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69" r:id="rId2"/>
    <p:sldId id="259" r:id="rId3"/>
    <p:sldId id="275" r:id="rId4"/>
    <p:sldId id="323" r:id="rId5"/>
    <p:sldId id="373" r:id="rId6"/>
    <p:sldId id="374" r:id="rId7"/>
    <p:sldId id="406" r:id="rId8"/>
    <p:sldId id="407" r:id="rId9"/>
    <p:sldId id="408" r:id="rId10"/>
    <p:sldId id="409" r:id="rId11"/>
    <p:sldId id="410" r:id="rId12"/>
    <p:sldId id="411" r:id="rId13"/>
    <p:sldId id="412" r:id="rId14"/>
    <p:sldId id="422" r:id="rId15"/>
    <p:sldId id="423" r:id="rId16"/>
    <p:sldId id="424" r:id="rId17"/>
    <p:sldId id="415" r:id="rId18"/>
    <p:sldId id="416" r:id="rId19"/>
    <p:sldId id="418" r:id="rId20"/>
    <p:sldId id="419" r:id="rId21"/>
    <p:sldId id="425" r:id="rId22"/>
    <p:sldId id="379" r:id="rId23"/>
    <p:sldId id="365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5747"/>
    <a:srgbClr val="C03975"/>
    <a:srgbClr val="9E3C3A"/>
    <a:srgbClr val="382231"/>
    <a:srgbClr val="4D3148"/>
    <a:srgbClr val="128AB3"/>
    <a:srgbClr val="B75457"/>
    <a:srgbClr val="B25356"/>
    <a:srgbClr val="E2B4DA"/>
    <a:srgbClr val="B653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343" autoAdjust="0"/>
  </p:normalViewPr>
  <p:slideViewPr>
    <p:cSldViewPr snapToGrid="0">
      <p:cViewPr varScale="1">
        <p:scale>
          <a:sx n="91" d="100"/>
          <a:sy n="91" d="100"/>
        </p:scale>
        <p:origin x="384" y="77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excel\don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excel\done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Copy%20of%20Excel%20project%20by%20suraj%20bhute(Auto%201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Copy%20of%20Excel%20project%20by%20suraj%20bhute(Auto%201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Copy%20of%20Excel%20project%20by%20suraj%20bhute(Auto%201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Copy%20of%20Excel%20project%20by%20suraj%20bhute(Auto%201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RAJU%20BHUTE\Desktop\Copy%20of%20Excel%20project%20by%20suraj%20bhute(Auto%201.xlsx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RAJU%20BHUTE\Desktop\Copy%20of%20Excel%20project%20by%20suraj%20bhute(Auto%201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excel\don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excel\don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Copy%20of%20Excel%20project%20by%20suraj%20bhute(Auto%20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Copy%20of%20Excel%20project%20by%20suraj%20bhute(Auto%201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Copy%20of%20Excel%20project%20by%20suraj%20bhute(Auto%201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Copy%20of%20Excel%20project%20by%20suraj%20bhute(Auto%201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Copy%20of%20Excel%20project%20by%20suraj%20bhute(Auto%201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AJU%20BHUTE\Desktop\excel\done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chemeClr val="accent1">
                    <a:lumMod val="75000"/>
                  </a:schemeClr>
                </a:solidFill>
              </a:rPr>
              <a:t>Confirmed</a:t>
            </a:r>
            <a:r>
              <a:rPr lang="en-US"/>
              <a:t> </a:t>
            </a:r>
          </a:p>
        </c:rich>
      </c:tx>
      <c:layout>
        <c:manualLayout>
          <c:xMode val="edge"/>
          <c:yMode val="edge"/>
          <c:x val="6.7611796517310918E-3"/>
          <c:y val="4.18325170868517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6857700789993771E-3"/>
          <c:y val="1.0666899187629883E-2"/>
          <c:w val="0.93840310735088883"/>
          <c:h val="0.8751491205000983"/>
        </c:manualLayout>
      </c:layout>
      <c:lineChart>
        <c:grouping val="stacked"/>
        <c:varyColors val="0"/>
        <c:ser>
          <c:idx val="0"/>
          <c:order val="0"/>
          <c:tx>
            <c:strRef>
              <c:f>'final woorld'!$B$1</c:f>
              <c:strCache>
                <c:ptCount val="1"/>
                <c:pt idx="0">
                  <c:v>Confirmed 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23"/>
              <c:spPr>
                <a:solidFill>
                  <a:srgbClr val="FFC000">
                    <a:lumMod val="20000"/>
                    <a:lumOff val="80000"/>
                  </a:srgb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0-1C90-4E3D-B41E-D9F871C13596}"/>
                </c:ext>
              </c:extLst>
            </c:dLbl>
            <c:dLbl>
              <c:idx val="62"/>
              <c:spPr>
                <a:solidFill>
                  <a:sysClr val="window" lastClr="FFFFFF"/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1-1C90-4E3D-B41E-D9F871C13596}"/>
                </c:ext>
              </c:extLst>
            </c:dLbl>
            <c:dLbl>
              <c:idx val="79"/>
              <c:spPr>
                <a:solidFill>
                  <a:srgbClr val="FFC000">
                    <a:lumMod val="40000"/>
                    <a:lumOff val="60000"/>
                  </a:srgb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2-1C90-4E3D-B41E-D9F871C13596}"/>
                </c:ext>
              </c:extLst>
            </c:dLbl>
            <c:dLbl>
              <c:idx val="113"/>
              <c:spPr>
                <a:solidFill>
                  <a:sysClr val="window" lastClr="FFFFFF"/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3-1C90-4E3D-B41E-D9F871C13596}"/>
                </c:ext>
              </c:extLst>
            </c:dLbl>
            <c:dLbl>
              <c:idx val="181"/>
              <c:spPr>
                <a:solidFill>
                  <a:srgbClr val="FFC000">
                    <a:lumMod val="60000"/>
                    <a:lumOff val="40000"/>
                  </a:srgb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4-1C90-4E3D-B41E-D9F871C1359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'final woorld'!$A$2:$A$192</c:f>
              <c:strCache>
                <c:ptCount val="191"/>
                <c:pt idx="0">
                  <c:v>Afghanistan</c:v>
                </c:pt>
                <c:pt idx="1">
                  <c:v>Albania</c:v>
                </c:pt>
                <c:pt idx="2">
                  <c:v>Algeria</c:v>
                </c:pt>
                <c:pt idx="3">
                  <c:v>Andorra</c:v>
                </c:pt>
                <c:pt idx="4">
                  <c:v>Angola</c:v>
                </c:pt>
                <c:pt idx="5">
                  <c:v>Antigua and Barbuda</c:v>
                </c:pt>
                <c:pt idx="6">
                  <c:v>Argentina</c:v>
                </c:pt>
                <c:pt idx="7">
                  <c:v>Armenia</c:v>
                </c:pt>
                <c:pt idx="8">
                  <c:v>Australia</c:v>
                </c:pt>
                <c:pt idx="9">
                  <c:v>Austria</c:v>
                </c:pt>
                <c:pt idx="10">
                  <c:v>Azerbaijan</c:v>
                </c:pt>
                <c:pt idx="11">
                  <c:v>Bahamas</c:v>
                </c:pt>
                <c:pt idx="12">
                  <c:v>Bahrain</c:v>
                </c:pt>
                <c:pt idx="13">
                  <c:v>Bangladesh</c:v>
                </c:pt>
                <c:pt idx="14">
                  <c:v>Barbados</c:v>
                </c:pt>
                <c:pt idx="15">
                  <c:v>Belarus</c:v>
                </c:pt>
                <c:pt idx="16">
                  <c:v>Belgium</c:v>
                </c:pt>
                <c:pt idx="17">
                  <c:v>Belize</c:v>
                </c:pt>
                <c:pt idx="18">
                  <c:v>Benin</c:v>
                </c:pt>
                <c:pt idx="19">
                  <c:v>Bhutan</c:v>
                </c:pt>
                <c:pt idx="20">
                  <c:v>Bolivia</c:v>
                </c:pt>
                <c:pt idx="21">
                  <c:v>Bosnia and Herzegovina</c:v>
                </c:pt>
                <c:pt idx="22">
                  <c:v>Botswana</c:v>
                </c:pt>
                <c:pt idx="23">
                  <c:v>Brazil</c:v>
                </c:pt>
                <c:pt idx="24">
                  <c:v>Brunei</c:v>
                </c:pt>
                <c:pt idx="25">
                  <c:v>Bulgaria</c:v>
                </c:pt>
                <c:pt idx="26">
                  <c:v>Burkina Faso</c:v>
                </c:pt>
                <c:pt idx="27">
                  <c:v>Burma</c:v>
                </c:pt>
                <c:pt idx="28">
                  <c:v>Burundi</c:v>
                </c:pt>
                <c:pt idx="29">
                  <c:v>Cabo Verde</c:v>
                </c:pt>
                <c:pt idx="30">
                  <c:v>Cambodia</c:v>
                </c:pt>
                <c:pt idx="31">
                  <c:v>Cameroon</c:v>
                </c:pt>
                <c:pt idx="32">
                  <c:v>Canada</c:v>
                </c:pt>
                <c:pt idx="33">
                  <c:v>Central African Republic</c:v>
                </c:pt>
                <c:pt idx="34">
                  <c:v>Chad</c:v>
                </c:pt>
                <c:pt idx="35">
                  <c:v>Chile</c:v>
                </c:pt>
                <c:pt idx="36">
                  <c:v>China</c:v>
                </c:pt>
                <c:pt idx="37">
                  <c:v>Colombia</c:v>
                </c:pt>
                <c:pt idx="38">
                  <c:v>Comoros</c:v>
                </c:pt>
                <c:pt idx="39">
                  <c:v>Congo (Brazzaville)</c:v>
                </c:pt>
                <c:pt idx="40">
                  <c:v>Congo (Kinshasa)</c:v>
                </c:pt>
                <c:pt idx="41">
                  <c:v>Costa Rica</c:v>
                </c:pt>
                <c:pt idx="42">
                  <c:v>Cote d'Ivoire</c:v>
                </c:pt>
                <c:pt idx="43">
                  <c:v>Croatia</c:v>
                </c:pt>
                <c:pt idx="44">
                  <c:v>Cuba</c:v>
                </c:pt>
                <c:pt idx="45">
                  <c:v>Cyprus</c:v>
                </c:pt>
                <c:pt idx="46">
                  <c:v>Czechia</c:v>
                </c:pt>
                <c:pt idx="47">
                  <c:v>Denmark</c:v>
                </c:pt>
                <c:pt idx="48">
                  <c:v>Diamond Princess</c:v>
                </c:pt>
                <c:pt idx="49">
                  <c:v>Djibouti</c:v>
                </c:pt>
                <c:pt idx="50">
                  <c:v>Dominica</c:v>
                </c:pt>
                <c:pt idx="51">
                  <c:v>Dominican Republic</c:v>
                </c:pt>
                <c:pt idx="52">
                  <c:v>Ecuador</c:v>
                </c:pt>
                <c:pt idx="53">
                  <c:v>Egypt</c:v>
                </c:pt>
                <c:pt idx="54">
                  <c:v>El Salvador</c:v>
                </c:pt>
                <c:pt idx="55">
                  <c:v>Equatorial Guinea</c:v>
                </c:pt>
                <c:pt idx="56">
                  <c:v>Eritrea</c:v>
                </c:pt>
                <c:pt idx="57">
                  <c:v>Estonia</c:v>
                </c:pt>
                <c:pt idx="58">
                  <c:v>Eswatini</c:v>
                </c:pt>
                <c:pt idx="59">
                  <c:v>Ethiopia</c:v>
                </c:pt>
                <c:pt idx="60">
                  <c:v>Fiji</c:v>
                </c:pt>
                <c:pt idx="61">
                  <c:v>Finland</c:v>
                </c:pt>
                <c:pt idx="62">
                  <c:v>France</c:v>
                </c:pt>
                <c:pt idx="63">
                  <c:v>Gabon</c:v>
                </c:pt>
                <c:pt idx="64">
                  <c:v>Gambia</c:v>
                </c:pt>
                <c:pt idx="65">
                  <c:v>Georgia</c:v>
                </c:pt>
                <c:pt idx="66">
                  <c:v>Germany</c:v>
                </c:pt>
                <c:pt idx="67">
                  <c:v>Ghana</c:v>
                </c:pt>
                <c:pt idx="68">
                  <c:v>Greece</c:v>
                </c:pt>
                <c:pt idx="69">
                  <c:v>Grenada</c:v>
                </c:pt>
                <c:pt idx="70">
                  <c:v>Guatemala</c:v>
                </c:pt>
                <c:pt idx="71">
                  <c:v>Guinea</c:v>
                </c:pt>
                <c:pt idx="72">
                  <c:v>Guinea-Bissau</c:v>
                </c:pt>
                <c:pt idx="73">
                  <c:v>Guyana</c:v>
                </c:pt>
                <c:pt idx="74">
                  <c:v>Haiti</c:v>
                </c:pt>
                <c:pt idx="75">
                  <c:v>Holy See</c:v>
                </c:pt>
                <c:pt idx="76">
                  <c:v>Honduras</c:v>
                </c:pt>
                <c:pt idx="77">
                  <c:v>Hungary</c:v>
                </c:pt>
                <c:pt idx="78">
                  <c:v>Iceland</c:v>
                </c:pt>
                <c:pt idx="79">
                  <c:v>India</c:v>
                </c:pt>
                <c:pt idx="80">
                  <c:v>Indonesia</c:v>
                </c:pt>
                <c:pt idx="81">
                  <c:v>Iran</c:v>
                </c:pt>
                <c:pt idx="82">
                  <c:v>Iraq</c:v>
                </c:pt>
                <c:pt idx="83">
                  <c:v>Ireland</c:v>
                </c:pt>
                <c:pt idx="84">
                  <c:v>Israel</c:v>
                </c:pt>
                <c:pt idx="85">
                  <c:v>Italy</c:v>
                </c:pt>
                <c:pt idx="86">
                  <c:v>Jamaica</c:v>
                </c:pt>
                <c:pt idx="87">
                  <c:v>Japan</c:v>
                </c:pt>
                <c:pt idx="88">
                  <c:v>Jordan</c:v>
                </c:pt>
                <c:pt idx="89">
                  <c:v>Kazakhstan</c:v>
                </c:pt>
                <c:pt idx="90">
                  <c:v>Kenya</c:v>
                </c:pt>
                <c:pt idx="91">
                  <c:v>Korea, South</c:v>
                </c:pt>
                <c:pt idx="92">
                  <c:v>Kosovo</c:v>
                </c:pt>
                <c:pt idx="93">
                  <c:v>Kuwait</c:v>
                </c:pt>
                <c:pt idx="94">
                  <c:v>Kyrgyzstan</c:v>
                </c:pt>
                <c:pt idx="95">
                  <c:v>Laos</c:v>
                </c:pt>
                <c:pt idx="96">
                  <c:v>Latvia</c:v>
                </c:pt>
                <c:pt idx="97">
                  <c:v>Lebanon</c:v>
                </c:pt>
                <c:pt idx="98">
                  <c:v>Lesotho</c:v>
                </c:pt>
                <c:pt idx="99">
                  <c:v>Liberia</c:v>
                </c:pt>
                <c:pt idx="100">
                  <c:v>Libya</c:v>
                </c:pt>
                <c:pt idx="101">
                  <c:v>Liechtenstein</c:v>
                </c:pt>
                <c:pt idx="102">
                  <c:v>Lithuania</c:v>
                </c:pt>
                <c:pt idx="103">
                  <c:v>Luxembourg</c:v>
                </c:pt>
                <c:pt idx="104">
                  <c:v>Madagascar</c:v>
                </c:pt>
                <c:pt idx="105">
                  <c:v>Malawi</c:v>
                </c:pt>
                <c:pt idx="106">
                  <c:v>Malaysia</c:v>
                </c:pt>
                <c:pt idx="107">
                  <c:v>Maldives</c:v>
                </c:pt>
                <c:pt idx="108">
                  <c:v>Mali</c:v>
                </c:pt>
                <c:pt idx="109">
                  <c:v>Malta</c:v>
                </c:pt>
                <c:pt idx="110">
                  <c:v>Marshall Islands</c:v>
                </c:pt>
                <c:pt idx="111">
                  <c:v>Mauritania</c:v>
                </c:pt>
                <c:pt idx="112">
                  <c:v>Mauritius</c:v>
                </c:pt>
                <c:pt idx="113">
                  <c:v>Mexico</c:v>
                </c:pt>
                <c:pt idx="114">
                  <c:v>Moldova</c:v>
                </c:pt>
                <c:pt idx="115">
                  <c:v>Monaco</c:v>
                </c:pt>
                <c:pt idx="116">
                  <c:v>Mongolia</c:v>
                </c:pt>
                <c:pt idx="117">
                  <c:v>Montenegro</c:v>
                </c:pt>
                <c:pt idx="118">
                  <c:v>Morocco</c:v>
                </c:pt>
                <c:pt idx="119">
                  <c:v>Mozambique</c:v>
                </c:pt>
                <c:pt idx="120">
                  <c:v>MS Zaandam</c:v>
                </c:pt>
                <c:pt idx="121">
                  <c:v>Namibia</c:v>
                </c:pt>
                <c:pt idx="122">
                  <c:v>Nepal</c:v>
                </c:pt>
                <c:pt idx="123">
                  <c:v>Netherlands</c:v>
                </c:pt>
                <c:pt idx="124">
                  <c:v>New Zealand</c:v>
                </c:pt>
                <c:pt idx="125">
                  <c:v>Nicaragua</c:v>
                </c:pt>
                <c:pt idx="126">
                  <c:v>Niger</c:v>
                </c:pt>
                <c:pt idx="127">
                  <c:v>Nigeria</c:v>
                </c:pt>
                <c:pt idx="128">
                  <c:v>North Macedonia</c:v>
                </c:pt>
                <c:pt idx="129">
                  <c:v>Norway</c:v>
                </c:pt>
                <c:pt idx="130">
                  <c:v>Oman</c:v>
                </c:pt>
                <c:pt idx="131">
                  <c:v>Pakistan</c:v>
                </c:pt>
                <c:pt idx="132">
                  <c:v>Panama</c:v>
                </c:pt>
                <c:pt idx="133">
                  <c:v>Papua New Guinea</c:v>
                </c:pt>
                <c:pt idx="134">
                  <c:v>Paraguay</c:v>
                </c:pt>
                <c:pt idx="135">
                  <c:v>Peru</c:v>
                </c:pt>
                <c:pt idx="136">
                  <c:v>Philippines</c:v>
                </c:pt>
                <c:pt idx="137">
                  <c:v>Poland</c:v>
                </c:pt>
                <c:pt idx="138">
                  <c:v>Portugal</c:v>
                </c:pt>
                <c:pt idx="139">
                  <c:v>Qatar</c:v>
                </c:pt>
                <c:pt idx="140">
                  <c:v>Romania</c:v>
                </c:pt>
                <c:pt idx="141">
                  <c:v>Russia</c:v>
                </c:pt>
                <c:pt idx="142">
                  <c:v>Rwanda</c:v>
                </c:pt>
                <c:pt idx="143">
                  <c:v>Saint Kitts and Nevis</c:v>
                </c:pt>
                <c:pt idx="144">
                  <c:v>Saint Lucia</c:v>
                </c:pt>
                <c:pt idx="145">
                  <c:v>Saint Vincent and the Grenadines</c:v>
                </c:pt>
                <c:pt idx="146">
                  <c:v>San Marino</c:v>
                </c:pt>
                <c:pt idx="147">
                  <c:v>Sao Tome and Principe</c:v>
                </c:pt>
                <c:pt idx="148">
                  <c:v>Saudi Arabia</c:v>
                </c:pt>
                <c:pt idx="149">
                  <c:v>Senegal</c:v>
                </c:pt>
                <c:pt idx="150">
                  <c:v>Serbia</c:v>
                </c:pt>
                <c:pt idx="151">
                  <c:v>Seychelles</c:v>
                </c:pt>
                <c:pt idx="152">
                  <c:v>Sierra Leone</c:v>
                </c:pt>
                <c:pt idx="153">
                  <c:v>Singapore</c:v>
                </c:pt>
                <c:pt idx="154">
                  <c:v>Slovakia</c:v>
                </c:pt>
                <c:pt idx="155">
                  <c:v>Slovenia</c:v>
                </c:pt>
                <c:pt idx="156">
                  <c:v>Solomon Islands</c:v>
                </c:pt>
                <c:pt idx="157">
                  <c:v>Somalia</c:v>
                </c:pt>
                <c:pt idx="158">
                  <c:v>South Africa</c:v>
                </c:pt>
                <c:pt idx="159">
                  <c:v>South Sudan</c:v>
                </c:pt>
                <c:pt idx="160">
                  <c:v>Spain</c:v>
                </c:pt>
                <c:pt idx="161">
                  <c:v>Sri Lanka</c:v>
                </c:pt>
                <c:pt idx="162">
                  <c:v>Sudan</c:v>
                </c:pt>
                <c:pt idx="163">
                  <c:v>Suriname</c:v>
                </c:pt>
                <c:pt idx="164">
                  <c:v>Sweden</c:v>
                </c:pt>
                <c:pt idx="165">
                  <c:v>Switzerland</c:v>
                </c:pt>
                <c:pt idx="166">
                  <c:v>Syria</c:v>
                </c:pt>
                <c:pt idx="167">
                  <c:v>Taiwan</c:v>
                </c:pt>
                <c:pt idx="168">
                  <c:v>Tajikistan</c:v>
                </c:pt>
                <c:pt idx="169">
                  <c:v>Tanzania</c:v>
                </c:pt>
                <c:pt idx="170">
                  <c:v>Thailand</c:v>
                </c:pt>
                <c:pt idx="171">
                  <c:v>Timor-Leste</c:v>
                </c:pt>
                <c:pt idx="172">
                  <c:v>Togo</c:v>
                </c:pt>
                <c:pt idx="173">
                  <c:v>Trinidad and Tobago</c:v>
                </c:pt>
                <c:pt idx="174">
                  <c:v>Tunisia</c:v>
                </c:pt>
                <c:pt idx="175">
                  <c:v>Turkey</c:v>
                </c:pt>
                <c:pt idx="176">
                  <c:v>Uganda</c:v>
                </c:pt>
                <c:pt idx="177">
                  <c:v>Ukraine</c:v>
                </c:pt>
                <c:pt idx="178">
                  <c:v>United Arab Emirates</c:v>
                </c:pt>
                <c:pt idx="179">
                  <c:v>United Kingdom</c:v>
                </c:pt>
                <c:pt idx="180">
                  <c:v>Uruguay</c:v>
                </c:pt>
                <c:pt idx="181">
                  <c:v>US</c:v>
                </c:pt>
                <c:pt idx="182">
                  <c:v>Uzbekistan</c:v>
                </c:pt>
                <c:pt idx="183">
                  <c:v>Vanuatu</c:v>
                </c:pt>
                <c:pt idx="184">
                  <c:v>Venezuela</c:v>
                </c:pt>
                <c:pt idx="185">
                  <c:v>Vietnam</c:v>
                </c:pt>
                <c:pt idx="186">
                  <c:v>West Bank and Gaza</c:v>
                </c:pt>
                <c:pt idx="187">
                  <c:v>Western Sahara</c:v>
                </c:pt>
                <c:pt idx="188">
                  <c:v>Yemen</c:v>
                </c:pt>
                <c:pt idx="189">
                  <c:v>Zambia</c:v>
                </c:pt>
                <c:pt idx="190">
                  <c:v>Zimbabwe</c:v>
                </c:pt>
              </c:strCache>
            </c:strRef>
          </c:cat>
          <c:val>
            <c:numRef>
              <c:f>'final woorld'!$B$2:$B$192</c:f>
              <c:numCache>
                <c:formatCode>General</c:formatCode>
                <c:ptCount val="191"/>
                <c:pt idx="0">
                  <c:v>6964141</c:v>
                </c:pt>
                <c:pt idx="1">
                  <c:v>2187035</c:v>
                </c:pt>
                <c:pt idx="2">
                  <c:v>7699205</c:v>
                </c:pt>
                <c:pt idx="3">
                  <c:v>452707</c:v>
                </c:pt>
                <c:pt idx="4">
                  <c:v>835392</c:v>
                </c:pt>
                <c:pt idx="5">
                  <c:v>18246</c:v>
                </c:pt>
                <c:pt idx="6">
                  <c:v>101199633</c:v>
                </c:pt>
                <c:pt idx="7">
                  <c:v>9916862</c:v>
                </c:pt>
                <c:pt idx="8">
                  <c:v>4219178</c:v>
                </c:pt>
                <c:pt idx="9">
                  <c:v>12001330</c:v>
                </c:pt>
                <c:pt idx="10">
                  <c:v>7319963</c:v>
                </c:pt>
                <c:pt idx="11">
                  <c:v>535054</c:v>
                </c:pt>
                <c:pt idx="12">
                  <c:v>10149133</c:v>
                </c:pt>
                <c:pt idx="13">
                  <c:v>53508013</c:v>
                </c:pt>
                <c:pt idx="14">
                  <c:v>35516</c:v>
                </c:pt>
                <c:pt idx="15">
                  <c:v>15286119</c:v>
                </c:pt>
                <c:pt idx="16">
                  <c:v>34785750</c:v>
                </c:pt>
                <c:pt idx="17">
                  <c:v>289191</c:v>
                </c:pt>
                <c:pt idx="18">
                  <c:v>365024</c:v>
                </c:pt>
                <c:pt idx="19">
                  <c:v>38405</c:v>
                </c:pt>
                <c:pt idx="20">
                  <c:v>17991034</c:v>
                </c:pt>
                <c:pt idx="21">
                  <c:v>4883355</c:v>
                </c:pt>
                <c:pt idx="22">
                  <c:v>534970</c:v>
                </c:pt>
                <c:pt idx="23">
                  <c:v>672625828</c:v>
                </c:pt>
                <c:pt idx="24">
                  <c:v>36512</c:v>
                </c:pt>
                <c:pt idx="25">
                  <c:v>5459479</c:v>
                </c:pt>
                <c:pt idx="26">
                  <c:v>342641</c:v>
                </c:pt>
                <c:pt idx="27">
                  <c:v>3357020</c:v>
                </c:pt>
                <c:pt idx="28">
                  <c:v>75714</c:v>
                </c:pt>
                <c:pt idx="29">
                  <c:v>867626</c:v>
                </c:pt>
                <c:pt idx="30">
                  <c:v>52318</c:v>
                </c:pt>
                <c:pt idx="31">
                  <c:v>3443096</c:v>
                </c:pt>
                <c:pt idx="32">
                  <c:v>29678732</c:v>
                </c:pt>
                <c:pt idx="33">
                  <c:v>801923</c:v>
                </c:pt>
                <c:pt idx="34">
                  <c:v>220732</c:v>
                </c:pt>
                <c:pt idx="35">
                  <c:v>74509355</c:v>
                </c:pt>
                <c:pt idx="36">
                  <c:v>25529516</c:v>
                </c:pt>
                <c:pt idx="37">
                  <c:v>109763829</c:v>
                </c:pt>
                <c:pt idx="38">
                  <c:v>76798</c:v>
                </c:pt>
                <c:pt idx="39">
                  <c:v>702730</c:v>
                </c:pt>
                <c:pt idx="40">
                  <c:v>1772062</c:v>
                </c:pt>
                <c:pt idx="41">
                  <c:v>9713162</c:v>
                </c:pt>
                <c:pt idx="42">
                  <c:v>3031927</c:v>
                </c:pt>
                <c:pt idx="43">
                  <c:v>4382854</c:v>
                </c:pt>
                <c:pt idx="44">
                  <c:v>895207</c:v>
                </c:pt>
                <c:pt idx="45">
                  <c:v>506066</c:v>
                </c:pt>
                <c:pt idx="46">
                  <c:v>22205075</c:v>
                </c:pt>
                <c:pt idx="47">
                  <c:v>5545221</c:v>
                </c:pt>
                <c:pt idx="48">
                  <c:v>205772</c:v>
                </c:pt>
                <c:pt idx="49">
                  <c:v>1022955</c:v>
                </c:pt>
                <c:pt idx="50">
                  <c:v>6519</c:v>
                </c:pt>
                <c:pt idx="51">
                  <c:v>16301895</c:v>
                </c:pt>
                <c:pt idx="52">
                  <c:v>21939506</c:v>
                </c:pt>
                <c:pt idx="53">
                  <c:v>17149620</c:v>
                </c:pt>
                <c:pt idx="54">
                  <c:v>4085875</c:v>
                </c:pt>
                <c:pt idx="55">
                  <c:v>778603</c:v>
                </c:pt>
                <c:pt idx="56">
                  <c:v>61607</c:v>
                </c:pt>
                <c:pt idx="57">
                  <c:v>744962</c:v>
                </c:pt>
                <c:pt idx="58">
                  <c:v>704259</c:v>
                </c:pt>
                <c:pt idx="59">
                  <c:v>9179472</c:v>
                </c:pt>
                <c:pt idx="60">
                  <c:v>6245</c:v>
                </c:pt>
                <c:pt idx="61">
                  <c:v>2249000</c:v>
                </c:pt>
                <c:pt idx="62">
                  <c:v>131389505</c:v>
                </c:pt>
                <c:pt idx="63">
                  <c:v>1420032</c:v>
                </c:pt>
                <c:pt idx="64">
                  <c:v>388741</c:v>
                </c:pt>
                <c:pt idx="65">
                  <c:v>3301722</c:v>
                </c:pt>
                <c:pt idx="66">
                  <c:v>73160996</c:v>
                </c:pt>
                <c:pt idx="67">
                  <c:v>7018120</c:v>
                </c:pt>
                <c:pt idx="68">
                  <c:v>4073134</c:v>
                </c:pt>
                <c:pt idx="69">
                  <c:v>5877</c:v>
                </c:pt>
                <c:pt idx="70">
                  <c:v>12461850</c:v>
                </c:pt>
                <c:pt idx="71">
                  <c:v>1727371</c:v>
                </c:pt>
                <c:pt idx="72">
                  <c:v>411171</c:v>
                </c:pt>
                <c:pt idx="73">
                  <c:v>363515</c:v>
                </c:pt>
                <c:pt idx="74">
                  <c:v>1414085</c:v>
                </c:pt>
                <c:pt idx="75">
                  <c:v>3592</c:v>
                </c:pt>
                <c:pt idx="76">
                  <c:v>10842456</c:v>
                </c:pt>
                <c:pt idx="77">
                  <c:v>6786189</c:v>
                </c:pt>
                <c:pt idx="78">
                  <c:v>634598</c:v>
                </c:pt>
                <c:pt idx="79">
                  <c:v>776274747</c:v>
                </c:pt>
                <c:pt idx="80">
                  <c:v>40739446</c:v>
                </c:pt>
                <c:pt idx="81">
                  <c:v>83171716</c:v>
                </c:pt>
                <c:pt idx="82">
                  <c:v>46706818</c:v>
                </c:pt>
                <c:pt idx="83">
                  <c:v>8013024</c:v>
                </c:pt>
                <c:pt idx="84">
                  <c:v>29942564</c:v>
                </c:pt>
                <c:pt idx="85">
                  <c:v>93007677</c:v>
                </c:pt>
                <c:pt idx="86">
                  <c:v>781579</c:v>
                </c:pt>
                <c:pt idx="87">
                  <c:v>12595004</c:v>
                </c:pt>
                <c:pt idx="88">
                  <c:v>5894540</c:v>
                </c:pt>
                <c:pt idx="89">
                  <c:v>16190026</c:v>
                </c:pt>
                <c:pt idx="90">
                  <c:v>6028649</c:v>
                </c:pt>
                <c:pt idx="91">
                  <c:v>4552370</c:v>
                </c:pt>
                <c:pt idx="92">
                  <c:v>2461310</c:v>
                </c:pt>
                <c:pt idx="93">
                  <c:v>16285094</c:v>
                </c:pt>
                <c:pt idx="94">
                  <c:v>6966333</c:v>
                </c:pt>
                <c:pt idx="95">
                  <c:v>5215</c:v>
                </c:pt>
                <c:pt idx="96">
                  <c:v>642852</c:v>
                </c:pt>
                <c:pt idx="97">
                  <c:v>6329184</c:v>
                </c:pt>
                <c:pt idx="98">
                  <c:v>194731</c:v>
                </c:pt>
                <c:pt idx="99">
                  <c:v>223338</c:v>
                </c:pt>
                <c:pt idx="100">
                  <c:v>4746882</c:v>
                </c:pt>
                <c:pt idx="101">
                  <c:v>53445</c:v>
                </c:pt>
                <c:pt idx="102">
                  <c:v>1716428</c:v>
                </c:pt>
                <c:pt idx="103">
                  <c:v>2131054</c:v>
                </c:pt>
                <c:pt idx="104">
                  <c:v>2181239</c:v>
                </c:pt>
                <c:pt idx="105">
                  <c:v>791249</c:v>
                </c:pt>
                <c:pt idx="106">
                  <c:v>3571444</c:v>
                </c:pt>
                <c:pt idx="107">
                  <c:v>1363334</c:v>
                </c:pt>
                <c:pt idx="108">
                  <c:v>556641</c:v>
                </c:pt>
                <c:pt idx="109">
                  <c:v>567068</c:v>
                </c:pt>
                <c:pt idx="110">
                  <c:v>84</c:v>
                </c:pt>
                <c:pt idx="111">
                  <c:v>1147779</c:v>
                </c:pt>
                <c:pt idx="112">
                  <c:v>89571</c:v>
                </c:pt>
                <c:pt idx="113">
                  <c:v>109423176</c:v>
                </c:pt>
                <c:pt idx="114">
                  <c:v>8282049</c:v>
                </c:pt>
                <c:pt idx="115">
                  <c:v>46402</c:v>
                </c:pt>
                <c:pt idx="116">
                  <c:v>62184</c:v>
                </c:pt>
                <c:pt idx="117">
                  <c:v>1718002</c:v>
                </c:pt>
                <c:pt idx="118">
                  <c:v>19181820</c:v>
                </c:pt>
                <c:pt idx="119">
                  <c:v>1098934</c:v>
                </c:pt>
                <c:pt idx="120">
                  <c:v>2204</c:v>
                </c:pt>
                <c:pt idx="121">
                  <c:v>1252700</c:v>
                </c:pt>
                <c:pt idx="122">
                  <c:v>13500647</c:v>
                </c:pt>
                <c:pt idx="123">
                  <c:v>30849246</c:v>
                </c:pt>
                <c:pt idx="124">
                  <c:v>406032</c:v>
                </c:pt>
                <c:pt idx="125">
                  <c:v>763961</c:v>
                </c:pt>
                <c:pt idx="126">
                  <c:v>255617</c:v>
                </c:pt>
                <c:pt idx="127">
                  <c:v>8872356</c:v>
                </c:pt>
                <c:pt idx="128">
                  <c:v>3504189</c:v>
                </c:pt>
                <c:pt idx="129">
                  <c:v>3110544</c:v>
                </c:pt>
                <c:pt idx="130">
                  <c:v>15127650</c:v>
                </c:pt>
                <c:pt idx="131">
                  <c:v>52891457</c:v>
                </c:pt>
                <c:pt idx="132">
                  <c:v>16489481</c:v>
                </c:pt>
                <c:pt idx="133">
                  <c:v>61870</c:v>
                </c:pt>
                <c:pt idx="134">
                  <c:v>5210427</c:v>
                </c:pt>
                <c:pt idx="135">
                  <c:v>114006289</c:v>
                </c:pt>
                <c:pt idx="136">
                  <c:v>39462518</c:v>
                </c:pt>
                <c:pt idx="137">
                  <c:v>33913737</c:v>
                </c:pt>
                <c:pt idx="138">
                  <c:v>17450805</c:v>
                </c:pt>
                <c:pt idx="139">
                  <c:v>22132442</c:v>
                </c:pt>
                <c:pt idx="140">
                  <c:v>24294814</c:v>
                </c:pt>
                <c:pt idx="141">
                  <c:v>210001592</c:v>
                </c:pt>
                <c:pt idx="142">
                  <c:v>619198</c:v>
                </c:pt>
                <c:pt idx="143">
                  <c:v>4079</c:v>
                </c:pt>
                <c:pt idx="144">
                  <c:v>10380</c:v>
                </c:pt>
                <c:pt idx="145">
                  <c:v>11146</c:v>
                </c:pt>
                <c:pt idx="146">
                  <c:v>183562</c:v>
                </c:pt>
                <c:pt idx="147">
                  <c:v>162832</c:v>
                </c:pt>
                <c:pt idx="148">
                  <c:v>53660690</c:v>
                </c:pt>
                <c:pt idx="149">
                  <c:v>2263037</c:v>
                </c:pt>
                <c:pt idx="150">
                  <c:v>7404755</c:v>
                </c:pt>
                <c:pt idx="151">
                  <c:v>22094</c:v>
                </c:pt>
                <c:pt idx="152">
                  <c:v>370652</c:v>
                </c:pt>
                <c:pt idx="153">
                  <c:v>10688836</c:v>
                </c:pt>
                <c:pt idx="154">
                  <c:v>3924367</c:v>
                </c:pt>
                <c:pt idx="155">
                  <c:v>2517901</c:v>
                </c:pt>
                <c:pt idx="156">
                  <c:v>545</c:v>
                </c:pt>
                <c:pt idx="157">
                  <c:v>671505</c:v>
                </c:pt>
                <c:pt idx="158">
                  <c:v>94953230</c:v>
                </c:pt>
                <c:pt idx="159">
                  <c:v>460546</c:v>
                </c:pt>
                <c:pt idx="160">
                  <c:v>131450388</c:v>
                </c:pt>
                <c:pt idx="161">
                  <c:v>1069356</c:v>
                </c:pt>
                <c:pt idx="162">
                  <c:v>2300729</c:v>
                </c:pt>
                <c:pt idx="163">
                  <c:v>583897</c:v>
                </c:pt>
                <c:pt idx="164">
                  <c:v>19207511</c:v>
                </c:pt>
                <c:pt idx="165">
                  <c:v>16856536</c:v>
                </c:pt>
                <c:pt idx="166">
                  <c:v>541908</c:v>
                </c:pt>
                <c:pt idx="167">
                  <c:v>122084</c:v>
                </c:pt>
                <c:pt idx="168">
                  <c:v>1608618</c:v>
                </c:pt>
                <c:pt idx="169">
                  <c:v>113461</c:v>
                </c:pt>
                <c:pt idx="170">
                  <c:v>819391</c:v>
                </c:pt>
                <c:pt idx="171">
                  <c:v>5976</c:v>
                </c:pt>
                <c:pt idx="172">
                  <c:v>278867</c:v>
                </c:pt>
                <c:pt idx="173">
                  <c:v>481320</c:v>
                </c:pt>
                <c:pt idx="174">
                  <c:v>4045969</c:v>
                </c:pt>
                <c:pt idx="175">
                  <c:v>59337299</c:v>
                </c:pt>
                <c:pt idx="176">
                  <c:v>1088181</c:v>
                </c:pt>
                <c:pt idx="177">
                  <c:v>37729744</c:v>
                </c:pt>
                <c:pt idx="178">
                  <c:v>16405671</c:v>
                </c:pt>
                <c:pt idx="179">
                  <c:v>112294239</c:v>
                </c:pt>
                <c:pt idx="180">
                  <c:v>403075</c:v>
                </c:pt>
                <c:pt idx="181">
                  <c:v>1194185608</c:v>
                </c:pt>
                <c:pt idx="182">
                  <c:v>7348962</c:v>
                </c:pt>
                <c:pt idx="183">
                  <c:v>21</c:v>
                </c:pt>
                <c:pt idx="184">
                  <c:v>8939086</c:v>
                </c:pt>
                <c:pt idx="185">
                  <c:v>175796</c:v>
                </c:pt>
                <c:pt idx="186">
                  <c:v>5192933</c:v>
                </c:pt>
                <c:pt idx="187">
                  <c:v>2161</c:v>
                </c:pt>
                <c:pt idx="188">
                  <c:v>318430</c:v>
                </c:pt>
                <c:pt idx="189">
                  <c:v>1854409</c:v>
                </c:pt>
                <c:pt idx="190">
                  <c:v>969942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1C90-4E3D-B41E-D9F871C135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24233080"/>
        <c:axId val="618344904"/>
        <c:extLst>
          <c:ext xmlns:c15="http://schemas.microsoft.com/office/drawing/2012/chart" uri="{02D57815-91ED-43cb-92C2-25804820EDAC}">
            <c15:filteredLin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'final woorld'!$C$1</c15:sqref>
                        </c15:formulaRef>
                      </c:ext>
                    </c:extLst>
                    <c:strCache>
                      <c:ptCount val="1"/>
                      <c:pt idx="0">
                        <c:v>Death 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>
                      <c:ext uri="{02D57815-91ED-43cb-92C2-25804820EDAC}">
                        <c15:formulaRef>
                          <c15:sqref>'final woorld'!$A$2:$A$192</c15:sqref>
                        </c15:formulaRef>
                      </c:ext>
                    </c:extLst>
                    <c:strCache>
                      <c:ptCount val="191"/>
                      <c:pt idx="0">
                        <c:v>Afghanistan</c:v>
                      </c:pt>
                      <c:pt idx="1">
                        <c:v>Albania</c:v>
                      </c:pt>
                      <c:pt idx="2">
                        <c:v>Algeria</c:v>
                      </c:pt>
                      <c:pt idx="3">
                        <c:v>Andorra</c:v>
                      </c:pt>
                      <c:pt idx="4">
                        <c:v>Angola</c:v>
                      </c:pt>
                      <c:pt idx="5">
                        <c:v>Antigua and Barbuda</c:v>
                      </c:pt>
                      <c:pt idx="6">
                        <c:v>Argentina</c:v>
                      </c:pt>
                      <c:pt idx="7">
                        <c:v>Armenia</c:v>
                      </c:pt>
                      <c:pt idx="8">
                        <c:v>Australia</c:v>
                      </c:pt>
                      <c:pt idx="9">
                        <c:v>Austria</c:v>
                      </c:pt>
                      <c:pt idx="10">
                        <c:v>Azerbaijan</c:v>
                      </c:pt>
                      <c:pt idx="11">
                        <c:v>Bahamas</c:v>
                      </c:pt>
                      <c:pt idx="12">
                        <c:v>Bahrain</c:v>
                      </c:pt>
                      <c:pt idx="13">
                        <c:v>Bangladesh</c:v>
                      </c:pt>
                      <c:pt idx="14">
                        <c:v>Barbados</c:v>
                      </c:pt>
                      <c:pt idx="15">
                        <c:v>Belarus</c:v>
                      </c:pt>
                      <c:pt idx="16">
                        <c:v>Belgium</c:v>
                      </c:pt>
                      <c:pt idx="17">
                        <c:v>Belize</c:v>
                      </c:pt>
                      <c:pt idx="18">
                        <c:v>Benin</c:v>
                      </c:pt>
                      <c:pt idx="19">
                        <c:v>Bhutan</c:v>
                      </c:pt>
                      <c:pt idx="20">
                        <c:v>Bolivia</c:v>
                      </c:pt>
                      <c:pt idx="21">
                        <c:v>Bosnia and Herzegovina</c:v>
                      </c:pt>
                      <c:pt idx="22">
                        <c:v>Botswana</c:v>
                      </c:pt>
                      <c:pt idx="23">
                        <c:v>Brazil</c:v>
                      </c:pt>
                      <c:pt idx="24">
                        <c:v>Brunei</c:v>
                      </c:pt>
                      <c:pt idx="25">
                        <c:v>Bulgaria</c:v>
                      </c:pt>
                      <c:pt idx="26">
                        <c:v>Burkina Faso</c:v>
                      </c:pt>
                      <c:pt idx="27">
                        <c:v>Burma</c:v>
                      </c:pt>
                      <c:pt idx="28">
                        <c:v>Burundi</c:v>
                      </c:pt>
                      <c:pt idx="29">
                        <c:v>Cabo Verde</c:v>
                      </c:pt>
                      <c:pt idx="30">
                        <c:v>Cambodia</c:v>
                      </c:pt>
                      <c:pt idx="31">
                        <c:v>Cameroon</c:v>
                      </c:pt>
                      <c:pt idx="32">
                        <c:v>Canada</c:v>
                      </c:pt>
                      <c:pt idx="33">
                        <c:v>Central African Republic</c:v>
                      </c:pt>
                      <c:pt idx="34">
                        <c:v>Chad</c:v>
                      </c:pt>
                      <c:pt idx="35">
                        <c:v>Chile</c:v>
                      </c:pt>
                      <c:pt idx="36">
                        <c:v>China</c:v>
                      </c:pt>
                      <c:pt idx="37">
                        <c:v>Colombia</c:v>
                      </c:pt>
                      <c:pt idx="38">
                        <c:v>Comoros</c:v>
                      </c:pt>
                      <c:pt idx="39">
                        <c:v>Congo (Brazzaville)</c:v>
                      </c:pt>
                      <c:pt idx="40">
                        <c:v>Congo (Kinshasa)</c:v>
                      </c:pt>
                      <c:pt idx="41">
                        <c:v>Costa Rica</c:v>
                      </c:pt>
                      <c:pt idx="42">
                        <c:v>Cote d'Ivoire</c:v>
                      </c:pt>
                      <c:pt idx="43">
                        <c:v>Croatia</c:v>
                      </c:pt>
                      <c:pt idx="44">
                        <c:v>Cuba</c:v>
                      </c:pt>
                      <c:pt idx="45">
                        <c:v>Cyprus</c:v>
                      </c:pt>
                      <c:pt idx="46">
                        <c:v>Czechia</c:v>
                      </c:pt>
                      <c:pt idx="47">
                        <c:v>Denmark</c:v>
                      </c:pt>
                      <c:pt idx="48">
                        <c:v>Diamond Princess</c:v>
                      </c:pt>
                      <c:pt idx="49">
                        <c:v>Djibouti</c:v>
                      </c:pt>
                      <c:pt idx="50">
                        <c:v>Dominica</c:v>
                      </c:pt>
                      <c:pt idx="51">
                        <c:v>Dominican Republic</c:v>
                      </c:pt>
                      <c:pt idx="52">
                        <c:v>Ecuador</c:v>
                      </c:pt>
                      <c:pt idx="53">
                        <c:v>Egypt</c:v>
                      </c:pt>
                      <c:pt idx="54">
                        <c:v>El Salvador</c:v>
                      </c:pt>
                      <c:pt idx="55">
                        <c:v>Equatorial Guinea</c:v>
                      </c:pt>
                      <c:pt idx="56">
                        <c:v>Eritrea</c:v>
                      </c:pt>
                      <c:pt idx="57">
                        <c:v>Estonia</c:v>
                      </c:pt>
                      <c:pt idx="58">
                        <c:v>Eswatini</c:v>
                      </c:pt>
                      <c:pt idx="59">
                        <c:v>Ethiopia</c:v>
                      </c:pt>
                      <c:pt idx="60">
                        <c:v>Fiji</c:v>
                      </c:pt>
                      <c:pt idx="61">
                        <c:v>Finland</c:v>
                      </c:pt>
                      <c:pt idx="62">
                        <c:v>France</c:v>
                      </c:pt>
                      <c:pt idx="63">
                        <c:v>Gabon</c:v>
                      </c:pt>
                      <c:pt idx="64">
                        <c:v>Gambia</c:v>
                      </c:pt>
                      <c:pt idx="65">
                        <c:v>Georgia</c:v>
                      </c:pt>
                      <c:pt idx="66">
                        <c:v>Germany</c:v>
                      </c:pt>
                      <c:pt idx="67">
                        <c:v>Ghana</c:v>
                      </c:pt>
                      <c:pt idx="68">
                        <c:v>Greece</c:v>
                      </c:pt>
                      <c:pt idx="69">
                        <c:v>Grenada</c:v>
                      </c:pt>
                      <c:pt idx="70">
                        <c:v>Guatemala</c:v>
                      </c:pt>
                      <c:pt idx="71">
                        <c:v>Guinea</c:v>
                      </c:pt>
                      <c:pt idx="72">
                        <c:v>Guinea-Bissau</c:v>
                      </c:pt>
                      <c:pt idx="73">
                        <c:v>Guyana</c:v>
                      </c:pt>
                      <c:pt idx="74">
                        <c:v>Haiti</c:v>
                      </c:pt>
                      <c:pt idx="75">
                        <c:v>Holy See</c:v>
                      </c:pt>
                      <c:pt idx="76">
                        <c:v>Honduras</c:v>
                      </c:pt>
                      <c:pt idx="77">
                        <c:v>Hungary</c:v>
                      </c:pt>
                      <c:pt idx="78">
                        <c:v>Iceland</c:v>
                      </c:pt>
                      <c:pt idx="79">
                        <c:v>India</c:v>
                      </c:pt>
                      <c:pt idx="80">
                        <c:v>Indonesia</c:v>
                      </c:pt>
                      <c:pt idx="81">
                        <c:v>Iran</c:v>
                      </c:pt>
                      <c:pt idx="82">
                        <c:v>Iraq</c:v>
                      </c:pt>
                      <c:pt idx="83">
                        <c:v>Ireland</c:v>
                      </c:pt>
                      <c:pt idx="84">
                        <c:v>Israel</c:v>
                      </c:pt>
                      <c:pt idx="85">
                        <c:v>Italy</c:v>
                      </c:pt>
                      <c:pt idx="86">
                        <c:v>Jamaica</c:v>
                      </c:pt>
                      <c:pt idx="87">
                        <c:v>Japan</c:v>
                      </c:pt>
                      <c:pt idx="88">
                        <c:v>Jordan</c:v>
                      </c:pt>
                      <c:pt idx="89">
                        <c:v>Kazakhstan</c:v>
                      </c:pt>
                      <c:pt idx="90">
                        <c:v>Kenya</c:v>
                      </c:pt>
                      <c:pt idx="91">
                        <c:v>Korea, South</c:v>
                      </c:pt>
                      <c:pt idx="92">
                        <c:v>Kosovo</c:v>
                      </c:pt>
                      <c:pt idx="93">
                        <c:v>Kuwait</c:v>
                      </c:pt>
                      <c:pt idx="94">
                        <c:v>Kyrgyzstan</c:v>
                      </c:pt>
                      <c:pt idx="95">
                        <c:v>Laos</c:v>
                      </c:pt>
                      <c:pt idx="96">
                        <c:v>Latvia</c:v>
                      </c:pt>
                      <c:pt idx="97">
                        <c:v>Lebanon</c:v>
                      </c:pt>
                      <c:pt idx="98">
                        <c:v>Lesotho</c:v>
                      </c:pt>
                      <c:pt idx="99">
                        <c:v>Liberia</c:v>
                      </c:pt>
                      <c:pt idx="100">
                        <c:v>Libya</c:v>
                      </c:pt>
                      <c:pt idx="101">
                        <c:v>Liechtenstein</c:v>
                      </c:pt>
                      <c:pt idx="102">
                        <c:v>Lithuania</c:v>
                      </c:pt>
                      <c:pt idx="103">
                        <c:v>Luxembourg</c:v>
                      </c:pt>
                      <c:pt idx="104">
                        <c:v>Madagascar</c:v>
                      </c:pt>
                      <c:pt idx="105">
                        <c:v>Malawi</c:v>
                      </c:pt>
                      <c:pt idx="106">
                        <c:v>Malaysia</c:v>
                      </c:pt>
                      <c:pt idx="107">
                        <c:v>Maldives</c:v>
                      </c:pt>
                      <c:pt idx="108">
                        <c:v>Mali</c:v>
                      </c:pt>
                      <c:pt idx="109">
                        <c:v>Malta</c:v>
                      </c:pt>
                      <c:pt idx="110">
                        <c:v>Marshall Islands</c:v>
                      </c:pt>
                      <c:pt idx="111">
                        <c:v>Mauritania</c:v>
                      </c:pt>
                      <c:pt idx="112">
                        <c:v>Mauritius</c:v>
                      </c:pt>
                      <c:pt idx="113">
                        <c:v>Mexico</c:v>
                      </c:pt>
                      <c:pt idx="114">
                        <c:v>Moldova</c:v>
                      </c:pt>
                      <c:pt idx="115">
                        <c:v>Monaco</c:v>
                      </c:pt>
                      <c:pt idx="116">
                        <c:v>Mongolia</c:v>
                      </c:pt>
                      <c:pt idx="117">
                        <c:v>Montenegro</c:v>
                      </c:pt>
                      <c:pt idx="118">
                        <c:v>Morocco</c:v>
                      </c:pt>
                      <c:pt idx="119">
                        <c:v>Mozambique</c:v>
                      </c:pt>
                      <c:pt idx="120">
                        <c:v>MS Zaandam</c:v>
                      </c:pt>
                      <c:pt idx="121">
                        <c:v>Namibia</c:v>
                      </c:pt>
                      <c:pt idx="122">
                        <c:v>Nepal</c:v>
                      </c:pt>
                      <c:pt idx="123">
                        <c:v>Netherlands</c:v>
                      </c:pt>
                      <c:pt idx="124">
                        <c:v>New Zealand</c:v>
                      </c:pt>
                      <c:pt idx="125">
                        <c:v>Nicaragua</c:v>
                      </c:pt>
                      <c:pt idx="126">
                        <c:v>Niger</c:v>
                      </c:pt>
                      <c:pt idx="127">
                        <c:v>Nigeria</c:v>
                      </c:pt>
                      <c:pt idx="128">
                        <c:v>North Macedonia</c:v>
                      </c:pt>
                      <c:pt idx="129">
                        <c:v>Norway</c:v>
                      </c:pt>
                      <c:pt idx="130">
                        <c:v>Oman</c:v>
                      </c:pt>
                      <c:pt idx="131">
                        <c:v>Pakistan</c:v>
                      </c:pt>
                      <c:pt idx="132">
                        <c:v>Panama</c:v>
                      </c:pt>
                      <c:pt idx="133">
                        <c:v>Papua New Guinea</c:v>
                      </c:pt>
                      <c:pt idx="134">
                        <c:v>Paraguay</c:v>
                      </c:pt>
                      <c:pt idx="135">
                        <c:v>Peru</c:v>
                      </c:pt>
                      <c:pt idx="136">
                        <c:v>Philippines</c:v>
                      </c:pt>
                      <c:pt idx="137">
                        <c:v>Poland</c:v>
                      </c:pt>
                      <c:pt idx="138">
                        <c:v>Portugal</c:v>
                      </c:pt>
                      <c:pt idx="139">
                        <c:v>Qatar</c:v>
                      </c:pt>
                      <c:pt idx="140">
                        <c:v>Romania</c:v>
                      </c:pt>
                      <c:pt idx="141">
                        <c:v>Russia</c:v>
                      </c:pt>
                      <c:pt idx="142">
                        <c:v>Rwanda</c:v>
                      </c:pt>
                      <c:pt idx="143">
                        <c:v>Saint Kitts and Nevis</c:v>
                      </c:pt>
                      <c:pt idx="144">
                        <c:v>Saint Lucia</c:v>
                      </c:pt>
                      <c:pt idx="145">
                        <c:v>Saint Vincent and the Grenadines</c:v>
                      </c:pt>
                      <c:pt idx="146">
                        <c:v>San Marino</c:v>
                      </c:pt>
                      <c:pt idx="147">
                        <c:v>Sao Tome and Principe</c:v>
                      </c:pt>
                      <c:pt idx="148">
                        <c:v>Saudi Arabia</c:v>
                      </c:pt>
                      <c:pt idx="149">
                        <c:v>Senegal</c:v>
                      </c:pt>
                      <c:pt idx="150">
                        <c:v>Serbia</c:v>
                      </c:pt>
                      <c:pt idx="151">
                        <c:v>Seychelles</c:v>
                      </c:pt>
                      <c:pt idx="152">
                        <c:v>Sierra Leone</c:v>
                      </c:pt>
                      <c:pt idx="153">
                        <c:v>Singapore</c:v>
                      </c:pt>
                      <c:pt idx="154">
                        <c:v>Slovakia</c:v>
                      </c:pt>
                      <c:pt idx="155">
                        <c:v>Slovenia</c:v>
                      </c:pt>
                      <c:pt idx="156">
                        <c:v>Solomon Islands</c:v>
                      </c:pt>
                      <c:pt idx="157">
                        <c:v>Somalia</c:v>
                      </c:pt>
                      <c:pt idx="158">
                        <c:v>South Africa</c:v>
                      </c:pt>
                      <c:pt idx="159">
                        <c:v>South Sudan</c:v>
                      </c:pt>
                      <c:pt idx="160">
                        <c:v>Spain</c:v>
                      </c:pt>
                      <c:pt idx="161">
                        <c:v>Sri Lanka</c:v>
                      </c:pt>
                      <c:pt idx="162">
                        <c:v>Sudan</c:v>
                      </c:pt>
                      <c:pt idx="163">
                        <c:v>Suriname</c:v>
                      </c:pt>
                      <c:pt idx="164">
                        <c:v>Sweden</c:v>
                      </c:pt>
                      <c:pt idx="165">
                        <c:v>Switzerland</c:v>
                      </c:pt>
                      <c:pt idx="166">
                        <c:v>Syria</c:v>
                      </c:pt>
                      <c:pt idx="167">
                        <c:v>Taiwan</c:v>
                      </c:pt>
                      <c:pt idx="168">
                        <c:v>Tajikistan</c:v>
                      </c:pt>
                      <c:pt idx="169">
                        <c:v>Tanzania</c:v>
                      </c:pt>
                      <c:pt idx="170">
                        <c:v>Thailand</c:v>
                      </c:pt>
                      <c:pt idx="171">
                        <c:v>Timor-Leste</c:v>
                      </c:pt>
                      <c:pt idx="172">
                        <c:v>Togo</c:v>
                      </c:pt>
                      <c:pt idx="173">
                        <c:v>Trinidad and Tobago</c:v>
                      </c:pt>
                      <c:pt idx="174">
                        <c:v>Tunisia</c:v>
                      </c:pt>
                      <c:pt idx="175">
                        <c:v>Turkey</c:v>
                      </c:pt>
                      <c:pt idx="176">
                        <c:v>Uganda</c:v>
                      </c:pt>
                      <c:pt idx="177">
                        <c:v>Ukraine</c:v>
                      </c:pt>
                      <c:pt idx="178">
                        <c:v>United Arab Emirates</c:v>
                      </c:pt>
                      <c:pt idx="179">
                        <c:v>United Kingdom</c:v>
                      </c:pt>
                      <c:pt idx="180">
                        <c:v>Uruguay</c:v>
                      </c:pt>
                      <c:pt idx="181">
                        <c:v>US</c:v>
                      </c:pt>
                      <c:pt idx="182">
                        <c:v>Uzbekistan</c:v>
                      </c:pt>
                      <c:pt idx="183">
                        <c:v>Vanuatu</c:v>
                      </c:pt>
                      <c:pt idx="184">
                        <c:v>Venezuela</c:v>
                      </c:pt>
                      <c:pt idx="185">
                        <c:v>Vietnam</c:v>
                      </c:pt>
                      <c:pt idx="186">
                        <c:v>West Bank and Gaza</c:v>
                      </c:pt>
                      <c:pt idx="187">
                        <c:v>Western Sahara</c:v>
                      </c:pt>
                      <c:pt idx="188">
                        <c:v>Yemen</c:v>
                      </c:pt>
                      <c:pt idx="189">
                        <c:v>Zambia</c:v>
                      </c:pt>
                      <c:pt idx="190">
                        <c:v>Zimbabwe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'final woorld'!$C$2:$C$192</c15:sqref>
                        </c15:formulaRef>
                      </c:ext>
                    </c:extLst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6-1C90-4E3D-B41E-D9F871C13596}"/>
                  </c:ext>
                </c:extLst>
              </c15:ser>
            </c15:filteredLineSeries>
            <c15:filteredLin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'final woorld'!$D$1</c15:sqref>
                        </c15:formulaRef>
                      </c:ext>
                    </c:extLst>
                    <c:strCache>
                      <c:ptCount val="1"/>
                      <c:pt idx="0">
                        <c:v>Recoverd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'final woorld'!$A$2:$A$192</c15:sqref>
                        </c15:formulaRef>
                      </c:ext>
                    </c:extLst>
                    <c:strCache>
                      <c:ptCount val="191"/>
                      <c:pt idx="0">
                        <c:v>Afghanistan</c:v>
                      </c:pt>
                      <c:pt idx="1">
                        <c:v>Albania</c:v>
                      </c:pt>
                      <c:pt idx="2">
                        <c:v>Algeria</c:v>
                      </c:pt>
                      <c:pt idx="3">
                        <c:v>Andorra</c:v>
                      </c:pt>
                      <c:pt idx="4">
                        <c:v>Angola</c:v>
                      </c:pt>
                      <c:pt idx="5">
                        <c:v>Antigua and Barbuda</c:v>
                      </c:pt>
                      <c:pt idx="6">
                        <c:v>Argentina</c:v>
                      </c:pt>
                      <c:pt idx="7">
                        <c:v>Armenia</c:v>
                      </c:pt>
                      <c:pt idx="8">
                        <c:v>Australia</c:v>
                      </c:pt>
                      <c:pt idx="9">
                        <c:v>Austria</c:v>
                      </c:pt>
                      <c:pt idx="10">
                        <c:v>Azerbaijan</c:v>
                      </c:pt>
                      <c:pt idx="11">
                        <c:v>Bahamas</c:v>
                      </c:pt>
                      <c:pt idx="12">
                        <c:v>Bahrain</c:v>
                      </c:pt>
                      <c:pt idx="13">
                        <c:v>Bangladesh</c:v>
                      </c:pt>
                      <c:pt idx="14">
                        <c:v>Barbados</c:v>
                      </c:pt>
                      <c:pt idx="15">
                        <c:v>Belarus</c:v>
                      </c:pt>
                      <c:pt idx="16">
                        <c:v>Belgium</c:v>
                      </c:pt>
                      <c:pt idx="17">
                        <c:v>Belize</c:v>
                      </c:pt>
                      <c:pt idx="18">
                        <c:v>Benin</c:v>
                      </c:pt>
                      <c:pt idx="19">
                        <c:v>Bhutan</c:v>
                      </c:pt>
                      <c:pt idx="20">
                        <c:v>Bolivia</c:v>
                      </c:pt>
                      <c:pt idx="21">
                        <c:v>Bosnia and Herzegovina</c:v>
                      </c:pt>
                      <c:pt idx="22">
                        <c:v>Botswana</c:v>
                      </c:pt>
                      <c:pt idx="23">
                        <c:v>Brazil</c:v>
                      </c:pt>
                      <c:pt idx="24">
                        <c:v>Brunei</c:v>
                      </c:pt>
                      <c:pt idx="25">
                        <c:v>Bulgaria</c:v>
                      </c:pt>
                      <c:pt idx="26">
                        <c:v>Burkina Faso</c:v>
                      </c:pt>
                      <c:pt idx="27">
                        <c:v>Burma</c:v>
                      </c:pt>
                      <c:pt idx="28">
                        <c:v>Burundi</c:v>
                      </c:pt>
                      <c:pt idx="29">
                        <c:v>Cabo Verde</c:v>
                      </c:pt>
                      <c:pt idx="30">
                        <c:v>Cambodia</c:v>
                      </c:pt>
                      <c:pt idx="31">
                        <c:v>Cameroon</c:v>
                      </c:pt>
                      <c:pt idx="32">
                        <c:v>Canada</c:v>
                      </c:pt>
                      <c:pt idx="33">
                        <c:v>Central African Republic</c:v>
                      </c:pt>
                      <c:pt idx="34">
                        <c:v>Chad</c:v>
                      </c:pt>
                      <c:pt idx="35">
                        <c:v>Chile</c:v>
                      </c:pt>
                      <c:pt idx="36">
                        <c:v>China</c:v>
                      </c:pt>
                      <c:pt idx="37">
                        <c:v>Colombia</c:v>
                      </c:pt>
                      <c:pt idx="38">
                        <c:v>Comoros</c:v>
                      </c:pt>
                      <c:pt idx="39">
                        <c:v>Congo (Brazzaville)</c:v>
                      </c:pt>
                      <c:pt idx="40">
                        <c:v>Congo (Kinshasa)</c:v>
                      </c:pt>
                      <c:pt idx="41">
                        <c:v>Costa Rica</c:v>
                      </c:pt>
                      <c:pt idx="42">
                        <c:v>Cote d'Ivoire</c:v>
                      </c:pt>
                      <c:pt idx="43">
                        <c:v>Croatia</c:v>
                      </c:pt>
                      <c:pt idx="44">
                        <c:v>Cuba</c:v>
                      </c:pt>
                      <c:pt idx="45">
                        <c:v>Cyprus</c:v>
                      </c:pt>
                      <c:pt idx="46">
                        <c:v>Czechia</c:v>
                      </c:pt>
                      <c:pt idx="47">
                        <c:v>Denmark</c:v>
                      </c:pt>
                      <c:pt idx="48">
                        <c:v>Diamond Princess</c:v>
                      </c:pt>
                      <c:pt idx="49">
                        <c:v>Djibouti</c:v>
                      </c:pt>
                      <c:pt idx="50">
                        <c:v>Dominica</c:v>
                      </c:pt>
                      <c:pt idx="51">
                        <c:v>Dominican Republic</c:v>
                      </c:pt>
                      <c:pt idx="52">
                        <c:v>Ecuador</c:v>
                      </c:pt>
                      <c:pt idx="53">
                        <c:v>Egypt</c:v>
                      </c:pt>
                      <c:pt idx="54">
                        <c:v>El Salvador</c:v>
                      </c:pt>
                      <c:pt idx="55">
                        <c:v>Equatorial Guinea</c:v>
                      </c:pt>
                      <c:pt idx="56">
                        <c:v>Eritrea</c:v>
                      </c:pt>
                      <c:pt idx="57">
                        <c:v>Estonia</c:v>
                      </c:pt>
                      <c:pt idx="58">
                        <c:v>Eswatini</c:v>
                      </c:pt>
                      <c:pt idx="59">
                        <c:v>Ethiopia</c:v>
                      </c:pt>
                      <c:pt idx="60">
                        <c:v>Fiji</c:v>
                      </c:pt>
                      <c:pt idx="61">
                        <c:v>Finland</c:v>
                      </c:pt>
                      <c:pt idx="62">
                        <c:v>France</c:v>
                      </c:pt>
                      <c:pt idx="63">
                        <c:v>Gabon</c:v>
                      </c:pt>
                      <c:pt idx="64">
                        <c:v>Gambia</c:v>
                      </c:pt>
                      <c:pt idx="65">
                        <c:v>Georgia</c:v>
                      </c:pt>
                      <c:pt idx="66">
                        <c:v>Germany</c:v>
                      </c:pt>
                      <c:pt idx="67">
                        <c:v>Ghana</c:v>
                      </c:pt>
                      <c:pt idx="68">
                        <c:v>Greece</c:v>
                      </c:pt>
                      <c:pt idx="69">
                        <c:v>Grenada</c:v>
                      </c:pt>
                      <c:pt idx="70">
                        <c:v>Guatemala</c:v>
                      </c:pt>
                      <c:pt idx="71">
                        <c:v>Guinea</c:v>
                      </c:pt>
                      <c:pt idx="72">
                        <c:v>Guinea-Bissau</c:v>
                      </c:pt>
                      <c:pt idx="73">
                        <c:v>Guyana</c:v>
                      </c:pt>
                      <c:pt idx="74">
                        <c:v>Haiti</c:v>
                      </c:pt>
                      <c:pt idx="75">
                        <c:v>Holy See</c:v>
                      </c:pt>
                      <c:pt idx="76">
                        <c:v>Honduras</c:v>
                      </c:pt>
                      <c:pt idx="77">
                        <c:v>Hungary</c:v>
                      </c:pt>
                      <c:pt idx="78">
                        <c:v>Iceland</c:v>
                      </c:pt>
                      <c:pt idx="79">
                        <c:v>India</c:v>
                      </c:pt>
                      <c:pt idx="80">
                        <c:v>Indonesia</c:v>
                      </c:pt>
                      <c:pt idx="81">
                        <c:v>Iran</c:v>
                      </c:pt>
                      <c:pt idx="82">
                        <c:v>Iraq</c:v>
                      </c:pt>
                      <c:pt idx="83">
                        <c:v>Ireland</c:v>
                      </c:pt>
                      <c:pt idx="84">
                        <c:v>Israel</c:v>
                      </c:pt>
                      <c:pt idx="85">
                        <c:v>Italy</c:v>
                      </c:pt>
                      <c:pt idx="86">
                        <c:v>Jamaica</c:v>
                      </c:pt>
                      <c:pt idx="87">
                        <c:v>Japan</c:v>
                      </c:pt>
                      <c:pt idx="88">
                        <c:v>Jordan</c:v>
                      </c:pt>
                      <c:pt idx="89">
                        <c:v>Kazakhstan</c:v>
                      </c:pt>
                      <c:pt idx="90">
                        <c:v>Kenya</c:v>
                      </c:pt>
                      <c:pt idx="91">
                        <c:v>Korea, South</c:v>
                      </c:pt>
                      <c:pt idx="92">
                        <c:v>Kosovo</c:v>
                      </c:pt>
                      <c:pt idx="93">
                        <c:v>Kuwait</c:v>
                      </c:pt>
                      <c:pt idx="94">
                        <c:v>Kyrgyzstan</c:v>
                      </c:pt>
                      <c:pt idx="95">
                        <c:v>Laos</c:v>
                      </c:pt>
                      <c:pt idx="96">
                        <c:v>Latvia</c:v>
                      </c:pt>
                      <c:pt idx="97">
                        <c:v>Lebanon</c:v>
                      </c:pt>
                      <c:pt idx="98">
                        <c:v>Lesotho</c:v>
                      </c:pt>
                      <c:pt idx="99">
                        <c:v>Liberia</c:v>
                      </c:pt>
                      <c:pt idx="100">
                        <c:v>Libya</c:v>
                      </c:pt>
                      <c:pt idx="101">
                        <c:v>Liechtenstein</c:v>
                      </c:pt>
                      <c:pt idx="102">
                        <c:v>Lithuania</c:v>
                      </c:pt>
                      <c:pt idx="103">
                        <c:v>Luxembourg</c:v>
                      </c:pt>
                      <c:pt idx="104">
                        <c:v>Madagascar</c:v>
                      </c:pt>
                      <c:pt idx="105">
                        <c:v>Malawi</c:v>
                      </c:pt>
                      <c:pt idx="106">
                        <c:v>Malaysia</c:v>
                      </c:pt>
                      <c:pt idx="107">
                        <c:v>Maldives</c:v>
                      </c:pt>
                      <c:pt idx="108">
                        <c:v>Mali</c:v>
                      </c:pt>
                      <c:pt idx="109">
                        <c:v>Malta</c:v>
                      </c:pt>
                      <c:pt idx="110">
                        <c:v>Marshall Islands</c:v>
                      </c:pt>
                      <c:pt idx="111">
                        <c:v>Mauritania</c:v>
                      </c:pt>
                      <c:pt idx="112">
                        <c:v>Mauritius</c:v>
                      </c:pt>
                      <c:pt idx="113">
                        <c:v>Mexico</c:v>
                      </c:pt>
                      <c:pt idx="114">
                        <c:v>Moldova</c:v>
                      </c:pt>
                      <c:pt idx="115">
                        <c:v>Monaco</c:v>
                      </c:pt>
                      <c:pt idx="116">
                        <c:v>Mongolia</c:v>
                      </c:pt>
                      <c:pt idx="117">
                        <c:v>Montenegro</c:v>
                      </c:pt>
                      <c:pt idx="118">
                        <c:v>Morocco</c:v>
                      </c:pt>
                      <c:pt idx="119">
                        <c:v>Mozambique</c:v>
                      </c:pt>
                      <c:pt idx="120">
                        <c:v>MS Zaandam</c:v>
                      </c:pt>
                      <c:pt idx="121">
                        <c:v>Namibia</c:v>
                      </c:pt>
                      <c:pt idx="122">
                        <c:v>Nepal</c:v>
                      </c:pt>
                      <c:pt idx="123">
                        <c:v>Netherlands</c:v>
                      </c:pt>
                      <c:pt idx="124">
                        <c:v>New Zealand</c:v>
                      </c:pt>
                      <c:pt idx="125">
                        <c:v>Nicaragua</c:v>
                      </c:pt>
                      <c:pt idx="126">
                        <c:v>Niger</c:v>
                      </c:pt>
                      <c:pt idx="127">
                        <c:v>Nigeria</c:v>
                      </c:pt>
                      <c:pt idx="128">
                        <c:v>North Macedonia</c:v>
                      </c:pt>
                      <c:pt idx="129">
                        <c:v>Norway</c:v>
                      </c:pt>
                      <c:pt idx="130">
                        <c:v>Oman</c:v>
                      </c:pt>
                      <c:pt idx="131">
                        <c:v>Pakistan</c:v>
                      </c:pt>
                      <c:pt idx="132">
                        <c:v>Panama</c:v>
                      </c:pt>
                      <c:pt idx="133">
                        <c:v>Papua New Guinea</c:v>
                      </c:pt>
                      <c:pt idx="134">
                        <c:v>Paraguay</c:v>
                      </c:pt>
                      <c:pt idx="135">
                        <c:v>Peru</c:v>
                      </c:pt>
                      <c:pt idx="136">
                        <c:v>Philippines</c:v>
                      </c:pt>
                      <c:pt idx="137">
                        <c:v>Poland</c:v>
                      </c:pt>
                      <c:pt idx="138">
                        <c:v>Portugal</c:v>
                      </c:pt>
                      <c:pt idx="139">
                        <c:v>Qatar</c:v>
                      </c:pt>
                      <c:pt idx="140">
                        <c:v>Romania</c:v>
                      </c:pt>
                      <c:pt idx="141">
                        <c:v>Russia</c:v>
                      </c:pt>
                      <c:pt idx="142">
                        <c:v>Rwanda</c:v>
                      </c:pt>
                      <c:pt idx="143">
                        <c:v>Saint Kitts and Nevis</c:v>
                      </c:pt>
                      <c:pt idx="144">
                        <c:v>Saint Lucia</c:v>
                      </c:pt>
                      <c:pt idx="145">
                        <c:v>Saint Vincent and the Grenadines</c:v>
                      </c:pt>
                      <c:pt idx="146">
                        <c:v>San Marino</c:v>
                      </c:pt>
                      <c:pt idx="147">
                        <c:v>Sao Tome and Principe</c:v>
                      </c:pt>
                      <c:pt idx="148">
                        <c:v>Saudi Arabia</c:v>
                      </c:pt>
                      <c:pt idx="149">
                        <c:v>Senegal</c:v>
                      </c:pt>
                      <c:pt idx="150">
                        <c:v>Serbia</c:v>
                      </c:pt>
                      <c:pt idx="151">
                        <c:v>Seychelles</c:v>
                      </c:pt>
                      <c:pt idx="152">
                        <c:v>Sierra Leone</c:v>
                      </c:pt>
                      <c:pt idx="153">
                        <c:v>Singapore</c:v>
                      </c:pt>
                      <c:pt idx="154">
                        <c:v>Slovakia</c:v>
                      </c:pt>
                      <c:pt idx="155">
                        <c:v>Slovenia</c:v>
                      </c:pt>
                      <c:pt idx="156">
                        <c:v>Solomon Islands</c:v>
                      </c:pt>
                      <c:pt idx="157">
                        <c:v>Somalia</c:v>
                      </c:pt>
                      <c:pt idx="158">
                        <c:v>South Africa</c:v>
                      </c:pt>
                      <c:pt idx="159">
                        <c:v>South Sudan</c:v>
                      </c:pt>
                      <c:pt idx="160">
                        <c:v>Spain</c:v>
                      </c:pt>
                      <c:pt idx="161">
                        <c:v>Sri Lanka</c:v>
                      </c:pt>
                      <c:pt idx="162">
                        <c:v>Sudan</c:v>
                      </c:pt>
                      <c:pt idx="163">
                        <c:v>Suriname</c:v>
                      </c:pt>
                      <c:pt idx="164">
                        <c:v>Sweden</c:v>
                      </c:pt>
                      <c:pt idx="165">
                        <c:v>Switzerland</c:v>
                      </c:pt>
                      <c:pt idx="166">
                        <c:v>Syria</c:v>
                      </c:pt>
                      <c:pt idx="167">
                        <c:v>Taiwan</c:v>
                      </c:pt>
                      <c:pt idx="168">
                        <c:v>Tajikistan</c:v>
                      </c:pt>
                      <c:pt idx="169">
                        <c:v>Tanzania</c:v>
                      </c:pt>
                      <c:pt idx="170">
                        <c:v>Thailand</c:v>
                      </c:pt>
                      <c:pt idx="171">
                        <c:v>Timor-Leste</c:v>
                      </c:pt>
                      <c:pt idx="172">
                        <c:v>Togo</c:v>
                      </c:pt>
                      <c:pt idx="173">
                        <c:v>Trinidad and Tobago</c:v>
                      </c:pt>
                      <c:pt idx="174">
                        <c:v>Tunisia</c:v>
                      </c:pt>
                      <c:pt idx="175">
                        <c:v>Turkey</c:v>
                      </c:pt>
                      <c:pt idx="176">
                        <c:v>Uganda</c:v>
                      </c:pt>
                      <c:pt idx="177">
                        <c:v>Ukraine</c:v>
                      </c:pt>
                      <c:pt idx="178">
                        <c:v>United Arab Emirates</c:v>
                      </c:pt>
                      <c:pt idx="179">
                        <c:v>United Kingdom</c:v>
                      </c:pt>
                      <c:pt idx="180">
                        <c:v>Uruguay</c:v>
                      </c:pt>
                      <c:pt idx="181">
                        <c:v>US</c:v>
                      </c:pt>
                      <c:pt idx="182">
                        <c:v>Uzbekistan</c:v>
                      </c:pt>
                      <c:pt idx="183">
                        <c:v>Vanuatu</c:v>
                      </c:pt>
                      <c:pt idx="184">
                        <c:v>Venezuela</c:v>
                      </c:pt>
                      <c:pt idx="185">
                        <c:v>Vietnam</c:v>
                      </c:pt>
                      <c:pt idx="186">
                        <c:v>West Bank and Gaza</c:v>
                      </c:pt>
                      <c:pt idx="187">
                        <c:v>Western Sahara</c:v>
                      </c:pt>
                      <c:pt idx="188">
                        <c:v>Yemen</c:v>
                      </c:pt>
                      <c:pt idx="189">
                        <c:v>Zambia</c:v>
                      </c:pt>
                      <c:pt idx="190">
                        <c:v>Zimbabwe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'final woorld'!$D$2:$D$192</c15:sqref>
                        </c15:formulaRef>
                      </c:ext>
                    </c:extLst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1C90-4E3D-B41E-D9F871C13596}"/>
                  </c:ext>
                </c:extLst>
              </c15:ser>
            </c15:filteredLineSeries>
          </c:ext>
        </c:extLst>
      </c:lineChart>
      <c:catAx>
        <c:axId val="624233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8344904"/>
        <c:crosses val="autoZero"/>
        <c:auto val="1"/>
        <c:lblAlgn val="ctr"/>
        <c:lblOffset val="100"/>
        <c:noMultiLvlLbl val="0"/>
      </c:catAx>
      <c:valAx>
        <c:axId val="618344904"/>
        <c:scaling>
          <c:orientation val="minMax"/>
        </c:scaling>
        <c:delete val="1"/>
        <c:axPos val="l"/>
        <c:numFmt formatCode="#,##0" sourceLinked="0"/>
        <c:majorTickMark val="none"/>
        <c:minorTickMark val="none"/>
        <c:tickLblPos val="nextTo"/>
        <c:crossAx val="624233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India Recovered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accent6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states!$T$72</c:f>
              <c:strCache>
                <c:ptCount val="1"/>
                <c:pt idx="0">
                  <c:v>Sum of Recovered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layout>
                <c:manualLayout>
                  <c:x val="8.3812200023914102E-5"/>
                  <c:y val="-0.18644684471108877"/>
                </c:manualLayout>
              </c:layout>
              <c:spPr>
                <a:noFill/>
                <a:ln w="9525" cap="flat" cmpd="sng" algn="ctr">
                  <a:solidFill>
                    <a:srgbClr val="FFC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19713345429244813"/>
                      <c:h val="0.2087362280153309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6390-4CEB-9744-94E7161C3DE7}"/>
                </c:ext>
              </c:extLst>
            </c:dLbl>
            <c:dLbl>
              <c:idx val="19"/>
              <c:spPr>
                <a:noFill/>
                <a:ln w="9525" cap="flat" cmpd="sng" algn="ctr">
                  <a:solidFill>
                    <a:srgbClr val="FFC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2-6390-4CEB-9744-94E7161C3DE7}"/>
                </c:ext>
              </c:extLst>
            </c:dLbl>
            <c:dLbl>
              <c:idx val="30"/>
              <c:spPr>
                <a:noFill/>
                <a:ln w="9525" cap="flat" cmpd="sng" algn="ctr">
                  <a:solidFill>
                    <a:srgbClr val="FFC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3-6390-4CEB-9744-94E7161C3DE7}"/>
                </c:ext>
              </c:extLst>
            </c:dLbl>
            <c:spPr>
              <a:noFill/>
              <a:ln w="9525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states!$S$73:$S$108</c:f>
              <c:strCache>
                <c:ptCount val="36"/>
                <c:pt idx="0">
                  <c:v>Andaman and Nicobar Islands</c:v>
                </c:pt>
                <c:pt idx="1">
                  <c:v>Andhra Pradesh</c:v>
                </c:pt>
                <c:pt idx="2">
                  <c:v>Arunachal Pradesh</c:v>
                </c:pt>
                <c:pt idx="3">
                  <c:v>Assam</c:v>
                </c:pt>
                <c:pt idx="4">
                  <c:v>Bihar</c:v>
                </c:pt>
                <c:pt idx="5">
                  <c:v>Chandigarh</c:v>
                </c:pt>
                <c:pt idx="6">
                  <c:v>Chhattisgarh</c:v>
                </c:pt>
                <c:pt idx="7">
                  <c:v>Dadra and Nagar Haveli and Daman and Diu</c:v>
                </c:pt>
                <c:pt idx="8">
                  <c:v>Delhi</c:v>
                </c:pt>
                <c:pt idx="9">
                  <c:v>Goa</c:v>
                </c:pt>
                <c:pt idx="10">
                  <c:v>Gujarat</c:v>
                </c:pt>
                <c:pt idx="11">
                  <c:v>Haryana</c:v>
                </c:pt>
                <c:pt idx="12">
                  <c:v>Himachal Pradesh</c:v>
                </c:pt>
                <c:pt idx="13">
                  <c:v>Jammu and Kashmir</c:v>
                </c:pt>
                <c:pt idx="14">
                  <c:v>Jharkhand</c:v>
                </c:pt>
                <c:pt idx="15">
                  <c:v>Karnataka</c:v>
                </c:pt>
                <c:pt idx="16">
                  <c:v>Kerala</c:v>
                </c:pt>
                <c:pt idx="17">
                  <c:v>Ladakh</c:v>
                </c:pt>
                <c:pt idx="18">
                  <c:v>Madhya Pradesh</c:v>
                </c:pt>
                <c:pt idx="19">
                  <c:v>Maharashtra</c:v>
                </c:pt>
                <c:pt idx="20">
                  <c:v>Manipur</c:v>
                </c:pt>
                <c:pt idx="21">
                  <c:v>Meghalaya</c:v>
                </c:pt>
                <c:pt idx="22">
                  <c:v>Mizoram</c:v>
                </c:pt>
                <c:pt idx="23">
                  <c:v>Nagaland</c:v>
                </c:pt>
                <c:pt idx="24">
                  <c:v>Odisha</c:v>
                </c:pt>
                <c:pt idx="25">
                  <c:v>Puducherry</c:v>
                </c:pt>
                <c:pt idx="26">
                  <c:v>Punjab</c:v>
                </c:pt>
                <c:pt idx="27">
                  <c:v>Rajasthan</c:v>
                </c:pt>
                <c:pt idx="28">
                  <c:v>Sikkim</c:v>
                </c:pt>
                <c:pt idx="29">
                  <c:v>State Unassigned</c:v>
                </c:pt>
                <c:pt idx="30">
                  <c:v>Tamil Nadu</c:v>
                </c:pt>
                <c:pt idx="31">
                  <c:v>Telangana</c:v>
                </c:pt>
                <c:pt idx="32">
                  <c:v>Tripura</c:v>
                </c:pt>
                <c:pt idx="33">
                  <c:v>Uttar Pradesh</c:v>
                </c:pt>
                <c:pt idx="34">
                  <c:v>Uttarakhand</c:v>
                </c:pt>
                <c:pt idx="35">
                  <c:v>West Bengal</c:v>
                </c:pt>
              </c:strCache>
            </c:strRef>
          </c:cat>
          <c:val>
            <c:numRef>
              <c:f>states!$T$73:$T$108</c:f>
              <c:numCache>
                <c:formatCode>General</c:formatCode>
                <c:ptCount val="36"/>
                <c:pt idx="0">
                  <c:v>857103</c:v>
                </c:pt>
                <c:pt idx="1">
                  <c:v>150406942</c:v>
                </c:pt>
                <c:pt idx="2">
                  <c:v>2206298</c:v>
                </c:pt>
                <c:pt idx="3">
                  <c:v>38112557</c:v>
                </c:pt>
                <c:pt idx="4">
                  <c:v>42800690</c:v>
                </c:pt>
                <c:pt idx="5">
                  <c:v>2388542</c:v>
                </c:pt>
                <c:pt idx="6">
                  <c:v>26336728</c:v>
                </c:pt>
                <c:pt idx="7">
                  <c:v>697432</c:v>
                </c:pt>
                <c:pt idx="8">
                  <c:v>80183714</c:v>
                </c:pt>
                <c:pt idx="9">
                  <c:v>7392743</c:v>
                </c:pt>
                <c:pt idx="10">
                  <c:v>35746172</c:v>
                </c:pt>
                <c:pt idx="11">
                  <c:v>31021070</c:v>
                </c:pt>
                <c:pt idx="12">
                  <c:v>3688362</c:v>
                </c:pt>
                <c:pt idx="13">
                  <c:v>16750052</c:v>
                </c:pt>
                <c:pt idx="14">
                  <c:v>17283975</c:v>
                </c:pt>
                <c:pt idx="15">
                  <c:v>136158754</c:v>
                </c:pt>
                <c:pt idx="16">
                  <c:v>58084575</c:v>
                </c:pt>
                <c:pt idx="17">
                  <c:v>1126880</c:v>
                </c:pt>
                <c:pt idx="18">
                  <c:v>30069749</c:v>
                </c:pt>
                <c:pt idx="19">
                  <c:v>307128766</c:v>
                </c:pt>
                <c:pt idx="20">
                  <c:v>2902409</c:v>
                </c:pt>
                <c:pt idx="21">
                  <c:v>1370792</c:v>
                </c:pt>
                <c:pt idx="22">
                  <c:v>462426</c:v>
                </c:pt>
                <c:pt idx="23">
                  <c:v>1510980</c:v>
                </c:pt>
                <c:pt idx="24">
                  <c:v>48134935</c:v>
                </c:pt>
                <c:pt idx="25">
                  <c:v>5730651</c:v>
                </c:pt>
                <c:pt idx="26">
                  <c:v>23196399</c:v>
                </c:pt>
                <c:pt idx="27">
                  <c:v>35624400</c:v>
                </c:pt>
                <c:pt idx="28">
                  <c:v>666953</c:v>
                </c:pt>
                <c:pt idx="29">
                  <c:v>0</c:v>
                </c:pt>
                <c:pt idx="30">
                  <c:v>147564535</c:v>
                </c:pt>
                <c:pt idx="31">
                  <c:v>44918008</c:v>
                </c:pt>
                <c:pt idx="32">
                  <c:v>5243888</c:v>
                </c:pt>
                <c:pt idx="33">
                  <c:v>87176172</c:v>
                </c:pt>
                <c:pt idx="34">
                  <c:v>10277323</c:v>
                </c:pt>
                <c:pt idx="35">
                  <c:v>65859285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390-4CEB-9744-94E7161C3D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39522528"/>
        <c:axId val="1139521544"/>
      </c:lineChart>
      <c:catAx>
        <c:axId val="113952252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39521544"/>
        <c:crosses val="autoZero"/>
        <c:auto val="1"/>
        <c:lblAlgn val="ctr"/>
        <c:lblOffset val="100"/>
        <c:noMultiLvlLbl val="0"/>
      </c:catAx>
      <c:valAx>
        <c:axId val="113952154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139522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accent6"/>
      </a:solidFill>
      <a:prstDash val="solid"/>
      <a:round/>
      <a:headEnd type="none" w="med" len="med"/>
      <a:tailEnd type="none" w="med" len="med"/>
    </a:ln>
    <a:effectLst/>
  </c:spPr>
  <c:txPr>
    <a:bodyPr/>
    <a:lstStyle/>
    <a:p>
      <a:pPr>
        <a:defRPr>
          <a:solidFill>
            <a:schemeClr val="accent6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[Copy of Excel project by suraj bhute(Auto 1.xlsx]Sheet1!state Confiremend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 </a:t>
            </a:r>
            <a:r>
              <a:rPr lang="en-US" sz="1200" b="1"/>
              <a:t>Confirmed</a:t>
            </a:r>
          </a:p>
        </c:rich>
      </c:tx>
      <c:layout>
        <c:manualLayout>
          <c:xMode val="edge"/>
          <c:yMode val="edge"/>
          <c:x val="6.7762269940222122E-2"/>
          <c:y val="0.8368310414148227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accent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9"/>
        <c:dLbl>
          <c:idx val="0"/>
          <c:layout>
            <c:manualLayout>
              <c:x val="0.40139987127620436"/>
              <c:y val="6.8673917468473941E-2"/>
            </c:manualLayout>
          </c:layout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6592748002273559"/>
                  <c:h val="0.17809178435153941"/>
                </c:manualLayout>
              </c15:layout>
            </c:ext>
          </c:extLst>
        </c:dLbl>
      </c:pivotFmt>
      <c:pivotFmt>
        <c:idx val="20"/>
        <c:dLbl>
          <c:idx val="0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0.26544351310395031"/>
                  <c:h val="0.17787379157633229"/>
                </c:manualLayout>
              </c15:layout>
            </c:ext>
          </c:extLst>
        </c:dLbl>
      </c:pivotFmt>
      <c:pivotFmt>
        <c:idx val="21"/>
        <c:dLbl>
          <c:idx val="0"/>
          <c:layout>
            <c:manualLayout>
              <c:x val="1.3245267945512932E-2"/>
              <c:y val="-1.1227376710593122E-17"/>
            </c:manualLayout>
          </c:layout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0.29855668296773263"/>
                  <c:h val="0.17787379157633229"/>
                </c:manualLayout>
              </c15:layout>
            </c:ext>
          </c:extLst>
        </c:dLbl>
      </c:pivotFmt>
      <c:pivotFmt>
        <c:idx val="22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dLbl>
          <c:idx val="0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0.30517931694048911"/>
                  <c:h val="0.17787379157633229"/>
                </c:manualLayout>
              </c15:layout>
            </c:ext>
          </c:extLst>
        </c:dLbl>
      </c:pivotFmt>
      <c:pivotFmt>
        <c:idx val="24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5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8947834645669283"/>
                  <c:h val="0.17787365121026535"/>
                </c:manualLayout>
              </c15:layout>
            </c:ext>
          </c:extLst>
        </c:dLbl>
      </c:pivotFmt>
      <c:pivotFmt>
        <c:idx val="26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7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7.2981794777491726E-2"/>
          <c:y val="0.1939057112520553"/>
          <c:w val="0.60111913856821408"/>
          <c:h val="0.6399273555095755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Sheet1!$B$110:$B$111</c:f>
              <c:strCache>
                <c:ptCount val="1"/>
                <c:pt idx="0">
                  <c:v>Maharashtra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8441901291173514"/>
                      <c:h val="0.1772916958861231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A422-4192-A8C4-D19501506EAC}"/>
                </c:ext>
              </c:extLst>
            </c:dLbl>
            <c:spPr>
              <a:no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Sheet1!$A$112:$A$113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Sheet1!$B$112:$B$113</c:f>
              <c:numCache>
                <c:formatCode>General</c:formatCode>
                <c:ptCount val="1"/>
                <c:pt idx="0">
                  <c:v>3461480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22-4192-A8C4-D19501506E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1353028496"/>
        <c:axId val="1353029808"/>
      </c:barChart>
      <c:catAx>
        <c:axId val="1353028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53029808"/>
        <c:crosses val="autoZero"/>
        <c:auto val="1"/>
        <c:lblAlgn val="ctr"/>
        <c:lblOffset val="100"/>
        <c:noMultiLvlLbl val="0"/>
      </c:catAx>
      <c:valAx>
        <c:axId val="1353029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53028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981767351065719"/>
          <c:y val="2.7347128654869601E-3"/>
          <c:w val="0.49127821080203066"/>
          <c:h val="7.38517203949068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accent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solidFill>
            <a:schemeClr val="accent2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pivotSource>
    <c:name>[Copy of Excel project by suraj bhute(Auto 1.xlsx]Sheet1!  state Recovered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pPr>
            <a:r>
              <a:rPr lang="en-US" sz="1200" b="1"/>
              <a:t>Recovered</a:t>
            </a:r>
            <a:r>
              <a:rPr lang="en-US"/>
              <a:t> </a:t>
            </a:r>
          </a:p>
        </c:rich>
      </c:tx>
      <c:layout>
        <c:manualLayout>
          <c:xMode val="edge"/>
          <c:yMode val="edge"/>
          <c:x val="0.34957160949286936"/>
          <c:y val="0.8479244562565183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accent6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6576" tIns="18288" rIns="36576" bIns="18288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0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6576" tIns="18288" rIns="36576" bIns="18288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6576" tIns="18288" rIns="36576" bIns="18288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6"/>
        <c:dLbl>
          <c:idx val="0"/>
          <c:layout>
            <c:manualLayout>
              <c:x val="-0.31782241022596097"/>
              <c:y val="0.10185208523327025"/>
            </c:manualLayout>
          </c:layout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6576" tIns="18288" rIns="36576" bIns="18288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665622097382026"/>
                  <c:h val="0.175500323084749"/>
                </c:manualLayout>
              </c15:layout>
            </c:ext>
          </c:extLst>
        </c:dLbl>
      </c:pivotFmt>
      <c:pivotFmt>
        <c:idx val="17"/>
        <c:dLbl>
          <c:idx val="0"/>
          <c:layout>
            <c:manualLayout>
              <c:x val="-8.0144418191159791E-2"/>
              <c:y val="-5.7577836284804828E-3"/>
            </c:manualLayout>
          </c:layout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0.25939425556161488"/>
                  <c:h val="0.20835337680102173"/>
                </c:manualLayout>
              </c15:layout>
            </c:ext>
          </c:extLst>
        </c:dLbl>
      </c:pivotFmt>
      <c:pivotFmt>
        <c:idx val="18"/>
        <c:dLbl>
          <c:idx val="0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0.30614531955588059"/>
                  <c:h val="0.20477915619485587"/>
                </c:manualLayout>
              </c15:layout>
            </c:ext>
          </c:extLst>
        </c:dLbl>
      </c:pivotFmt>
      <c:pivotFmt>
        <c:idx val="19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0"/>
        <c:dLbl>
          <c:idx val="0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0.26101292569630952"/>
                  <c:h val="0.2054649483984814"/>
                </c:manualLayout>
              </c15:layout>
            </c:ext>
          </c:extLst>
        </c:dLbl>
      </c:pivotFmt>
      <c:pivotFmt>
        <c:idx val="21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2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dLbl>
          <c:idx val="0"/>
          <c:layout>
            <c:manualLayout>
              <c:x val="-9.6841489702407649E-2"/>
              <c:y val="-4.0527899656565969E-19"/>
            </c:manualLayout>
          </c:layout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0776398969057528"/>
                  <c:h val="0.2054649483984814"/>
                </c:manualLayout>
              </c15:layout>
            </c:ext>
          </c:extLst>
        </c:dLbl>
      </c:pivotFmt>
      <c:pivotFmt>
        <c:idx val="23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dLbl>
          <c:idx val="0"/>
          <c:layout>
            <c:manualLayout>
              <c:x val="0.20561202576950607"/>
              <c:y val="4.2626955259540003E-3"/>
            </c:manualLayout>
          </c:layout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599768735201806"/>
                  <c:h val="0.20567996595553345"/>
                </c:manualLayout>
              </c15:layout>
            </c:ext>
          </c:extLst>
        </c:dLbl>
      </c:pivotFmt>
      <c:pivotFmt>
        <c:idx val="24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5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dLbl>
          <c:idx val="0"/>
          <c:layout>
            <c:manualLayout>
              <c:x val="0.20561202576950607"/>
              <c:y val="4.2626955259540003E-3"/>
            </c:manualLayout>
          </c:layout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599768735201806"/>
                  <c:h val="0.20567996595553345"/>
                </c:manualLayout>
              </c15:layout>
            </c:ext>
          </c:extLst>
        </c:dLbl>
      </c:pivotFmt>
      <c:pivotFmt>
        <c:idx val="26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7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dLbl>
          <c:idx val="0"/>
          <c:layout>
            <c:manualLayout>
              <c:x val="0.20561202576950607"/>
              <c:y val="4.2626955259540003E-3"/>
            </c:manualLayout>
          </c:layout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599768735201806"/>
                  <c:h val="0.20567996595553345"/>
                </c:manualLayout>
              </c15:layout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19399009550574503"/>
          <c:y val="0.17961047740252981"/>
          <c:w val="0.57828869415316919"/>
          <c:h val="0.657038850247752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Sheet1!$B$154:$B$155</c:f>
              <c:strCache>
                <c:ptCount val="1"/>
                <c:pt idx="0">
                  <c:v>Maharashtra</c:v>
                </c:pt>
              </c:strCache>
            </c:strRef>
          </c:tx>
          <c:spPr>
            <a:solidFill>
              <a:schemeClr val="accent6">
                <a:alpha val="7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F6F6-42B6-8C69-B037D56E80A6}"/>
              </c:ext>
            </c:extLst>
          </c:dPt>
          <c:dLbls>
            <c:dLbl>
              <c:idx val="0"/>
              <c:layout>
                <c:manualLayout>
                  <c:x val="0.20561202576950607"/>
                  <c:y val="4.2626955259540003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599768735201806"/>
                      <c:h val="0.2056799659555334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F6F6-42B6-8C69-B037D56E80A6}"/>
                </c:ext>
              </c:extLst>
            </c:dLbl>
            <c:spPr>
              <a:no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Sheet1!$A$156:$A$157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Sheet1!$B$156:$B$157</c:f>
              <c:numCache>
                <c:formatCode>General</c:formatCode>
                <c:ptCount val="1"/>
                <c:pt idx="0">
                  <c:v>1707292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6F6-42B6-8C69-B037D56E80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24"/>
        <c:axId val="1308518408"/>
        <c:axId val="1308515784"/>
      </c:barChart>
      <c:catAx>
        <c:axId val="130851840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308515784"/>
        <c:crosses val="autoZero"/>
        <c:auto val="1"/>
        <c:lblAlgn val="ctr"/>
        <c:lblOffset val="100"/>
        <c:noMultiLvlLbl val="0"/>
      </c:catAx>
      <c:valAx>
        <c:axId val="1308515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08518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solidFill>
            <a:schemeClr val="accent6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[Excel project by suraj bhute 101220.xlsx]working data!dist confired</c:name>
    <c:fmtId val="2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cap="none" spc="50" normalizeH="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pPr>
            <a:r>
              <a:rPr lang="en-US" sz="1200" b="1"/>
              <a:t>Confirmed</a:t>
            </a:r>
          </a:p>
        </c:rich>
      </c:tx>
      <c:layout>
        <c:manualLayout>
          <c:xMode val="edge"/>
          <c:yMode val="edge"/>
          <c:x val="0.13592511146336925"/>
          <c:y val="0.8526086454508350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cap="none" spc="50" normalizeH="0" baseline="0">
              <a:solidFill>
                <a:schemeClr val="accent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1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37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38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39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40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41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44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45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46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7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4746291366981546"/>
                  <c:h val="0.14367799072645743"/>
                </c:manualLayout>
              </c15:layout>
            </c:ext>
          </c:extLst>
        </c:dLbl>
      </c:pivotFmt>
      <c:pivotFmt>
        <c:idx val="48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3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4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6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6.4574646506474903E-2"/>
          <c:y val="7.5507491791200809E-2"/>
          <c:w val="0.57315483386934141"/>
          <c:h val="0.7681559078911335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'working data'!$B$181:$B$183</c:f>
              <c:strCache>
                <c:ptCount val="1"/>
                <c:pt idx="0">
                  <c:v>Maharashtra - Akola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'working data'!$A$184:$A$185</c:f>
              <c:strCache>
                <c:ptCount val="1"/>
                <c:pt idx="0">
                  <c:v>Nov</c:v>
                </c:pt>
              </c:strCache>
            </c:strRef>
          </c:cat>
          <c:val>
            <c:numRef>
              <c:f>'working data'!$B$184:$B$185</c:f>
              <c:numCache>
                <c:formatCode>General</c:formatCode>
                <c:ptCount val="1"/>
                <c:pt idx="0">
                  <c:v>268663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361-45CD-B3EC-425E76766E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317397807"/>
        <c:axId val="317392887"/>
      </c:barChart>
      <c:catAx>
        <c:axId val="317397807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17392887"/>
        <c:crosses val="autoZero"/>
        <c:auto val="1"/>
        <c:lblAlgn val="ctr"/>
        <c:lblOffset val="100"/>
        <c:noMultiLvlLbl val="0"/>
      </c:catAx>
      <c:valAx>
        <c:axId val="317392887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173978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0307159547335789"/>
          <c:y val="1.0311724222094459E-2"/>
          <c:w val="0.45450067960720242"/>
          <c:h val="0.141477803719559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accent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solidFill>
            <a:schemeClr val="accent2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pivotSource>
    <c:name>[Excel project by suraj bhute 101220.xlsx]working data!DIST Recoverd</c:name>
    <c:fmtId val="2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cap="none" spc="50" normalizeH="0" baseline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pPr>
            <a:r>
              <a:rPr lang="en-US" sz="1200" b="1"/>
              <a:t>Recovered</a:t>
            </a:r>
          </a:p>
        </c:rich>
      </c:tx>
      <c:layout>
        <c:manualLayout>
          <c:xMode val="edge"/>
          <c:yMode val="edge"/>
          <c:x val="0.35739646588981894"/>
          <c:y val="0.8860552308726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cap="none" spc="50" normalizeH="0" baseline="0">
              <a:solidFill>
                <a:schemeClr val="accent6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2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38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39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40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41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42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45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46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</c:pivotFmt>
      <c:pivotFmt>
        <c:idx val="47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8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dLbl>
          <c:idx val="0"/>
          <c:layout>
            <c:manualLayout>
              <c:x val="-5.1798225204632363E-2"/>
              <c:y val="1.9270898704722483E-2"/>
            </c:manualLayout>
          </c:layout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6654220054204961"/>
                  <c:h val="0.21217694189553724"/>
                </c:manualLayout>
              </c15:layout>
            </c:ext>
          </c:extLst>
        </c:dLbl>
      </c:pivotFmt>
      <c:pivotFmt>
        <c:idx val="49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4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dLbl>
          <c:idx val="0"/>
          <c:layout>
            <c:manualLayout>
              <c:x val="-3.48674316910636E-2"/>
              <c:y val="1.3877787807814457E-17"/>
            </c:manualLayout>
          </c:layout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28570291163645617"/>
                  <c:h val="0.2114483141934993"/>
                </c:manualLayout>
              </c15:layout>
            </c:ext>
          </c:extLst>
        </c:dLbl>
      </c:pivotFmt>
      <c:pivotFmt>
        <c:idx val="55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6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4438175513993968"/>
                  <c:h val="0.21697196937185195"/>
                </c:manualLayout>
              </c15:layout>
            </c:ext>
          </c:extLst>
        </c:dLbl>
      </c:pivotFmt>
      <c:pivotFmt>
        <c:idx val="58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9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4438175513993968"/>
                  <c:h val="0.21697196937185195"/>
                </c:manualLayout>
              </c15:layout>
            </c:ext>
          </c:extLst>
        </c:dLbl>
      </c:pivotFmt>
      <c:pivotFmt>
        <c:idx val="60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61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layout>
                <c:manualLayout>
                  <c:w val="0.34438175513993968"/>
                  <c:h val="0.21697196937185195"/>
                </c:manualLayout>
              </c15:layout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7.3427665847234785E-2"/>
          <c:y val="8.0092517714414987E-2"/>
          <c:w val="0.88703849626163733"/>
          <c:h val="0.7681559916515622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'working data'!$B$72:$B$74</c:f>
              <c:strCache>
                <c:ptCount val="1"/>
                <c:pt idx="0">
                  <c:v>Maharashtra - Akola</c:v>
                </c:pt>
              </c:strCache>
            </c:strRef>
          </c:tx>
          <c:spPr>
            <a:solidFill>
              <a:schemeClr val="accent6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'working data'!$A$75:$A$76</c:f>
              <c:strCache>
                <c:ptCount val="1"/>
                <c:pt idx="0">
                  <c:v>Nov</c:v>
                </c:pt>
              </c:strCache>
            </c:strRef>
          </c:cat>
          <c:val>
            <c:numRef>
              <c:f>'working data'!$B$75:$B$76</c:f>
              <c:numCache>
                <c:formatCode>General</c:formatCode>
                <c:ptCount val="1"/>
                <c:pt idx="0">
                  <c:v>247265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080-49BD-89B8-709B95B477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667902680"/>
        <c:axId val="667903008"/>
      </c:barChart>
      <c:catAx>
        <c:axId val="667902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7903008"/>
        <c:crosses val="autoZero"/>
        <c:auto val="1"/>
        <c:lblAlgn val="ctr"/>
        <c:lblOffset val="100"/>
        <c:noMultiLvlLbl val="0"/>
      </c:catAx>
      <c:valAx>
        <c:axId val="667903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7902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solidFill>
            <a:schemeClr val="accent6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pivotSource>
    <c:name>[Excel project by suraj bhute 101220.xlsx]working data!pia Recovered</c:name>
    <c:fmtId val="28"/>
  </c:pivotSource>
  <c:chart>
    <c:title>
      <c:overlay val="0"/>
      <c:txPr>
        <a:bodyPr/>
        <a:lstStyle/>
        <a:p>
          <a:pPr>
            <a:defRPr sz="1200"/>
          </a:pPr>
          <a:endParaRPr lang="en-US"/>
        </a:p>
      </c:txPr>
    </c:title>
    <c:autoTitleDeleted val="0"/>
    <c:pivotFmts>
      <c:pivotFmt>
        <c:idx val="0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rgbClr val="70AD47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9"/>
        <c:spPr>
          <a:solidFill>
            <a:schemeClr val="accent6">
              <a:tint val="58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6">
              <a:tint val="86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6">
              <a:shade val="86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2"/>
        <c:spPr>
          <a:solidFill>
            <a:schemeClr val="accent6">
              <a:shade val="58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3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4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5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6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7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8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9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0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1"/>
        <c:marker>
          <c:symbol val="none"/>
        </c:marker>
      </c:pivotFmt>
      <c:pivotFmt>
        <c:idx val="22"/>
        <c:marker>
          <c:symbol val="none"/>
        </c:marker>
      </c:pivotFmt>
      <c:pivotFmt>
        <c:idx val="23"/>
        <c:marker>
          <c:symbol val="none"/>
        </c:marker>
      </c:pivotFmt>
      <c:pivotFmt>
        <c:idx val="24"/>
        <c:marker>
          <c:symbol val="none"/>
        </c:marker>
      </c:pivotFmt>
      <c:pivotFmt>
        <c:idx val="25"/>
        <c:marker>
          <c:symbol val="none"/>
        </c:marker>
      </c:pivotFmt>
      <c:pivotFmt>
        <c:idx val="26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7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8"/>
        <c:marker>
          <c:symbol val="none"/>
        </c:marker>
      </c:pivotFmt>
      <c:pivotFmt>
        <c:idx val="29"/>
        <c:marker>
          <c:symbol val="none"/>
        </c:marker>
      </c:pivotFmt>
      <c:pivotFmt>
        <c:idx val="30"/>
        <c:marker>
          <c:symbol val="none"/>
        </c:marker>
      </c:pivotFmt>
      <c:pivotFmt>
        <c:idx val="31"/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2"/>
        <c:dLbl>
          <c:idx val="0"/>
          <c:layout>
            <c:manualLayout>
              <c:x val="5.3135648267111847E-2"/>
              <c:y val="-6.4374926782672953E-2"/>
            </c:manualLayout>
          </c:layout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3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4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5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6"/>
        <c:dLbl>
          <c:idx val="0"/>
          <c:layout>
            <c:manualLayout>
              <c:x val="0.1472176226003572"/>
              <c:y val="-0.20246550912370165"/>
            </c:manualLayout>
          </c:layout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8"/>
        <c:dLbl>
          <c:idx val="0"/>
          <c:layout>
            <c:manualLayout>
              <c:x val="6.7946595046318614E-2"/>
              <c:y val="-0.1371559831186856"/>
            </c:manualLayout>
          </c:layout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0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1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2"/>
        <c:dLbl>
          <c:idx val="0"/>
          <c:layout>
            <c:manualLayout>
              <c:x val="1.184192797776696E-2"/>
              <c:y val="9.0495845979395445E-2"/>
            </c:manualLayout>
          </c:layout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layout>
            <c:manualLayout>
              <c:x val="-0.10065638781101961"/>
              <c:y val="6.636362038488999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4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5"/>
        <c:dLbl>
          <c:idx val="0"/>
          <c:layout>
            <c:manualLayout>
              <c:x val="-0.10065638781101961"/>
              <c:y val="6.636362038488999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6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7"/>
        <c:dLbl>
          <c:idx val="0"/>
          <c:layout>
            <c:manualLayout>
              <c:x val="-0.10065638781101961"/>
              <c:y val="6.636362038488999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'working data'!$H$234:$H$236</c:f>
              <c:strCache>
                <c:ptCount val="1"/>
                <c:pt idx="0">
                  <c:v>Maharashtra - Akola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'working data'!$G$237:$G$241</c:f>
              <c:strCache>
                <c:ptCount val="4"/>
                <c:pt idx="0">
                  <c:v>Sep</c:v>
                </c:pt>
                <c:pt idx="1">
                  <c:v>Oct</c:v>
                </c:pt>
                <c:pt idx="2">
                  <c:v>Nov</c:v>
                </c:pt>
                <c:pt idx="3">
                  <c:v>Dec</c:v>
                </c:pt>
              </c:strCache>
            </c:strRef>
          </c:cat>
          <c:val>
            <c:numRef>
              <c:f>'working data'!$H$237:$H$241</c:f>
              <c:numCache>
                <c:formatCode>General</c:formatCode>
                <c:ptCount val="4"/>
                <c:pt idx="0">
                  <c:v>112100</c:v>
                </c:pt>
                <c:pt idx="1">
                  <c:v>216017</c:v>
                </c:pt>
                <c:pt idx="2">
                  <c:v>247265</c:v>
                </c:pt>
                <c:pt idx="3">
                  <c:v>17374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1353-41DA-B595-A2EEC9C39BAA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accent6"/>
          </a:solidFill>
          <a:latin typeface="+mn-lt"/>
          <a:ea typeface="+mn-ea"/>
          <a:cs typeface="+mn-cs"/>
        </a:defRPr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[Excel project by suraj bhute 101220.xlsx]working data! pia confi</c:name>
    <c:fmtId val="26"/>
  </c:pivotSource>
  <c:chart>
    <c:title>
      <c:layout>
        <c:manualLayout>
          <c:xMode val="edge"/>
          <c:yMode val="edge"/>
          <c:x val="0.14769690468483748"/>
          <c:y val="0.87988526850357152"/>
        </c:manualLayout>
      </c:layout>
      <c:overlay val="0"/>
      <c:txPr>
        <a:bodyPr/>
        <a:lstStyle/>
        <a:p>
          <a:pPr>
            <a:defRPr sz="1200"/>
          </a:pPr>
          <a:endParaRPr lang="en-US"/>
        </a:p>
      </c:txPr>
    </c:title>
    <c:autoTitleDeleted val="0"/>
    <c:pivotFmts>
      <c:pivotFmt>
        <c:idx val="0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rgbClr val="ED7D31"/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10"/>
        <c:spPr>
          <a:solidFill>
            <a:schemeClr val="accent2">
              <a:tint val="58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2">
              <a:tint val="86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2"/>
        <c:spPr>
          <a:solidFill>
            <a:schemeClr val="accent2">
              <a:shade val="86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3"/>
        <c:spPr>
          <a:solidFill>
            <a:schemeClr val="accent2">
              <a:shade val="58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4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5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6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7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8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9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0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1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2"/>
        <c:marker>
          <c:symbol val="none"/>
        </c:marker>
      </c:pivotFmt>
      <c:pivotFmt>
        <c:idx val="23"/>
        <c:marker>
          <c:symbol val="none"/>
        </c:marker>
      </c:pivotFmt>
      <c:pivotFmt>
        <c:idx val="24"/>
        <c:marker>
          <c:symbol val="none"/>
        </c:marker>
      </c:pivotFmt>
      <c:pivotFmt>
        <c:idx val="25"/>
        <c:marker>
          <c:symbol val="none"/>
        </c:marker>
      </c:pivotFmt>
      <c:pivotFmt>
        <c:idx val="26"/>
        <c:marker>
          <c:symbol val="none"/>
        </c:marker>
      </c:pivotFmt>
      <c:pivotFmt>
        <c:idx val="27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8"/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9"/>
        <c:marker>
          <c:symbol val="none"/>
        </c:marker>
      </c:pivotFmt>
      <c:pivotFmt>
        <c:idx val="30"/>
        <c:marker>
          <c:symbol val="none"/>
        </c:marker>
      </c:pivotFmt>
      <c:pivotFmt>
        <c:idx val="31"/>
        <c:marker>
          <c:symbol val="none"/>
        </c:marker>
      </c:pivotFmt>
      <c:pivotFmt>
        <c:idx val="32"/>
        <c:marker>
          <c:symbol val="none"/>
        </c:marker>
        <c:dLbl>
          <c:idx val="0"/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3"/>
        <c:dLbl>
          <c:idx val="0"/>
          <c:layout>
            <c:manualLayout>
              <c:x val="7.0364871552616087E-2"/>
              <c:y val="-0.16987914253266731"/>
            </c:manualLayout>
          </c:layout>
          <c:tx>
            <c:rich>
              <a:bodyPr wrap="square" lIns="38100" tIns="19050" rIns="38100" bIns="19050" anchor="ctr">
                <a:noAutofit/>
              </a:bodyPr>
              <a:lstStyle/>
              <a:p>
                <a:pPr>
                  <a:defRPr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fld id="{4705B989-A056-465C-941F-EFFAAB305EEF}" type="CATEGORYNAME">
                  <a:rPr lang="en-US"/>
                  <a:pPr>
                    <a:defRPr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t>[CATEGORY NAME]</a:t>
                </a:fld>
                <a:r>
                  <a:rPr lang="en-US" baseline="0"/>
                  <a:t>
</a:t>
                </a:r>
                <a:fld id="{465750CD-A20C-40D9-AFC8-41F80873A4F7}" type="PERCENTAGE">
                  <a:rPr lang="en-US" baseline="0"/>
                  <a:pPr>
                    <a:defRPr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t>[PERCENTAGE]</a:t>
                </a:fld>
                <a:endParaRPr lang="en-US" baseline="0"/>
              </a:p>
            </c:rich>
          </c:tx>
          <c:spPr>
            <a:noFill/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c:sp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  <c15:layout>
                <c:manualLayout>
                  <c:w val="0.15474643539874222"/>
                  <c:h val="0.26929721613131424"/>
                </c:manualLayout>
              </c15:layout>
              <c15:dlblFieldTable/>
              <c15:showDataLabelsRange val="0"/>
            </c:ext>
          </c:extLst>
        </c:dLbl>
      </c:pivotFmt>
      <c:pivotFmt>
        <c:idx val="34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5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6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7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8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39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0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1"/>
        <c:dLbl>
          <c:idx val="0"/>
          <c:layout>
            <c:manualLayout>
              <c:x val="0.12511368373822135"/>
              <c:y val="-0.13852911890390068"/>
            </c:manualLayout>
          </c:layout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layout>
            <c:manualLayout>
              <c:x val="9.6678755615898199E-2"/>
              <c:y val="-0.14512574361361036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3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4"/>
        <c:dLbl>
          <c:idx val="0"/>
          <c:layout>
            <c:manualLayout>
              <c:x val="9.6678755615898199E-2"/>
              <c:y val="-0.14512574361361036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5"/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  <c:pivotFmt>
        <c:idx val="46"/>
        <c:dLbl>
          <c:idx val="0"/>
          <c:layout>
            <c:manualLayout>
              <c:x val="9.6678755615898199E-2"/>
              <c:y val="-0.14512574361361036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65000"/>
                  <a:lumOff val="35000"/>
                </a:sysClr>
              </a:solidFill>
            </a:ln>
            <a:effectLst/>
          </c:spPr>
          <c:txPr>
            <a:bodyPr wrap="square" lIns="38100" tIns="19050" rIns="38100" bIns="19050" anchor="ctr">
              <a:spAutoFit/>
            </a:bodyPr>
            <a:lstStyle/>
            <a:p>
              <a:pPr>
                <a:defRPr/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</c15:spPr>
            </c:ext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'working data'!$B$218:$B$220</c:f>
              <c:strCache>
                <c:ptCount val="1"/>
                <c:pt idx="0">
                  <c:v>Maharashtra - Akola</c:v>
                </c:pt>
              </c:strCache>
            </c:strRef>
          </c:tx>
          <c:cat>
            <c:strRef>
              <c:f>'working data'!$A$221:$A$225</c:f>
              <c:strCache>
                <c:ptCount val="4"/>
                <c:pt idx="0">
                  <c:v>Sep</c:v>
                </c:pt>
                <c:pt idx="1">
                  <c:v>Oct</c:v>
                </c:pt>
                <c:pt idx="2">
                  <c:v>Nov</c:v>
                </c:pt>
                <c:pt idx="3">
                  <c:v>Dec</c:v>
                </c:pt>
              </c:strCache>
            </c:strRef>
          </c:cat>
          <c:val>
            <c:numRef>
              <c:f>'working data'!$B$221:$B$225</c:f>
              <c:numCache>
                <c:formatCode>General</c:formatCode>
                <c:ptCount val="4"/>
                <c:pt idx="0">
                  <c:v>169123</c:v>
                </c:pt>
                <c:pt idx="1">
                  <c:v>250222</c:v>
                </c:pt>
                <c:pt idx="2">
                  <c:v>268663</c:v>
                </c:pt>
                <c:pt idx="3">
                  <c:v>19124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F16-4130-9E21-D10E9B601C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accent2"/>
          </a:solidFill>
          <a:latin typeface="+mn-lt"/>
          <a:ea typeface="+mn-ea"/>
          <a:cs typeface="+mn-cs"/>
        </a:defRPr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Recovered</a:t>
            </a:r>
          </a:p>
        </c:rich>
      </c:tx>
      <c:layout>
        <c:manualLayout>
          <c:xMode val="edge"/>
          <c:yMode val="edge"/>
          <c:x val="0.79041744378158707"/>
          <c:y val="1.08042289298060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1.5414531169296461E-2"/>
          <c:y val="0.11787112114759303"/>
          <c:w val="0.96917093766140705"/>
          <c:h val="0.75362716105027383"/>
        </c:manualLayout>
      </c:layout>
      <c:lineChart>
        <c:grouping val="stacked"/>
        <c:varyColors val="0"/>
        <c:ser>
          <c:idx val="0"/>
          <c:order val="0"/>
          <c:tx>
            <c:strRef>
              <c:f>'final woorld'!$H$1</c:f>
              <c:strCache>
                <c:ptCount val="1"/>
                <c:pt idx="0">
                  <c:v>Recoverd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23"/>
              <c:spPr>
                <a:solidFill>
                  <a:srgbClr val="70AD47">
                    <a:lumMod val="40000"/>
                    <a:lumOff val="60000"/>
                  </a:srgb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0-FE46-4F84-9273-93E39D729AA3}"/>
                </c:ext>
              </c:extLst>
            </c:dLbl>
            <c:dLbl>
              <c:idx val="37"/>
              <c:spPr>
                <a:solidFill>
                  <a:sysClr val="window" lastClr="FFFFFF"/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1-FE46-4F84-9273-93E39D729AA3}"/>
                </c:ext>
              </c:extLst>
            </c:dLbl>
            <c:dLbl>
              <c:idx val="79"/>
              <c:spPr>
                <a:solidFill>
                  <a:srgbClr val="70AD47">
                    <a:lumMod val="60000"/>
                    <a:lumOff val="40000"/>
                  </a:srgb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2-FE46-4F84-9273-93E39D729AA3}"/>
                </c:ext>
              </c:extLst>
            </c:dLbl>
            <c:dLbl>
              <c:idx val="113"/>
              <c:spPr>
                <a:solidFill>
                  <a:sysClr val="window" lastClr="FFFFFF"/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3-FE46-4F84-9273-93E39D729AA3}"/>
                </c:ext>
              </c:extLst>
            </c:dLbl>
            <c:dLbl>
              <c:idx val="181"/>
              <c:spPr>
                <a:solidFill>
                  <a:srgbClr val="70AD47">
                    <a:lumMod val="20000"/>
                    <a:lumOff val="80000"/>
                  </a:srgb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4-FE46-4F84-9273-93E39D729A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'final woorld'!$G$2:$G$192</c:f>
              <c:strCache>
                <c:ptCount val="191"/>
                <c:pt idx="0">
                  <c:v>Afghanistan</c:v>
                </c:pt>
                <c:pt idx="1">
                  <c:v>Albania</c:v>
                </c:pt>
                <c:pt idx="2">
                  <c:v>Algeria</c:v>
                </c:pt>
                <c:pt idx="3">
                  <c:v>Andorra</c:v>
                </c:pt>
                <c:pt idx="4">
                  <c:v>Angola</c:v>
                </c:pt>
                <c:pt idx="5">
                  <c:v>Antigua and Barbuda</c:v>
                </c:pt>
                <c:pt idx="6">
                  <c:v>Argentina</c:v>
                </c:pt>
                <c:pt idx="7">
                  <c:v>Armenia</c:v>
                </c:pt>
                <c:pt idx="8">
                  <c:v>Australia</c:v>
                </c:pt>
                <c:pt idx="9">
                  <c:v>Austria</c:v>
                </c:pt>
                <c:pt idx="10">
                  <c:v>Azerbaijan</c:v>
                </c:pt>
                <c:pt idx="11">
                  <c:v>Bahamas</c:v>
                </c:pt>
                <c:pt idx="12">
                  <c:v>Bahrain</c:v>
                </c:pt>
                <c:pt idx="13">
                  <c:v>Bangladesh</c:v>
                </c:pt>
                <c:pt idx="14">
                  <c:v>Barbados</c:v>
                </c:pt>
                <c:pt idx="15">
                  <c:v>Belarus</c:v>
                </c:pt>
                <c:pt idx="16">
                  <c:v>Belgium</c:v>
                </c:pt>
                <c:pt idx="17">
                  <c:v>Belize</c:v>
                </c:pt>
                <c:pt idx="18">
                  <c:v>Benin</c:v>
                </c:pt>
                <c:pt idx="19">
                  <c:v>Bhutan</c:v>
                </c:pt>
                <c:pt idx="20">
                  <c:v>Bolivia</c:v>
                </c:pt>
                <c:pt idx="21">
                  <c:v>Bosnia and Herzegovina</c:v>
                </c:pt>
                <c:pt idx="22">
                  <c:v>Botswana</c:v>
                </c:pt>
                <c:pt idx="23">
                  <c:v>Brazil</c:v>
                </c:pt>
                <c:pt idx="24">
                  <c:v>Brunei</c:v>
                </c:pt>
                <c:pt idx="25">
                  <c:v>Bulgaria</c:v>
                </c:pt>
                <c:pt idx="26">
                  <c:v>Burkina Faso</c:v>
                </c:pt>
                <c:pt idx="27">
                  <c:v>Burma</c:v>
                </c:pt>
                <c:pt idx="28">
                  <c:v>Burundi</c:v>
                </c:pt>
                <c:pt idx="29">
                  <c:v>Cabo Verde</c:v>
                </c:pt>
                <c:pt idx="30">
                  <c:v>Cambodia</c:v>
                </c:pt>
                <c:pt idx="31">
                  <c:v>Cameroon</c:v>
                </c:pt>
                <c:pt idx="32">
                  <c:v>Canada</c:v>
                </c:pt>
                <c:pt idx="33">
                  <c:v>Central African Republic</c:v>
                </c:pt>
                <c:pt idx="34">
                  <c:v>Chad</c:v>
                </c:pt>
                <c:pt idx="35">
                  <c:v>Chile</c:v>
                </c:pt>
                <c:pt idx="36">
                  <c:v>China</c:v>
                </c:pt>
                <c:pt idx="37">
                  <c:v>Colombia</c:v>
                </c:pt>
                <c:pt idx="38">
                  <c:v>Comoros</c:v>
                </c:pt>
                <c:pt idx="39">
                  <c:v>Congo (Brazzaville)</c:v>
                </c:pt>
                <c:pt idx="40">
                  <c:v>Congo (Kinshasa)</c:v>
                </c:pt>
                <c:pt idx="41">
                  <c:v>Costa Rica</c:v>
                </c:pt>
                <c:pt idx="42">
                  <c:v>Cote d'Ivoire</c:v>
                </c:pt>
                <c:pt idx="43">
                  <c:v>Croatia</c:v>
                </c:pt>
                <c:pt idx="44">
                  <c:v>Cuba</c:v>
                </c:pt>
                <c:pt idx="45">
                  <c:v>Cyprus</c:v>
                </c:pt>
                <c:pt idx="46">
                  <c:v>Czechia</c:v>
                </c:pt>
                <c:pt idx="47">
                  <c:v>Denmark</c:v>
                </c:pt>
                <c:pt idx="48">
                  <c:v>Diamond Princess</c:v>
                </c:pt>
                <c:pt idx="49">
                  <c:v>Djibouti</c:v>
                </c:pt>
                <c:pt idx="50">
                  <c:v>Dominica</c:v>
                </c:pt>
                <c:pt idx="51">
                  <c:v>Dominican Republic</c:v>
                </c:pt>
                <c:pt idx="52">
                  <c:v>Ecuador</c:v>
                </c:pt>
                <c:pt idx="53">
                  <c:v>Egypt</c:v>
                </c:pt>
                <c:pt idx="54">
                  <c:v>El Salvador</c:v>
                </c:pt>
                <c:pt idx="55">
                  <c:v>Equatorial Guinea</c:v>
                </c:pt>
                <c:pt idx="56">
                  <c:v>Eritrea</c:v>
                </c:pt>
                <c:pt idx="57">
                  <c:v>Estonia</c:v>
                </c:pt>
                <c:pt idx="58">
                  <c:v>Eswatini</c:v>
                </c:pt>
                <c:pt idx="59">
                  <c:v>Ethiopia</c:v>
                </c:pt>
                <c:pt idx="60">
                  <c:v>Fiji</c:v>
                </c:pt>
                <c:pt idx="61">
                  <c:v>Finland</c:v>
                </c:pt>
                <c:pt idx="62">
                  <c:v>France</c:v>
                </c:pt>
                <c:pt idx="63">
                  <c:v>Gabon</c:v>
                </c:pt>
                <c:pt idx="64">
                  <c:v>Gambia</c:v>
                </c:pt>
                <c:pt idx="65">
                  <c:v>Georgia</c:v>
                </c:pt>
                <c:pt idx="66">
                  <c:v>Germany</c:v>
                </c:pt>
                <c:pt idx="67">
                  <c:v>Ghana</c:v>
                </c:pt>
                <c:pt idx="68">
                  <c:v>Greece</c:v>
                </c:pt>
                <c:pt idx="69">
                  <c:v>Grenada</c:v>
                </c:pt>
                <c:pt idx="70">
                  <c:v>Guatemala</c:v>
                </c:pt>
                <c:pt idx="71">
                  <c:v>Guinea</c:v>
                </c:pt>
                <c:pt idx="72">
                  <c:v>Guinea-Bissau</c:v>
                </c:pt>
                <c:pt idx="73">
                  <c:v>Guyana</c:v>
                </c:pt>
                <c:pt idx="74">
                  <c:v>Haiti</c:v>
                </c:pt>
                <c:pt idx="75">
                  <c:v>Holy See</c:v>
                </c:pt>
                <c:pt idx="76">
                  <c:v>Honduras</c:v>
                </c:pt>
                <c:pt idx="77">
                  <c:v>Hungary</c:v>
                </c:pt>
                <c:pt idx="78">
                  <c:v>Iceland</c:v>
                </c:pt>
                <c:pt idx="79">
                  <c:v>India</c:v>
                </c:pt>
                <c:pt idx="80">
                  <c:v>Indonesia</c:v>
                </c:pt>
                <c:pt idx="81">
                  <c:v>Iran</c:v>
                </c:pt>
                <c:pt idx="82">
                  <c:v>Iraq</c:v>
                </c:pt>
                <c:pt idx="83">
                  <c:v>Ireland</c:v>
                </c:pt>
                <c:pt idx="84">
                  <c:v>Israel</c:v>
                </c:pt>
                <c:pt idx="85">
                  <c:v>Italy</c:v>
                </c:pt>
                <c:pt idx="86">
                  <c:v>Jamaica</c:v>
                </c:pt>
                <c:pt idx="87">
                  <c:v>Japan</c:v>
                </c:pt>
                <c:pt idx="88">
                  <c:v>Jordan</c:v>
                </c:pt>
                <c:pt idx="89">
                  <c:v>Kazakhstan</c:v>
                </c:pt>
                <c:pt idx="90">
                  <c:v>Kenya</c:v>
                </c:pt>
                <c:pt idx="91">
                  <c:v>Korea, South</c:v>
                </c:pt>
                <c:pt idx="92">
                  <c:v>Kosovo</c:v>
                </c:pt>
                <c:pt idx="93">
                  <c:v>Kuwait</c:v>
                </c:pt>
                <c:pt idx="94">
                  <c:v>Kyrgyzstan</c:v>
                </c:pt>
                <c:pt idx="95">
                  <c:v>Laos</c:v>
                </c:pt>
                <c:pt idx="96">
                  <c:v>Latvia</c:v>
                </c:pt>
                <c:pt idx="97">
                  <c:v>Lebanon</c:v>
                </c:pt>
                <c:pt idx="98">
                  <c:v>Lesotho</c:v>
                </c:pt>
                <c:pt idx="99">
                  <c:v>Liberia</c:v>
                </c:pt>
                <c:pt idx="100">
                  <c:v>Libya</c:v>
                </c:pt>
                <c:pt idx="101">
                  <c:v>Liechtenstein</c:v>
                </c:pt>
                <c:pt idx="102">
                  <c:v>Lithuania</c:v>
                </c:pt>
                <c:pt idx="103">
                  <c:v>Luxembourg</c:v>
                </c:pt>
                <c:pt idx="104">
                  <c:v>Madagascar</c:v>
                </c:pt>
                <c:pt idx="105">
                  <c:v>Malawi</c:v>
                </c:pt>
                <c:pt idx="106">
                  <c:v>Malaysia</c:v>
                </c:pt>
                <c:pt idx="107">
                  <c:v>Maldives</c:v>
                </c:pt>
                <c:pt idx="108">
                  <c:v>Mali</c:v>
                </c:pt>
                <c:pt idx="109">
                  <c:v>Malta</c:v>
                </c:pt>
                <c:pt idx="110">
                  <c:v>Marshall Islands</c:v>
                </c:pt>
                <c:pt idx="111">
                  <c:v>Mauritania</c:v>
                </c:pt>
                <c:pt idx="112">
                  <c:v>Mauritius</c:v>
                </c:pt>
                <c:pt idx="113">
                  <c:v>Mexico</c:v>
                </c:pt>
                <c:pt idx="114">
                  <c:v>Moldova</c:v>
                </c:pt>
                <c:pt idx="115">
                  <c:v>Monaco</c:v>
                </c:pt>
                <c:pt idx="116">
                  <c:v>Mongolia</c:v>
                </c:pt>
                <c:pt idx="117">
                  <c:v>Montenegro</c:v>
                </c:pt>
                <c:pt idx="118">
                  <c:v>Morocco</c:v>
                </c:pt>
                <c:pt idx="119">
                  <c:v>Mozambique</c:v>
                </c:pt>
                <c:pt idx="120">
                  <c:v>MS Zaandam</c:v>
                </c:pt>
                <c:pt idx="121">
                  <c:v>Namibia</c:v>
                </c:pt>
                <c:pt idx="122">
                  <c:v>Nepal</c:v>
                </c:pt>
                <c:pt idx="123">
                  <c:v>Netherlands</c:v>
                </c:pt>
                <c:pt idx="124">
                  <c:v>New Zealand</c:v>
                </c:pt>
                <c:pt idx="125">
                  <c:v>Nicaragua</c:v>
                </c:pt>
                <c:pt idx="126">
                  <c:v>Niger</c:v>
                </c:pt>
                <c:pt idx="127">
                  <c:v>Nigeria</c:v>
                </c:pt>
                <c:pt idx="128">
                  <c:v>North Macedonia</c:v>
                </c:pt>
                <c:pt idx="129">
                  <c:v>Norway</c:v>
                </c:pt>
                <c:pt idx="130">
                  <c:v>Oman</c:v>
                </c:pt>
                <c:pt idx="131">
                  <c:v>Pakistan</c:v>
                </c:pt>
                <c:pt idx="132">
                  <c:v>Panama</c:v>
                </c:pt>
                <c:pt idx="133">
                  <c:v>Papua New Guinea</c:v>
                </c:pt>
                <c:pt idx="134">
                  <c:v>Paraguay</c:v>
                </c:pt>
                <c:pt idx="135">
                  <c:v>Peru</c:v>
                </c:pt>
                <c:pt idx="136">
                  <c:v>Philippines</c:v>
                </c:pt>
                <c:pt idx="137">
                  <c:v>Poland</c:v>
                </c:pt>
                <c:pt idx="138">
                  <c:v>Portugal</c:v>
                </c:pt>
                <c:pt idx="139">
                  <c:v>Qatar</c:v>
                </c:pt>
                <c:pt idx="140">
                  <c:v>Romania</c:v>
                </c:pt>
                <c:pt idx="141">
                  <c:v>Russia</c:v>
                </c:pt>
                <c:pt idx="142">
                  <c:v>Rwanda</c:v>
                </c:pt>
                <c:pt idx="143">
                  <c:v>Saint Kitts and Nevis</c:v>
                </c:pt>
                <c:pt idx="144">
                  <c:v>Saint Lucia</c:v>
                </c:pt>
                <c:pt idx="145">
                  <c:v>Saint Vincent and the Grenadines</c:v>
                </c:pt>
                <c:pt idx="146">
                  <c:v>San Marino</c:v>
                </c:pt>
                <c:pt idx="147">
                  <c:v>Sao Tome and Principe</c:v>
                </c:pt>
                <c:pt idx="148">
                  <c:v>Saudi Arabia</c:v>
                </c:pt>
                <c:pt idx="149">
                  <c:v>Senegal</c:v>
                </c:pt>
                <c:pt idx="150">
                  <c:v>Serbia</c:v>
                </c:pt>
                <c:pt idx="151">
                  <c:v>Seychelles</c:v>
                </c:pt>
                <c:pt idx="152">
                  <c:v>Sierra Leone</c:v>
                </c:pt>
                <c:pt idx="153">
                  <c:v>Singapore</c:v>
                </c:pt>
                <c:pt idx="154">
                  <c:v>Slovakia</c:v>
                </c:pt>
                <c:pt idx="155">
                  <c:v>Slovenia</c:v>
                </c:pt>
                <c:pt idx="156">
                  <c:v>Solomon Islands</c:v>
                </c:pt>
                <c:pt idx="157">
                  <c:v>Somalia</c:v>
                </c:pt>
                <c:pt idx="158">
                  <c:v>South Africa</c:v>
                </c:pt>
                <c:pt idx="159">
                  <c:v>South Sudan</c:v>
                </c:pt>
                <c:pt idx="160">
                  <c:v>Spain</c:v>
                </c:pt>
                <c:pt idx="161">
                  <c:v>Sri Lanka</c:v>
                </c:pt>
                <c:pt idx="162">
                  <c:v>Sudan</c:v>
                </c:pt>
                <c:pt idx="163">
                  <c:v>Suriname</c:v>
                </c:pt>
                <c:pt idx="164">
                  <c:v>Sweden</c:v>
                </c:pt>
                <c:pt idx="165">
                  <c:v>Switzerland</c:v>
                </c:pt>
                <c:pt idx="166">
                  <c:v>Syria</c:v>
                </c:pt>
                <c:pt idx="167">
                  <c:v>Taiwan</c:v>
                </c:pt>
                <c:pt idx="168">
                  <c:v>Tajikistan</c:v>
                </c:pt>
                <c:pt idx="169">
                  <c:v>Tanzania</c:v>
                </c:pt>
                <c:pt idx="170">
                  <c:v>Thailand</c:v>
                </c:pt>
                <c:pt idx="171">
                  <c:v>Timor-Leste</c:v>
                </c:pt>
                <c:pt idx="172">
                  <c:v>Togo</c:v>
                </c:pt>
                <c:pt idx="173">
                  <c:v>Trinidad and Tobago</c:v>
                </c:pt>
                <c:pt idx="174">
                  <c:v>Tunisia</c:v>
                </c:pt>
                <c:pt idx="175">
                  <c:v>Turkey</c:v>
                </c:pt>
                <c:pt idx="176">
                  <c:v>Uganda</c:v>
                </c:pt>
                <c:pt idx="177">
                  <c:v>Ukraine</c:v>
                </c:pt>
                <c:pt idx="178">
                  <c:v>United Arab Emirates</c:v>
                </c:pt>
                <c:pt idx="179">
                  <c:v>United Kingdom</c:v>
                </c:pt>
                <c:pt idx="180">
                  <c:v>Uruguay</c:v>
                </c:pt>
                <c:pt idx="181">
                  <c:v>US</c:v>
                </c:pt>
                <c:pt idx="182">
                  <c:v>Uzbekistan</c:v>
                </c:pt>
                <c:pt idx="183">
                  <c:v>Vanuatu</c:v>
                </c:pt>
                <c:pt idx="184">
                  <c:v>Venezuela</c:v>
                </c:pt>
                <c:pt idx="185">
                  <c:v>Vietnam</c:v>
                </c:pt>
                <c:pt idx="186">
                  <c:v>West Bank and Gaza</c:v>
                </c:pt>
                <c:pt idx="187">
                  <c:v>Western Sahara</c:v>
                </c:pt>
                <c:pt idx="188">
                  <c:v>Yemen</c:v>
                </c:pt>
                <c:pt idx="189">
                  <c:v>Zambia</c:v>
                </c:pt>
                <c:pt idx="190">
                  <c:v>Zimbabwe</c:v>
                </c:pt>
              </c:strCache>
            </c:strRef>
          </c:cat>
          <c:val>
            <c:numRef>
              <c:f>'final woorld'!$H$2:$H$192</c:f>
              <c:numCache>
                <c:formatCode>General</c:formatCode>
                <c:ptCount val="191"/>
                <c:pt idx="0">
                  <c:v>4790485</c:v>
                </c:pt>
                <c:pt idx="1">
                  <c:v>1180645</c:v>
                </c:pt>
                <c:pt idx="2">
                  <c:v>5240212</c:v>
                </c:pt>
                <c:pt idx="3">
                  <c:v>343565</c:v>
                </c:pt>
                <c:pt idx="4">
                  <c:v>362422</c:v>
                </c:pt>
                <c:pt idx="5">
                  <c:v>15075</c:v>
                </c:pt>
                <c:pt idx="6">
                  <c:v>79603077</c:v>
                </c:pt>
                <c:pt idx="7">
                  <c:v>7167647</c:v>
                </c:pt>
                <c:pt idx="8">
                  <c:v>3473075</c:v>
                </c:pt>
                <c:pt idx="9">
                  <c:v>8772965</c:v>
                </c:pt>
                <c:pt idx="10">
                  <c:v>5806650</c:v>
                </c:pt>
                <c:pt idx="11">
                  <c:v>319548</c:v>
                </c:pt>
                <c:pt idx="12">
                  <c:v>9243022</c:v>
                </c:pt>
                <c:pt idx="13">
                  <c:v>36560792</c:v>
                </c:pt>
                <c:pt idx="14">
                  <c:v>29679</c:v>
                </c:pt>
                <c:pt idx="15">
                  <c:v>12672266</c:v>
                </c:pt>
                <c:pt idx="16">
                  <c:v>3797810</c:v>
                </c:pt>
                <c:pt idx="17">
                  <c:v>154772</c:v>
                </c:pt>
                <c:pt idx="18">
                  <c:v>280475</c:v>
                </c:pt>
                <c:pt idx="19">
                  <c:v>31198</c:v>
                </c:pt>
                <c:pt idx="20">
                  <c:v>11084572</c:v>
                </c:pt>
                <c:pt idx="21">
                  <c:v>2952542</c:v>
                </c:pt>
                <c:pt idx="22">
                  <c:v>263721</c:v>
                </c:pt>
                <c:pt idx="23">
                  <c:v>560168520</c:v>
                </c:pt>
                <c:pt idx="24">
                  <c:v>33082</c:v>
                </c:pt>
                <c:pt idx="25">
                  <c:v>2374379</c:v>
                </c:pt>
                <c:pt idx="26">
                  <c:v>272650</c:v>
                </c:pt>
                <c:pt idx="27">
                  <c:v>2141619</c:v>
                </c:pt>
                <c:pt idx="28">
                  <c:v>62540</c:v>
                </c:pt>
                <c:pt idx="29">
                  <c:v>725306</c:v>
                </c:pt>
                <c:pt idx="30">
                  <c:v>47488</c:v>
                </c:pt>
                <c:pt idx="31">
                  <c:v>2988236</c:v>
                </c:pt>
                <c:pt idx="32">
                  <c:v>25636474</c:v>
                </c:pt>
                <c:pt idx="33">
                  <c:v>275332</c:v>
                </c:pt>
                <c:pt idx="34">
                  <c:v>185791</c:v>
                </c:pt>
                <c:pt idx="35">
                  <c:v>67570507</c:v>
                </c:pt>
                <c:pt idx="36">
                  <c:v>22424412</c:v>
                </c:pt>
                <c:pt idx="37">
                  <c:v>89863918</c:v>
                </c:pt>
                <c:pt idx="38">
                  <c:v>68997</c:v>
                </c:pt>
                <c:pt idx="39">
                  <c:v>431534</c:v>
                </c:pt>
                <c:pt idx="40">
                  <c:v>1371719</c:v>
                </c:pt>
                <c:pt idx="41">
                  <c:v>5162984</c:v>
                </c:pt>
                <c:pt idx="42">
                  <c:v>2573524</c:v>
                </c:pt>
                <c:pt idx="43">
                  <c:v>3422008</c:v>
                </c:pt>
                <c:pt idx="44">
                  <c:v>774996</c:v>
                </c:pt>
                <c:pt idx="45">
                  <c:v>241609</c:v>
                </c:pt>
                <c:pt idx="46">
                  <c:v>13936559</c:v>
                </c:pt>
                <c:pt idx="47">
                  <c:v>4427572</c:v>
                </c:pt>
                <c:pt idx="48">
                  <c:v>167684</c:v>
                </c:pt>
                <c:pt idx="49">
                  <c:v>928231</c:v>
                </c:pt>
                <c:pt idx="50">
                  <c:v>5052</c:v>
                </c:pt>
                <c:pt idx="51">
                  <c:v>11643894</c:v>
                </c:pt>
                <c:pt idx="52">
                  <c:v>16194001</c:v>
                </c:pt>
                <c:pt idx="53">
                  <c:v>11825089</c:v>
                </c:pt>
                <c:pt idx="54">
                  <c:v>2999590</c:v>
                </c:pt>
                <c:pt idx="55">
                  <c:v>563232</c:v>
                </c:pt>
                <c:pt idx="56">
                  <c:v>49177</c:v>
                </c:pt>
                <c:pt idx="57">
                  <c:v>526237</c:v>
                </c:pt>
                <c:pt idx="58">
                  <c:v>575719</c:v>
                </c:pt>
                <c:pt idx="59">
                  <c:v>4493171</c:v>
                </c:pt>
                <c:pt idx="60">
                  <c:v>4898</c:v>
                </c:pt>
                <c:pt idx="61">
                  <c:v>1733572</c:v>
                </c:pt>
                <c:pt idx="62">
                  <c:v>20638478</c:v>
                </c:pt>
                <c:pt idx="63">
                  <c:v>1120043</c:v>
                </c:pt>
                <c:pt idx="64">
                  <c:v>251628</c:v>
                </c:pt>
                <c:pt idx="65">
                  <c:v>2382175</c:v>
                </c:pt>
                <c:pt idx="66">
                  <c:v>56371195</c:v>
                </c:pt>
                <c:pt idx="67">
                  <c:v>6405570</c:v>
                </c:pt>
                <c:pt idx="68">
                  <c:v>1711483</c:v>
                </c:pt>
                <c:pt idx="69">
                  <c:v>4982</c:v>
                </c:pt>
                <c:pt idx="70">
                  <c:v>10189185</c:v>
                </c:pt>
                <c:pt idx="71">
                  <c:v>1472843</c:v>
                </c:pt>
                <c:pt idx="72">
                  <c:v>217098</c:v>
                </c:pt>
                <c:pt idx="73">
                  <c:v>250584</c:v>
                </c:pt>
                <c:pt idx="74">
                  <c:v>911178</c:v>
                </c:pt>
                <c:pt idx="75">
                  <c:v>2389</c:v>
                </c:pt>
                <c:pt idx="76">
                  <c:v>3380440</c:v>
                </c:pt>
                <c:pt idx="77">
                  <c:v>1902709</c:v>
                </c:pt>
                <c:pt idx="78">
                  <c:v>548726</c:v>
                </c:pt>
                <c:pt idx="79">
                  <c:v>657934227</c:v>
                </c:pt>
                <c:pt idx="80">
                  <c:v>30282996</c:v>
                </c:pt>
                <c:pt idx="81">
                  <c:v>66175038</c:v>
                </c:pt>
                <c:pt idx="82">
                  <c:v>37484558</c:v>
                </c:pt>
                <c:pt idx="83">
                  <c:v>4941394</c:v>
                </c:pt>
                <c:pt idx="84">
                  <c:v>24901922</c:v>
                </c:pt>
                <c:pt idx="85">
                  <c:v>51142722</c:v>
                </c:pt>
                <c:pt idx="86">
                  <c:v>367490</c:v>
                </c:pt>
                <c:pt idx="87">
                  <c:v>10393112</c:v>
                </c:pt>
                <c:pt idx="88">
                  <c:v>2249826</c:v>
                </c:pt>
                <c:pt idx="89">
                  <c:v>13715467</c:v>
                </c:pt>
                <c:pt idx="90">
                  <c:v>3739726</c:v>
                </c:pt>
                <c:pt idx="91">
                  <c:v>3797541</c:v>
                </c:pt>
                <c:pt idx="92">
                  <c:v>1731111</c:v>
                </c:pt>
                <c:pt idx="93">
                  <c:v>14288657</c:v>
                </c:pt>
                <c:pt idx="94">
                  <c:v>5815346</c:v>
                </c:pt>
                <c:pt idx="95">
                  <c:v>4247</c:v>
                </c:pt>
                <c:pt idx="96">
                  <c:v>238106</c:v>
                </c:pt>
                <c:pt idx="97">
                  <c:v>3141135</c:v>
                </c:pt>
                <c:pt idx="98">
                  <c:v>95177</c:v>
                </c:pt>
                <c:pt idx="99">
                  <c:v>164677</c:v>
                </c:pt>
                <c:pt idx="100">
                  <c:v>2533338</c:v>
                </c:pt>
                <c:pt idx="101">
                  <c:v>42460</c:v>
                </c:pt>
                <c:pt idx="102">
                  <c:v>607851</c:v>
                </c:pt>
                <c:pt idx="103">
                  <c:v>1564189</c:v>
                </c:pt>
                <c:pt idx="104">
                  <c:v>1926795</c:v>
                </c:pt>
                <c:pt idx="105">
                  <c:v>543503</c:v>
                </c:pt>
                <c:pt idx="106">
                  <c:v>2802910</c:v>
                </c:pt>
                <c:pt idx="107">
                  <c:v>1101407</c:v>
                </c:pt>
                <c:pt idx="108">
                  <c:v>402952</c:v>
                </c:pt>
                <c:pt idx="109">
                  <c:v>418110</c:v>
                </c:pt>
                <c:pt idx="110">
                  <c:v>18</c:v>
                </c:pt>
                <c:pt idx="111">
                  <c:v>955017</c:v>
                </c:pt>
                <c:pt idx="112">
                  <c:v>78734</c:v>
                </c:pt>
                <c:pt idx="113">
                  <c:v>88247977</c:v>
                </c:pt>
                <c:pt idx="114">
                  <c:v>5995048</c:v>
                </c:pt>
                <c:pt idx="115">
                  <c:v>36651</c:v>
                </c:pt>
                <c:pt idx="116">
                  <c:v>47785</c:v>
                </c:pt>
                <c:pt idx="117">
                  <c:v>1153355</c:v>
                </c:pt>
                <c:pt idx="118">
                  <c:v>15543564</c:v>
                </c:pt>
                <c:pt idx="119">
                  <c:v>784842</c:v>
                </c:pt>
                <c:pt idx="120">
                  <c:v>0</c:v>
                </c:pt>
                <c:pt idx="121">
                  <c:v>941684</c:v>
                </c:pt>
                <c:pt idx="122">
                  <c:v>10230803</c:v>
                </c:pt>
                <c:pt idx="123">
                  <c:v>456362</c:v>
                </c:pt>
                <c:pt idx="124">
                  <c:v>368261</c:v>
                </c:pt>
                <c:pt idx="125">
                  <c:v>524412</c:v>
                </c:pt>
                <c:pt idx="126">
                  <c:v>218993</c:v>
                </c:pt>
                <c:pt idx="127">
                  <c:v>6674270</c:v>
                </c:pt>
                <c:pt idx="128">
                  <c:v>2314212</c:v>
                </c:pt>
                <c:pt idx="129">
                  <c:v>1974611</c:v>
                </c:pt>
                <c:pt idx="130">
                  <c:v>12824480</c:v>
                </c:pt>
                <c:pt idx="131">
                  <c:v>44179107</c:v>
                </c:pt>
                <c:pt idx="132">
                  <c:v>12283552</c:v>
                </c:pt>
                <c:pt idx="133">
                  <c:v>47920</c:v>
                </c:pt>
                <c:pt idx="134">
                  <c:v>3378975</c:v>
                </c:pt>
                <c:pt idx="135">
                  <c:v>90003865</c:v>
                </c:pt>
                <c:pt idx="136">
                  <c:v>30554136</c:v>
                </c:pt>
                <c:pt idx="137">
                  <c:v>17342867</c:v>
                </c:pt>
                <c:pt idx="138">
                  <c:v>10579913</c:v>
                </c:pt>
                <c:pt idx="139">
                  <c:v>20042164</c:v>
                </c:pt>
                <c:pt idx="140">
                  <c:v>16094332</c:v>
                </c:pt>
                <c:pt idx="141">
                  <c:v>153557124</c:v>
                </c:pt>
                <c:pt idx="142">
                  <c:v>454312</c:v>
                </c:pt>
                <c:pt idx="143">
                  <c:v>3524</c:v>
                </c:pt>
                <c:pt idx="144">
                  <c:v>6168</c:v>
                </c:pt>
                <c:pt idx="145">
                  <c:v>9918</c:v>
                </c:pt>
                <c:pt idx="146">
                  <c:v>135184</c:v>
                </c:pt>
                <c:pt idx="147">
                  <c:v>125709</c:v>
                </c:pt>
                <c:pt idx="148">
                  <c:v>47181861</c:v>
                </c:pt>
                <c:pt idx="149">
                  <c:v>1769605</c:v>
                </c:pt>
                <c:pt idx="150">
                  <c:v>735730</c:v>
                </c:pt>
                <c:pt idx="151">
                  <c:v>18355</c:v>
                </c:pt>
                <c:pt idx="152">
                  <c:v>268311</c:v>
                </c:pt>
                <c:pt idx="153">
                  <c:v>9393342</c:v>
                </c:pt>
                <c:pt idx="154">
                  <c:v>1558175</c:v>
                </c:pt>
                <c:pt idx="155">
                  <c:v>1488724</c:v>
                </c:pt>
                <c:pt idx="156">
                  <c:v>178</c:v>
                </c:pt>
                <c:pt idx="157">
                  <c:v>410668</c:v>
                </c:pt>
                <c:pt idx="158">
                  <c:v>79133203</c:v>
                </c:pt>
                <c:pt idx="159">
                  <c:v>193094</c:v>
                </c:pt>
                <c:pt idx="160">
                  <c:v>34040959</c:v>
                </c:pt>
                <c:pt idx="161">
                  <c:v>745822</c:v>
                </c:pt>
                <c:pt idx="162">
                  <c:v>1145549</c:v>
                </c:pt>
                <c:pt idx="163">
                  <c:v>514589</c:v>
                </c:pt>
                <c:pt idx="164">
                  <c:v>0</c:v>
                </c:pt>
                <c:pt idx="165">
                  <c:v>11479583</c:v>
                </c:pt>
                <c:pt idx="166">
                  <c:v>176631</c:v>
                </c:pt>
                <c:pt idx="167">
                  <c:v>103661</c:v>
                </c:pt>
                <c:pt idx="168">
                  <c:v>1359105</c:v>
                </c:pt>
                <c:pt idx="169">
                  <c:v>39787</c:v>
                </c:pt>
                <c:pt idx="170">
                  <c:v>742843</c:v>
                </c:pt>
                <c:pt idx="171">
                  <c:v>5494</c:v>
                </c:pt>
                <c:pt idx="172">
                  <c:v>199597</c:v>
                </c:pt>
                <c:pt idx="173">
                  <c:v>329147</c:v>
                </c:pt>
                <c:pt idx="174">
                  <c:v>1874270</c:v>
                </c:pt>
                <c:pt idx="175">
                  <c:v>49324238</c:v>
                </c:pt>
                <c:pt idx="176">
                  <c:v>601628</c:v>
                </c:pt>
                <c:pt idx="177">
                  <c:v>17134204</c:v>
                </c:pt>
                <c:pt idx="178">
                  <c:v>14131611</c:v>
                </c:pt>
                <c:pt idx="179">
                  <c:v>415866</c:v>
                </c:pt>
                <c:pt idx="180">
                  <c:v>327194</c:v>
                </c:pt>
                <c:pt idx="181">
                  <c:v>422291826</c:v>
                </c:pt>
                <c:pt idx="182">
                  <c:v>6601425</c:v>
                </c:pt>
                <c:pt idx="183">
                  <c:v>0</c:v>
                </c:pt>
                <c:pt idx="184">
                  <c:v>7634923</c:v>
                </c:pt>
                <c:pt idx="185">
                  <c:v>142681</c:v>
                </c:pt>
                <c:pt idx="186">
                  <c:v>3941865</c:v>
                </c:pt>
                <c:pt idx="187">
                  <c:v>1656</c:v>
                </c:pt>
                <c:pt idx="188">
                  <c:v>178975</c:v>
                </c:pt>
                <c:pt idx="189">
                  <c:v>1682025</c:v>
                </c:pt>
                <c:pt idx="190">
                  <c:v>753367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E46-4F84-9273-93E39D729A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8257808"/>
        <c:axId val="568261416"/>
      </c:lineChart>
      <c:catAx>
        <c:axId val="568257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8261416"/>
        <c:crosses val="autoZero"/>
        <c:auto val="1"/>
        <c:lblAlgn val="ctr"/>
        <c:lblOffset val="100"/>
        <c:noMultiLvlLbl val="0"/>
      </c:catAx>
      <c:valAx>
        <c:axId val="568261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8257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rgbClr val="FF0000"/>
                </a:solidFill>
              </a:rPr>
              <a:t>Death</a:t>
            </a:r>
            <a:r>
              <a:rPr lang="en-US"/>
              <a:t> </a:t>
            </a:r>
          </a:p>
        </c:rich>
      </c:tx>
      <c:layout>
        <c:manualLayout>
          <c:xMode val="edge"/>
          <c:yMode val="edge"/>
          <c:x val="1.1908544861121117E-2"/>
          <c:y val="2.01704926202292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1.5206430284503929E-2"/>
          <c:y val="4.3358739839542762E-2"/>
          <c:w val="0.96958713943099217"/>
          <c:h val="0.89768623689284666"/>
        </c:manualLayout>
      </c:layout>
      <c:lineChart>
        <c:grouping val="stacked"/>
        <c:varyColors val="0"/>
        <c:ser>
          <c:idx val="0"/>
          <c:order val="0"/>
          <c:tx>
            <c:strRef>
              <c:f>'final woorld'!$F$1</c:f>
              <c:strCache>
                <c:ptCount val="1"/>
                <c:pt idx="0">
                  <c:v>Death 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23"/>
              <c:spPr>
                <a:solidFill>
                  <a:srgbClr val="ED7D31">
                    <a:lumMod val="40000"/>
                    <a:lumOff val="60000"/>
                  </a:srgb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0-FAD4-4696-AC39-7E97D14163E9}"/>
                </c:ext>
              </c:extLst>
            </c:dLbl>
            <c:dLbl>
              <c:idx val="62"/>
              <c:spPr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1-FAD4-4696-AC39-7E97D14163E9}"/>
                </c:ext>
              </c:extLst>
            </c:dLbl>
            <c:dLbl>
              <c:idx val="79"/>
              <c:spPr>
                <a:solidFill>
                  <a:srgbClr val="ED7D31">
                    <a:lumMod val="20000"/>
                    <a:lumOff val="80000"/>
                  </a:srgb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2-FAD4-4696-AC39-7E97D14163E9}"/>
                </c:ext>
              </c:extLst>
            </c:dLbl>
            <c:dLbl>
              <c:idx val="85"/>
              <c:spPr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3-FAD4-4696-AC39-7E97D14163E9}"/>
                </c:ext>
              </c:extLst>
            </c:dLbl>
            <c:dLbl>
              <c:idx val="113"/>
              <c:spPr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4-FAD4-4696-AC39-7E97D14163E9}"/>
                </c:ext>
              </c:extLst>
            </c:dLbl>
            <c:dLbl>
              <c:idx val="160"/>
              <c:spPr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5-FAD4-4696-AC39-7E97D14163E9}"/>
                </c:ext>
              </c:extLst>
            </c:dLbl>
            <c:dLbl>
              <c:idx val="181"/>
              <c:spPr>
                <a:solidFill>
                  <a:srgbClr val="ED7D31">
                    <a:lumMod val="60000"/>
                    <a:lumOff val="40000"/>
                  </a:srgbClr>
                </a:solidFill>
                <a:ln>
                  <a:solidFill>
                    <a:sysClr val="windowText" lastClr="000000">
                      <a:lumMod val="25000"/>
                      <a:lumOff val="75000"/>
                    </a:sys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6-FAD4-4696-AC39-7E97D14163E9}"/>
                </c:ext>
              </c:extLst>
            </c:dLbl>
            <c:spPr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'final woorld'!$E$2:$E$192</c:f>
              <c:strCache>
                <c:ptCount val="191"/>
                <c:pt idx="0">
                  <c:v>Afghanistan</c:v>
                </c:pt>
                <c:pt idx="1">
                  <c:v>Albania</c:v>
                </c:pt>
                <c:pt idx="2">
                  <c:v>Algeria</c:v>
                </c:pt>
                <c:pt idx="3">
                  <c:v>Andorra</c:v>
                </c:pt>
                <c:pt idx="4">
                  <c:v>Angola</c:v>
                </c:pt>
                <c:pt idx="5">
                  <c:v>Antigua and Barbuda</c:v>
                </c:pt>
                <c:pt idx="6">
                  <c:v>Argentina</c:v>
                </c:pt>
                <c:pt idx="7">
                  <c:v>Armenia</c:v>
                </c:pt>
                <c:pt idx="8">
                  <c:v>Australia</c:v>
                </c:pt>
                <c:pt idx="9">
                  <c:v>Austria</c:v>
                </c:pt>
                <c:pt idx="10">
                  <c:v>Azerbaijan</c:v>
                </c:pt>
                <c:pt idx="11">
                  <c:v>Bahamas</c:v>
                </c:pt>
                <c:pt idx="12">
                  <c:v>Bahrain</c:v>
                </c:pt>
                <c:pt idx="13">
                  <c:v>Bangladesh</c:v>
                </c:pt>
                <c:pt idx="14">
                  <c:v>Barbados</c:v>
                </c:pt>
                <c:pt idx="15">
                  <c:v>Belarus</c:v>
                </c:pt>
                <c:pt idx="16">
                  <c:v>Belgium</c:v>
                </c:pt>
                <c:pt idx="17">
                  <c:v>Belize</c:v>
                </c:pt>
                <c:pt idx="18">
                  <c:v>Benin</c:v>
                </c:pt>
                <c:pt idx="19">
                  <c:v>Bhutan</c:v>
                </c:pt>
                <c:pt idx="20">
                  <c:v>Bolivia</c:v>
                </c:pt>
                <c:pt idx="21">
                  <c:v>Bosnia and Herzegovina</c:v>
                </c:pt>
                <c:pt idx="22">
                  <c:v>Botswana</c:v>
                </c:pt>
                <c:pt idx="23">
                  <c:v>Brazil</c:v>
                </c:pt>
                <c:pt idx="24">
                  <c:v>Brunei</c:v>
                </c:pt>
                <c:pt idx="25">
                  <c:v>Bulgaria</c:v>
                </c:pt>
                <c:pt idx="26">
                  <c:v>Burkina Faso</c:v>
                </c:pt>
                <c:pt idx="27">
                  <c:v>Burma</c:v>
                </c:pt>
                <c:pt idx="28">
                  <c:v>Burundi</c:v>
                </c:pt>
                <c:pt idx="29">
                  <c:v>Cabo Verde</c:v>
                </c:pt>
                <c:pt idx="30">
                  <c:v>Cambodia</c:v>
                </c:pt>
                <c:pt idx="31">
                  <c:v>Cameroon</c:v>
                </c:pt>
                <c:pt idx="32">
                  <c:v>Canada</c:v>
                </c:pt>
                <c:pt idx="33">
                  <c:v>Central African Republic</c:v>
                </c:pt>
                <c:pt idx="34">
                  <c:v>Chad</c:v>
                </c:pt>
                <c:pt idx="35">
                  <c:v>Chile</c:v>
                </c:pt>
                <c:pt idx="36">
                  <c:v>China</c:v>
                </c:pt>
                <c:pt idx="37">
                  <c:v>Colombia</c:v>
                </c:pt>
                <c:pt idx="38">
                  <c:v>Comoros</c:v>
                </c:pt>
                <c:pt idx="39">
                  <c:v>Congo (Brazzaville)</c:v>
                </c:pt>
                <c:pt idx="40">
                  <c:v>Congo (Kinshasa)</c:v>
                </c:pt>
                <c:pt idx="41">
                  <c:v>Costa Rica</c:v>
                </c:pt>
                <c:pt idx="42">
                  <c:v>Cote d'Ivoire</c:v>
                </c:pt>
                <c:pt idx="43">
                  <c:v>Croatia</c:v>
                </c:pt>
                <c:pt idx="44">
                  <c:v>Cuba</c:v>
                </c:pt>
                <c:pt idx="45">
                  <c:v>Cyprus</c:v>
                </c:pt>
                <c:pt idx="46">
                  <c:v>Czechia</c:v>
                </c:pt>
                <c:pt idx="47">
                  <c:v>Denmark</c:v>
                </c:pt>
                <c:pt idx="48">
                  <c:v>Diamond Princess</c:v>
                </c:pt>
                <c:pt idx="49">
                  <c:v>Djibouti</c:v>
                </c:pt>
                <c:pt idx="50">
                  <c:v>Dominica</c:v>
                </c:pt>
                <c:pt idx="51">
                  <c:v>Dominican Republic</c:v>
                </c:pt>
                <c:pt idx="52">
                  <c:v>Ecuador</c:v>
                </c:pt>
                <c:pt idx="53">
                  <c:v>Egypt</c:v>
                </c:pt>
                <c:pt idx="54">
                  <c:v>El Salvador</c:v>
                </c:pt>
                <c:pt idx="55">
                  <c:v>Equatorial Guinea</c:v>
                </c:pt>
                <c:pt idx="56">
                  <c:v>Eritrea</c:v>
                </c:pt>
                <c:pt idx="57">
                  <c:v>Estonia</c:v>
                </c:pt>
                <c:pt idx="58">
                  <c:v>Eswatini</c:v>
                </c:pt>
                <c:pt idx="59">
                  <c:v>Ethiopia</c:v>
                </c:pt>
                <c:pt idx="60">
                  <c:v>Fiji</c:v>
                </c:pt>
                <c:pt idx="61">
                  <c:v>Finland</c:v>
                </c:pt>
                <c:pt idx="62">
                  <c:v>France</c:v>
                </c:pt>
                <c:pt idx="63">
                  <c:v>Gabon</c:v>
                </c:pt>
                <c:pt idx="64">
                  <c:v>Gambia</c:v>
                </c:pt>
                <c:pt idx="65">
                  <c:v>Georgia</c:v>
                </c:pt>
                <c:pt idx="66">
                  <c:v>Germany</c:v>
                </c:pt>
                <c:pt idx="67">
                  <c:v>Ghana</c:v>
                </c:pt>
                <c:pt idx="68">
                  <c:v>Greece</c:v>
                </c:pt>
                <c:pt idx="69">
                  <c:v>Grenada</c:v>
                </c:pt>
                <c:pt idx="70">
                  <c:v>Guatemala</c:v>
                </c:pt>
                <c:pt idx="71">
                  <c:v>Guinea</c:v>
                </c:pt>
                <c:pt idx="72">
                  <c:v>Guinea-Bissau</c:v>
                </c:pt>
                <c:pt idx="73">
                  <c:v>Guyana</c:v>
                </c:pt>
                <c:pt idx="74">
                  <c:v>Haiti</c:v>
                </c:pt>
                <c:pt idx="75">
                  <c:v>Holy See</c:v>
                </c:pt>
                <c:pt idx="76">
                  <c:v>Honduras</c:v>
                </c:pt>
                <c:pt idx="77">
                  <c:v>Hungary</c:v>
                </c:pt>
                <c:pt idx="78">
                  <c:v>Iceland</c:v>
                </c:pt>
                <c:pt idx="79">
                  <c:v>India</c:v>
                </c:pt>
                <c:pt idx="80">
                  <c:v>Indonesia</c:v>
                </c:pt>
                <c:pt idx="81">
                  <c:v>Iran</c:v>
                </c:pt>
                <c:pt idx="82">
                  <c:v>Iraq</c:v>
                </c:pt>
                <c:pt idx="83">
                  <c:v>Ireland</c:v>
                </c:pt>
                <c:pt idx="84">
                  <c:v>Israel</c:v>
                </c:pt>
                <c:pt idx="85">
                  <c:v>Italy</c:v>
                </c:pt>
                <c:pt idx="86">
                  <c:v>Jamaica</c:v>
                </c:pt>
                <c:pt idx="87">
                  <c:v>Japan</c:v>
                </c:pt>
                <c:pt idx="88">
                  <c:v>Jordan</c:v>
                </c:pt>
                <c:pt idx="89">
                  <c:v>Kazakhstan</c:v>
                </c:pt>
                <c:pt idx="90">
                  <c:v>Kenya</c:v>
                </c:pt>
                <c:pt idx="91">
                  <c:v>Korea, South</c:v>
                </c:pt>
                <c:pt idx="92">
                  <c:v>Kosovo</c:v>
                </c:pt>
                <c:pt idx="93">
                  <c:v>Kuwait</c:v>
                </c:pt>
                <c:pt idx="94">
                  <c:v>Kyrgyzstan</c:v>
                </c:pt>
                <c:pt idx="95">
                  <c:v>Laos</c:v>
                </c:pt>
                <c:pt idx="96">
                  <c:v>Latvia</c:v>
                </c:pt>
                <c:pt idx="97">
                  <c:v>Lebanon</c:v>
                </c:pt>
                <c:pt idx="98">
                  <c:v>Lesotho</c:v>
                </c:pt>
                <c:pt idx="99">
                  <c:v>Liberia</c:v>
                </c:pt>
                <c:pt idx="100">
                  <c:v>Libya</c:v>
                </c:pt>
                <c:pt idx="101">
                  <c:v>Liechtenstein</c:v>
                </c:pt>
                <c:pt idx="102">
                  <c:v>Lithuania</c:v>
                </c:pt>
                <c:pt idx="103">
                  <c:v>Luxembourg</c:v>
                </c:pt>
                <c:pt idx="104">
                  <c:v>Madagascar</c:v>
                </c:pt>
                <c:pt idx="105">
                  <c:v>Malawi</c:v>
                </c:pt>
                <c:pt idx="106">
                  <c:v>Malaysia</c:v>
                </c:pt>
                <c:pt idx="107">
                  <c:v>Maldives</c:v>
                </c:pt>
                <c:pt idx="108">
                  <c:v>Mali</c:v>
                </c:pt>
                <c:pt idx="109">
                  <c:v>Malta</c:v>
                </c:pt>
                <c:pt idx="110">
                  <c:v>Marshall Islands</c:v>
                </c:pt>
                <c:pt idx="111">
                  <c:v>Mauritania</c:v>
                </c:pt>
                <c:pt idx="112">
                  <c:v>Mauritius</c:v>
                </c:pt>
                <c:pt idx="113">
                  <c:v>Mexico</c:v>
                </c:pt>
                <c:pt idx="114">
                  <c:v>Moldova</c:v>
                </c:pt>
                <c:pt idx="115">
                  <c:v>Monaco</c:v>
                </c:pt>
                <c:pt idx="116">
                  <c:v>Mongolia</c:v>
                </c:pt>
                <c:pt idx="117">
                  <c:v>Montenegro</c:v>
                </c:pt>
                <c:pt idx="118">
                  <c:v>Morocco</c:v>
                </c:pt>
                <c:pt idx="119">
                  <c:v>Mozambique</c:v>
                </c:pt>
                <c:pt idx="120">
                  <c:v>MS Zaandam</c:v>
                </c:pt>
                <c:pt idx="121">
                  <c:v>Namibia</c:v>
                </c:pt>
                <c:pt idx="122">
                  <c:v>Nepal</c:v>
                </c:pt>
                <c:pt idx="123">
                  <c:v>Netherlands</c:v>
                </c:pt>
                <c:pt idx="124">
                  <c:v>New Zealand</c:v>
                </c:pt>
                <c:pt idx="125">
                  <c:v>Nicaragua</c:v>
                </c:pt>
                <c:pt idx="126">
                  <c:v>Niger</c:v>
                </c:pt>
                <c:pt idx="127">
                  <c:v>Nigeria</c:v>
                </c:pt>
                <c:pt idx="128">
                  <c:v>North Macedonia</c:v>
                </c:pt>
                <c:pt idx="129">
                  <c:v>Norway</c:v>
                </c:pt>
                <c:pt idx="130">
                  <c:v>Oman</c:v>
                </c:pt>
                <c:pt idx="131">
                  <c:v>Pakistan</c:v>
                </c:pt>
                <c:pt idx="132">
                  <c:v>Panama</c:v>
                </c:pt>
                <c:pt idx="133">
                  <c:v>Papua New Guinea</c:v>
                </c:pt>
                <c:pt idx="134">
                  <c:v>Paraguay</c:v>
                </c:pt>
                <c:pt idx="135">
                  <c:v>Peru</c:v>
                </c:pt>
                <c:pt idx="136">
                  <c:v>Philippines</c:v>
                </c:pt>
                <c:pt idx="137">
                  <c:v>Poland</c:v>
                </c:pt>
                <c:pt idx="138">
                  <c:v>Portugal</c:v>
                </c:pt>
                <c:pt idx="139">
                  <c:v>Qatar</c:v>
                </c:pt>
                <c:pt idx="140">
                  <c:v>Romania</c:v>
                </c:pt>
                <c:pt idx="141">
                  <c:v>Russia</c:v>
                </c:pt>
                <c:pt idx="142">
                  <c:v>Rwanda</c:v>
                </c:pt>
                <c:pt idx="143">
                  <c:v>Saint Kitts and Nevis</c:v>
                </c:pt>
                <c:pt idx="144">
                  <c:v>Saint Lucia</c:v>
                </c:pt>
                <c:pt idx="145">
                  <c:v>Saint Vincent and the Grenadines</c:v>
                </c:pt>
                <c:pt idx="146">
                  <c:v>San Marino</c:v>
                </c:pt>
                <c:pt idx="147">
                  <c:v>Sao Tome and Principe</c:v>
                </c:pt>
                <c:pt idx="148">
                  <c:v>Saudi Arabia</c:v>
                </c:pt>
                <c:pt idx="149">
                  <c:v>Senegal</c:v>
                </c:pt>
                <c:pt idx="150">
                  <c:v>Serbia</c:v>
                </c:pt>
                <c:pt idx="151">
                  <c:v>Seychelles</c:v>
                </c:pt>
                <c:pt idx="152">
                  <c:v>Sierra Leone</c:v>
                </c:pt>
                <c:pt idx="153">
                  <c:v>Singapore</c:v>
                </c:pt>
                <c:pt idx="154">
                  <c:v>Slovakia</c:v>
                </c:pt>
                <c:pt idx="155">
                  <c:v>Slovenia</c:v>
                </c:pt>
                <c:pt idx="156">
                  <c:v>Solomon Islands</c:v>
                </c:pt>
                <c:pt idx="157">
                  <c:v>Somalia</c:v>
                </c:pt>
                <c:pt idx="158">
                  <c:v>South Africa</c:v>
                </c:pt>
                <c:pt idx="159">
                  <c:v>South Sudan</c:v>
                </c:pt>
                <c:pt idx="160">
                  <c:v>Spain</c:v>
                </c:pt>
                <c:pt idx="161">
                  <c:v>Sri Lanka</c:v>
                </c:pt>
                <c:pt idx="162">
                  <c:v>Sudan</c:v>
                </c:pt>
                <c:pt idx="163">
                  <c:v>Suriname</c:v>
                </c:pt>
                <c:pt idx="164">
                  <c:v>Sweden</c:v>
                </c:pt>
                <c:pt idx="165">
                  <c:v>Switzerland</c:v>
                </c:pt>
                <c:pt idx="166">
                  <c:v>Syria</c:v>
                </c:pt>
                <c:pt idx="167">
                  <c:v>Taiwan</c:v>
                </c:pt>
                <c:pt idx="168">
                  <c:v>Tajikistan</c:v>
                </c:pt>
                <c:pt idx="169">
                  <c:v>Tanzania</c:v>
                </c:pt>
                <c:pt idx="170">
                  <c:v>Thailand</c:v>
                </c:pt>
                <c:pt idx="171">
                  <c:v>Timor-Leste</c:v>
                </c:pt>
                <c:pt idx="172">
                  <c:v>Togo</c:v>
                </c:pt>
                <c:pt idx="173">
                  <c:v>Trinidad and Tobago</c:v>
                </c:pt>
                <c:pt idx="174">
                  <c:v>Tunisia</c:v>
                </c:pt>
                <c:pt idx="175">
                  <c:v>Turkey</c:v>
                </c:pt>
                <c:pt idx="176">
                  <c:v>Uganda</c:v>
                </c:pt>
                <c:pt idx="177">
                  <c:v>Ukraine</c:v>
                </c:pt>
                <c:pt idx="178">
                  <c:v>United Arab Emirates</c:v>
                </c:pt>
                <c:pt idx="179">
                  <c:v>United Kingdom</c:v>
                </c:pt>
                <c:pt idx="180">
                  <c:v>Uruguay</c:v>
                </c:pt>
                <c:pt idx="181">
                  <c:v>US</c:v>
                </c:pt>
                <c:pt idx="182">
                  <c:v>Uzbekistan</c:v>
                </c:pt>
                <c:pt idx="183">
                  <c:v>Vanuatu</c:v>
                </c:pt>
                <c:pt idx="184">
                  <c:v>Venezuela</c:v>
                </c:pt>
                <c:pt idx="185">
                  <c:v>Vietnam</c:v>
                </c:pt>
                <c:pt idx="186">
                  <c:v>West Bank and Gaza</c:v>
                </c:pt>
                <c:pt idx="187">
                  <c:v>Western Sahara</c:v>
                </c:pt>
                <c:pt idx="188">
                  <c:v>Yemen</c:v>
                </c:pt>
                <c:pt idx="189">
                  <c:v>Zambia</c:v>
                </c:pt>
                <c:pt idx="190">
                  <c:v>Zimbabwe</c:v>
                </c:pt>
              </c:strCache>
            </c:strRef>
          </c:cat>
          <c:val>
            <c:numRef>
              <c:f>'final woorld'!$F$2:$F$192</c:f>
              <c:numCache>
                <c:formatCode>General</c:formatCode>
                <c:ptCount val="191"/>
                <c:pt idx="0">
                  <c:v>234383</c:v>
                </c:pt>
                <c:pt idx="1">
                  <c:v>56518</c:v>
                </c:pt>
                <c:pt idx="2">
                  <c:v>296574</c:v>
                </c:pt>
                <c:pt idx="3">
                  <c:v>13014</c:v>
                </c:pt>
                <c:pt idx="4">
                  <c:v>25132</c:v>
                </c:pt>
                <c:pt idx="5">
                  <c:v>721</c:v>
                </c:pt>
                <c:pt idx="6">
                  <c:v>2524795</c:v>
                </c:pt>
                <c:pt idx="7">
                  <c:v>169846</c:v>
                </c:pt>
                <c:pt idx="8">
                  <c:v>104791</c:v>
                </c:pt>
                <c:pt idx="9">
                  <c:v>206740</c:v>
                </c:pt>
                <c:pt idx="10">
                  <c:v>98520</c:v>
                </c:pt>
                <c:pt idx="11">
                  <c:v>12483</c:v>
                </c:pt>
                <c:pt idx="12">
                  <c:v>36502</c:v>
                </c:pt>
                <c:pt idx="13">
                  <c:v>747412</c:v>
                </c:pt>
                <c:pt idx="14">
                  <c:v>1620</c:v>
                </c:pt>
                <c:pt idx="15">
                  <c:v>132586</c:v>
                </c:pt>
                <c:pt idx="16">
                  <c:v>2366120</c:v>
                </c:pt>
                <c:pt idx="17">
                  <c:v>5140</c:v>
                </c:pt>
                <c:pt idx="18">
                  <c:v>6189</c:v>
                </c:pt>
                <c:pt idx="19">
                  <c:v>0</c:v>
                </c:pt>
                <c:pt idx="20">
                  <c:v>954947</c:v>
                </c:pt>
                <c:pt idx="21">
                  <c:v>143659</c:v>
                </c:pt>
                <c:pt idx="22">
                  <c:v>2028</c:v>
                </c:pt>
                <c:pt idx="23">
                  <c:v>21369310</c:v>
                </c:pt>
                <c:pt idx="24">
                  <c:v>604</c:v>
                </c:pt>
                <c:pt idx="25">
                  <c:v>160059</c:v>
                </c:pt>
                <c:pt idx="26">
                  <c:v>13149</c:v>
                </c:pt>
                <c:pt idx="27">
                  <c:v>75893</c:v>
                </c:pt>
                <c:pt idx="28">
                  <c:v>232</c:v>
                </c:pt>
                <c:pt idx="29">
                  <c:v>9003</c:v>
                </c:pt>
                <c:pt idx="30">
                  <c:v>0</c:v>
                </c:pt>
                <c:pt idx="31">
                  <c:v>74969</c:v>
                </c:pt>
                <c:pt idx="32">
                  <c:v>1879614</c:v>
                </c:pt>
                <c:pt idx="33">
                  <c:v>9779</c:v>
                </c:pt>
                <c:pt idx="34">
                  <c:v>16462</c:v>
                </c:pt>
                <c:pt idx="35">
                  <c:v>1909092</c:v>
                </c:pt>
                <c:pt idx="36">
                  <c:v>1267903</c:v>
                </c:pt>
                <c:pt idx="37">
                  <c:v>3351794</c:v>
                </c:pt>
                <c:pt idx="38">
                  <c:v>1219</c:v>
                </c:pt>
                <c:pt idx="39">
                  <c:v>13389</c:v>
                </c:pt>
                <c:pt idx="40">
                  <c:v>45702</c:v>
                </c:pt>
                <c:pt idx="41">
                  <c:v>113933</c:v>
                </c:pt>
                <c:pt idx="42">
                  <c:v>19678</c:v>
                </c:pt>
                <c:pt idx="43">
                  <c:v>67634</c:v>
                </c:pt>
                <c:pt idx="44">
                  <c:v>22369</c:v>
                </c:pt>
                <c:pt idx="45">
                  <c:v>5193</c:v>
                </c:pt>
                <c:pt idx="46">
                  <c:v>293491</c:v>
                </c:pt>
                <c:pt idx="47">
                  <c:v>145556</c:v>
                </c:pt>
                <c:pt idx="48">
                  <c:v>3412</c:v>
                </c:pt>
                <c:pt idx="49">
                  <c:v>10628</c:v>
                </c:pt>
                <c:pt idx="50">
                  <c:v>0</c:v>
                </c:pt>
                <c:pt idx="51">
                  <c:v>306553</c:v>
                </c:pt>
                <c:pt idx="52">
                  <c:v>1633468</c:v>
                </c:pt>
                <c:pt idx="53">
                  <c:v>919064</c:v>
                </c:pt>
                <c:pt idx="54">
                  <c:v>115171</c:v>
                </c:pt>
                <c:pt idx="55">
                  <c:v>12660</c:v>
                </c:pt>
                <c:pt idx="56">
                  <c:v>0</c:v>
                </c:pt>
                <c:pt idx="57">
                  <c:v>15694</c:v>
                </c:pt>
                <c:pt idx="58">
                  <c:v>13249</c:v>
                </c:pt>
                <c:pt idx="59">
                  <c:v>143802</c:v>
                </c:pt>
                <c:pt idx="60">
                  <c:v>219</c:v>
                </c:pt>
                <c:pt idx="61">
                  <c:v>74185</c:v>
                </c:pt>
                <c:pt idx="62">
                  <c:v>7445239</c:v>
                </c:pt>
                <c:pt idx="63">
                  <c:v>9305</c:v>
                </c:pt>
                <c:pt idx="64">
                  <c:v>12401</c:v>
                </c:pt>
                <c:pt idx="65">
                  <c:v>29258</c:v>
                </c:pt>
                <c:pt idx="66">
                  <c:v>2173486</c:v>
                </c:pt>
                <c:pt idx="67">
                  <c:v>42873</c:v>
                </c:pt>
                <c:pt idx="68">
                  <c:v>90634</c:v>
                </c:pt>
                <c:pt idx="69">
                  <c:v>0</c:v>
                </c:pt>
                <c:pt idx="70">
                  <c:v>447367</c:v>
                </c:pt>
                <c:pt idx="71">
                  <c:v>10442</c:v>
                </c:pt>
                <c:pt idx="72">
                  <c:v>6039</c:v>
                </c:pt>
                <c:pt idx="73">
                  <c:v>11504</c:v>
                </c:pt>
                <c:pt idx="74">
                  <c:v>33821</c:v>
                </c:pt>
                <c:pt idx="75">
                  <c:v>0</c:v>
                </c:pt>
                <c:pt idx="76">
                  <c:v>319378</c:v>
                </c:pt>
                <c:pt idx="77">
                  <c:v>223374</c:v>
                </c:pt>
                <c:pt idx="78">
                  <c:v>2810</c:v>
                </c:pt>
                <c:pt idx="79">
                  <c:v>12702847</c:v>
                </c:pt>
                <c:pt idx="80">
                  <c:v>1548471</c:v>
                </c:pt>
                <c:pt idx="81">
                  <c:v>4593638</c:v>
                </c:pt>
                <c:pt idx="82">
                  <c:v>1232154</c:v>
                </c:pt>
                <c:pt idx="83">
                  <c:v>394509</c:v>
                </c:pt>
                <c:pt idx="84">
                  <c:v>239362</c:v>
                </c:pt>
                <c:pt idx="85">
                  <c:v>8536218</c:v>
                </c:pt>
                <c:pt idx="86">
                  <c:v>15041</c:v>
                </c:pt>
                <c:pt idx="87">
                  <c:v>276732</c:v>
                </c:pt>
                <c:pt idx="88">
                  <c:v>67088</c:v>
                </c:pt>
                <c:pt idx="89">
                  <c:v>218927</c:v>
                </c:pt>
                <c:pt idx="90">
                  <c:v>108985</c:v>
                </c:pt>
                <c:pt idx="91">
                  <c:v>83951</c:v>
                </c:pt>
                <c:pt idx="92">
                  <c:v>81356</c:v>
                </c:pt>
                <c:pt idx="93">
                  <c:v>103951</c:v>
                </c:pt>
                <c:pt idx="94">
                  <c:v>163584</c:v>
                </c:pt>
                <c:pt idx="95">
                  <c:v>0</c:v>
                </c:pt>
                <c:pt idx="96">
                  <c:v>10068</c:v>
                </c:pt>
                <c:pt idx="97">
                  <c:v>55200</c:v>
                </c:pt>
                <c:pt idx="98">
                  <c:v>4564</c:v>
                </c:pt>
                <c:pt idx="99">
                  <c:v>13601</c:v>
                </c:pt>
                <c:pt idx="100">
                  <c:v>70802</c:v>
                </c:pt>
                <c:pt idx="101">
                  <c:v>438</c:v>
                </c:pt>
                <c:pt idx="102">
                  <c:v>25302</c:v>
                </c:pt>
                <c:pt idx="103">
                  <c:v>30723</c:v>
                </c:pt>
                <c:pt idx="104">
                  <c:v>28350</c:v>
                </c:pt>
                <c:pt idx="105">
                  <c:v>23364</c:v>
                </c:pt>
                <c:pt idx="106">
                  <c:v>36275</c:v>
                </c:pt>
                <c:pt idx="107">
                  <c:v>4820</c:v>
                </c:pt>
                <c:pt idx="108">
                  <c:v>24804</c:v>
                </c:pt>
                <c:pt idx="109">
                  <c:v>6025</c:v>
                </c:pt>
                <c:pt idx="110">
                  <c:v>0</c:v>
                </c:pt>
                <c:pt idx="111">
                  <c:v>27110</c:v>
                </c:pt>
                <c:pt idx="112">
                  <c:v>2421</c:v>
                </c:pt>
                <c:pt idx="113">
                  <c:v>11422683</c:v>
                </c:pt>
                <c:pt idx="114">
                  <c:v>213018</c:v>
                </c:pt>
                <c:pt idx="115">
                  <c:v>740</c:v>
                </c:pt>
                <c:pt idx="116">
                  <c:v>0</c:v>
                </c:pt>
                <c:pt idx="117">
                  <c:v>26733</c:v>
                </c:pt>
                <c:pt idx="118">
                  <c:v>330494</c:v>
                </c:pt>
                <c:pt idx="119">
                  <c:v>7883</c:v>
                </c:pt>
                <c:pt idx="120">
                  <c:v>488</c:v>
                </c:pt>
                <c:pt idx="121">
                  <c:v>12557</c:v>
                </c:pt>
                <c:pt idx="122">
                  <c:v>75656</c:v>
                </c:pt>
                <c:pt idx="123">
                  <c:v>1497515</c:v>
                </c:pt>
                <c:pt idx="124">
                  <c:v>5206</c:v>
                </c:pt>
                <c:pt idx="125">
                  <c:v>23210</c:v>
                </c:pt>
                <c:pt idx="126">
                  <c:v>14661</c:v>
                </c:pt>
                <c:pt idx="127">
                  <c:v>175061</c:v>
                </c:pt>
                <c:pt idx="128">
                  <c:v>126562</c:v>
                </c:pt>
                <c:pt idx="129">
                  <c:v>60332</c:v>
                </c:pt>
                <c:pt idx="130">
                  <c:v>128790</c:v>
                </c:pt>
                <c:pt idx="131">
                  <c:v>1097427</c:v>
                </c:pt>
                <c:pt idx="132">
                  <c:v>343060</c:v>
                </c:pt>
                <c:pt idx="133">
                  <c:v>717</c:v>
                </c:pt>
                <c:pt idx="134">
                  <c:v>107442</c:v>
                </c:pt>
                <c:pt idx="135">
                  <c:v>4505761</c:v>
                </c:pt>
                <c:pt idx="136">
                  <c:v>774504</c:v>
                </c:pt>
                <c:pt idx="137">
                  <c:v>690554</c:v>
                </c:pt>
                <c:pt idx="138">
                  <c:v>436451</c:v>
                </c:pt>
                <c:pt idx="139">
                  <c:v>33824</c:v>
                </c:pt>
                <c:pt idx="140">
                  <c:v>821831</c:v>
                </c:pt>
                <c:pt idx="141">
                  <c:v>3462243</c:v>
                </c:pt>
                <c:pt idx="142">
                  <c:v>3465</c:v>
                </c:pt>
                <c:pt idx="143">
                  <c:v>0</c:v>
                </c:pt>
                <c:pt idx="144">
                  <c:v>41</c:v>
                </c:pt>
                <c:pt idx="145">
                  <c:v>0</c:v>
                </c:pt>
                <c:pt idx="146">
                  <c:v>10403</c:v>
                </c:pt>
                <c:pt idx="147">
                  <c:v>2883</c:v>
                </c:pt>
                <c:pt idx="148">
                  <c:v>681358</c:v>
                </c:pt>
                <c:pt idx="149">
                  <c:v>44342</c:v>
                </c:pt>
                <c:pt idx="150">
                  <c:v>130387</c:v>
                </c:pt>
                <c:pt idx="151">
                  <c:v>0</c:v>
                </c:pt>
                <c:pt idx="152">
                  <c:v>13214</c:v>
                </c:pt>
                <c:pt idx="153">
                  <c:v>5896</c:v>
                </c:pt>
                <c:pt idx="154">
                  <c:v>23736</c:v>
                </c:pt>
                <c:pt idx="155">
                  <c:v>51432</c:v>
                </c:pt>
                <c:pt idx="156">
                  <c:v>0</c:v>
                </c:pt>
                <c:pt idx="157">
                  <c:v>19601</c:v>
                </c:pt>
                <c:pt idx="158">
                  <c:v>2216492</c:v>
                </c:pt>
                <c:pt idx="159">
                  <c:v>8569</c:v>
                </c:pt>
                <c:pt idx="160">
                  <c:v>7223052</c:v>
                </c:pt>
                <c:pt idx="161">
                  <c:v>4215</c:v>
                </c:pt>
                <c:pt idx="162">
                  <c:v>146676</c:v>
                </c:pt>
                <c:pt idx="163">
                  <c:v>11826</c:v>
                </c:pt>
                <c:pt idx="164">
                  <c:v>1234682</c:v>
                </c:pt>
                <c:pt idx="165">
                  <c:v>510045</c:v>
                </c:pt>
                <c:pt idx="166">
                  <c:v>26119</c:v>
                </c:pt>
                <c:pt idx="167">
                  <c:v>1722</c:v>
                </c:pt>
                <c:pt idx="168">
                  <c:v>13325</c:v>
                </c:pt>
                <c:pt idx="169">
                  <c:v>4631</c:v>
                </c:pt>
                <c:pt idx="170">
                  <c:v>13696</c:v>
                </c:pt>
                <c:pt idx="171">
                  <c:v>0</c:v>
                </c:pt>
                <c:pt idx="172">
                  <c:v>6710</c:v>
                </c:pt>
                <c:pt idx="173">
                  <c:v>9270</c:v>
                </c:pt>
                <c:pt idx="174">
                  <c:v>101525</c:v>
                </c:pt>
                <c:pt idx="175">
                  <c:v>1529328</c:v>
                </c:pt>
                <c:pt idx="176">
                  <c:v>9706</c:v>
                </c:pt>
                <c:pt idx="177">
                  <c:v>736806</c:v>
                </c:pt>
                <c:pt idx="178">
                  <c:v>80298</c:v>
                </c:pt>
                <c:pt idx="179">
                  <c:v>9425450</c:v>
                </c:pt>
                <c:pt idx="180">
                  <c:v>8790</c:v>
                </c:pt>
                <c:pt idx="181">
                  <c:v>37179442</c:v>
                </c:pt>
                <c:pt idx="182">
                  <c:v>56645</c:v>
                </c:pt>
                <c:pt idx="183">
                  <c:v>0</c:v>
                </c:pt>
                <c:pt idx="184">
                  <c:v>76514</c:v>
                </c:pt>
                <c:pt idx="185">
                  <c:v>3823</c:v>
                </c:pt>
                <c:pt idx="186">
                  <c:v>42165</c:v>
                </c:pt>
                <c:pt idx="187">
                  <c:v>189</c:v>
                </c:pt>
                <c:pt idx="188">
                  <c:v>90273</c:v>
                </c:pt>
                <c:pt idx="189">
                  <c:v>41529</c:v>
                </c:pt>
                <c:pt idx="190">
                  <c:v>26876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AD4-4696-AC39-7E97D14163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3008296"/>
        <c:axId val="863014528"/>
      </c:lineChart>
      <c:catAx>
        <c:axId val="8630082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863014528"/>
        <c:crosses val="autoZero"/>
        <c:auto val="1"/>
        <c:lblAlgn val="ctr"/>
        <c:lblOffset val="100"/>
        <c:noMultiLvlLbl val="0"/>
      </c:catAx>
      <c:valAx>
        <c:axId val="86301452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863008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[Copy of Excel project by suraj bhute(Auto 1.xlsx]Sheet1!confiremed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pPr>
            <a:r>
              <a:rPr lang="en-US" sz="1200" b="1"/>
              <a:t>Confirmed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accent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2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Sheet1!$B$37</c:f>
              <c:strCache>
                <c:ptCount val="1"/>
                <c:pt idx="0">
                  <c:v>Sum of India</c:v>
                </c:pt>
              </c:strCache>
            </c:strRef>
          </c:tx>
          <c:spPr>
            <a:solidFill>
              <a:schemeClr val="accent2">
                <a:shade val="53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Sheet1!$A$38:$A$39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Sheet1!$B$38:$B$39</c:f>
              <c:numCache>
                <c:formatCode>General</c:formatCode>
                <c:ptCount val="1"/>
                <c:pt idx="0">
                  <c:v>10951713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79-425D-8C0D-658FF538947D}"/>
            </c:ext>
          </c:extLst>
        </c:ser>
        <c:ser>
          <c:idx val="1"/>
          <c:order val="1"/>
          <c:tx>
            <c:strRef>
              <c:f>Sheet1!$C$37</c:f>
              <c:strCache>
                <c:ptCount val="1"/>
                <c:pt idx="0">
                  <c:v>Sum of US</c:v>
                </c:pt>
              </c:strCache>
            </c:strRef>
          </c:tx>
          <c:spPr>
            <a:solidFill>
              <a:schemeClr val="accent2">
                <a:shade val="76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Sheet1!$A$38:$A$39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Sheet1!$C$38:$C$39</c:f>
              <c:numCache>
                <c:formatCode>General</c:formatCode>
                <c:ptCount val="1"/>
                <c:pt idx="0">
                  <c:v>64746719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E79-425D-8C0D-658FF538947D}"/>
            </c:ext>
          </c:extLst>
        </c:ser>
        <c:ser>
          <c:idx val="2"/>
          <c:order val="2"/>
          <c:tx>
            <c:strRef>
              <c:f>Sheet1!$D$37</c:f>
              <c:strCache>
                <c:ptCount val="1"/>
                <c:pt idx="0">
                  <c:v>Sum of Brazil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Sheet1!$A$38:$A$39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Sheet1!$D$38:$D$39</c:f>
              <c:numCache>
                <c:formatCode>General</c:formatCode>
                <c:ptCount val="1"/>
                <c:pt idx="0">
                  <c:v>28161222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E79-425D-8C0D-658FF538947D}"/>
            </c:ext>
          </c:extLst>
        </c:ser>
        <c:ser>
          <c:idx val="3"/>
          <c:order val="3"/>
          <c:tx>
            <c:strRef>
              <c:f>Sheet1!$E$37</c:f>
              <c:strCache>
                <c:ptCount val="1"/>
                <c:pt idx="0">
                  <c:v>Sum of Spain</c:v>
                </c:pt>
              </c:strCache>
            </c:strRef>
          </c:tx>
          <c:spPr>
            <a:solidFill>
              <a:schemeClr val="accent2">
                <a:tint val="77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Sheet1!$A$38:$A$39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Sheet1!$E$38:$E$39</c:f>
              <c:numCache>
                <c:formatCode>General</c:formatCode>
                <c:ptCount val="1"/>
                <c:pt idx="0">
                  <c:v>7331192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E79-425D-8C0D-658FF538947D}"/>
            </c:ext>
          </c:extLst>
        </c:ser>
        <c:ser>
          <c:idx val="4"/>
          <c:order val="4"/>
          <c:tx>
            <c:strRef>
              <c:f>Sheet1!$F$37</c:f>
              <c:strCache>
                <c:ptCount val="1"/>
                <c:pt idx="0">
                  <c:v>Sum of Russia</c:v>
                </c:pt>
              </c:strCache>
            </c:strRef>
          </c:tx>
          <c:spPr>
            <a:solidFill>
              <a:schemeClr val="accent2">
                <a:tint val="54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Sheet1!$A$38:$A$39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Sheet1!$F$38:$F$39</c:f>
              <c:numCache>
                <c:formatCode>General</c:formatCode>
                <c:ptCount val="1"/>
                <c:pt idx="0">
                  <c:v>16097579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E79-425D-8C0D-658FF538947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75"/>
        <c:overlap val="-25"/>
        <c:axId val="417063575"/>
        <c:axId val="417065215"/>
      </c:barChart>
      <c:catAx>
        <c:axId val="41706357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17065215"/>
        <c:crosses val="autoZero"/>
        <c:auto val="1"/>
        <c:lblAlgn val="ctr"/>
        <c:lblOffset val="100"/>
        <c:noMultiLvlLbl val="0"/>
      </c:catAx>
      <c:valAx>
        <c:axId val="41706521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70635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4.4797550234762062E-2"/>
          <c:y val="0.69510686492522"/>
          <c:w val="0.94518303408560833"/>
          <c:h val="0.2570670563048517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accent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solidFill>
            <a:schemeClr val="accent2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pivotSource>
    <c:name>[Copy of Excel project by suraj bhute(Auto 1.xlsx]Sheet1!recoverd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pPr>
            <a:r>
              <a:rPr lang="en-US" sz="1200" b="1"/>
              <a:t>Recovered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accent6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6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6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Sheet1!$B$43</c:f>
              <c:strCache>
                <c:ptCount val="1"/>
                <c:pt idx="0">
                  <c:v>Sum of India</c:v>
                </c:pt>
              </c:strCache>
            </c:strRef>
          </c:tx>
          <c:spPr>
            <a:solidFill>
              <a:schemeClr val="accent6">
                <a:shade val="53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Sheet1!$A$44:$A$45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Sheet1!$B$44:$B$45</c:f>
              <c:numCache>
                <c:formatCode>General</c:formatCode>
                <c:ptCount val="1"/>
                <c:pt idx="0">
                  <c:v>5916008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0A-455D-9313-5F84A0592A55}"/>
            </c:ext>
          </c:extLst>
        </c:ser>
        <c:ser>
          <c:idx val="1"/>
          <c:order val="1"/>
          <c:tx>
            <c:strRef>
              <c:f>Sheet1!$C$43</c:f>
              <c:strCache>
                <c:ptCount val="1"/>
                <c:pt idx="0">
                  <c:v>Sum of US</c:v>
                </c:pt>
              </c:strCache>
            </c:strRef>
          </c:tx>
          <c:spPr>
            <a:solidFill>
              <a:schemeClr val="accent6">
                <a:shade val="76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Sheet1!$A$44:$A$45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Sheet1!$C$44:$C$45</c:f>
              <c:numCache>
                <c:formatCode>General</c:formatCode>
                <c:ptCount val="1"/>
                <c:pt idx="0">
                  <c:v>17434297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0A-455D-9313-5F84A0592A55}"/>
            </c:ext>
          </c:extLst>
        </c:ser>
        <c:ser>
          <c:idx val="2"/>
          <c:order val="2"/>
          <c:tx>
            <c:strRef>
              <c:f>Sheet1!$D$43</c:f>
              <c:strCache>
                <c:ptCount val="1"/>
                <c:pt idx="0">
                  <c:v>Sum of Russia</c:v>
                </c:pt>
              </c:strCache>
            </c:strRef>
          </c:tx>
          <c:spPr>
            <a:solidFill>
              <a:schemeClr val="accent6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Sheet1!$A$44:$A$45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Sheet1!$D$44:$D$45</c:f>
              <c:numCache>
                <c:formatCode>General</c:formatCode>
                <c:ptCount val="1"/>
                <c:pt idx="0">
                  <c:v>8852843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60A-455D-9313-5F84A0592A55}"/>
            </c:ext>
          </c:extLst>
        </c:ser>
        <c:ser>
          <c:idx val="3"/>
          <c:order val="3"/>
          <c:tx>
            <c:strRef>
              <c:f>Sheet1!$E$43</c:f>
              <c:strCache>
                <c:ptCount val="1"/>
                <c:pt idx="0">
                  <c:v>Sum of Peru</c:v>
                </c:pt>
              </c:strCache>
            </c:strRef>
          </c:tx>
          <c:spPr>
            <a:solidFill>
              <a:schemeClr val="accent6">
                <a:tint val="77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Sheet1!$A$44:$A$45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Sheet1!$E$44:$E$45</c:f>
              <c:numCache>
                <c:formatCode>General</c:formatCode>
                <c:ptCount val="1"/>
                <c:pt idx="0">
                  <c:v>3610879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60A-455D-9313-5F84A0592A55}"/>
            </c:ext>
          </c:extLst>
        </c:ser>
        <c:ser>
          <c:idx val="4"/>
          <c:order val="4"/>
          <c:tx>
            <c:strRef>
              <c:f>Sheet1!$F$43</c:f>
              <c:strCache>
                <c:ptCount val="1"/>
                <c:pt idx="0">
                  <c:v>Sum of Brazil</c:v>
                </c:pt>
              </c:strCache>
            </c:strRef>
          </c:tx>
          <c:spPr>
            <a:solidFill>
              <a:schemeClr val="accent6">
                <a:tint val="54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6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Sheet1!$A$44:$A$45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Sheet1!$F$44:$F$45</c:f>
              <c:numCache>
                <c:formatCode>General</c:formatCode>
                <c:ptCount val="1"/>
                <c:pt idx="0">
                  <c:v>14780735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60A-455D-9313-5F84A0592A5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75"/>
        <c:overlap val="-25"/>
        <c:axId val="418941943"/>
        <c:axId val="418938663"/>
      </c:barChart>
      <c:catAx>
        <c:axId val="41894194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18938663"/>
        <c:crosses val="autoZero"/>
        <c:auto val="1"/>
        <c:lblAlgn val="ctr"/>
        <c:lblOffset val="100"/>
        <c:noMultiLvlLbl val="0"/>
      </c:catAx>
      <c:valAx>
        <c:axId val="41893866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89419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6.4203259111072983E-2"/>
          <c:y val="0.6743338222793106"/>
          <c:w val="0.92568282471706531"/>
          <c:h val="0.2745816025807766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accent6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solidFill>
            <a:schemeClr val="accent6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[Copy of Excel project by suraj bhute(Auto 1.xlsx]Sheet1!deaths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 </a:t>
            </a:r>
            <a:r>
              <a:rPr lang="en-US" sz="1200" b="1"/>
              <a:t>Deaths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accen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Text" lastClr="000000">
                <a:lumMod val="50000"/>
                <a:lumOff val="50000"/>
              </a:sysClr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Sheet1!$B$51</c:f>
              <c:strCache>
                <c:ptCount val="1"/>
                <c:pt idx="0">
                  <c:v>Sum of India</c:v>
                </c:pt>
              </c:strCache>
            </c:strRef>
          </c:tx>
          <c:spPr>
            <a:solidFill>
              <a:schemeClr val="accent1">
                <a:shade val="53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Sheet1!$A$52:$A$53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Sheet1!$B$52:$B$53</c:f>
              <c:numCache>
                <c:formatCode>General</c:formatCode>
                <c:ptCount val="1"/>
                <c:pt idx="0">
                  <c:v>331856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D1E-4DF5-A207-F38A0417C7D3}"/>
            </c:ext>
          </c:extLst>
        </c:ser>
        <c:ser>
          <c:idx val="1"/>
          <c:order val="1"/>
          <c:tx>
            <c:strRef>
              <c:f>Sheet1!$C$51</c:f>
              <c:strCache>
                <c:ptCount val="1"/>
                <c:pt idx="0">
                  <c:v>Sum of US</c:v>
                </c:pt>
              </c:strCache>
            </c:strRef>
          </c:tx>
          <c:spPr>
            <a:solidFill>
              <a:schemeClr val="accent1">
                <a:shade val="76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Sheet1!$A$52:$A$53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Sheet1!$C$52:$C$53</c:f>
              <c:numCache>
                <c:formatCode>General</c:formatCode>
                <c:ptCount val="1"/>
                <c:pt idx="0">
                  <c:v>3574674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D1E-4DF5-A207-F38A0417C7D3}"/>
            </c:ext>
          </c:extLst>
        </c:ser>
        <c:ser>
          <c:idx val="2"/>
          <c:order val="2"/>
          <c:tx>
            <c:strRef>
              <c:f>Sheet1!$D$51</c:f>
              <c:strCache>
                <c:ptCount val="1"/>
                <c:pt idx="0">
                  <c:v>Sum of Brazil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Sheet1!$A$52:$A$53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Sheet1!$D$52:$D$53</c:f>
              <c:numCache>
                <c:formatCode>General</c:formatCode>
                <c:ptCount val="1"/>
                <c:pt idx="0">
                  <c:v>1353392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D1E-4DF5-A207-F38A0417C7D3}"/>
            </c:ext>
          </c:extLst>
        </c:ser>
        <c:ser>
          <c:idx val="3"/>
          <c:order val="3"/>
          <c:tx>
            <c:strRef>
              <c:f>Sheet1!$E$51</c:f>
              <c:strCache>
                <c:ptCount val="1"/>
                <c:pt idx="0">
                  <c:v>Sum of Mexico</c:v>
                </c:pt>
              </c:strCache>
            </c:strRef>
          </c:tx>
          <c:spPr>
            <a:solidFill>
              <a:schemeClr val="accent1">
                <a:tint val="77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Sheet1!$A$52:$A$53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Sheet1!$E$52:$E$53</c:f>
              <c:numCache>
                <c:formatCode>General</c:formatCode>
                <c:ptCount val="1"/>
                <c:pt idx="0">
                  <c:v>562682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D1E-4DF5-A207-F38A0417C7D3}"/>
            </c:ext>
          </c:extLst>
        </c:ser>
        <c:ser>
          <c:idx val="4"/>
          <c:order val="4"/>
          <c:tx>
            <c:strRef>
              <c:f>Sheet1!$F$51</c:f>
              <c:strCache>
                <c:ptCount val="1"/>
                <c:pt idx="0">
                  <c:v>Sum of United Kingdom</c:v>
                </c:pt>
              </c:strCache>
            </c:strRef>
          </c:tx>
          <c:spPr>
            <a:solidFill>
              <a:schemeClr val="accent1">
                <a:tint val="54000"/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Sheet1!$A$52:$A$53</c:f>
              <c:strCache>
                <c:ptCount val="1"/>
                <c:pt idx="0">
                  <c:v>Jun</c:v>
                </c:pt>
              </c:strCache>
            </c:strRef>
          </c:cat>
          <c:val>
            <c:numRef>
              <c:f>Sheet1!$F$52:$F$53</c:f>
              <c:numCache>
                <c:formatCode>General</c:formatCode>
                <c:ptCount val="1"/>
                <c:pt idx="0">
                  <c:v>1182674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D1E-4DF5-A207-F38A0417C7D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75"/>
        <c:overlap val="-25"/>
        <c:axId val="716391720"/>
        <c:axId val="716393360"/>
      </c:barChart>
      <c:catAx>
        <c:axId val="716391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16393360"/>
        <c:crosses val="autoZero"/>
        <c:auto val="1"/>
        <c:lblAlgn val="ctr"/>
        <c:lblOffset val="100"/>
        <c:noMultiLvlLbl val="0"/>
      </c:catAx>
      <c:valAx>
        <c:axId val="716393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16391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4.9031513281986211E-2"/>
          <c:y val="0.58457356443040354"/>
          <c:w val="0.92125802406740998"/>
          <c:h val="0.3702102434257021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accent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solidFill>
            <a:schemeClr val="accent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[Copy of Excel project by suraj bhute(Auto 1.xlsx]Sheet1!India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normalizeH="0" baseline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accent4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Sum of confirmed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Sheet1!$A$3:$A$34</c:f>
              <c:multiLvlStrCache>
                <c:ptCount val="30"/>
                <c:lvl>
                  <c:pt idx="0">
                    <c:v>6/1/2020</c:v>
                  </c:pt>
                  <c:pt idx="1">
                    <c:v>6/2/2020</c:v>
                  </c:pt>
                  <c:pt idx="2">
                    <c:v>6/3/2020</c:v>
                  </c:pt>
                  <c:pt idx="3">
                    <c:v>6/4/2020</c:v>
                  </c:pt>
                  <c:pt idx="4">
                    <c:v>6/5/2020</c:v>
                  </c:pt>
                  <c:pt idx="5">
                    <c:v>6/6/2020</c:v>
                  </c:pt>
                  <c:pt idx="6">
                    <c:v>6/7/2020</c:v>
                  </c:pt>
                  <c:pt idx="7">
                    <c:v>6/8/2020</c:v>
                  </c:pt>
                  <c:pt idx="8">
                    <c:v>6/9/2020</c:v>
                  </c:pt>
                  <c:pt idx="9">
                    <c:v>6/10/2020</c:v>
                  </c:pt>
                  <c:pt idx="10">
                    <c:v>6/11/2020</c:v>
                  </c:pt>
                  <c:pt idx="11">
                    <c:v>6/12/2020</c:v>
                  </c:pt>
                  <c:pt idx="12">
                    <c:v>6/13/2020</c:v>
                  </c:pt>
                  <c:pt idx="13">
                    <c:v>6/14/2020</c:v>
                  </c:pt>
                  <c:pt idx="14">
                    <c:v>6/15/2020</c:v>
                  </c:pt>
                  <c:pt idx="15">
                    <c:v>6/16/2020</c:v>
                  </c:pt>
                  <c:pt idx="16">
                    <c:v>6/17/2020</c:v>
                  </c:pt>
                  <c:pt idx="17">
                    <c:v>6/18/2020</c:v>
                  </c:pt>
                  <c:pt idx="18">
                    <c:v>6/19/2020</c:v>
                  </c:pt>
                  <c:pt idx="19">
                    <c:v>6/20/2020</c:v>
                  </c:pt>
                  <c:pt idx="20">
                    <c:v>6/21/2020</c:v>
                  </c:pt>
                  <c:pt idx="21">
                    <c:v>6/22/2020</c:v>
                  </c:pt>
                  <c:pt idx="22">
                    <c:v>6/23/2020</c:v>
                  </c:pt>
                  <c:pt idx="23">
                    <c:v>6/24/2020</c:v>
                  </c:pt>
                  <c:pt idx="24">
                    <c:v>6/25/2020</c:v>
                  </c:pt>
                  <c:pt idx="25">
                    <c:v>6/26/2020</c:v>
                  </c:pt>
                  <c:pt idx="26">
                    <c:v>6/27/2020</c:v>
                  </c:pt>
                  <c:pt idx="27">
                    <c:v>6/28/2020</c:v>
                  </c:pt>
                  <c:pt idx="28">
                    <c:v>6/29/2020</c:v>
                  </c:pt>
                  <c:pt idx="29">
                    <c:v>6/30/2020</c:v>
                  </c:pt>
                </c:lvl>
                <c:lvl>
                  <c:pt idx="0">
                    <c:v>Jun</c:v>
                  </c:pt>
                </c:lvl>
              </c:multiLvlStrCache>
            </c:multiLvlStrRef>
          </c:cat>
          <c:val>
            <c:numRef>
              <c:f>Sheet1!$B$3:$B$34</c:f>
              <c:numCache>
                <c:formatCode>General</c:formatCode>
                <c:ptCount val="30"/>
                <c:pt idx="0">
                  <c:v>198370</c:v>
                </c:pt>
                <c:pt idx="1">
                  <c:v>207191</c:v>
                </c:pt>
                <c:pt idx="2">
                  <c:v>216824</c:v>
                </c:pt>
                <c:pt idx="3">
                  <c:v>226713</c:v>
                </c:pt>
                <c:pt idx="4">
                  <c:v>236184</c:v>
                </c:pt>
                <c:pt idx="5">
                  <c:v>246622</c:v>
                </c:pt>
                <c:pt idx="6">
                  <c:v>257486</c:v>
                </c:pt>
                <c:pt idx="7">
                  <c:v>265928</c:v>
                </c:pt>
                <c:pt idx="8">
                  <c:v>276146</c:v>
                </c:pt>
                <c:pt idx="9">
                  <c:v>286605</c:v>
                </c:pt>
                <c:pt idx="10">
                  <c:v>297535</c:v>
                </c:pt>
                <c:pt idx="11">
                  <c:v>308993</c:v>
                </c:pt>
                <c:pt idx="12">
                  <c:v>320922</c:v>
                </c:pt>
                <c:pt idx="13">
                  <c:v>332424</c:v>
                </c:pt>
                <c:pt idx="14">
                  <c:v>343091</c:v>
                </c:pt>
                <c:pt idx="15">
                  <c:v>354065</c:v>
                </c:pt>
                <c:pt idx="16">
                  <c:v>366946</c:v>
                </c:pt>
                <c:pt idx="17">
                  <c:v>380532</c:v>
                </c:pt>
                <c:pt idx="18">
                  <c:v>395048</c:v>
                </c:pt>
                <c:pt idx="19">
                  <c:v>410451</c:v>
                </c:pt>
                <c:pt idx="20">
                  <c:v>425282</c:v>
                </c:pt>
                <c:pt idx="21">
                  <c:v>440215</c:v>
                </c:pt>
                <c:pt idx="22">
                  <c:v>456183</c:v>
                </c:pt>
                <c:pt idx="23">
                  <c:v>473105</c:v>
                </c:pt>
                <c:pt idx="24">
                  <c:v>490401</c:v>
                </c:pt>
                <c:pt idx="25">
                  <c:v>508953</c:v>
                </c:pt>
                <c:pt idx="26">
                  <c:v>528859</c:v>
                </c:pt>
                <c:pt idx="27">
                  <c:v>548318</c:v>
                </c:pt>
                <c:pt idx="28">
                  <c:v>566840</c:v>
                </c:pt>
                <c:pt idx="29">
                  <c:v>585481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B5-4B59-97B3-81B1F61D7A64}"/>
            </c:ext>
          </c:extLst>
        </c:ser>
        <c:ser>
          <c:idx val="1"/>
          <c:order val="1"/>
          <c:tx>
            <c:strRef>
              <c:f>Sheet1!$C$2</c:f>
              <c:strCache>
                <c:ptCount val="1"/>
                <c:pt idx="0">
                  <c:v>Sum of Recoverd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multiLvlStrRef>
              <c:f>Sheet1!$A$3:$A$34</c:f>
              <c:multiLvlStrCache>
                <c:ptCount val="30"/>
                <c:lvl>
                  <c:pt idx="0">
                    <c:v>6/1/2020</c:v>
                  </c:pt>
                  <c:pt idx="1">
                    <c:v>6/2/2020</c:v>
                  </c:pt>
                  <c:pt idx="2">
                    <c:v>6/3/2020</c:v>
                  </c:pt>
                  <c:pt idx="3">
                    <c:v>6/4/2020</c:v>
                  </c:pt>
                  <c:pt idx="4">
                    <c:v>6/5/2020</c:v>
                  </c:pt>
                  <c:pt idx="5">
                    <c:v>6/6/2020</c:v>
                  </c:pt>
                  <c:pt idx="6">
                    <c:v>6/7/2020</c:v>
                  </c:pt>
                  <c:pt idx="7">
                    <c:v>6/8/2020</c:v>
                  </c:pt>
                  <c:pt idx="8">
                    <c:v>6/9/2020</c:v>
                  </c:pt>
                  <c:pt idx="9">
                    <c:v>6/10/2020</c:v>
                  </c:pt>
                  <c:pt idx="10">
                    <c:v>6/11/2020</c:v>
                  </c:pt>
                  <c:pt idx="11">
                    <c:v>6/12/2020</c:v>
                  </c:pt>
                  <c:pt idx="12">
                    <c:v>6/13/2020</c:v>
                  </c:pt>
                  <c:pt idx="13">
                    <c:v>6/14/2020</c:v>
                  </c:pt>
                  <c:pt idx="14">
                    <c:v>6/15/2020</c:v>
                  </c:pt>
                  <c:pt idx="15">
                    <c:v>6/16/2020</c:v>
                  </c:pt>
                  <c:pt idx="16">
                    <c:v>6/17/2020</c:v>
                  </c:pt>
                  <c:pt idx="17">
                    <c:v>6/18/2020</c:v>
                  </c:pt>
                  <c:pt idx="18">
                    <c:v>6/19/2020</c:v>
                  </c:pt>
                  <c:pt idx="19">
                    <c:v>6/20/2020</c:v>
                  </c:pt>
                  <c:pt idx="20">
                    <c:v>6/21/2020</c:v>
                  </c:pt>
                  <c:pt idx="21">
                    <c:v>6/22/2020</c:v>
                  </c:pt>
                  <c:pt idx="22">
                    <c:v>6/23/2020</c:v>
                  </c:pt>
                  <c:pt idx="23">
                    <c:v>6/24/2020</c:v>
                  </c:pt>
                  <c:pt idx="24">
                    <c:v>6/25/2020</c:v>
                  </c:pt>
                  <c:pt idx="25">
                    <c:v>6/26/2020</c:v>
                  </c:pt>
                  <c:pt idx="26">
                    <c:v>6/27/2020</c:v>
                  </c:pt>
                  <c:pt idx="27">
                    <c:v>6/28/2020</c:v>
                  </c:pt>
                  <c:pt idx="28">
                    <c:v>6/29/2020</c:v>
                  </c:pt>
                  <c:pt idx="29">
                    <c:v>6/30/2020</c:v>
                  </c:pt>
                </c:lvl>
                <c:lvl>
                  <c:pt idx="0">
                    <c:v>Jun</c:v>
                  </c:pt>
                </c:lvl>
              </c:multiLvlStrCache>
            </c:multiLvlStrRef>
          </c:cat>
          <c:val>
            <c:numRef>
              <c:f>Sheet1!$C$3:$C$34</c:f>
              <c:numCache>
                <c:formatCode>General</c:formatCode>
                <c:ptCount val="30"/>
                <c:pt idx="0">
                  <c:v>95754</c:v>
                </c:pt>
                <c:pt idx="1">
                  <c:v>100285</c:v>
                </c:pt>
                <c:pt idx="2">
                  <c:v>104071</c:v>
                </c:pt>
                <c:pt idx="3">
                  <c:v>108450</c:v>
                </c:pt>
                <c:pt idx="4">
                  <c:v>113233</c:v>
                </c:pt>
                <c:pt idx="5">
                  <c:v>118695</c:v>
                </c:pt>
                <c:pt idx="6">
                  <c:v>123848</c:v>
                </c:pt>
                <c:pt idx="7">
                  <c:v>129095</c:v>
                </c:pt>
                <c:pt idx="8">
                  <c:v>134670</c:v>
                </c:pt>
                <c:pt idx="9">
                  <c:v>135206</c:v>
                </c:pt>
                <c:pt idx="10">
                  <c:v>147195</c:v>
                </c:pt>
                <c:pt idx="11">
                  <c:v>154330</c:v>
                </c:pt>
                <c:pt idx="12">
                  <c:v>162379</c:v>
                </c:pt>
                <c:pt idx="13">
                  <c:v>169798</c:v>
                </c:pt>
                <c:pt idx="14">
                  <c:v>180013</c:v>
                </c:pt>
                <c:pt idx="15">
                  <c:v>186935</c:v>
                </c:pt>
                <c:pt idx="16">
                  <c:v>194325</c:v>
                </c:pt>
                <c:pt idx="17">
                  <c:v>204711</c:v>
                </c:pt>
                <c:pt idx="18">
                  <c:v>213831</c:v>
                </c:pt>
                <c:pt idx="19">
                  <c:v>227728</c:v>
                </c:pt>
                <c:pt idx="20">
                  <c:v>237196</c:v>
                </c:pt>
                <c:pt idx="21">
                  <c:v>248190</c:v>
                </c:pt>
                <c:pt idx="22">
                  <c:v>258685</c:v>
                </c:pt>
                <c:pt idx="23">
                  <c:v>271697</c:v>
                </c:pt>
                <c:pt idx="24">
                  <c:v>285637</c:v>
                </c:pt>
                <c:pt idx="25">
                  <c:v>295881</c:v>
                </c:pt>
                <c:pt idx="26">
                  <c:v>309713</c:v>
                </c:pt>
                <c:pt idx="27">
                  <c:v>321723</c:v>
                </c:pt>
                <c:pt idx="28">
                  <c:v>334822</c:v>
                </c:pt>
                <c:pt idx="29">
                  <c:v>347912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0B5-4B59-97B3-81B1F61D7A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7"/>
        <c:axId val="716385160"/>
        <c:axId val="716386144"/>
      </c:barChart>
      <c:catAx>
        <c:axId val="7163851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6386144"/>
        <c:crosses val="autoZero"/>
        <c:auto val="1"/>
        <c:lblAlgn val="ctr"/>
        <c:lblOffset val="100"/>
        <c:noMultiLvlLbl val="0"/>
      </c:catAx>
      <c:valAx>
        <c:axId val="7163861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6385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3260253633490378"/>
          <c:y val="0.23473523332716037"/>
          <c:w val="0.16739750872259793"/>
          <c:h val="0.2343291743112274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accent4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solidFill>
            <a:schemeClr val="accent4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[Copy of Excel project by suraj bhute(Auto 1.xlsx]Sheet1!india 1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normalizeH="0" baseline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normalizeH="0" baseline="0">
              <a:solidFill>
                <a:schemeClr val="accent4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38100" cap="rnd">
            <a:solidFill>
              <a:schemeClr val="accent1"/>
            </a:solidFill>
            <a:round/>
          </a:ln>
          <a:effectLst/>
        </c:spPr>
        <c:marker>
          <c:symbol val="circle"/>
          <c:size val="8"/>
          <c:spPr>
            <a:solidFill>
              <a:schemeClr val="accen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38100" cap="rnd">
            <a:solidFill>
              <a:schemeClr val="accent1"/>
            </a:solidFill>
            <a:round/>
          </a:ln>
          <a:effectLst/>
        </c:spPr>
        <c:marker>
          <c:symbol val="circle"/>
          <c:size val="8"/>
          <c:spPr>
            <a:solidFill>
              <a:schemeClr val="accen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38100" cap="rnd">
            <a:solidFill>
              <a:schemeClr val="accent1"/>
            </a:solidFill>
            <a:round/>
          </a:ln>
          <a:effectLst/>
        </c:spPr>
        <c:marker>
          <c:symbol val="circle"/>
          <c:size val="8"/>
          <c:spPr>
            <a:solidFill>
              <a:schemeClr val="accen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Sheet1!$G$2</c:f>
              <c:strCache>
                <c:ptCount val="1"/>
                <c:pt idx="0">
                  <c:v>Sum of Deaths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multiLvlStrRef>
              <c:f>Sheet1!$E$3:$E$34</c:f>
              <c:multiLvlStrCache>
                <c:ptCount val="30"/>
                <c:lvl>
                  <c:pt idx="0">
                    <c:v>6/1/2020</c:v>
                  </c:pt>
                  <c:pt idx="1">
                    <c:v>6/2/2020</c:v>
                  </c:pt>
                  <c:pt idx="2">
                    <c:v>6/3/2020</c:v>
                  </c:pt>
                  <c:pt idx="3">
                    <c:v>6/4/2020</c:v>
                  </c:pt>
                  <c:pt idx="4">
                    <c:v>6/5/2020</c:v>
                  </c:pt>
                  <c:pt idx="5">
                    <c:v>6/6/2020</c:v>
                  </c:pt>
                  <c:pt idx="6">
                    <c:v>6/7/2020</c:v>
                  </c:pt>
                  <c:pt idx="7">
                    <c:v>6/8/2020</c:v>
                  </c:pt>
                  <c:pt idx="8">
                    <c:v>6/9/2020</c:v>
                  </c:pt>
                  <c:pt idx="9">
                    <c:v>6/10/2020</c:v>
                  </c:pt>
                  <c:pt idx="10">
                    <c:v>6/11/2020</c:v>
                  </c:pt>
                  <c:pt idx="11">
                    <c:v>6/12/2020</c:v>
                  </c:pt>
                  <c:pt idx="12">
                    <c:v>6/13/2020</c:v>
                  </c:pt>
                  <c:pt idx="13">
                    <c:v>6/14/2020</c:v>
                  </c:pt>
                  <c:pt idx="14">
                    <c:v>6/15/2020</c:v>
                  </c:pt>
                  <c:pt idx="15">
                    <c:v>6/16/2020</c:v>
                  </c:pt>
                  <c:pt idx="16">
                    <c:v>6/17/2020</c:v>
                  </c:pt>
                  <c:pt idx="17">
                    <c:v>6/18/2020</c:v>
                  </c:pt>
                  <c:pt idx="18">
                    <c:v>6/19/2020</c:v>
                  </c:pt>
                  <c:pt idx="19">
                    <c:v>6/20/2020</c:v>
                  </c:pt>
                  <c:pt idx="20">
                    <c:v>6/21/2020</c:v>
                  </c:pt>
                  <c:pt idx="21">
                    <c:v>6/22/2020</c:v>
                  </c:pt>
                  <c:pt idx="22">
                    <c:v>6/23/2020</c:v>
                  </c:pt>
                  <c:pt idx="23">
                    <c:v>6/24/2020</c:v>
                  </c:pt>
                  <c:pt idx="24">
                    <c:v>6/25/2020</c:v>
                  </c:pt>
                  <c:pt idx="25">
                    <c:v>6/26/2020</c:v>
                  </c:pt>
                  <c:pt idx="26">
                    <c:v>6/27/2020</c:v>
                  </c:pt>
                  <c:pt idx="27">
                    <c:v>6/28/2020</c:v>
                  </c:pt>
                  <c:pt idx="28">
                    <c:v>6/29/2020</c:v>
                  </c:pt>
                  <c:pt idx="29">
                    <c:v>6/30/2020</c:v>
                  </c:pt>
                </c:lvl>
                <c:lvl>
                  <c:pt idx="0">
                    <c:v>Jun</c:v>
                  </c:pt>
                </c:lvl>
              </c:multiLvlStrCache>
            </c:multiLvlStrRef>
          </c:cat>
          <c:val>
            <c:numRef>
              <c:f>Sheet1!$G$3:$G$34</c:f>
              <c:numCache>
                <c:formatCode>General</c:formatCode>
                <c:ptCount val="30"/>
                <c:pt idx="0">
                  <c:v>5608</c:v>
                </c:pt>
                <c:pt idx="1">
                  <c:v>5829</c:v>
                </c:pt>
                <c:pt idx="2">
                  <c:v>6088</c:v>
                </c:pt>
                <c:pt idx="3">
                  <c:v>6363</c:v>
                </c:pt>
                <c:pt idx="4">
                  <c:v>6649</c:v>
                </c:pt>
                <c:pt idx="5">
                  <c:v>6946</c:v>
                </c:pt>
                <c:pt idx="6">
                  <c:v>7207</c:v>
                </c:pt>
                <c:pt idx="7">
                  <c:v>7473</c:v>
                </c:pt>
                <c:pt idx="8">
                  <c:v>7750</c:v>
                </c:pt>
                <c:pt idx="9">
                  <c:v>8102</c:v>
                </c:pt>
                <c:pt idx="10">
                  <c:v>8498</c:v>
                </c:pt>
                <c:pt idx="11">
                  <c:v>8884</c:v>
                </c:pt>
                <c:pt idx="12">
                  <c:v>9195</c:v>
                </c:pt>
                <c:pt idx="13">
                  <c:v>9520</c:v>
                </c:pt>
                <c:pt idx="14">
                  <c:v>9900</c:v>
                </c:pt>
                <c:pt idx="15">
                  <c:v>11903</c:v>
                </c:pt>
                <c:pt idx="16">
                  <c:v>12237</c:v>
                </c:pt>
                <c:pt idx="17">
                  <c:v>12573</c:v>
                </c:pt>
                <c:pt idx="18">
                  <c:v>12948</c:v>
                </c:pt>
                <c:pt idx="19">
                  <c:v>13254</c:v>
                </c:pt>
                <c:pt idx="20">
                  <c:v>13699</c:v>
                </c:pt>
                <c:pt idx="21">
                  <c:v>14011</c:v>
                </c:pt>
                <c:pt idx="22">
                  <c:v>14476</c:v>
                </c:pt>
                <c:pt idx="23">
                  <c:v>14894</c:v>
                </c:pt>
                <c:pt idx="24">
                  <c:v>15301</c:v>
                </c:pt>
                <c:pt idx="25">
                  <c:v>15685</c:v>
                </c:pt>
                <c:pt idx="26">
                  <c:v>16095</c:v>
                </c:pt>
                <c:pt idx="27">
                  <c:v>16475</c:v>
                </c:pt>
                <c:pt idx="28">
                  <c:v>16893</c:v>
                </c:pt>
                <c:pt idx="29">
                  <c:v>17400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61D-4407-BD99-3962951C6A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axId val="1090386376"/>
        <c:axId val="1090389656"/>
      </c:barChart>
      <c:lineChart>
        <c:grouping val="standard"/>
        <c:varyColors val="0"/>
        <c:ser>
          <c:idx val="0"/>
          <c:order val="0"/>
          <c:tx>
            <c:strRef>
              <c:f>Sheet1!$F$2</c:f>
              <c:strCache>
                <c:ptCount val="1"/>
                <c:pt idx="0">
                  <c:v>Sum of Recoverd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cat>
            <c:multiLvlStrRef>
              <c:f>Sheet1!$E$3:$E$34</c:f>
              <c:multiLvlStrCache>
                <c:ptCount val="30"/>
                <c:lvl>
                  <c:pt idx="0">
                    <c:v>6/1/2020</c:v>
                  </c:pt>
                  <c:pt idx="1">
                    <c:v>6/2/2020</c:v>
                  </c:pt>
                  <c:pt idx="2">
                    <c:v>6/3/2020</c:v>
                  </c:pt>
                  <c:pt idx="3">
                    <c:v>6/4/2020</c:v>
                  </c:pt>
                  <c:pt idx="4">
                    <c:v>6/5/2020</c:v>
                  </c:pt>
                  <c:pt idx="5">
                    <c:v>6/6/2020</c:v>
                  </c:pt>
                  <c:pt idx="6">
                    <c:v>6/7/2020</c:v>
                  </c:pt>
                  <c:pt idx="7">
                    <c:v>6/8/2020</c:v>
                  </c:pt>
                  <c:pt idx="8">
                    <c:v>6/9/2020</c:v>
                  </c:pt>
                  <c:pt idx="9">
                    <c:v>6/10/2020</c:v>
                  </c:pt>
                  <c:pt idx="10">
                    <c:v>6/11/2020</c:v>
                  </c:pt>
                  <c:pt idx="11">
                    <c:v>6/12/2020</c:v>
                  </c:pt>
                  <c:pt idx="12">
                    <c:v>6/13/2020</c:v>
                  </c:pt>
                  <c:pt idx="13">
                    <c:v>6/14/2020</c:v>
                  </c:pt>
                  <c:pt idx="14">
                    <c:v>6/15/2020</c:v>
                  </c:pt>
                  <c:pt idx="15">
                    <c:v>6/16/2020</c:v>
                  </c:pt>
                  <c:pt idx="16">
                    <c:v>6/17/2020</c:v>
                  </c:pt>
                  <c:pt idx="17">
                    <c:v>6/18/2020</c:v>
                  </c:pt>
                  <c:pt idx="18">
                    <c:v>6/19/2020</c:v>
                  </c:pt>
                  <c:pt idx="19">
                    <c:v>6/20/2020</c:v>
                  </c:pt>
                  <c:pt idx="20">
                    <c:v>6/21/2020</c:v>
                  </c:pt>
                  <c:pt idx="21">
                    <c:v>6/22/2020</c:v>
                  </c:pt>
                  <c:pt idx="22">
                    <c:v>6/23/2020</c:v>
                  </c:pt>
                  <c:pt idx="23">
                    <c:v>6/24/2020</c:v>
                  </c:pt>
                  <c:pt idx="24">
                    <c:v>6/25/2020</c:v>
                  </c:pt>
                  <c:pt idx="25">
                    <c:v>6/26/2020</c:v>
                  </c:pt>
                  <c:pt idx="26">
                    <c:v>6/27/2020</c:v>
                  </c:pt>
                  <c:pt idx="27">
                    <c:v>6/28/2020</c:v>
                  </c:pt>
                  <c:pt idx="28">
                    <c:v>6/29/2020</c:v>
                  </c:pt>
                  <c:pt idx="29">
                    <c:v>6/30/2020</c:v>
                  </c:pt>
                </c:lvl>
                <c:lvl>
                  <c:pt idx="0">
                    <c:v>Jun</c:v>
                  </c:pt>
                </c:lvl>
              </c:multiLvlStrCache>
            </c:multiLvlStrRef>
          </c:cat>
          <c:val>
            <c:numRef>
              <c:f>Sheet1!$F$3:$F$34</c:f>
              <c:numCache>
                <c:formatCode>General</c:formatCode>
                <c:ptCount val="30"/>
                <c:pt idx="0">
                  <c:v>95754</c:v>
                </c:pt>
                <c:pt idx="1">
                  <c:v>100285</c:v>
                </c:pt>
                <c:pt idx="2">
                  <c:v>104071</c:v>
                </c:pt>
                <c:pt idx="3">
                  <c:v>108450</c:v>
                </c:pt>
                <c:pt idx="4">
                  <c:v>113233</c:v>
                </c:pt>
                <c:pt idx="5">
                  <c:v>118695</c:v>
                </c:pt>
                <c:pt idx="6">
                  <c:v>123848</c:v>
                </c:pt>
                <c:pt idx="7">
                  <c:v>129095</c:v>
                </c:pt>
                <c:pt idx="8">
                  <c:v>134670</c:v>
                </c:pt>
                <c:pt idx="9">
                  <c:v>135206</c:v>
                </c:pt>
                <c:pt idx="10">
                  <c:v>147195</c:v>
                </c:pt>
                <c:pt idx="11">
                  <c:v>154330</c:v>
                </c:pt>
                <c:pt idx="12">
                  <c:v>162379</c:v>
                </c:pt>
                <c:pt idx="13">
                  <c:v>169798</c:v>
                </c:pt>
                <c:pt idx="14">
                  <c:v>180013</c:v>
                </c:pt>
                <c:pt idx="15">
                  <c:v>186935</c:v>
                </c:pt>
                <c:pt idx="16">
                  <c:v>194325</c:v>
                </c:pt>
                <c:pt idx="17">
                  <c:v>204711</c:v>
                </c:pt>
                <c:pt idx="18">
                  <c:v>213831</c:v>
                </c:pt>
                <c:pt idx="19">
                  <c:v>227728</c:v>
                </c:pt>
                <c:pt idx="20">
                  <c:v>237196</c:v>
                </c:pt>
                <c:pt idx="21">
                  <c:v>248190</c:v>
                </c:pt>
                <c:pt idx="22">
                  <c:v>258685</c:v>
                </c:pt>
                <c:pt idx="23">
                  <c:v>271697</c:v>
                </c:pt>
                <c:pt idx="24">
                  <c:v>285637</c:v>
                </c:pt>
                <c:pt idx="25">
                  <c:v>295881</c:v>
                </c:pt>
                <c:pt idx="26">
                  <c:v>309713</c:v>
                </c:pt>
                <c:pt idx="27">
                  <c:v>321723</c:v>
                </c:pt>
                <c:pt idx="28">
                  <c:v>334822</c:v>
                </c:pt>
                <c:pt idx="29">
                  <c:v>347912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61D-4407-BD99-3962951C6A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08772912"/>
        <c:axId val="708775536"/>
      </c:lineChart>
      <c:catAx>
        <c:axId val="7087729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8775536"/>
        <c:crosses val="autoZero"/>
        <c:auto val="1"/>
        <c:lblAlgn val="ctr"/>
        <c:lblOffset val="100"/>
        <c:noMultiLvlLbl val="0"/>
      </c:catAx>
      <c:valAx>
        <c:axId val="7087755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8772912"/>
        <c:crosses val="autoZero"/>
        <c:crossBetween val="between"/>
      </c:valAx>
      <c:valAx>
        <c:axId val="1090389656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0386376"/>
        <c:crosses val="max"/>
        <c:crossBetween val="between"/>
      </c:valAx>
      <c:catAx>
        <c:axId val="109038637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09038965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145993847543249"/>
          <c:y val="0.75176931008623926"/>
          <c:w val="0.21748390739436943"/>
          <c:h val="0.1521926236493165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accent4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>
          <a:solidFill>
            <a:schemeClr val="accent4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India Confirmed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accent4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3592932373987687E-2"/>
          <c:y val="0.148237539217906"/>
          <c:w val="0.9580352885073915"/>
          <c:h val="0.78410019552599575"/>
        </c:manualLayout>
      </c:layout>
      <c:lineChart>
        <c:grouping val="standard"/>
        <c:varyColors val="0"/>
        <c:ser>
          <c:idx val="0"/>
          <c:order val="0"/>
          <c:tx>
            <c:strRef>
              <c:f>states!$P$116</c:f>
              <c:strCache>
                <c:ptCount val="1"/>
                <c:pt idx="0">
                  <c:v>Sum of Confirmed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layout>
                <c:manualLayout>
                  <c:x val="1.348175829197798E-2"/>
                  <c:y val="-0.22181971083869717"/>
                </c:manualLayout>
              </c:layout>
              <c:spPr>
                <a:noFill/>
                <a:ln w="9525" cap="flat" cmpd="sng" algn="ctr">
                  <a:solidFill>
                    <a:srgbClr val="FFC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0-5FCC-41C8-8906-ABC6AFD75E31}"/>
                </c:ext>
              </c:extLst>
            </c:dLbl>
            <c:dLbl>
              <c:idx val="8"/>
              <c:spPr>
                <a:noFill/>
                <a:ln w="9525" cap="flat" cmpd="sng" algn="ctr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1-5FCC-41C8-8906-ABC6AFD75E31}"/>
                </c:ext>
              </c:extLst>
            </c:dLbl>
            <c:dLbl>
              <c:idx val="15"/>
              <c:spPr>
                <a:noFill/>
                <a:ln w="9525" cap="flat" cmpd="sng" algn="ctr">
                  <a:solidFill>
                    <a:srgbClr val="FFC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2-5FCC-41C8-8906-ABC6AFD75E31}"/>
                </c:ext>
              </c:extLst>
            </c:dLbl>
            <c:dLbl>
              <c:idx val="19"/>
              <c:layout>
                <c:manualLayout>
                  <c:x val="3.1572659047261656E-2"/>
                  <c:y val="0.10573923731280521"/>
                </c:manualLayout>
              </c:layout>
              <c:spPr>
                <a:noFill/>
                <a:ln w="9525" cap="flat" cmpd="sng" algn="ctr">
                  <a:solidFill>
                    <a:srgbClr val="FFC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3-5FCC-41C8-8906-ABC6AFD75E31}"/>
                </c:ext>
              </c:extLst>
            </c:dLbl>
            <c:dLbl>
              <c:idx val="30"/>
              <c:layout>
                <c:manualLayout>
                  <c:x val="-1.6852197864972494E-3"/>
                  <c:y val="-0.25468189022220794"/>
                </c:manualLayout>
              </c:layout>
              <c:spPr>
                <a:noFill/>
                <a:ln w="9525" cap="flat" cmpd="sng" algn="ctr">
                  <a:solidFill>
                    <a:srgbClr val="FFC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4-5FCC-41C8-8906-ABC6AFD75E31}"/>
                </c:ext>
              </c:extLst>
            </c:dLbl>
            <c:spPr>
              <a:noFill/>
              <a:ln w="9525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states!$O$117:$O$152</c:f>
              <c:strCache>
                <c:ptCount val="36"/>
                <c:pt idx="0">
                  <c:v>Andaman and Nicobar Islands</c:v>
                </c:pt>
                <c:pt idx="1">
                  <c:v>Andhra Pradesh</c:v>
                </c:pt>
                <c:pt idx="2">
                  <c:v>Arunachal Pradesh</c:v>
                </c:pt>
                <c:pt idx="3">
                  <c:v>Assam</c:v>
                </c:pt>
                <c:pt idx="4">
                  <c:v>Bihar</c:v>
                </c:pt>
                <c:pt idx="5">
                  <c:v>Chandigarh</c:v>
                </c:pt>
                <c:pt idx="6">
                  <c:v>Chhattisgarh</c:v>
                </c:pt>
                <c:pt idx="7">
                  <c:v>Dadra and Nagar Haveli and Daman and Diu</c:v>
                </c:pt>
                <c:pt idx="8">
                  <c:v>Delhi</c:v>
                </c:pt>
                <c:pt idx="9">
                  <c:v>Goa</c:v>
                </c:pt>
                <c:pt idx="10">
                  <c:v>Gujarat</c:v>
                </c:pt>
                <c:pt idx="11">
                  <c:v>Haryana</c:v>
                </c:pt>
                <c:pt idx="12">
                  <c:v>Himachal Pradesh</c:v>
                </c:pt>
                <c:pt idx="13">
                  <c:v>Jammu and Kashmir</c:v>
                </c:pt>
                <c:pt idx="14">
                  <c:v>Jharkhand</c:v>
                </c:pt>
                <c:pt idx="15">
                  <c:v>Karnataka</c:v>
                </c:pt>
                <c:pt idx="16">
                  <c:v>Kerala</c:v>
                </c:pt>
                <c:pt idx="17">
                  <c:v>Ladakh</c:v>
                </c:pt>
                <c:pt idx="18">
                  <c:v>Madhya Pradesh</c:v>
                </c:pt>
                <c:pt idx="19">
                  <c:v>Maharashtra</c:v>
                </c:pt>
                <c:pt idx="20">
                  <c:v>Manipur</c:v>
                </c:pt>
                <c:pt idx="21">
                  <c:v>Meghalaya</c:v>
                </c:pt>
                <c:pt idx="22">
                  <c:v>Mizoram</c:v>
                </c:pt>
                <c:pt idx="23">
                  <c:v>Nagaland</c:v>
                </c:pt>
                <c:pt idx="24">
                  <c:v>Odisha</c:v>
                </c:pt>
                <c:pt idx="25">
                  <c:v>Puducherry</c:v>
                </c:pt>
                <c:pt idx="26">
                  <c:v>Punjab</c:v>
                </c:pt>
                <c:pt idx="27">
                  <c:v>Rajasthan</c:v>
                </c:pt>
                <c:pt idx="28">
                  <c:v>Sikkim</c:v>
                </c:pt>
                <c:pt idx="29">
                  <c:v>State Unassigned</c:v>
                </c:pt>
                <c:pt idx="30">
                  <c:v>Tamil Nadu</c:v>
                </c:pt>
                <c:pt idx="31">
                  <c:v>Telangana</c:v>
                </c:pt>
                <c:pt idx="32">
                  <c:v>Tripura</c:v>
                </c:pt>
                <c:pt idx="33">
                  <c:v>Uttar Pradesh</c:v>
                </c:pt>
                <c:pt idx="34">
                  <c:v>Uttarakhand</c:v>
                </c:pt>
                <c:pt idx="35">
                  <c:v>West Bengal</c:v>
                </c:pt>
              </c:strCache>
            </c:strRef>
          </c:cat>
          <c:val>
            <c:numRef>
              <c:f>states!$P$117:$P$152</c:f>
              <c:numCache>
                <c:formatCode>General</c:formatCode>
                <c:ptCount val="36"/>
                <c:pt idx="0">
                  <c:v>455219</c:v>
                </c:pt>
                <c:pt idx="1">
                  <c:v>79582378</c:v>
                </c:pt>
                <c:pt idx="2">
                  <c:v>1215863</c:v>
                </c:pt>
                <c:pt idx="3">
                  <c:v>20439961</c:v>
                </c:pt>
                <c:pt idx="4">
                  <c:v>22492077</c:v>
                </c:pt>
                <c:pt idx="5">
                  <c:v>1295786</c:v>
                </c:pt>
                <c:pt idx="6">
                  <c:v>14576196</c:v>
                </c:pt>
                <c:pt idx="7">
                  <c:v>366228</c:v>
                </c:pt>
                <c:pt idx="8">
                  <c:v>42905524</c:v>
                </c:pt>
                <c:pt idx="9">
                  <c:v>3957207</c:v>
                </c:pt>
                <c:pt idx="10">
                  <c:v>19498818</c:v>
                </c:pt>
                <c:pt idx="11">
                  <c:v>16602717</c:v>
                </c:pt>
                <c:pt idx="12">
                  <c:v>2086203</c:v>
                </c:pt>
                <c:pt idx="13">
                  <c:v>9192852</c:v>
                </c:pt>
                <c:pt idx="14">
                  <c:v>9261348</c:v>
                </c:pt>
                <c:pt idx="15">
                  <c:v>73999514</c:v>
                </c:pt>
                <c:pt idx="16">
                  <c:v>32609133</c:v>
                </c:pt>
                <c:pt idx="17">
                  <c:v>627394</c:v>
                </c:pt>
                <c:pt idx="18">
                  <c:v>16259565</c:v>
                </c:pt>
                <c:pt idx="19">
                  <c:v>170076096</c:v>
                </c:pt>
                <c:pt idx="20">
                  <c:v>1632782</c:v>
                </c:pt>
                <c:pt idx="21">
                  <c:v>776769</c:v>
                </c:pt>
                <c:pt idx="22">
                  <c:v>257990</c:v>
                </c:pt>
                <c:pt idx="23">
                  <c:v>850757</c:v>
                </c:pt>
                <c:pt idx="24">
                  <c:v>25469820</c:v>
                </c:pt>
                <c:pt idx="25">
                  <c:v>3112396</c:v>
                </c:pt>
                <c:pt idx="26">
                  <c:v>12545570</c:v>
                </c:pt>
                <c:pt idx="27">
                  <c:v>19269166</c:v>
                </c:pt>
                <c:pt idx="28">
                  <c:v>367120</c:v>
                </c:pt>
                <c:pt idx="29">
                  <c:v>344940</c:v>
                </c:pt>
                <c:pt idx="30">
                  <c:v>78052175</c:v>
                </c:pt>
                <c:pt idx="31">
                  <c:v>24227151</c:v>
                </c:pt>
                <c:pt idx="32">
                  <c:v>2862099</c:v>
                </c:pt>
                <c:pt idx="33">
                  <c:v>46962896</c:v>
                </c:pt>
                <c:pt idx="34">
                  <c:v>5606988</c:v>
                </c:pt>
                <c:pt idx="35">
                  <c:v>35340687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FCC-41C8-8906-ABC6AFD75E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39527120"/>
        <c:axId val="1139522200"/>
      </c:lineChart>
      <c:catAx>
        <c:axId val="1139527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39522200"/>
        <c:crosses val="autoZero"/>
        <c:auto val="1"/>
        <c:lblAlgn val="ctr"/>
        <c:lblOffset val="100"/>
        <c:noMultiLvlLbl val="0"/>
      </c:catAx>
      <c:valAx>
        <c:axId val="1139522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3952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accent4"/>
      </a:solidFill>
      <a:prstDash val="solid"/>
      <a:round/>
      <a:headEnd type="none" w="med" len="med"/>
      <a:tailEnd type="none" w="med" len="med"/>
    </a:ln>
    <a:effectLst/>
  </c:spPr>
  <c:txPr>
    <a:bodyPr/>
    <a:lstStyle/>
    <a:p>
      <a:pPr>
        <a:defRPr>
          <a:solidFill>
            <a:schemeClr val="accent4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1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12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13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14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2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2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5B175-F814-4F53-B8E0-1C5A2A083ED2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7F1251-5FD2-45C3-99F5-F440BDBD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593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41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3646" t="3889" r="23646" b="3889"/>
          <a:stretch/>
        </p:blipFill>
        <p:spPr>
          <a:xfrm>
            <a:off x="3096985" y="580871"/>
            <a:ext cx="5867400" cy="577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97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3000"/>
                    </a14:imgEffect>
                    <a14:imgEffect>
                      <a14:saturation sat="93000"/>
                    </a14:imgEffect>
                    <a14:imgEffect>
                      <a14:brightnessContrast bright="2000" contrast="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3022600" y="0"/>
            <a:ext cx="6146800" cy="209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288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972" y="0"/>
            <a:ext cx="6299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49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972" y="0"/>
            <a:ext cx="6299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7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/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模板下载：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www.1ppt.com/moban/     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行业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模板：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www.1ppt.com/hangye/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节日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模板：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www.1ppt.com/jieri/           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素材下载：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www.1ppt.com/sucai/</a:t>
            </a:r>
          </a:p>
          <a:p>
            <a:pPr latinLnBrk="0"/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背景图片：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www.1ppt.com/beijing/      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图表下载：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www.1ppt.com/tubiao/     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优秀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www.1ppt.com/xiazai/        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教程： 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www.1ppt.com/powerpoint/      </a:t>
            </a:r>
          </a:p>
          <a:p>
            <a:pPr latinLnBrk="0"/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Word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教程： 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www.1ppt.com/word/              Excel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教程：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www.1ppt.com/excel/ 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资料下载：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www.1ppt.com/ziliao/                PPT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课件下载：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www.1ppt.com/kejian/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范文下载：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www.1ppt.com/fanwen/             </a:t>
            </a:r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试卷下载：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www.1ppt.com/shiti/ 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教案下载：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www.1ppt.com/jiaoan/        </a:t>
            </a:r>
          </a:p>
          <a:p>
            <a:pPr latinLnBrk="0"/>
            <a:r>
              <a:rPr lang="zh-CN" altLang="en-US" sz="100" dirty="0">
                <a:solidFill>
                  <a:srgbClr val="0B1123"/>
                </a:solidFill>
                <a:latin typeface="Calibri"/>
              </a:rPr>
              <a:t>字体下载：</a:t>
            </a:r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www.1ppt.com/ziti/</a:t>
            </a:r>
          </a:p>
          <a:p>
            <a:pPr latinLnBrk="0"/>
            <a:r>
              <a:rPr lang="en-US" altLang="zh-CN" sz="100" dirty="0">
                <a:solidFill>
                  <a:srgbClr val="0B1123"/>
                </a:solidFill>
                <a:latin typeface="Calibri"/>
              </a:rPr>
              <a:t> </a:t>
            </a:r>
            <a:endParaRPr lang="zh-CN" altLang="en-US" sz="100" dirty="0">
              <a:solidFill>
                <a:srgbClr val="0B1123"/>
              </a:solidFill>
              <a:latin typeface="Calibri"/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0" y="1333500"/>
            <a:ext cx="12192000" cy="5524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963669"/>
            <a:ext cx="12192000" cy="366949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480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27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21000"/>
                    </a14:imgEffect>
                    <a14:imgEffect>
                      <a14:brightnessContrast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4271" t="5185" r="24271" b="5185"/>
          <a:stretch/>
        </p:blipFill>
        <p:spPr>
          <a:xfrm>
            <a:off x="3352800" y="741331"/>
            <a:ext cx="5486400" cy="537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68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608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509E8-EDB3-4BFB-9C63-B01D176D43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23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64" r:id="rId5"/>
    <p:sldLayoutId id="2147483652" r:id="rId6"/>
    <p:sldLayoutId id="2147483653" r:id="rId7"/>
    <p:sldLayoutId id="2147483666" r:id="rId8"/>
  </p:sldLayoutIdLst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yCnT5VtD7vlvxYFYXfZOK_6J_FSrVsY6/view?usp=sharing" TargetMode="External"/><Relationship Id="rId2" Type="http://schemas.openxmlformats.org/officeDocument/2006/relationships/hyperlink" Target="linkedin.com/in/surajbhut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yCnT5VtD7vlvxYFYXfZOK_6J_FSrVsY6/view?usp=sharing" TargetMode="External"/><Relationship Id="rId2" Type="http://schemas.openxmlformats.org/officeDocument/2006/relationships/hyperlink" Target="https://drive.google.com/file/d/1og4vtjTEYHxGQpkKY9rIMTDVUtxmvx8n/view?usp=sharing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SEGISandData/COVID-19" TargetMode="External"/><Relationship Id="rId2" Type="http://schemas.openxmlformats.org/officeDocument/2006/relationships/hyperlink" Target="https://www.kaggle.com/ambilidn/covid19-dataset-india?select=State-wise+statistics.xlsx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pi.covid19india.org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hlinkClick r:id="rId2" action="ppaction://hlinkfile" tooltip="linkedin.com/in/surajbhute"/>
          </p:cNvPr>
          <p:cNvSpPr/>
          <p:nvPr/>
        </p:nvSpPr>
        <p:spPr>
          <a:xfrm>
            <a:off x="2317153" y="2921000"/>
            <a:ext cx="7399797" cy="1282700"/>
          </a:xfrm>
          <a:prstGeom prst="rect">
            <a:avLst/>
          </a:prstGeom>
          <a:gradFill flip="none" rotWithShape="1">
            <a:gsLst>
              <a:gs pos="0">
                <a:srgbClr val="402F45">
                  <a:alpha val="50000"/>
                </a:srgbClr>
              </a:gs>
              <a:gs pos="100000">
                <a:srgbClr val="A83F3A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2238203" y="3214908"/>
            <a:ext cx="7557694" cy="463846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  <a:scene3d>
              <a:camera prst="orthographicFront"/>
              <a:lightRig rig="harsh" dir="t"/>
            </a:scene3d>
            <a:sp3d prstMaterial="metal">
              <a:bevelT w="19050" h="0"/>
              <a:bevelB w="57150" h="82550"/>
            </a:sp3d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AU" altLang="en-US" sz="2400" dirty="0">
                <a:effectLst/>
                <a:latin typeface="Arame" panose="02009000020000060003"/>
              </a:rPr>
              <a:t> ANALYSIS OF NOVEL CORONAVIRUS</a:t>
            </a:r>
            <a:r>
              <a:rPr lang="en-US" altLang="en-US" sz="2400" dirty="0">
                <a:effectLst/>
                <a:latin typeface="Arame" panose="02009000020000060003"/>
              </a:rPr>
              <a:t> </a:t>
            </a:r>
            <a:endParaRPr lang="es-ES" altLang="en-US" sz="2400" dirty="0">
              <a:latin typeface="Arame" panose="02009000020000060003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23260" y="3670409"/>
            <a:ext cx="5745480" cy="0"/>
          </a:xfrm>
          <a:prstGeom prst="line">
            <a:avLst/>
          </a:prstGeom>
          <a:ln w="31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974236" y="3652093"/>
            <a:ext cx="6085629" cy="70788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AU" sz="2000" b="1" dirty="0">
                <a:solidFill>
                  <a:schemeClr val="bg1">
                    <a:lumMod val="85000"/>
                  </a:schemeClr>
                </a:solidFill>
                <a:latin typeface="Arame" panose="02009000020000060003"/>
              </a:rPr>
              <a:t> </a:t>
            </a:r>
            <a:r>
              <a:rPr lang="en-US" sz="2000" b="1" i="0" dirty="0">
                <a:solidFill>
                  <a:schemeClr val="bg1">
                    <a:lumMod val="85000"/>
                  </a:schemeClr>
                </a:solidFill>
                <a:effectLst/>
                <a:latin typeface="Inter"/>
              </a:rPr>
              <a:t>Day level information on covid-19 cases</a:t>
            </a:r>
          </a:p>
          <a:p>
            <a:pPr algn="ctr"/>
            <a:endParaRPr lang="en-US" sz="2000" spc="300" dirty="0">
              <a:solidFill>
                <a:schemeClr val="bg1">
                  <a:lumMod val="85000"/>
                </a:schemeClr>
              </a:solidFill>
              <a:latin typeface="Arame" panose="02009000020000060003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82393E-5347-419A-BE25-EE9E5C71123B}"/>
              </a:ext>
            </a:extLst>
          </p:cNvPr>
          <p:cNvSpPr/>
          <p:nvPr/>
        </p:nvSpPr>
        <p:spPr>
          <a:xfrm>
            <a:off x="8661510" y="4267174"/>
            <a:ext cx="1824730" cy="31321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15E71F-5CEB-4271-99D1-ED01E1A9D616}"/>
              </a:ext>
            </a:extLst>
          </p:cNvPr>
          <p:cNvSpPr txBox="1"/>
          <p:nvPr/>
        </p:nvSpPr>
        <p:spPr>
          <a:xfrm>
            <a:off x="8717531" y="4217820"/>
            <a:ext cx="1715953" cy="369332"/>
          </a:xfrm>
          <a:prstGeom prst="rect">
            <a:avLst/>
          </a:prstGeom>
          <a:solidFill>
            <a:srgbClr val="DC5747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ame" panose="02009000020000060003"/>
                <a:hlinkClick r:id="rId2" action="ppaction://hlinkfile" tooltip="linkedin.com/in/surajbhut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SURAJ S. BHUTE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ame" panose="02009000020000060003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E711A4-A4C0-4FD5-B364-7F071E53A8D9}"/>
              </a:ext>
            </a:extLst>
          </p:cNvPr>
          <p:cNvSpPr/>
          <p:nvPr/>
        </p:nvSpPr>
        <p:spPr>
          <a:xfrm>
            <a:off x="4781724" y="4228497"/>
            <a:ext cx="2466363" cy="373711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EB3D09-F5B8-4E71-90AC-A456BB0FC33D}"/>
              </a:ext>
            </a:extLst>
          </p:cNvPr>
          <p:cNvSpPr txBox="1"/>
          <p:nvPr/>
        </p:nvSpPr>
        <p:spPr>
          <a:xfrm>
            <a:off x="5106057" y="4203159"/>
            <a:ext cx="26238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rame" panose="02009000020000060003"/>
                <a:hlinkClick r:id="rId3" tooltip="https://drive.google.com/file/d/1yCnT5VtD7vlvxYFYXfZOK_6J_FSrVsY6/view?usp=shari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PRESENTATION LINK</a:t>
            </a:r>
            <a:endParaRPr lang="en-US" sz="1600" dirty="0">
              <a:solidFill>
                <a:schemeClr val="bg1"/>
              </a:solidFill>
              <a:latin typeface="Arame" panose="02009000020000060003"/>
            </a:endParaRPr>
          </a:p>
        </p:txBody>
      </p:sp>
    </p:spTree>
    <p:extLst>
      <p:ext uri="{BB962C8B-B14F-4D97-AF65-F5344CB8AC3E}">
        <p14:creationId xmlns:p14="http://schemas.microsoft.com/office/powerpoint/2010/main" val="182042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928796" y="351755"/>
            <a:ext cx="6263204" cy="1079399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Recovered Cases Time Series of Top Five Regions </a:t>
            </a:r>
            <a:endParaRPr lang="en-US" sz="3200" b="1" i="0" dirty="0">
              <a:solidFill>
                <a:schemeClr val="bg1">
                  <a:lumMod val="85000"/>
                </a:schemeClr>
              </a:solidFill>
              <a:effectLst/>
              <a:latin typeface="Inter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28236" y="516907"/>
            <a:ext cx="4122352" cy="95628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 </a:t>
            </a:r>
          </a:p>
          <a:p>
            <a:pPr algn="l" latinLnBrk="0"/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410200" y="3428999"/>
            <a:ext cx="6675120" cy="3077245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Arame" panose="02009000020000060003"/>
              </a:rPr>
              <a:t> </a:t>
            </a:r>
            <a:endParaRPr lang="ko-KR" altLang="en-US" sz="2800" b="1" dirty="0">
              <a:latin typeface="Arame" panose="02009000020000060003"/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831807D5-4BFE-4527-B9B7-15A7A0D822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9204995"/>
              </p:ext>
            </p:extLst>
          </p:nvPr>
        </p:nvGraphicFramePr>
        <p:xfrm>
          <a:off x="7494268" y="3773953"/>
          <a:ext cx="3178024" cy="20322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49DD7336-4035-4C0D-8ACC-EB0B1D6DAAC3}"/>
              </a:ext>
            </a:extLst>
          </p:cNvPr>
          <p:cNvSpPr/>
          <p:nvPr/>
        </p:nvSpPr>
        <p:spPr>
          <a:xfrm>
            <a:off x="7338540" y="3654092"/>
            <a:ext cx="3583925" cy="2327259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t"/>
          <a:lstStyle>
            <a:lvl1pPr marL="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0990D2-6DBA-45B1-8443-3B67B1DCFDD9}"/>
              </a:ext>
            </a:extLst>
          </p:cNvPr>
          <p:cNvSpPr/>
          <p:nvPr/>
        </p:nvSpPr>
        <p:spPr>
          <a:xfrm>
            <a:off x="6494077" y="1605641"/>
            <a:ext cx="4388999" cy="1807329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Arame" panose="02009000020000060003"/>
              </a:rPr>
              <a:t> </a:t>
            </a:r>
          </a:p>
          <a:p>
            <a:pPr algn="just"/>
            <a:r>
              <a:rPr lang="en-US" altLang="ko-KR" sz="2000" b="1" dirty="0">
                <a:latin typeface="Arame" panose="02009000020000060003"/>
              </a:rPr>
              <a:t>Top Five Regions Throughout the World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1.US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2.Brazil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3.Russia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4.India 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5.Peru</a:t>
            </a:r>
            <a:endParaRPr lang="ko-KR" altLang="en-US" sz="2000" b="1" dirty="0">
              <a:latin typeface="Arame" panose="02009000020000060003"/>
            </a:endParaRPr>
          </a:p>
          <a:p>
            <a:pPr algn="ctr"/>
            <a:endParaRPr lang="ko-KR" altLang="en-US" sz="2800" b="1" dirty="0">
              <a:latin typeface="Arame" panose="02009000020000060003"/>
            </a:endParaRPr>
          </a:p>
        </p:txBody>
      </p:sp>
    </p:spTree>
    <p:extLst>
      <p:ext uri="{BB962C8B-B14F-4D97-AF65-F5344CB8AC3E}">
        <p14:creationId xmlns:p14="http://schemas.microsoft.com/office/powerpoint/2010/main" val="407200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928796" y="351755"/>
            <a:ext cx="6263204" cy="1079399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Death Cases Time Series of Top Five Regions </a:t>
            </a:r>
            <a:r>
              <a:rPr lang="en-IN" sz="32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          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28236" y="516907"/>
            <a:ext cx="4122352" cy="95628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 </a:t>
            </a:r>
          </a:p>
          <a:p>
            <a:pPr algn="l" latinLnBrk="0"/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410200" y="3429000"/>
            <a:ext cx="6675120" cy="3077245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Arame" panose="02009000020000060003"/>
              </a:rPr>
              <a:t> </a:t>
            </a:r>
            <a:endParaRPr lang="ko-KR" altLang="en-US" sz="2800" b="1" dirty="0">
              <a:latin typeface="Arame" panose="02009000020000060003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40F59AEC-03E4-4010-9AEF-1A5F653B16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4628405"/>
              </p:ext>
            </p:extLst>
          </p:nvPr>
        </p:nvGraphicFramePr>
        <p:xfrm>
          <a:off x="7277360" y="3920344"/>
          <a:ext cx="3662227" cy="23120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E4FC9CC2-FE3B-4A57-B4D2-950A7FCF5CBB}"/>
              </a:ext>
            </a:extLst>
          </p:cNvPr>
          <p:cNvSpPr/>
          <p:nvPr/>
        </p:nvSpPr>
        <p:spPr>
          <a:xfrm>
            <a:off x="7315932" y="3912752"/>
            <a:ext cx="3817403" cy="2327259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t"/>
          <a:lstStyle>
            <a:lvl1pPr marL="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D5F9743-FC5E-4FC2-B536-A769ED20EAA3}"/>
              </a:ext>
            </a:extLst>
          </p:cNvPr>
          <p:cNvSpPr/>
          <p:nvPr/>
        </p:nvSpPr>
        <p:spPr>
          <a:xfrm>
            <a:off x="6550588" y="1553991"/>
            <a:ext cx="4388999" cy="1807329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Arame" panose="02009000020000060003"/>
              </a:rPr>
              <a:t> </a:t>
            </a:r>
          </a:p>
          <a:p>
            <a:pPr algn="just"/>
            <a:r>
              <a:rPr lang="en-US" altLang="ko-KR" sz="2000" b="1" dirty="0">
                <a:latin typeface="Arame" panose="02009000020000060003"/>
              </a:rPr>
              <a:t>Top Five Regions Throughout the World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1.US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2.Brazil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3.Mexico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4.United Kingdom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5.India</a:t>
            </a:r>
            <a:endParaRPr lang="ko-KR" altLang="en-US" sz="2000" b="1" dirty="0">
              <a:latin typeface="Arame" panose="02009000020000060003"/>
            </a:endParaRPr>
          </a:p>
          <a:p>
            <a:pPr algn="ctr"/>
            <a:endParaRPr lang="ko-KR" altLang="en-US" sz="2800" b="1" dirty="0">
              <a:latin typeface="Arame" panose="02009000020000060003"/>
            </a:endParaRPr>
          </a:p>
        </p:txBody>
      </p:sp>
    </p:spTree>
    <p:extLst>
      <p:ext uri="{BB962C8B-B14F-4D97-AF65-F5344CB8AC3E}">
        <p14:creationId xmlns:p14="http://schemas.microsoft.com/office/powerpoint/2010/main" val="398488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2394" y="2893600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686854" y="2819149"/>
            <a:ext cx="6993695" cy="1571842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sz="4800" dirty="0">
                <a:effectLst/>
                <a:latin typeface="Arame" panose="02009000020000060003"/>
              </a:rPr>
              <a:t>India</a:t>
            </a:r>
            <a:r>
              <a:rPr lang="en-US" sz="4800" i="0" dirty="0">
                <a:effectLst/>
                <a:latin typeface="Arame" panose="02009000020000060003"/>
              </a:rPr>
              <a:t> Cases</a:t>
            </a:r>
            <a:endParaRPr lang="en-US" altLang="ko-KR" sz="4800" dirty="0">
              <a:effectLst/>
              <a:latin typeface="Arame" panose="02009000020000060003"/>
            </a:endParaRPr>
          </a:p>
          <a:p>
            <a:pPr latinLnBrk="0"/>
            <a:endParaRPr lang="en-US" altLang="ko-KR" sz="4800" spc="600" dirty="0">
              <a:effectLst/>
              <a:latin typeface="Plateia" panose="02000509000000000000" pitchFamily="50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850977" y="3837559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5254173" y="2893600"/>
            <a:ext cx="774482" cy="771623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dirty="0">
                <a:effectLst/>
                <a:latin typeface="Calibri" panose="020F0502020204030204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13781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777794" y="445939"/>
            <a:ext cx="6263204" cy="83317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24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Confirmed Cases Time Series</a:t>
            </a:r>
            <a:r>
              <a:rPr lang="en-IN" sz="24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</a:p>
          <a:p>
            <a:pPr algn="l">
              <a:defRPr/>
            </a:pPr>
            <a:r>
              <a:rPr lang="en-IN" sz="24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Recovered Cases Time Series</a:t>
            </a:r>
            <a:r>
              <a:rPr lang="en-IN" sz="24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28236" y="516907"/>
            <a:ext cx="4122352" cy="525401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</a:t>
            </a:r>
          </a:p>
        </p:txBody>
      </p:sp>
      <p:sp>
        <p:nvSpPr>
          <p:cNvPr id="7" name="Rectangle 6"/>
          <p:cNvSpPr/>
          <p:nvPr/>
        </p:nvSpPr>
        <p:spPr>
          <a:xfrm>
            <a:off x="4313320" y="1546874"/>
            <a:ext cx="7536110" cy="4865187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pPr algn="ctr"/>
            <a:r>
              <a:rPr lang="en-US" sz="2000" kern="0" dirty="0">
                <a:solidFill>
                  <a:schemeClr val="bg1"/>
                </a:solidFill>
                <a:latin typeface="Arame" panose="02009000020000060003"/>
              </a:rPr>
              <a:t>Although confirmed case were with huge number </a:t>
            </a:r>
          </a:p>
          <a:p>
            <a:pPr algn="ctr"/>
            <a:r>
              <a:rPr lang="en-US" sz="2000" kern="0" dirty="0">
                <a:solidFill>
                  <a:schemeClr val="bg1"/>
                </a:solidFill>
                <a:latin typeface="Arame" panose="02009000020000060003"/>
              </a:rPr>
              <a:t>but looking towards chart Recovered cases </a:t>
            </a:r>
          </a:p>
          <a:p>
            <a:pPr algn="ctr"/>
            <a:r>
              <a:rPr lang="en-US" sz="2000" kern="0" dirty="0">
                <a:solidFill>
                  <a:schemeClr val="bg1"/>
                </a:solidFill>
                <a:latin typeface="Arame" panose="02009000020000060003"/>
              </a:rPr>
              <a:t>are about 50-70% </a:t>
            </a:r>
          </a:p>
          <a:p>
            <a:endParaRPr lang="en-US" sz="2000" b="1" kern="0" dirty="0">
              <a:solidFill>
                <a:schemeClr val="bg1"/>
              </a:solidFill>
              <a:latin typeface="Arame" panose="02009000020000060003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A652DA9-0112-471C-AF42-26B8796BFC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2533689"/>
              </p:ext>
            </p:extLst>
          </p:nvPr>
        </p:nvGraphicFramePr>
        <p:xfrm>
          <a:off x="4608260" y="2116792"/>
          <a:ext cx="6651688" cy="26244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91380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777794" y="445939"/>
            <a:ext cx="6263204" cy="83317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24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Death Cases Time Series</a:t>
            </a:r>
            <a:r>
              <a:rPr lang="en-IN" sz="24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</a:p>
          <a:p>
            <a:pPr algn="l">
              <a:defRPr/>
            </a:pPr>
            <a:r>
              <a:rPr lang="en-IN" sz="24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Recovered Cases Time Series</a:t>
            </a:r>
            <a:r>
              <a:rPr lang="en-IN" sz="24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 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28236" y="516907"/>
            <a:ext cx="4122352" cy="525401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</a:t>
            </a:r>
          </a:p>
        </p:txBody>
      </p:sp>
      <p:sp>
        <p:nvSpPr>
          <p:cNvPr id="7" name="Rectangle 6"/>
          <p:cNvSpPr/>
          <p:nvPr/>
        </p:nvSpPr>
        <p:spPr>
          <a:xfrm>
            <a:off x="4303795" y="1537349"/>
            <a:ext cx="7536110" cy="4865187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pPr algn="ctr"/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pPr algn="ctr"/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pPr algn="ctr"/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pPr algn="ctr"/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pPr algn="ctr"/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pPr algn="ctr"/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pPr algn="ctr"/>
            <a:endParaRPr lang="en-US" sz="2000" kern="0" dirty="0">
              <a:solidFill>
                <a:schemeClr val="bg1"/>
              </a:solidFill>
              <a:latin typeface="Arame" panose="02009000020000060003"/>
            </a:endParaRPr>
          </a:p>
          <a:p>
            <a:pPr algn="ctr"/>
            <a:r>
              <a:rPr lang="en-US" sz="2000" kern="0" dirty="0">
                <a:solidFill>
                  <a:schemeClr val="bg1"/>
                </a:solidFill>
                <a:latin typeface="Arame" panose="02009000020000060003"/>
              </a:rPr>
              <a:t>Although confirmed case were with huge number </a:t>
            </a:r>
          </a:p>
          <a:p>
            <a:pPr algn="ctr"/>
            <a:r>
              <a:rPr lang="en-US" sz="2000" kern="0" dirty="0">
                <a:solidFill>
                  <a:schemeClr val="bg1"/>
                </a:solidFill>
                <a:latin typeface="Arame" panose="02009000020000060003"/>
              </a:rPr>
              <a:t>but looking towards chart Recovered cases </a:t>
            </a:r>
          </a:p>
          <a:p>
            <a:pPr algn="ctr"/>
            <a:r>
              <a:rPr lang="en-US" sz="2000" kern="0" dirty="0">
                <a:solidFill>
                  <a:schemeClr val="bg1"/>
                </a:solidFill>
                <a:latin typeface="Arame" panose="02009000020000060003"/>
              </a:rPr>
              <a:t>are about 50-70% but </a:t>
            </a:r>
            <a:r>
              <a:rPr lang="en-US" sz="2000" kern="0" dirty="0" err="1">
                <a:solidFill>
                  <a:schemeClr val="bg1"/>
                </a:solidFill>
                <a:latin typeface="Arame" panose="02009000020000060003"/>
              </a:rPr>
              <a:t>Remaing</a:t>
            </a:r>
            <a:r>
              <a:rPr lang="en-US" sz="2000" kern="0" dirty="0">
                <a:solidFill>
                  <a:schemeClr val="bg1"/>
                </a:solidFill>
                <a:latin typeface="Arame" panose="02009000020000060003"/>
              </a:rPr>
              <a:t> 20% were the Death cases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F0F391BB-6377-4EC2-9D11-232C61F3F4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0976075"/>
              </p:ext>
            </p:extLst>
          </p:nvPr>
        </p:nvGraphicFramePr>
        <p:xfrm>
          <a:off x="4764217" y="1612115"/>
          <a:ext cx="6999488" cy="26777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6457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6E5171-4A11-4902-B884-FFDFA870F121}"/>
              </a:ext>
            </a:extLst>
          </p:cNvPr>
          <p:cNvSpPr/>
          <p:nvPr/>
        </p:nvSpPr>
        <p:spPr>
          <a:xfrm>
            <a:off x="4368509" y="4095750"/>
            <a:ext cx="7536110" cy="2468692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ko-KR" sz="2400" b="1" dirty="0">
                <a:latin typeface="Arame" panose="02009000020000060003"/>
              </a:rPr>
              <a:t>TOP 3 STATES </a:t>
            </a:r>
          </a:p>
          <a:p>
            <a:pPr algn="ctr"/>
            <a:r>
              <a:rPr lang="en-IN" altLang="ko-KR" sz="2400" b="1" dirty="0">
                <a:latin typeface="Arame" panose="02009000020000060003"/>
              </a:rPr>
              <a:t>1.Maharashtra</a:t>
            </a:r>
          </a:p>
          <a:p>
            <a:pPr algn="ctr"/>
            <a:r>
              <a:rPr lang="en-IN" altLang="ko-KR" sz="2400" b="1" dirty="0">
                <a:latin typeface="Arame" panose="02009000020000060003"/>
              </a:rPr>
              <a:t>2.Andhra Pradesh</a:t>
            </a:r>
          </a:p>
          <a:p>
            <a:pPr algn="ctr"/>
            <a:r>
              <a:rPr lang="en-IN" altLang="ko-KR" sz="2400" b="1" dirty="0">
                <a:latin typeface="Arame" panose="02009000020000060003"/>
              </a:rPr>
              <a:t>3.Tamil Nadu </a:t>
            </a:r>
          </a:p>
        </p:txBody>
      </p:sp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641414" y="409615"/>
            <a:ext cx="6263204" cy="1079399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Confirmed Cases Time Series of Top Three State</a:t>
            </a:r>
            <a:r>
              <a:rPr lang="en-US" sz="3200" dirty="0">
                <a:solidFill>
                  <a:schemeClr val="bg1">
                    <a:lumMod val="85000"/>
                  </a:schemeClr>
                </a:solidFill>
                <a:effectLst/>
                <a:latin typeface="Inter"/>
                <a:ea typeface="Cambria" panose="02040503050406030204" pitchFamily="18" charset="0"/>
                <a:cs typeface="Calibri Light" panose="020F0302020204030204" pitchFamily="34" charset="0"/>
              </a:rPr>
              <a:t>s</a:t>
            </a:r>
            <a:endParaRPr lang="en-IN" sz="3200" dirty="0">
              <a:latin typeface="Arame" panose="02009000020000060003"/>
              <a:ea typeface="Cambria" panose="02040503050406030204" pitchFamily="18" charset="0"/>
              <a:cs typeface="Calibri Light" panose="020F03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09186" y="516907"/>
            <a:ext cx="4122352" cy="525401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 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C8BE230F-F766-4647-BD1D-2481E10274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587195"/>
              </p:ext>
            </p:extLst>
          </p:nvPr>
        </p:nvGraphicFramePr>
        <p:xfrm>
          <a:off x="4368509" y="2373716"/>
          <a:ext cx="7536109" cy="1545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6393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71D1938-51C0-4B89-B15A-89A81D869C9D}"/>
              </a:ext>
            </a:extLst>
          </p:cNvPr>
          <p:cNvSpPr/>
          <p:nvPr/>
        </p:nvSpPr>
        <p:spPr>
          <a:xfrm>
            <a:off x="4746315" y="3753353"/>
            <a:ext cx="7193540" cy="2723968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ko-KR" sz="2000" b="1" dirty="0">
                <a:latin typeface="Arame" panose="02009000020000060003"/>
              </a:rPr>
              <a:t>TOP 3 STATES 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1.Maharashtra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2.Andhra Pradesh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3.Tamil Nadu </a:t>
            </a:r>
          </a:p>
          <a:p>
            <a:pPr algn="ctr"/>
            <a:endParaRPr lang="en-IN" altLang="ko-KR" sz="2000" b="1" dirty="0">
              <a:latin typeface="Arame" panose="02009000020000060003"/>
            </a:endParaRPr>
          </a:p>
          <a:p>
            <a:pPr algn="ctr"/>
            <a:r>
              <a:rPr lang="en-US" sz="2000" kern="0" dirty="0">
                <a:solidFill>
                  <a:schemeClr val="bg1"/>
                </a:solidFill>
                <a:latin typeface="Arame" panose="02009000020000060003"/>
              </a:rPr>
              <a:t>Although confirmed case were with huge number </a:t>
            </a:r>
          </a:p>
          <a:p>
            <a:pPr algn="ctr"/>
            <a:r>
              <a:rPr lang="en-US" sz="2000" kern="0" dirty="0">
                <a:solidFill>
                  <a:schemeClr val="bg1"/>
                </a:solidFill>
                <a:latin typeface="Arame" panose="02009000020000060003"/>
              </a:rPr>
              <a:t>but looking towards chart Recovered cases </a:t>
            </a:r>
          </a:p>
          <a:p>
            <a:pPr algn="ctr"/>
            <a:r>
              <a:rPr lang="en-US" sz="2000" kern="0" dirty="0">
                <a:solidFill>
                  <a:schemeClr val="bg1"/>
                </a:solidFill>
                <a:latin typeface="Arame" panose="02009000020000060003"/>
              </a:rPr>
              <a:t>are about 90-95% </a:t>
            </a:r>
          </a:p>
          <a:p>
            <a:pPr algn="ctr"/>
            <a:endParaRPr lang="en-IN" altLang="ko-KR" sz="2000" b="1" dirty="0">
              <a:latin typeface="Arame" panose="02009000020000060003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641414" y="380679"/>
            <a:ext cx="6263204" cy="1079399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Recovered Cases Time Series of Top Three State </a:t>
            </a:r>
            <a:endParaRPr lang="en-US" sz="3200" b="1" i="0" dirty="0">
              <a:solidFill>
                <a:schemeClr val="bg1">
                  <a:lumMod val="85000"/>
                </a:schemeClr>
              </a:solidFill>
              <a:effectLst/>
              <a:latin typeface="Inter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28236" y="516907"/>
            <a:ext cx="4122352" cy="525401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 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72F4C7C-385B-4091-B2CD-D19FCD9000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1322673"/>
              </p:ext>
            </p:extLst>
          </p:nvPr>
        </p:nvGraphicFramePr>
        <p:xfrm>
          <a:off x="4781551" y="1772772"/>
          <a:ext cx="7123068" cy="19647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26457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2394" y="2893600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950898" y="2819715"/>
            <a:ext cx="6993695" cy="83317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IN" altLang="ko-KR" sz="4800" b="1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State-Wise Cases</a:t>
            </a:r>
            <a:endParaRPr lang="en-US" altLang="ko-KR" sz="4800" spc="600" dirty="0">
              <a:effectLst/>
              <a:latin typeface="Plateia" panose="02000509000000000000" pitchFamily="50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850977" y="3837559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5254173" y="2893600"/>
            <a:ext cx="774482" cy="771623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dirty="0">
                <a:effectLst/>
                <a:latin typeface="Calibri" panose="020F0502020204030204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98016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716914" y="345225"/>
            <a:ext cx="6371621" cy="1079399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Confirmed Cases &amp; Recovered Cases Time Series</a:t>
            </a:r>
            <a:r>
              <a:rPr lang="en-IN" sz="32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 of last 3 Months  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28236" y="516907"/>
            <a:ext cx="4122352" cy="95628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 </a:t>
            </a:r>
          </a:p>
          <a:p>
            <a:pPr algn="l" latinLnBrk="0"/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54826" y="1670193"/>
            <a:ext cx="9096462" cy="4522998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kern="0" dirty="0">
                <a:solidFill>
                  <a:schemeClr val="bg1"/>
                </a:solidFill>
                <a:latin typeface="Arame" panose="02009000020000060003"/>
              </a:rPr>
              <a:t>Although confirmed case were with huge number </a:t>
            </a:r>
          </a:p>
          <a:p>
            <a:r>
              <a:rPr lang="en-US" kern="0" dirty="0">
                <a:solidFill>
                  <a:schemeClr val="bg1"/>
                </a:solidFill>
                <a:latin typeface="Arame" panose="02009000020000060003"/>
              </a:rPr>
              <a:t>but looking towards chart Recovered cases </a:t>
            </a:r>
          </a:p>
          <a:p>
            <a:r>
              <a:rPr lang="en-US" kern="0" dirty="0">
                <a:solidFill>
                  <a:schemeClr val="bg1"/>
                </a:solidFill>
                <a:latin typeface="Arame" panose="02009000020000060003"/>
              </a:rPr>
              <a:t>are about 50-70% </a:t>
            </a:r>
          </a:p>
        </p:txBody>
      </p:sp>
      <p:graphicFrame>
        <p:nvGraphicFramePr>
          <p:cNvPr id="10" name="state c">
            <a:extLst>
              <a:ext uri="{FF2B5EF4-FFF2-40B4-BE49-F238E27FC236}">
                <a16:creationId xmlns:a16="http://schemas.microsoft.com/office/drawing/2014/main" id="{601F98D9-D4BC-45C5-8D97-93A3000A18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1706166"/>
              </p:ext>
            </p:extLst>
          </p:nvPr>
        </p:nvGraphicFramePr>
        <p:xfrm>
          <a:off x="8473987" y="2030232"/>
          <a:ext cx="1951558" cy="3593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statec">
            <a:extLst>
              <a:ext uri="{FF2B5EF4-FFF2-40B4-BE49-F238E27FC236}">
                <a16:creationId xmlns:a16="http://schemas.microsoft.com/office/drawing/2014/main" id="{A6AA4F09-BB19-494B-AC05-34D6F4165D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4012362"/>
              </p:ext>
            </p:extLst>
          </p:nvPr>
        </p:nvGraphicFramePr>
        <p:xfrm>
          <a:off x="8902724" y="3049990"/>
          <a:ext cx="1797050" cy="2376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5454CB01-75C7-47BD-8151-941442BD1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2287" y="1657076"/>
            <a:ext cx="1579001" cy="429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74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7912" y="2619894"/>
            <a:ext cx="4806261" cy="1032999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004697" y="2481160"/>
            <a:ext cx="7039819" cy="1571842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4800" b="0" dirty="0">
                <a:solidFill>
                  <a:srgbClr val="BDBDBD"/>
                </a:solidFill>
                <a:effectLst/>
                <a:latin typeface="Avenir Next W01"/>
              </a:rPr>
              <a:t> </a:t>
            </a:r>
            <a:r>
              <a:rPr lang="en-US" sz="4800" i="0" dirty="0">
                <a:effectLst/>
                <a:latin typeface="Arame" panose="02009000020000060003"/>
              </a:rPr>
              <a:t>[MH State]Districts Wise Cases</a:t>
            </a:r>
            <a:endParaRPr lang="en-US" altLang="ko-KR" sz="4800" spc="600" dirty="0">
              <a:effectLst/>
              <a:latin typeface="Plateia" panose="02000509000000000000" pitchFamily="50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850977" y="3837559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230215" y="2524429"/>
            <a:ext cx="774482" cy="771623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dirty="0">
                <a:effectLst/>
                <a:latin typeface="Calibri" panose="020F0502020204030204" pitchFamily="34" charset="0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71047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34561" y="1785971"/>
            <a:ext cx="4406900" cy="3963948"/>
            <a:chOff x="439724" y="3018541"/>
            <a:chExt cx="4406900" cy="1733726"/>
          </a:xfrm>
        </p:grpSpPr>
        <p:sp>
          <p:nvSpPr>
            <p:cNvPr id="12" name="Rectangle 3"/>
            <p:cNvSpPr txBox="1">
              <a:spLocks noChangeArrowheads="1"/>
            </p:cNvSpPr>
            <p:nvPr/>
          </p:nvSpPr>
          <p:spPr bwMode="auto">
            <a:xfrm>
              <a:off x="439724" y="3018541"/>
              <a:ext cx="4406900" cy="463846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en-US" altLang="ko-KR" sz="2400" dirty="0">
                  <a:effectLst/>
                  <a:latin typeface="Arame" panose="02009000020000060003"/>
                </a:rPr>
                <a:t>01. </a:t>
              </a:r>
              <a:r>
                <a:rPr lang="en-IN" sz="24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Introduction </a:t>
              </a:r>
              <a:endParaRPr lang="en-US" altLang="ko-KR" sz="2400" dirty="0">
                <a:effectLst/>
                <a:latin typeface="Arame" panose="02009000020000060003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439724" y="3560524"/>
              <a:ext cx="3927476" cy="1191743"/>
              <a:chOff x="2033403" y="3967061"/>
              <a:chExt cx="3927476" cy="1191743"/>
            </a:xfrm>
          </p:grpSpPr>
          <p:sp>
            <p:nvSpPr>
              <p:cNvPr id="13" name="Rectangle 3"/>
              <p:cNvSpPr txBox="1">
                <a:spLocks noChangeArrowheads="1"/>
              </p:cNvSpPr>
              <p:nvPr/>
            </p:nvSpPr>
            <p:spPr bwMode="auto">
              <a:xfrm>
                <a:off x="2033403" y="3967061"/>
                <a:ext cx="3927476" cy="340735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endParaRPr lang="en-US" altLang="ko-KR" sz="16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endParaRPr>
              </a:p>
            </p:txBody>
          </p:sp>
          <p:sp>
            <p:nvSpPr>
              <p:cNvPr id="15" name="Rectangle 3"/>
              <p:cNvSpPr txBox="1">
                <a:spLocks noChangeArrowheads="1"/>
              </p:cNvSpPr>
              <p:nvPr/>
            </p:nvSpPr>
            <p:spPr bwMode="auto">
              <a:xfrm>
                <a:off x="2033403" y="4818069"/>
                <a:ext cx="3927476" cy="340735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endParaRPr lang="en-US" altLang="ko-KR" sz="16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endParaRPr>
              </a:p>
            </p:txBody>
          </p:sp>
        </p:grpSp>
      </p:grpSp>
      <p:sp>
        <p:nvSpPr>
          <p:cNvPr id="2" name="Rectangle 1"/>
          <p:cNvSpPr/>
          <p:nvPr/>
        </p:nvSpPr>
        <p:spPr>
          <a:xfrm>
            <a:off x="3361026" y="855805"/>
            <a:ext cx="5076092" cy="974724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35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240596" y="1145029"/>
            <a:ext cx="5076091" cy="417679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2100" spc="300" dirty="0">
                <a:effectLst/>
                <a:latin typeface="Arame" panose="02009000020000060003"/>
              </a:rPr>
              <a:t> CONTENTS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0" y="2468026"/>
            <a:ext cx="6320933" cy="2365310"/>
            <a:chOff x="439724" y="3018541"/>
            <a:chExt cx="6320933" cy="2391484"/>
          </a:xfrm>
        </p:grpSpPr>
        <p:sp>
          <p:nvSpPr>
            <p:cNvPr id="23" name="Rectangle 3"/>
            <p:cNvSpPr txBox="1">
              <a:spLocks noChangeArrowheads="1"/>
            </p:cNvSpPr>
            <p:nvPr/>
          </p:nvSpPr>
          <p:spPr bwMode="auto">
            <a:xfrm>
              <a:off x="439724" y="3018541"/>
              <a:ext cx="4406900" cy="468979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en-US" altLang="ko-KR" sz="2400" dirty="0">
                  <a:effectLst/>
                  <a:latin typeface="Arame" panose="02009000020000060003"/>
                </a:rPr>
                <a:t>02.</a:t>
              </a:r>
              <a:r>
                <a:rPr lang="en-US" sz="2400" b="0" i="0" dirty="0">
                  <a:solidFill>
                    <a:srgbClr val="BDBDBD"/>
                  </a:solidFill>
                  <a:effectLst/>
                  <a:latin typeface="Avenir Next W01"/>
                </a:rPr>
                <a:t> </a:t>
              </a:r>
              <a:r>
                <a:rPr lang="en-US" sz="2400" i="0" dirty="0">
                  <a:effectLst/>
                  <a:latin typeface="Arame" panose="02009000020000060003"/>
                </a:rPr>
                <a:t>Global Cases</a:t>
              </a:r>
              <a:endParaRPr lang="en-US" altLang="ko-KR" sz="2400" dirty="0">
                <a:effectLst/>
                <a:latin typeface="Arame" panose="02009000020000060003"/>
              </a:endParaRPr>
            </a:p>
          </p:txBody>
        </p:sp>
        <p:sp>
          <p:nvSpPr>
            <p:cNvPr id="25" name="Rectangle 3"/>
            <p:cNvSpPr txBox="1">
              <a:spLocks noChangeArrowheads="1"/>
            </p:cNvSpPr>
            <p:nvPr/>
          </p:nvSpPr>
          <p:spPr bwMode="auto">
            <a:xfrm>
              <a:off x="914661" y="3447371"/>
              <a:ext cx="5845996" cy="1962654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solidFill>
                    <a:schemeClr val="bg1"/>
                  </a:solidFill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T</a:t>
              </a: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otal Number of Confirmed Cases</a:t>
              </a:r>
              <a:r>
                <a:rPr lang="en-IN" sz="2000" dirty="0">
                  <a:solidFill>
                    <a:schemeClr val="bg1"/>
                  </a:solidFill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            </a:t>
              </a:r>
            </a:p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Total Number of Recovered Cases</a:t>
              </a:r>
              <a:r>
                <a:rPr lang="en-IN" sz="2000" dirty="0">
                  <a:solidFill>
                    <a:schemeClr val="bg1"/>
                  </a:solidFill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             </a:t>
              </a:r>
            </a:p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solidFill>
                    <a:schemeClr val="bg1"/>
                  </a:solidFill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Total Number of Deaths Cases</a:t>
              </a:r>
            </a:p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Confirmed Cases Time Series of Top Five Regions</a:t>
              </a:r>
            </a:p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Recovered Cases Time Series of Top Five Regions </a:t>
              </a:r>
              <a:endParaRPr lang="en-US" sz="2000" b="1" i="0" dirty="0">
                <a:solidFill>
                  <a:schemeClr val="bg1">
                    <a:lumMod val="85000"/>
                  </a:schemeClr>
                </a:solidFill>
                <a:effectLst/>
                <a:latin typeface="Inter"/>
              </a:endParaRPr>
            </a:p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Death Cases Time Series of Top Five Regions </a:t>
              </a:r>
              <a:r>
                <a:rPr lang="en-IN" sz="2000" dirty="0">
                  <a:solidFill>
                    <a:schemeClr val="bg1"/>
                  </a:solidFill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          </a:t>
              </a:r>
            </a:p>
          </p:txBody>
        </p:sp>
      </p:grpSp>
      <p:sp>
        <p:nvSpPr>
          <p:cNvPr id="51" name="Rectangle 3"/>
          <p:cNvSpPr txBox="1">
            <a:spLocks noChangeArrowheads="1"/>
          </p:cNvSpPr>
          <p:nvPr/>
        </p:nvSpPr>
        <p:spPr bwMode="auto">
          <a:xfrm>
            <a:off x="0" y="2125092"/>
            <a:ext cx="5845996" cy="1202510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sz="2400" dirty="0">
                <a:latin typeface="Arame" panose="02009000020000060003"/>
              </a:rPr>
              <a:t>Analysis based on parameters</a:t>
            </a:r>
          </a:p>
          <a:p>
            <a:pPr algn="l" latinLnBrk="0"/>
            <a:endParaRPr lang="en-IN" sz="2400" dirty="0">
              <a:latin typeface="Arame" panose="02009000020000060003"/>
              <a:ea typeface="Cambria" panose="02040503050406030204" pitchFamily="18" charset="0"/>
              <a:cs typeface="Calibri Light" panose="020F0302020204030204" pitchFamily="34" charset="0"/>
            </a:endParaRPr>
          </a:p>
          <a:p>
            <a:pPr algn="l" latinLnBrk="0"/>
            <a:endParaRPr lang="en-US" altLang="ko-KR" sz="2400" dirty="0">
              <a:effectLst/>
              <a:latin typeface="Arame" panose="02009000020000060003"/>
            </a:endParaRPr>
          </a:p>
        </p:txBody>
      </p:sp>
      <p:sp>
        <p:nvSpPr>
          <p:cNvPr id="52" name="Rectangle 3"/>
          <p:cNvSpPr txBox="1">
            <a:spLocks noChangeArrowheads="1"/>
          </p:cNvSpPr>
          <p:nvPr/>
        </p:nvSpPr>
        <p:spPr bwMode="auto">
          <a:xfrm>
            <a:off x="6331963" y="4757086"/>
            <a:ext cx="5725566" cy="83317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marL="0" lvl="1" latinLnBrk="0">
              <a:spcBef>
                <a:spcPct val="0"/>
              </a:spcBef>
            </a:pPr>
            <a:r>
              <a:rPr lang="en-US" altLang="ko-KR" sz="2400" b="1" dirty="0">
                <a:solidFill>
                  <a:schemeClr val="bg1"/>
                </a:solidFill>
                <a:effectLst/>
                <a:latin typeface="Arame" panose="02009000020000060003"/>
              </a:rPr>
              <a:t>06. </a:t>
            </a:r>
            <a:r>
              <a:rPr lang="en-IN" sz="2400" b="1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Conclusion </a:t>
            </a:r>
          </a:p>
          <a:p>
            <a:pPr algn="l" latinLnBrk="0"/>
            <a:endParaRPr lang="en-US" altLang="ko-KR" sz="2400" dirty="0">
              <a:effectLst/>
              <a:latin typeface="Arame" panose="02009000020000060003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D042E36-A5F7-4CAF-9AA9-83E202A9DE5A}"/>
              </a:ext>
            </a:extLst>
          </p:cNvPr>
          <p:cNvGrpSpPr/>
          <p:nvPr/>
        </p:nvGrpSpPr>
        <p:grpSpPr>
          <a:xfrm>
            <a:off x="74039" y="4757086"/>
            <a:ext cx="6910534" cy="2050476"/>
            <a:chOff x="439724" y="3018540"/>
            <a:chExt cx="6910534" cy="2073164"/>
          </a:xfrm>
        </p:grpSpPr>
        <p:sp>
          <p:nvSpPr>
            <p:cNvPr id="24" name="Rectangle 3">
              <a:extLst>
                <a:ext uri="{FF2B5EF4-FFF2-40B4-BE49-F238E27FC236}">
                  <a16:creationId xmlns:a16="http://schemas.microsoft.com/office/drawing/2014/main" id="{C94EBC25-74F5-4C25-84E2-E1AA5EBB52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9724" y="3018540"/>
              <a:ext cx="4406900" cy="468979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en-US" altLang="ko-KR" sz="2400" dirty="0">
                  <a:effectLst/>
                  <a:latin typeface="Arame" panose="02009000020000060003"/>
                </a:rPr>
                <a:t>03.</a:t>
              </a:r>
              <a:r>
                <a:rPr lang="en-US" altLang="ko-KR" sz="2400" b="0" dirty="0">
                  <a:solidFill>
                    <a:srgbClr val="BDBDBD"/>
                  </a:solidFill>
                  <a:effectLst/>
                  <a:latin typeface="Avenir Next W01"/>
                </a:rPr>
                <a:t> </a:t>
              </a:r>
              <a:r>
                <a:rPr lang="en-US" sz="2400" i="0" dirty="0">
                  <a:effectLst/>
                  <a:latin typeface="Arame" panose="02009000020000060003"/>
                </a:rPr>
                <a:t>India Cases</a:t>
              </a:r>
              <a:endParaRPr lang="en-US" altLang="ko-KR" sz="2400" dirty="0">
                <a:effectLst/>
                <a:latin typeface="Arame" panose="02009000020000060003"/>
              </a:endParaRPr>
            </a:p>
          </p:txBody>
        </p:sp>
        <p:sp>
          <p:nvSpPr>
            <p:cNvPr id="26" name="Rectangle 3">
              <a:extLst>
                <a:ext uri="{FF2B5EF4-FFF2-40B4-BE49-F238E27FC236}">
                  <a16:creationId xmlns:a16="http://schemas.microsoft.com/office/drawing/2014/main" id="{C063121A-058C-443D-A264-23AD550C85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0622" y="3440234"/>
              <a:ext cx="6509636" cy="1651470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Confirmed Cases Time Series</a:t>
              </a:r>
            </a:p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Recovered Cases Time Series  </a:t>
              </a:r>
              <a:endParaRPr lang="en-US" sz="2000" b="1" i="0" dirty="0">
                <a:solidFill>
                  <a:schemeClr val="bg1">
                    <a:lumMod val="85000"/>
                  </a:schemeClr>
                </a:solidFill>
                <a:effectLst/>
                <a:latin typeface="Inter"/>
              </a:endParaRPr>
            </a:p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Death Cases Time Serie</a:t>
              </a:r>
            </a:p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Confirmed Cases Time Series of Top Three States</a:t>
              </a:r>
            </a:p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Recovered Cases Time Series of Top Three States</a:t>
              </a:r>
              <a:endParaRPr lang="en-US" sz="2000" b="1" i="0" dirty="0">
                <a:solidFill>
                  <a:schemeClr val="bg1">
                    <a:lumMod val="85000"/>
                  </a:schemeClr>
                </a:solidFill>
                <a:effectLst/>
                <a:latin typeface="Inter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CFDBAB-08C0-4BCF-ACB1-C291E041F5D0}"/>
              </a:ext>
            </a:extLst>
          </p:cNvPr>
          <p:cNvGrpSpPr/>
          <p:nvPr/>
        </p:nvGrpSpPr>
        <p:grpSpPr>
          <a:xfrm>
            <a:off x="6246894" y="2418867"/>
            <a:ext cx="6984573" cy="1112451"/>
            <a:chOff x="6345775" y="462879"/>
            <a:chExt cx="6984573" cy="1124760"/>
          </a:xfrm>
        </p:grpSpPr>
        <p:sp>
          <p:nvSpPr>
            <p:cNvPr id="30" name="Rectangle 3">
              <a:extLst>
                <a:ext uri="{FF2B5EF4-FFF2-40B4-BE49-F238E27FC236}">
                  <a16:creationId xmlns:a16="http://schemas.microsoft.com/office/drawing/2014/main" id="{B01A63A5-A5D0-461D-8B85-34DC2F5785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45775" y="462879"/>
              <a:ext cx="4406900" cy="468979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en-US" altLang="ko-KR" sz="2400" dirty="0">
                  <a:effectLst/>
                  <a:latin typeface="Arame" panose="02009000020000060003"/>
                </a:rPr>
                <a:t>04.</a:t>
              </a:r>
              <a:r>
                <a:rPr lang="en-US" altLang="ko-KR" sz="2400" b="0" dirty="0">
                  <a:solidFill>
                    <a:srgbClr val="BDBDBD"/>
                  </a:solidFill>
                  <a:effectLst/>
                  <a:latin typeface="Avenir Next W01"/>
                </a:rPr>
                <a:t> </a:t>
              </a:r>
              <a:r>
                <a:rPr lang="en-IN" altLang="ko-KR" sz="2400" b="1" dirty="0">
                  <a:solidFill>
                    <a:schemeClr val="bg1"/>
                  </a:solidFill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State-Wise Cases</a:t>
              </a:r>
              <a:r>
                <a:rPr lang="en-IN" sz="2400" b="1" dirty="0">
                  <a:solidFill>
                    <a:schemeClr val="bg1"/>
                  </a:solidFill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 </a:t>
              </a:r>
              <a:endParaRPr lang="en-US" altLang="ko-KR" sz="2400" dirty="0">
                <a:effectLst/>
                <a:latin typeface="Arame" panose="02009000020000060003"/>
              </a:endParaRPr>
            </a:p>
          </p:txBody>
        </p:sp>
        <p:sp>
          <p:nvSpPr>
            <p:cNvPr id="31" name="Rectangle 3">
              <a:extLst>
                <a:ext uri="{FF2B5EF4-FFF2-40B4-BE49-F238E27FC236}">
                  <a16:creationId xmlns:a16="http://schemas.microsoft.com/office/drawing/2014/main" id="{8FF43B5F-438A-4AFA-A92A-6BEE5DA619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20712" y="869715"/>
              <a:ext cx="6509636" cy="717924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Confirmed Cases Time Series  </a:t>
              </a:r>
            </a:p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Recovered Cases Time Series  </a:t>
              </a:r>
              <a:endParaRPr lang="en-IN" sz="20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648B3A2-1A26-4A09-B167-C2FC266573F2}"/>
              </a:ext>
            </a:extLst>
          </p:cNvPr>
          <p:cNvGrpSpPr/>
          <p:nvPr/>
        </p:nvGrpSpPr>
        <p:grpSpPr>
          <a:xfrm>
            <a:off x="6331963" y="3477636"/>
            <a:ext cx="6899504" cy="1159708"/>
            <a:chOff x="1117841" y="2868483"/>
            <a:chExt cx="6899504" cy="1172540"/>
          </a:xfrm>
        </p:grpSpPr>
        <p:sp>
          <p:nvSpPr>
            <p:cNvPr id="34" name="Rectangle 3">
              <a:extLst>
                <a:ext uri="{FF2B5EF4-FFF2-40B4-BE49-F238E27FC236}">
                  <a16:creationId xmlns:a16="http://schemas.microsoft.com/office/drawing/2014/main" id="{13FE7FB8-86C6-45F3-8E3B-205AEEB6EF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7841" y="2868483"/>
              <a:ext cx="5385099" cy="468978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en-US" altLang="ko-KR" sz="2400" dirty="0">
                  <a:effectLst/>
                  <a:latin typeface="Arame" panose="02009000020000060003"/>
                </a:rPr>
                <a:t>05.</a:t>
              </a:r>
              <a:r>
                <a:rPr lang="en-US" altLang="ko-KR" sz="2400" b="0" dirty="0">
                  <a:solidFill>
                    <a:srgbClr val="BDBDBD"/>
                  </a:solidFill>
                  <a:effectLst/>
                  <a:latin typeface="Avenir Next W01"/>
                </a:rPr>
                <a:t> </a:t>
              </a:r>
              <a:r>
                <a:rPr lang="en-US" sz="2400" i="0" dirty="0">
                  <a:effectLst/>
                  <a:latin typeface="Arame" panose="02009000020000060003"/>
                </a:rPr>
                <a:t>[MH State]Districts Wise Cases</a:t>
              </a:r>
              <a:endParaRPr lang="en-US" altLang="ko-KR" sz="2400" dirty="0">
                <a:effectLst/>
                <a:latin typeface="Arame" panose="02009000020000060003"/>
              </a:endParaRPr>
            </a:p>
          </p:txBody>
        </p:sp>
        <p:sp>
          <p:nvSpPr>
            <p:cNvPr id="35" name="Rectangle 3">
              <a:extLst>
                <a:ext uri="{FF2B5EF4-FFF2-40B4-BE49-F238E27FC236}">
                  <a16:creationId xmlns:a16="http://schemas.microsoft.com/office/drawing/2014/main" id="{0C365747-531D-4DC7-B09E-D4C1A9D16E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07709" y="3323099"/>
              <a:ext cx="6509636" cy="717924"/>
            </a:xfrm>
            <a:prstGeom prst="rect">
              <a:avLst/>
            </a:prstGeom>
            <a:noFill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Confirmed Cases Time Series </a:t>
              </a:r>
              <a:r>
                <a:rPr lang="en-IN" sz="2000" dirty="0">
                  <a:solidFill>
                    <a:schemeClr val="bg1"/>
                  </a:solidFill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 </a:t>
              </a:r>
              <a:endParaRPr lang="en-IN" sz="20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endParaRPr>
            </a:p>
            <a:p>
              <a:pPr marL="457200" indent="-457200" algn="l">
                <a:buFont typeface="+mj-lt"/>
                <a:buAutoNum type="alphaUcPeriod"/>
                <a:defRPr/>
              </a:pPr>
              <a:r>
                <a:rPr lang="en-IN" sz="2000" dirty="0">
                  <a:latin typeface="Arame" panose="02009000020000060003"/>
                  <a:ea typeface="Cambria" panose="02040503050406030204" pitchFamily="18" charset="0"/>
                  <a:cs typeface="Calibri Light" panose="020F0302020204030204" pitchFamily="34" charset="0"/>
                </a:rPr>
                <a:t>Recovered Cases Time Series  </a:t>
              </a:r>
              <a:endParaRPr lang="en-US" sz="2000" b="1" i="0" dirty="0">
                <a:solidFill>
                  <a:schemeClr val="bg1">
                    <a:lumMod val="85000"/>
                  </a:schemeClr>
                </a:solidFill>
                <a:effectLst/>
                <a:latin typeface="Inte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258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51" grpId="0"/>
      <p:bldP spid="5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01828" y="1657076"/>
            <a:ext cx="6956335" cy="4515145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ame" panose="02009000020000060003"/>
              </a:rPr>
              <a:t> </a:t>
            </a:r>
            <a:endParaRPr lang="en-US" sz="2000" b="1" kern="0" dirty="0">
              <a:solidFill>
                <a:schemeClr val="bg1"/>
              </a:solidFill>
              <a:latin typeface="Arame" panose="02009000020000060003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641414" y="393796"/>
            <a:ext cx="6021499" cy="1079399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Confirmed Cases Time Series of </a:t>
            </a:r>
            <a:r>
              <a:rPr lang="en-IN" sz="3200" dirty="0" err="1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of</a:t>
            </a:r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 last 4 months</a:t>
            </a:r>
            <a:r>
              <a:rPr lang="en-IN" sz="32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    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28236" y="516907"/>
            <a:ext cx="4122352" cy="95628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 </a:t>
            </a:r>
          </a:p>
          <a:p>
            <a:pPr algn="l" latinLnBrk="0"/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graphicFrame>
        <p:nvGraphicFramePr>
          <p:cNvPr id="12" name="dist c">
            <a:extLst>
              <a:ext uri="{FF2B5EF4-FFF2-40B4-BE49-F238E27FC236}">
                <a16:creationId xmlns:a16="http://schemas.microsoft.com/office/drawing/2014/main" id="{60044A95-A9C5-42CB-A1C5-CE9ADCFBFF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26826746"/>
              </p:ext>
            </p:extLst>
          </p:nvPr>
        </p:nvGraphicFramePr>
        <p:xfrm>
          <a:off x="5045318" y="1874390"/>
          <a:ext cx="2101363" cy="31092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dist c">
            <a:extLst>
              <a:ext uri="{FF2B5EF4-FFF2-40B4-BE49-F238E27FC236}">
                <a16:creationId xmlns:a16="http://schemas.microsoft.com/office/drawing/2014/main" id="{C053C427-CC0E-42CF-88D0-4788C4EC4C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052798"/>
              </p:ext>
            </p:extLst>
          </p:nvPr>
        </p:nvGraphicFramePr>
        <p:xfrm>
          <a:off x="5679835" y="2690298"/>
          <a:ext cx="1466846" cy="21251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pia dist">
            <a:extLst>
              <a:ext uri="{FF2B5EF4-FFF2-40B4-BE49-F238E27FC236}">
                <a16:creationId xmlns:a16="http://schemas.microsoft.com/office/drawing/2014/main" id="{B39592F8-A65D-45EE-8729-6FC07313F8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510085"/>
              </p:ext>
            </p:extLst>
          </p:nvPr>
        </p:nvGraphicFramePr>
        <p:xfrm>
          <a:off x="7378869" y="1741278"/>
          <a:ext cx="3122600" cy="21251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pia dist">
            <a:extLst>
              <a:ext uri="{FF2B5EF4-FFF2-40B4-BE49-F238E27FC236}">
                <a16:creationId xmlns:a16="http://schemas.microsoft.com/office/drawing/2014/main" id="{6AA828AB-222F-4AC0-AF89-33D5422DEC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5284364"/>
              </p:ext>
            </p:extLst>
          </p:nvPr>
        </p:nvGraphicFramePr>
        <p:xfrm>
          <a:off x="7617151" y="3495675"/>
          <a:ext cx="2646036" cy="22728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D3CE211-5337-4E88-AF32-3E204817CF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01576" y="1797527"/>
            <a:ext cx="1322947" cy="43163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CCA4C00-81F4-443C-A7C5-11F6282674D8}"/>
              </a:ext>
            </a:extLst>
          </p:cNvPr>
          <p:cNvSpPr txBox="1"/>
          <p:nvPr/>
        </p:nvSpPr>
        <p:spPr>
          <a:xfrm>
            <a:off x="4062412" y="5768567"/>
            <a:ext cx="61055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kern="0" dirty="0">
                <a:solidFill>
                  <a:schemeClr val="bg1"/>
                </a:solidFill>
                <a:latin typeface="Arame" panose="02009000020000060003"/>
              </a:rPr>
              <a:t>Although confirmed case were with huge number in November</a:t>
            </a:r>
          </a:p>
          <a:p>
            <a:pPr algn="ctr"/>
            <a:r>
              <a:rPr lang="en-US" sz="1800" kern="0" dirty="0">
                <a:solidFill>
                  <a:schemeClr val="bg1"/>
                </a:solidFill>
                <a:latin typeface="Arame" panose="02009000020000060003"/>
              </a:rPr>
              <a:t>but looking towards chart Recovered cases </a:t>
            </a:r>
          </a:p>
          <a:p>
            <a:pPr algn="ctr"/>
            <a:r>
              <a:rPr lang="en-US" sz="1800" kern="0" dirty="0">
                <a:solidFill>
                  <a:schemeClr val="bg1"/>
                </a:solidFill>
                <a:latin typeface="Arame" panose="02009000020000060003"/>
              </a:rPr>
              <a:t>are about 90-95% </a:t>
            </a:r>
          </a:p>
        </p:txBody>
      </p:sp>
    </p:spTree>
    <p:extLst>
      <p:ext uri="{BB962C8B-B14F-4D97-AF65-F5344CB8AC3E}">
        <p14:creationId xmlns:p14="http://schemas.microsoft.com/office/powerpoint/2010/main" val="170046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CA7A8C-15AD-46AF-A84D-1F2732544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050"/>
            <a:ext cx="12192000" cy="64579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FBA5CD-83DD-4370-8E82-9A15CB78973F}"/>
              </a:ext>
            </a:extLst>
          </p:cNvPr>
          <p:cNvSpPr/>
          <p:nvPr/>
        </p:nvSpPr>
        <p:spPr>
          <a:xfrm>
            <a:off x="0" y="0"/>
            <a:ext cx="12192000" cy="400050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DASHBOARD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07751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2394" y="2715145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626169" y="2795147"/>
            <a:ext cx="6993695" cy="586957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Conclusion</a:t>
            </a:r>
            <a:endParaRPr lang="en-US" altLang="ko-KR" sz="3200" spc="600" dirty="0">
              <a:effectLst/>
              <a:latin typeface="Plateia" panose="02000509000000000000" pitchFamily="50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378573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998461" y="2702815"/>
            <a:ext cx="774482" cy="771623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dirty="0">
                <a:effectLst/>
                <a:latin typeface="Calibri" panose="020F0502020204030204" pitchFamily="34" charset="0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78954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15640" y="3061833"/>
            <a:ext cx="5760720" cy="2114174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7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586153" y="3177549"/>
            <a:ext cx="5019696" cy="648512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3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lateia" panose="02000509000000000000" pitchFamily="50" charset="0"/>
              </a:rPr>
              <a:t>THANK YOU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75315" y="3804748"/>
            <a:ext cx="5130534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AB97691-D924-43E7-B706-CB58DDCAB78B}"/>
              </a:ext>
            </a:extLst>
          </p:cNvPr>
          <p:cNvSpPr txBox="1"/>
          <p:nvPr/>
        </p:nvSpPr>
        <p:spPr>
          <a:xfrm>
            <a:off x="3475315" y="3720709"/>
            <a:ext cx="55010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Presentation Link:</a:t>
            </a:r>
          </a:p>
          <a:p>
            <a:r>
              <a:rPr lang="en-US" sz="1400" dirty="0">
                <a:solidFill>
                  <a:schemeClr val="bg1"/>
                </a:solidFill>
                <a:hlinkClick r:id="rId2" tooltip="https://drive.google.com/file/d/1og4vtjTEYHxGQpkKY9rIMTDVUtxmvx8n/view?usp=shari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https://drive.google.com/file/d/1og4vtjTEYHxGQpkKY9rIMTDVUtxmvx8n/view?usp=sharing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  <a:hlinkClick r:id="rId3" tooltip="https://drive.google.com/file/d/1yCnT5VtD7vlvxYFYXfZOK_6J_FSrVsY6/view?usp=shari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https://drive.google.com/file/d/1yCnT5VtD7vlvxYFYXfZOK_6J_FSrVsY6/view?usp=sharing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427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454013" y="1758683"/>
            <a:ext cx="7737987" cy="4538286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sz="2400" b="1" dirty="0">
                <a:latin typeface="Arame" panose="02009000020000060003"/>
              </a:rPr>
              <a:t>Inspiration</a:t>
            </a:r>
          </a:p>
          <a:p>
            <a:pPr fontAlgn="base"/>
            <a:r>
              <a:rPr lang="en-US" dirty="0">
                <a:latin typeface="Arame" panose="02009000020000060003"/>
              </a:rPr>
              <a:t>Your data will be in front of the world's largest data science community. </a:t>
            </a:r>
          </a:p>
          <a:p>
            <a:pPr fontAlgn="base"/>
            <a:r>
              <a:rPr lang="en-US" dirty="0">
                <a:latin typeface="Arame" panose="02009000020000060003"/>
              </a:rPr>
              <a:t>What questions do you want to see answered? 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rame" panose="02009000020000060003"/>
              </a:rPr>
              <a:t>Changes in number of affected cases over time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rame" panose="02009000020000060003"/>
              </a:rPr>
              <a:t>Change in cases over time at country level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rame" panose="02009000020000060003"/>
              </a:rPr>
              <a:t>Latest number of affected cases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endParaRPr lang="en-US" b="1" dirty="0">
              <a:latin typeface="Arame" panose="02009000020000060003"/>
            </a:endParaRPr>
          </a:p>
          <a:p>
            <a:pPr lvl="1" fontAlgn="base"/>
            <a:r>
              <a:rPr lang="en-US" b="1" dirty="0">
                <a:latin typeface="Arame" panose="02009000020000060003"/>
              </a:rPr>
              <a:t>Dataset Link</a:t>
            </a:r>
          </a:p>
          <a:p>
            <a:pPr marL="742950" lvl="1" indent="-285750" fontAlgn="base">
              <a:buFont typeface="Wingdings" panose="05000000000000000000" pitchFamily="2" charset="2"/>
              <a:buChar char="§"/>
            </a:pPr>
            <a:r>
              <a:rPr lang="en-US" dirty="0">
                <a:latin typeface="Arame" panose="02009000020000060003"/>
                <a:hlinkClick r:id="rId2" tooltip="https://www.kaggle.com/ambilidn/covid19-dataset-india?select=State-wise+statistics.xlsx"/>
              </a:rPr>
              <a:t>https://www.kaggle.com/ambilidn/covid19-dataset-india?select=State-wise+statistics.xlsx</a:t>
            </a:r>
            <a:endParaRPr lang="en-US" dirty="0">
              <a:latin typeface="Arame" panose="02009000020000060003"/>
            </a:endParaRPr>
          </a:p>
          <a:p>
            <a:pPr marL="742950" lvl="1" indent="-285750" fontAlgn="base">
              <a:buFont typeface="Wingdings" panose="05000000000000000000" pitchFamily="2" charset="2"/>
              <a:buChar char="§"/>
            </a:pPr>
            <a:r>
              <a:rPr lang="en-US" dirty="0">
                <a:latin typeface="Arame" panose="02009000020000060003"/>
                <a:hlinkClick r:id="rId3" tooltip="https://github.com/CSSEGISandData/COVID-19"/>
              </a:rPr>
              <a:t>https://github.com/CSSEGISandData/COVID-19</a:t>
            </a:r>
            <a:endParaRPr lang="en-US" dirty="0">
              <a:latin typeface="Arame" panose="02009000020000060003"/>
            </a:endParaRPr>
          </a:p>
          <a:p>
            <a:pPr marL="742950" lvl="1" indent="-285750" fontAlgn="base">
              <a:buFont typeface="Wingdings" panose="05000000000000000000" pitchFamily="2" charset="2"/>
              <a:buChar char="§"/>
            </a:pPr>
            <a:r>
              <a:rPr lang="en-US" dirty="0">
                <a:latin typeface="Arame" panose="02009000020000060003"/>
                <a:hlinkClick r:id="rId4" tooltip="https://api.covid19india.org/"/>
              </a:rPr>
              <a:t>https://api.covid19india.org/</a:t>
            </a:r>
            <a:endParaRPr lang="en-US" dirty="0">
              <a:latin typeface="Arame" panose="02009000020000060003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63616" y="474865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627153" y="561031"/>
            <a:ext cx="6993695" cy="586957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Introduction</a:t>
            </a:r>
            <a:endParaRPr lang="en-US" altLang="ko-KR" sz="3200" spc="600" dirty="0">
              <a:effectLst/>
              <a:latin typeface="Plateia" panose="02000509000000000000" pitchFamily="50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5254173" y="468699"/>
            <a:ext cx="774482" cy="771623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dirty="0">
                <a:effectLst/>
                <a:latin typeface="Calibri" panose="020F0502020204030204" pitchFamily="34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028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Group 2"/>
          <p:cNvGrpSpPr>
            <a:grpSpLocks/>
          </p:cNvGrpSpPr>
          <p:nvPr/>
        </p:nvGrpSpPr>
        <p:grpSpPr bwMode="auto">
          <a:xfrm>
            <a:off x="2027178" y="1977726"/>
            <a:ext cx="7692391" cy="4110651"/>
            <a:chOff x="0" y="0"/>
            <a:chExt cx="13264" cy="7088"/>
          </a:xfrm>
          <a:solidFill>
            <a:schemeClr val="tx2">
              <a:lumMod val="50000"/>
            </a:schemeClr>
          </a:solidFill>
        </p:grpSpPr>
        <p:sp>
          <p:nvSpPr>
            <p:cNvPr id="289" name="AutoShape 3"/>
            <p:cNvSpPr>
              <a:spLocks/>
            </p:cNvSpPr>
            <p:nvPr/>
          </p:nvSpPr>
          <p:spPr bwMode="auto">
            <a:xfrm>
              <a:off x="931" y="3117"/>
              <a:ext cx="195" cy="146"/>
            </a:xfrm>
            <a:custGeom>
              <a:avLst/>
              <a:gdLst>
                <a:gd name="T0" fmla="*/ 0 w 21600"/>
                <a:gd name="T1" fmla="*/ 17 h 21600"/>
                <a:gd name="T2" fmla="*/ 8 w 21600"/>
                <a:gd name="T3" fmla="*/ 7 h 21600"/>
                <a:gd name="T4" fmla="*/ 0 w 21600"/>
                <a:gd name="T5" fmla="*/ 7 h 21600"/>
                <a:gd name="T6" fmla="*/ 0 w 21600"/>
                <a:gd name="T7" fmla="*/ 17 h 21600"/>
                <a:gd name="T8" fmla="*/ 35 w 21600"/>
                <a:gd name="T9" fmla="*/ 7 h 21600"/>
                <a:gd name="T10" fmla="*/ 35 w 21600"/>
                <a:gd name="T11" fmla="*/ 0 h 21600"/>
                <a:gd name="T12" fmla="*/ 28 w 21600"/>
                <a:gd name="T13" fmla="*/ 0 h 21600"/>
                <a:gd name="T14" fmla="*/ 28 w 21600"/>
                <a:gd name="T15" fmla="*/ 7 h 21600"/>
                <a:gd name="T16" fmla="*/ 35 w 21600"/>
                <a:gd name="T17" fmla="*/ 7 h 21600"/>
                <a:gd name="T18" fmla="*/ 94 w 21600"/>
                <a:gd name="T19" fmla="*/ 37 h 21600"/>
                <a:gd name="T20" fmla="*/ 84 w 21600"/>
                <a:gd name="T21" fmla="*/ 27 h 21600"/>
                <a:gd name="T22" fmla="*/ 73 w 21600"/>
                <a:gd name="T23" fmla="*/ 27 h 21600"/>
                <a:gd name="T24" fmla="*/ 84 w 21600"/>
                <a:gd name="T25" fmla="*/ 37 h 21600"/>
                <a:gd name="T26" fmla="*/ 94 w 21600"/>
                <a:gd name="T27" fmla="*/ 37 h 21600"/>
                <a:gd name="T28" fmla="*/ 129 w 21600"/>
                <a:gd name="T29" fmla="*/ 45 h 21600"/>
                <a:gd name="T30" fmla="*/ 122 w 21600"/>
                <a:gd name="T31" fmla="*/ 45 h 21600"/>
                <a:gd name="T32" fmla="*/ 129 w 21600"/>
                <a:gd name="T33" fmla="*/ 45 h 21600"/>
                <a:gd name="T34" fmla="*/ 139 w 21600"/>
                <a:gd name="T35" fmla="*/ 64 h 21600"/>
                <a:gd name="T36" fmla="*/ 129 w 21600"/>
                <a:gd name="T37" fmla="*/ 54 h 21600"/>
                <a:gd name="T38" fmla="*/ 149 w 21600"/>
                <a:gd name="T39" fmla="*/ 54 h 21600"/>
                <a:gd name="T40" fmla="*/ 160 w 21600"/>
                <a:gd name="T41" fmla="*/ 64 h 21600"/>
                <a:gd name="T42" fmla="*/ 139 w 21600"/>
                <a:gd name="T43" fmla="*/ 64 h 21600"/>
                <a:gd name="T44" fmla="*/ 149 w 21600"/>
                <a:gd name="T45" fmla="*/ 109 h 21600"/>
                <a:gd name="T46" fmla="*/ 160 w 21600"/>
                <a:gd name="T47" fmla="*/ 119 h 21600"/>
                <a:gd name="T48" fmla="*/ 160 w 21600"/>
                <a:gd name="T49" fmla="*/ 136 h 21600"/>
                <a:gd name="T50" fmla="*/ 167 w 21600"/>
                <a:gd name="T51" fmla="*/ 146 h 21600"/>
                <a:gd name="T52" fmla="*/ 177 w 21600"/>
                <a:gd name="T53" fmla="*/ 129 h 21600"/>
                <a:gd name="T54" fmla="*/ 195 w 21600"/>
                <a:gd name="T55" fmla="*/ 119 h 21600"/>
                <a:gd name="T56" fmla="*/ 187 w 21600"/>
                <a:gd name="T57" fmla="*/ 109 h 21600"/>
                <a:gd name="T58" fmla="*/ 187 w 21600"/>
                <a:gd name="T59" fmla="*/ 101 h 21600"/>
                <a:gd name="T60" fmla="*/ 177 w 21600"/>
                <a:gd name="T61" fmla="*/ 101 h 21600"/>
                <a:gd name="T62" fmla="*/ 167 w 21600"/>
                <a:gd name="T63" fmla="*/ 92 h 21600"/>
                <a:gd name="T64" fmla="*/ 160 w 21600"/>
                <a:gd name="T65" fmla="*/ 82 h 21600"/>
                <a:gd name="T66" fmla="*/ 160 w 21600"/>
                <a:gd name="T67" fmla="*/ 101 h 21600"/>
                <a:gd name="T68" fmla="*/ 149 w 21600"/>
                <a:gd name="T69" fmla="*/ 109 h 21600"/>
                <a:gd name="T70" fmla="*/ 149 w 21600"/>
                <a:gd name="T71" fmla="*/ 109 h 2160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1600" h="21600">
                  <a:moveTo>
                    <a:pt x="0" y="2563"/>
                  </a:moveTo>
                  <a:lnTo>
                    <a:pt x="842" y="1098"/>
                  </a:lnTo>
                  <a:lnTo>
                    <a:pt x="0" y="1098"/>
                  </a:lnTo>
                  <a:lnTo>
                    <a:pt x="0" y="2563"/>
                  </a:lnTo>
                  <a:close/>
                  <a:moveTo>
                    <a:pt x="3927" y="1098"/>
                  </a:moveTo>
                  <a:lnTo>
                    <a:pt x="3927" y="0"/>
                  </a:lnTo>
                  <a:lnTo>
                    <a:pt x="3086" y="0"/>
                  </a:lnTo>
                  <a:lnTo>
                    <a:pt x="3086" y="1098"/>
                  </a:lnTo>
                  <a:lnTo>
                    <a:pt x="3927" y="1098"/>
                  </a:lnTo>
                  <a:close/>
                  <a:moveTo>
                    <a:pt x="10379" y="5492"/>
                  </a:moveTo>
                  <a:lnTo>
                    <a:pt x="9257" y="4027"/>
                  </a:lnTo>
                  <a:lnTo>
                    <a:pt x="8135" y="4027"/>
                  </a:lnTo>
                  <a:lnTo>
                    <a:pt x="9257" y="5492"/>
                  </a:lnTo>
                  <a:lnTo>
                    <a:pt x="10379" y="5492"/>
                  </a:lnTo>
                  <a:close/>
                  <a:moveTo>
                    <a:pt x="14306" y="6590"/>
                  </a:moveTo>
                  <a:lnTo>
                    <a:pt x="13465" y="6590"/>
                  </a:lnTo>
                  <a:lnTo>
                    <a:pt x="14306" y="6590"/>
                  </a:lnTo>
                  <a:close/>
                  <a:moveTo>
                    <a:pt x="15429" y="9519"/>
                  </a:moveTo>
                  <a:lnTo>
                    <a:pt x="14306" y="8054"/>
                  </a:lnTo>
                  <a:lnTo>
                    <a:pt x="16551" y="8054"/>
                  </a:lnTo>
                  <a:lnTo>
                    <a:pt x="17673" y="9519"/>
                  </a:lnTo>
                  <a:lnTo>
                    <a:pt x="15429" y="9519"/>
                  </a:lnTo>
                  <a:close/>
                  <a:moveTo>
                    <a:pt x="16551" y="16108"/>
                  </a:moveTo>
                  <a:lnTo>
                    <a:pt x="17673" y="17573"/>
                  </a:lnTo>
                  <a:lnTo>
                    <a:pt x="17673" y="20136"/>
                  </a:lnTo>
                  <a:lnTo>
                    <a:pt x="18514" y="21600"/>
                  </a:lnTo>
                  <a:lnTo>
                    <a:pt x="19636" y="19037"/>
                  </a:lnTo>
                  <a:lnTo>
                    <a:pt x="21600" y="17573"/>
                  </a:lnTo>
                  <a:lnTo>
                    <a:pt x="20758" y="16108"/>
                  </a:lnTo>
                  <a:lnTo>
                    <a:pt x="20758" y="15010"/>
                  </a:lnTo>
                  <a:lnTo>
                    <a:pt x="19636" y="15010"/>
                  </a:lnTo>
                  <a:lnTo>
                    <a:pt x="18514" y="13546"/>
                  </a:lnTo>
                  <a:lnTo>
                    <a:pt x="17673" y="12081"/>
                  </a:lnTo>
                  <a:lnTo>
                    <a:pt x="17673" y="15010"/>
                  </a:lnTo>
                  <a:lnTo>
                    <a:pt x="16551" y="16108"/>
                  </a:lnTo>
                  <a:close/>
                  <a:moveTo>
                    <a:pt x="16551" y="1610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0" name="AutoShape 4"/>
            <p:cNvSpPr>
              <a:spLocks/>
            </p:cNvSpPr>
            <p:nvPr/>
          </p:nvSpPr>
          <p:spPr bwMode="auto">
            <a:xfrm>
              <a:off x="8727" y="5152"/>
              <a:ext cx="10" cy="19"/>
            </a:xfrm>
            <a:custGeom>
              <a:avLst/>
              <a:gdLst>
                <a:gd name="T0" fmla="*/ 0 w 21600"/>
                <a:gd name="T1" fmla="*/ 10 h 21600"/>
                <a:gd name="T2" fmla="*/ 0 w 21600"/>
                <a:gd name="T3" fmla="*/ 0 h 21600"/>
                <a:gd name="T4" fmla="*/ 10 w 21600"/>
                <a:gd name="T5" fmla="*/ 0 h 21600"/>
                <a:gd name="T6" fmla="*/ 10 w 21600"/>
                <a:gd name="T7" fmla="*/ 19 h 21600"/>
                <a:gd name="T8" fmla="*/ 0 w 21600"/>
                <a:gd name="T9" fmla="*/ 10 h 21600"/>
                <a:gd name="T10" fmla="*/ 0 w 21600"/>
                <a:gd name="T11" fmla="*/ 1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0" y="10800"/>
                  </a:lnTo>
                  <a:close/>
                  <a:moveTo>
                    <a:pt x="0" y="10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1" name="AutoShape 5"/>
            <p:cNvSpPr>
              <a:spLocks/>
            </p:cNvSpPr>
            <p:nvPr/>
          </p:nvSpPr>
          <p:spPr bwMode="auto">
            <a:xfrm>
              <a:off x="8651" y="5097"/>
              <a:ext cx="56" cy="47"/>
            </a:xfrm>
            <a:custGeom>
              <a:avLst/>
              <a:gdLst>
                <a:gd name="T0" fmla="*/ 10 w 21600"/>
                <a:gd name="T1" fmla="*/ 27 h 21600"/>
                <a:gd name="T2" fmla="*/ 10 w 21600"/>
                <a:gd name="T3" fmla="*/ 0 h 21600"/>
                <a:gd name="T4" fmla="*/ 0 w 21600"/>
                <a:gd name="T5" fmla="*/ 0 h 21600"/>
                <a:gd name="T6" fmla="*/ 0 w 21600"/>
                <a:gd name="T7" fmla="*/ 27 h 21600"/>
                <a:gd name="T8" fmla="*/ 10 w 21600"/>
                <a:gd name="T9" fmla="*/ 27 h 21600"/>
                <a:gd name="T10" fmla="*/ 10 w 21600"/>
                <a:gd name="T11" fmla="*/ 37 h 21600"/>
                <a:gd name="T12" fmla="*/ 20 w 21600"/>
                <a:gd name="T13" fmla="*/ 37 h 21600"/>
                <a:gd name="T14" fmla="*/ 20 w 21600"/>
                <a:gd name="T15" fmla="*/ 47 h 21600"/>
                <a:gd name="T16" fmla="*/ 10 w 21600"/>
                <a:gd name="T17" fmla="*/ 47 h 21600"/>
                <a:gd name="T18" fmla="*/ 10 w 21600"/>
                <a:gd name="T19" fmla="*/ 37 h 21600"/>
                <a:gd name="T20" fmla="*/ 56 w 21600"/>
                <a:gd name="T21" fmla="*/ 47 h 21600"/>
                <a:gd name="T22" fmla="*/ 56 w 21600"/>
                <a:gd name="T23" fmla="*/ 37 h 21600"/>
                <a:gd name="T24" fmla="*/ 48 w 21600"/>
                <a:gd name="T25" fmla="*/ 37 h 21600"/>
                <a:gd name="T26" fmla="*/ 56 w 21600"/>
                <a:gd name="T27" fmla="*/ 47 h 21600"/>
                <a:gd name="T28" fmla="*/ 56 w 21600"/>
                <a:gd name="T29" fmla="*/ 47 h 2160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21600" h="21600">
                  <a:moveTo>
                    <a:pt x="3927" y="12505"/>
                  </a:moveTo>
                  <a:lnTo>
                    <a:pt x="3927" y="0"/>
                  </a:lnTo>
                  <a:lnTo>
                    <a:pt x="0" y="0"/>
                  </a:lnTo>
                  <a:lnTo>
                    <a:pt x="0" y="12505"/>
                  </a:lnTo>
                  <a:lnTo>
                    <a:pt x="3927" y="12505"/>
                  </a:lnTo>
                  <a:close/>
                  <a:moveTo>
                    <a:pt x="3927" y="17053"/>
                  </a:moveTo>
                  <a:lnTo>
                    <a:pt x="7855" y="17053"/>
                  </a:lnTo>
                  <a:lnTo>
                    <a:pt x="7855" y="21600"/>
                  </a:lnTo>
                  <a:lnTo>
                    <a:pt x="3927" y="21600"/>
                  </a:lnTo>
                  <a:lnTo>
                    <a:pt x="3927" y="17053"/>
                  </a:lnTo>
                  <a:close/>
                  <a:moveTo>
                    <a:pt x="21600" y="21600"/>
                  </a:moveTo>
                  <a:lnTo>
                    <a:pt x="21600" y="17053"/>
                  </a:lnTo>
                  <a:lnTo>
                    <a:pt x="18655" y="17053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2" name="AutoShape 6"/>
            <p:cNvSpPr>
              <a:spLocks/>
            </p:cNvSpPr>
            <p:nvPr/>
          </p:nvSpPr>
          <p:spPr bwMode="auto">
            <a:xfrm>
              <a:off x="8783" y="4850"/>
              <a:ext cx="396" cy="193"/>
            </a:xfrm>
            <a:custGeom>
              <a:avLst/>
              <a:gdLst>
                <a:gd name="T0" fmla="*/ 386 w 21600"/>
                <a:gd name="T1" fmla="*/ 10 h 21600"/>
                <a:gd name="T2" fmla="*/ 396 w 21600"/>
                <a:gd name="T3" fmla="*/ 10 h 21600"/>
                <a:gd name="T4" fmla="*/ 386 w 21600"/>
                <a:gd name="T5" fmla="*/ 0 h 21600"/>
                <a:gd name="T6" fmla="*/ 386 w 21600"/>
                <a:gd name="T7" fmla="*/ 10 h 21600"/>
                <a:gd name="T8" fmla="*/ 10 w 21600"/>
                <a:gd name="T9" fmla="*/ 193 h 21600"/>
                <a:gd name="T10" fmla="*/ 18 w 21600"/>
                <a:gd name="T11" fmla="*/ 193 h 21600"/>
                <a:gd name="T12" fmla="*/ 10 w 21600"/>
                <a:gd name="T13" fmla="*/ 193 h 21600"/>
                <a:gd name="T14" fmla="*/ 0 w 21600"/>
                <a:gd name="T15" fmla="*/ 173 h 21600"/>
                <a:gd name="T16" fmla="*/ 10 w 21600"/>
                <a:gd name="T17" fmla="*/ 173 h 21600"/>
                <a:gd name="T18" fmla="*/ 10 w 21600"/>
                <a:gd name="T19" fmla="*/ 183 h 21600"/>
                <a:gd name="T20" fmla="*/ 0 w 21600"/>
                <a:gd name="T21" fmla="*/ 173 h 21600"/>
                <a:gd name="T22" fmla="*/ 0 w 21600"/>
                <a:gd name="T23" fmla="*/ 173 h 2160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1600" h="21600">
                  <a:moveTo>
                    <a:pt x="21046" y="1108"/>
                  </a:moveTo>
                  <a:lnTo>
                    <a:pt x="21600" y="1108"/>
                  </a:lnTo>
                  <a:lnTo>
                    <a:pt x="21046" y="0"/>
                  </a:lnTo>
                  <a:lnTo>
                    <a:pt x="21046" y="1108"/>
                  </a:lnTo>
                  <a:close/>
                  <a:moveTo>
                    <a:pt x="554" y="21600"/>
                  </a:moveTo>
                  <a:lnTo>
                    <a:pt x="969" y="21600"/>
                  </a:lnTo>
                  <a:lnTo>
                    <a:pt x="554" y="21600"/>
                  </a:lnTo>
                  <a:close/>
                  <a:moveTo>
                    <a:pt x="0" y="19385"/>
                  </a:moveTo>
                  <a:lnTo>
                    <a:pt x="554" y="19385"/>
                  </a:lnTo>
                  <a:lnTo>
                    <a:pt x="554" y="20492"/>
                  </a:lnTo>
                  <a:lnTo>
                    <a:pt x="0" y="19385"/>
                  </a:lnTo>
                  <a:close/>
                  <a:moveTo>
                    <a:pt x="0" y="193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3" name="AutoShape 7"/>
            <p:cNvSpPr>
              <a:spLocks/>
            </p:cNvSpPr>
            <p:nvPr/>
          </p:nvSpPr>
          <p:spPr bwMode="auto">
            <a:xfrm>
              <a:off x="10698" y="4163"/>
              <a:ext cx="94" cy="264"/>
            </a:xfrm>
            <a:custGeom>
              <a:avLst/>
              <a:gdLst>
                <a:gd name="T0" fmla="*/ 38 w 21600"/>
                <a:gd name="T1" fmla="*/ 46 h 21600"/>
                <a:gd name="T2" fmla="*/ 38 w 21600"/>
                <a:gd name="T3" fmla="*/ 27 h 21600"/>
                <a:gd name="T4" fmla="*/ 38 w 21600"/>
                <a:gd name="T5" fmla="*/ 9 h 21600"/>
                <a:gd name="T6" fmla="*/ 38 w 21600"/>
                <a:gd name="T7" fmla="*/ 0 h 21600"/>
                <a:gd name="T8" fmla="*/ 28 w 21600"/>
                <a:gd name="T9" fmla="*/ 9 h 21600"/>
                <a:gd name="T10" fmla="*/ 28 w 21600"/>
                <a:gd name="T11" fmla="*/ 27 h 21600"/>
                <a:gd name="T12" fmla="*/ 28 w 21600"/>
                <a:gd name="T13" fmla="*/ 46 h 21600"/>
                <a:gd name="T14" fmla="*/ 28 w 21600"/>
                <a:gd name="T15" fmla="*/ 91 h 21600"/>
                <a:gd name="T16" fmla="*/ 28 w 21600"/>
                <a:gd name="T17" fmla="*/ 73 h 21600"/>
                <a:gd name="T18" fmla="*/ 28 w 21600"/>
                <a:gd name="T19" fmla="*/ 64 h 21600"/>
                <a:gd name="T20" fmla="*/ 38 w 21600"/>
                <a:gd name="T21" fmla="*/ 55 h 21600"/>
                <a:gd name="T22" fmla="*/ 28 w 21600"/>
                <a:gd name="T23" fmla="*/ 64 h 21600"/>
                <a:gd name="T24" fmla="*/ 28 w 21600"/>
                <a:gd name="T25" fmla="*/ 82 h 21600"/>
                <a:gd name="T26" fmla="*/ 28 w 21600"/>
                <a:gd name="T27" fmla="*/ 91 h 21600"/>
                <a:gd name="T28" fmla="*/ 9 w 21600"/>
                <a:gd name="T29" fmla="*/ 82 h 21600"/>
                <a:gd name="T30" fmla="*/ 0 w 21600"/>
                <a:gd name="T31" fmla="*/ 82 h 21600"/>
                <a:gd name="T32" fmla="*/ 28 w 21600"/>
                <a:gd name="T33" fmla="*/ 127 h 21600"/>
                <a:gd name="T34" fmla="*/ 28 w 21600"/>
                <a:gd name="T35" fmla="*/ 109 h 21600"/>
                <a:gd name="T36" fmla="*/ 19 w 21600"/>
                <a:gd name="T37" fmla="*/ 118 h 21600"/>
                <a:gd name="T38" fmla="*/ 47 w 21600"/>
                <a:gd name="T39" fmla="*/ 173 h 21600"/>
                <a:gd name="T40" fmla="*/ 38 w 21600"/>
                <a:gd name="T41" fmla="*/ 173 h 21600"/>
                <a:gd name="T42" fmla="*/ 56 w 21600"/>
                <a:gd name="T43" fmla="*/ 200 h 21600"/>
                <a:gd name="T44" fmla="*/ 66 w 21600"/>
                <a:gd name="T45" fmla="*/ 209 h 21600"/>
                <a:gd name="T46" fmla="*/ 56 w 21600"/>
                <a:gd name="T47" fmla="*/ 200 h 21600"/>
                <a:gd name="T48" fmla="*/ 75 w 21600"/>
                <a:gd name="T49" fmla="*/ 209 h 21600"/>
                <a:gd name="T50" fmla="*/ 75 w 21600"/>
                <a:gd name="T51" fmla="*/ 209 h 21600"/>
                <a:gd name="T52" fmla="*/ 75 w 21600"/>
                <a:gd name="T53" fmla="*/ 200 h 21600"/>
                <a:gd name="T54" fmla="*/ 66 w 21600"/>
                <a:gd name="T55" fmla="*/ 228 h 21600"/>
                <a:gd name="T56" fmla="*/ 66 w 21600"/>
                <a:gd name="T57" fmla="*/ 218 h 21600"/>
                <a:gd name="T58" fmla="*/ 66 w 21600"/>
                <a:gd name="T59" fmla="*/ 218 h 21600"/>
                <a:gd name="T60" fmla="*/ 85 w 21600"/>
                <a:gd name="T61" fmla="*/ 237 h 21600"/>
                <a:gd name="T62" fmla="*/ 75 w 21600"/>
                <a:gd name="T63" fmla="*/ 237 h 21600"/>
                <a:gd name="T64" fmla="*/ 85 w 21600"/>
                <a:gd name="T65" fmla="*/ 246 h 21600"/>
                <a:gd name="T66" fmla="*/ 85 w 21600"/>
                <a:gd name="T67" fmla="*/ 255 h 21600"/>
                <a:gd name="T68" fmla="*/ 85 w 21600"/>
                <a:gd name="T69" fmla="*/ 264 h 21600"/>
                <a:gd name="T70" fmla="*/ 94 w 21600"/>
                <a:gd name="T71" fmla="*/ 255 h 21600"/>
                <a:gd name="T72" fmla="*/ 85 w 21600"/>
                <a:gd name="T73" fmla="*/ 246 h 21600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1600" h="21600">
                  <a:moveTo>
                    <a:pt x="6480" y="3724"/>
                  </a:moveTo>
                  <a:cubicBezTo>
                    <a:pt x="8640" y="3724"/>
                    <a:pt x="8640" y="3724"/>
                    <a:pt x="8640" y="3724"/>
                  </a:cubicBezTo>
                  <a:cubicBezTo>
                    <a:pt x="8640" y="2979"/>
                    <a:pt x="8640" y="2979"/>
                    <a:pt x="8640" y="2979"/>
                  </a:cubicBezTo>
                  <a:cubicBezTo>
                    <a:pt x="8640" y="2234"/>
                    <a:pt x="8640" y="2234"/>
                    <a:pt x="8640" y="2234"/>
                  </a:cubicBezTo>
                  <a:cubicBezTo>
                    <a:pt x="8640" y="1490"/>
                    <a:pt x="8640" y="1490"/>
                    <a:pt x="8640" y="1490"/>
                  </a:cubicBezTo>
                  <a:cubicBezTo>
                    <a:pt x="8640" y="745"/>
                    <a:pt x="8640" y="745"/>
                    <a:pt x="8640" y="745"/>
                  </a:cubicBezTo>
                  <a:cubicBezTo>
                    <a:pt x="8640" y="745"/>
                    <a:pt x="8640" y="745"/>
                    <a:pt x="8640" y="745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6480" y="745"/>
                    <a:pt x="6480" y="745"/>
                    <a:pt x="6480" y="745"/>
                  </a:cubicBezTo>
                  <a:cubicBezTo>
                    <a:pt x="6480" y="1490"/>
                    <a:pt x="6480" y="1490"/>
                    <a:pt x="6480" y="1490"/>
                  </a:cubicBezTo>
                  <a:cubicBezTo>
                    <a:pt x="6480" y="2234"/>
                    <a:pt x="6480" y="2234"/>
                    <a:pt x="6480" y="2234"/>
                  </a:cubicBezTo>
                  <a:cubicBezTo>
                    <a:pt x="6480" y="2234"/>
                    <a:pt x="6480" y="2234"/>
                    <a:pt x="6480" y="2234"/>
                  </a:cubicBezTo>
                  <a:cubicBezTo>
                    <a:pt x="6480" y="3724"/>
                    <a:pt x="6480" y="3724"/>
                    <a:pt x="6480" y="3724"/>
                  </a:cubicBezTo>
                  <a:cubicBezTo>
                    <a:pt x="6480" y="3724"/>
                    <a:pt x="6480" y="3724"/>
                    <a:pt x="6480" y="3724"/>
                  </a:cubicBezTo>
                  <a:close/>
                  <a:moveTo>
                    <a:pt x="6480" y="7448"/>
                  </a:move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5959"/>
                    <a:pt x="6480" y="5959"/>
                    <a:pt x="6480" y="5959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8640" y="4469"/>
                    <a:pt x="8640" y="4469"/>
                    <a:pt x="8640" y="4469"/>
                  </a:cubicBezTo>
                  <a:cubicBezTo>
                    <a:pt x="8640" y="4469"/>
                    <a:pt x="8640" y="4469"/>
                    <a:pt x="8640" y="4469"/>
                  </a:cubicBezTo>
                  <a:cubicBezTo>
                    <a:pt x="6480" y="4469"/>
                    <a:pt x="6480" y="4469"/>
                    <a:pt x="6480" y="4469"/>
                  </a:cubicBezTo>
                  <a:cubicBezTo>
                    <a:pt x="6480" y="5214"/>
                    <a:pt x="6480" y="5214"/>
                    <a:pt x="6480" y="5214"/>
                  </a:cubicBezTo>
                  <a:cubicBezTo>
                    <a:pt x="4320" y="5959"/>
                    <a:pt x="4320" y="5959"/>
                    <a:pt x="4320" y="5959"/>
                  </a:cubicBez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6703"/>
                    <a:pt x="6480" y="6703"/>
                    <a:pt x="6480" y="6703"/>
                  </a:cubicBezTo>
                  <a:cubicBezTo>
                    <a:pt x="6480" y="7448"/>
                    <a:pt x="6480" y="7448"/>
                    <a:pt x="6480" y="7448"/>
                  </a:cubicBezTo>
                  <a:close/>
                  <a:moveTo>
                    <a:pt x="0" y="6703"/>
                  </a:moveTo>
                  <a:cubicBezTo>
                    <a:pt x="2160" y="6703"/>
                    <a:pt x="2160" y="6703"/>
                    <a:pt x="2160" y="6703"/>
                  </a:cubicBezTo>
                  <a:cubicBezTo>
                    <a:pt x="2160" y="6703"/>
                    <a:pt x="2160" y="6703"/>
                    <a:pt x="2160" y="6703"/>
                  </a:cubicBezTo>
                  <a:cubicBezTo>
                    <a:pt x="0" y="6703"/>
                    <a:pt x="0" y="6703"/>
                    <a:pt x="0" y="6703"/>
                  </a:cubicBezTo>
                  <a:close/>
                  <a:moveTo>
                    <a:pt x="4320" y="10428"/>
                  </a:moveTo>
                  <a:cubicBezTo>
                    <a:pt x="6480" y="10428"/>
                    <a:pt x="6480" y="10428"/>
                    <a:pt x="6480" y="10428"/>
                  </a:cubicBezTo>
                  <a:cubicBezTo>
                    <a:pt x="6480" y="9683"/>
                    <a:pt x="6480" y="9683"/>
                    <a:pt x="6480" y="9683"/>
                  </a:cubicBezTo>
                  <a:cubicBezTo>
                    <a:pt x="6480" y="8938"/>
                    <a:pt x="6480" y="8938"/>
                    <a:pt x="6480" y="8938"/>
                  </a:cubicBezTo>
                  <a:cubicBezTo>
                    <a:pt x="4320" y="8938"/>
                    <a:pt x="4320" y="8938"/>
                    <a:pt x="4320" y="8938"/>
                  </a:cubicBezTo>
                  <a:cubicBezTo>
                    <a:pt x="4320" y="9683"/>
                    <a:pt x="4320" y="9683"/>
                    <a:pt x="4320" y="9683"/>
                  </a:cubicBezTo>
                  <a:cubicBezTo>
                    <a:pt x="4320" y="9683"/>
                    <a:pt x="4320" y="10428"/>
                    <a:pt x="4320" y="10428"/>
                  </a:cubicBezTo>
                  <a:close/>
                  <a:moveTo>
                    <a:pt x="10800" y="14152"/>
                  </a:moveTo>
                  <a:cubicBezTo>
                    <a:pt x="8640" y="14152"/>
                    <a:pt x="8640" y="14152"/>
                    <a:pt x="8640" y="14152"/>
                  </a:cubicBezTo>
                  <a:cubicBezTo>
                    <a:pt x="8640" y="14152"/>
                    <a:pt x="8640" y="14152"/>
                    <a:pt x="8640" y="14152"/>
                  </a:cubicBezTo>
                  <a:cubicBezTo>
                    <a:pt x="10800" y="14152"/>
                    <a:pt x="10800" y="14152"/>
                    <a:pt x="10800" y="14152"/>
                  </a:cubicBezTo>
                  <a:close/>
                  <a:moveTo>
                    <a:pt x="12960" y="16386"/>
                  </a:moveTo>
                  <a:cubicBezTo>
                    <a:pt x="12960" y="16386"/>
                    <a:pt x="12960" y="16386"/>
                    <a:pt x="12960" y="16386"/>
                  </a:cubicBezTo>
                  <a:cubicBezTo>
                    <a:pt x="15120" y="17131"/>
                    <a:pt x="15120" y="17131"/>
                    <a:pt x="15120" y="17131"/>
                  </a:cubicBezTo>
                  <a:cubicBezTo>
                    <a:pt x="12960" y="16386"/>
                    <a:pt x="12960" y="16386"/>
                    <a:pt x="12960" y="16386"/>
                  </a:cubicBezTo>
                  <a:cubicBezTo>
                    <a:pt x="12960" y="16386"/>
                    <a:pt x="12960" y="16386"/>
                    <a:pt x="12960" y="16386"/>
                  </a:cubicBezTo>
                  <a:close/>
                  <a:moveTo>
                    <a:pt x="17280" y="16386"/>
                  </a:move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7876"/>
                    <a:pt x="17280" y="17876"/>
                    <a:pt x="17280" y="17876"/>
                  </a:cubicBez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7131"/>
                    <a:pt x="17280" y="17131"/>
                    <a:pt x="17280" y="17131"/>
                  </a:cubicBezTo>
                  <a:cubicBezTo>
                    <a:pt x="17280" y="16386"/>
                    <a:pt x="17280" y="16386"/>
                    <a:pt x="17280" y="16386"/>
                  </a:cubicBezTo>
                  <a:close/>
                  <a:moveTo>
                    <a:pt x="15120" y="17876"/>
                  </a:moveTo>
                  <a:cubicBezTo>
                    <a:pt x="15120" y="18621"/>
                    <a:pt x="15120" y="18621"/>
                    <a:pt x="15120" y="18621"/>
                  </a:cubicBezTo>
                  <a:cubicBezTo>
                    <a:pt x="17280" y="17876"/>
                    <a:pt x="17280" y="17876"/>
                    <a:pt x="1728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ubicBezTo>
                    <a:pt x="15120" y="17876"/>
                    <a:pt x="15120" y="17876"/>
                    <a:pt x="15120" y="17876"/>
                  </a:cubicBezTo>
                  <a:close/>
                  <a:moveTo>
                    <a:pt x="17280" y="19366"/>
                  </a:moveTo>
                  <a:cubicBezTo>
                    <a:pt x="19440" y="19366"/>
                    <a:pt x="19440" y="19366"/>
                    <a:pt x="19440" y="19366"/>
                  </a:cubicBezTo>
                  <a:cubicBezTo>
                    <a:pt x="19440" y="19366"/>
                    <a:pt x="19440" y="19366"/>
                    <a:pt x="19440" y="19366"/>
                  </a:cubicBezTo>
                  <a:cubicBezTo>
                    <a:pt x="17280" y="19366"/>
                    <a:pt x="17280" y="19366"/>
                    <a:pt x="17280" y="19366"/>
                  </a:cubicBezTo>
                  <a:cubicBezTo>
                    <a:pt x="17280" y="19366"/>
                    <a:pt x="17280" y="19366"/>
                    <a:pt x="17280" y="19366"/>
                  </a:cubicBezTo>
                  <a:close/>
                  <a:moveTo>
                    <a:pt x="19440" y="20110"/>
                  </a:moveTo>
                  <a:cubicBezTo>
                    <a:pt x="17280" y="20110"/>
                    <a:pt x="17280" y="20110"/>
                    <a:pt x="17280" y="20110"/>
                  </a:cubicBezTo>
                  <a:cubicBezTo>
                    <a:pt x="19440" y="20855"/>
                    <a:pt x="19440" y="20855"/>
                    <a:pt x="19440" y="20855"/>
                  </a:cubicBezTo>
                  <a:cubicBezTo>
                    <a:pt x="19440" y="20855"/>
                    <a:pt x="19440" y="20855"/>
                    <a:pt x="19440" y="20855"/>
                  </a:cubicBezTo>
                  <a:cubicBezTo>
                    <a:pt x="19440" y="20855"/>
                    <a:pt x="19440" y="21600"/>
                    <a:pt x="1944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855"/>
                    <a:pt x="21600" y="20855"/>
                    <a:pt x="21600" y="20855"/>
                  </a:cubicBezTo>
                  <a:cubicBezTo>
                    <a:pt x="21600" y="20110"/>
                    <a:pt x="21600" y="20110"/>
                    <a:pt x="21600" y="20110"/>
                  </a:cubicBezTo>
                  <a:lnTo>
                    <a:pt x="19440" y="20110"/>
                  </a:lnTo>
                  <a:close/>
                  <a:moveTo>
                    <a:pt x="19440" y="2011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4" name="AutoShape 8"/>
            <p:cNvSpPr>
              <a:spLocks/>
            </p:cNvSpPr>
            <p:nvPr/>
          </p:nvSpPr>
          <p:spPr bwMode="auto">
            <a:xfrm>
              <a:off x="7778" y="126"/>
              <a:ext cx="5486" cy="2927"/>
            </a:xfrm>
            <a:custGeom>
              <a:avLst/>
              <a:gdLst>
                <a:gd name="T0" fmla="*/ 4199 w 21600"/>
                <a:gd name="T1" fmla="*/ 2395 h 21600"/>
                <a:gd name="T2" fmla="*/ 3833 w 21600"/>
                <a:gd name="T3" fmla="*/ 2092 h 21600"/>
                <a:gd name="T4" fmla="*/ 3419 w 21600"/>
                <a:gd name="T5" fmla="*/ 2358 h 21600"/>
                <a:gd name="T6" fmla="*/ 2658 w 21600"/>
                <a:gd name="T7" fmla="*/ 2367 h 21600"/>
                <a:gd name="T8" fmla="*/ 1869 w 21600"/>
                <a:gd name="T9" fmla="*/ 2248 h 21600"/>
                <a:gd name="T10" fmla="*/ 1381 w 21600"/>
                <a:gd name="T11" fmla="*/ 2312 h 21600"/>
                <a:gd name="T12" fmla="*/ 930 w 21600"/>
                <a:gd name="T13" fmla="*/ 2496 h 21600"/>
                <a:gd name="T14" fmla="*/ 789 w 21600"/>
                <a:gd name="T15" fmla="*/ 2918 h 21600"/>
                <a:gd name="T16" fmla="*/ 460 w 21600"/>
                <a:gd name="T17" fmla="*/ 2496 h 21600"/>
                <a:gd name="T18" fmla="*/ 75 w 21600"/>
                <a:gd name="T19" fmla="*/ 1964 h 21600"/>
                <a:gd name="T20" fmla="*/ 150 w 21600"/>
                <a:gd name="T21" fmla="*/ 1395 h 21600"/>
                <a:gd name="T22" fmla="*/ 197 w 21600"/>
                <a:gd name="T23" fmla="*/ 1587 h 21600"/>
                <a:gd name="T24" fmla="*/ 554 w 21600"/>
                <a:gd name="T25" fmla="*/ 1542 h 21600"/>
                <a:gd name="T26" fmla="*/ 855 w 21600"/>
                <a:gd name="T27" fmla="*/ 1404 h 21600"/>
                <a:gd name="T28" fmla="*/ 1353 w 21600"/>
                <a:gd name="T29" fmla="*/ 1321 h 21600"/>
                <a:gd name="T30" fmla="*/ 1503 w 21600"/>
                <a:gd name="T31" fmla="*/ 1330 h 21600"/>
                <a:gd name="T32" fmla="*/ 1635 w 21600"/>
                <a:gd name="T33" fmla="*/ 1294 h 21600"/>
                <a:gd name="T34" fmla="*/ 1578 w 21600"/>
                <a:gd name="T35" fmla="*/ 1009 h 21600"/>
                <a:gd name="T36" fmla="*/ 1644 w 21600"/>
                <a:gd name="T37" fmla="*/ 844 h 21600"/>
                <a:gd name="T38" fmla="*/ 1813 w 21600"/>
                <a:gd name="T39" fmla="*/ 569 h 21600"/>
                <a:gd name="T40" fmla="*/ 2067 w 21600"/>
                <a:gd name="T41" fmla="*/ 385 h 21600"/>
                <a:gd name="T42" fmla="*/ 2414 w 21600"/>
                <a:gd name="T43" fmla="*/ 560 h 21600"/>
                <a:gd name="T44" fmla="*/ 2555 w 21600"/>
                <a:gd name="T45" fmla="*/ 670 h 21600"/>
                <a:gd name="T46" fmla="*/ 3090 w 21600"/>
                <a:gd name="T47" fmla="*/ 642 h 21600"/>
                <a:gd name="T48" fmla="*/ 3485 w 21600"/>
                <a:gd name="T49" fmla="*/ 606 h 21600"/>
                <a:gd name="T50" fmla="*/ 3851 w 21600"/>
                <a:gd name="T51" fmla="*/ 541 h 21600"/>
                <a:gd name="T52" fmla="*/ 4669 w 21600"/>
                <a:gd name="T53" fmla="*/ 551 h 21600"/>
                <a:gd name="T54" fmla="*/ 5195 w 21600"/>
                <a:gd name="T55" fmla="*/ 459 h 21600"/>
                <a:gd name="T56" fmla="*/ 5430 w 21600"/>
                <a:gd name="T57" fmla="*/ 578 h 21600"/>
                <a:gd name="T58" fmla="*/ 5279 w 21600"/>
                <a:gd name="T59" fmla="*/ 771 h 21600"/>
                <a:gd name="T60" fmla="*/ 5307 w 21600"/>
                <a:gd name="T61" fmla="*/ 1101 h 21600"/>
                <a:gd name="T62" fmla="*/ 5026 w 21600"/>
                <a:gd name="T63" fmla="*/ 1459 h 21600"/>
                <a:gd name="T64" fmla="*/ 5120 w 21600"/>
                <a:gd name="T65" fmla="*/ 1991 h 21600"/>
                <a:gd name="T66" fmla="*/ 4913 w 21600"/>
                <a:gd name="T67" fmla="*/ 1211 h 21600"/>
                <a:gd name="T68" fmla="*/ 4678 w 21600"/>
                <a:gd name="T69" fmla="*/ 1349 h 21600"/>
                <a:gd name="T70" fmla="*/ 4387 w 21600"/>
                <a:gd name="T71" fmla="*/ 1551 h 21600"/>
                <a:gd name="T72" fmla="*/ 4321 w 21600"/>
                <a:gd name="T73" fmla="*/ 1954 h 21600"/>
                <a:gd name="T74" fmla="*/ 4349 w 21600"/>
                <a:gd name="T75" fmla="*/ 2661 h 21600"/>
                <a:gd name="T76" fmla="*/ 366 w 21600"/>
                <a:gd name="T77" fmla="*/ 303 h 21600"/>
                <a:gd name="T78" fmla="*/ 507 w 21600"/>
                <a:gd name="T79" fmla="*/ 183 h 21600"/>
                <a:gd name="T80" fmla="*/ 470 w 21600"/>
                <a:gd name="T81" fmla="*/ 303 h 21600"/>
                <a:gd name="T82" fmla="*/ 488 w 21600"/>
                <a:gd name="T83" fmla="*/ 312 h 21600"/>
                <a:gd name="T84" fmla="*/ 611 w 21600"/>
                <a:gd name="T85" fmla="*/ 266 h 21600"/>
                <a:gd name="T86" fmla="*/ 789 w 21600"/>
                <a:gd name="T87" fmla="*/ 1009 h 21600"/>
                <a:gd name="T88" fmla="*/ 958 w 21600"/>
                <a:gd name="T89" fmla="*/ 661 h 21600"/>
                <a:gd name="T90" fmla="*/ 752 w 21600"/>
                <a:gd name="T91" fmla="*/ 936 h 21600"/>
                <a:gd name="T92" fmla="*/ 714 w 21600"/>
                <a:gd name="T93" fmla="*/ 1055 h 21600"/>
                <a:gd name="T94" fmla="*/ 902 w 21600"/>
                <a:gd name="T95" fmla="*/ 1239 h 21600"/>
                <a:gd name="T96" fmla="*/ 1757 w 21600"/>
                <a:gd name="T97" fmla="*/ 1119 h 21600"/>
                <a:gd name="T98" fmla="*/ 1372 w 21600"/>
                <a:gd name="T99" fmla="*/ 973 h 21600"/>
                <a:gd name="T100" fmla="*/ 1484 w 21600"/>
                <a:gd name="T101" fmla="*/ 642 h 21600"/>
                <a:gd name="T102" fmla="*/ 1785 w 21600"/>
                <a:gd name="T103" fmla="*/ 468 h 21600"/>
                <a:gd name="T104" fmla="*/ 1362 w 21600"/>
                <a:gd name="T105" fmla="*/ 55 h 21600"/>
                <a:gd name="T106" fmla="*/ 1559 w 21600"/>
                <a:gd name="T107" fmla="*/ 229 h 21600"/>
                <a:gd name="T108" fmla="*/ 3382 w 21600"/>
                <a:gd name="T109" fmla="*/ 156 h 21600"/>
                <a:gd name="T110" fmla="*/ 3063 w 21600"/>
                <a:gd name="T111" fmla="*/ 229 h 21600"/>
                <a:gd name="T112" fmla="*/ 1832 w 21600"/>
                <a:gd name="T113" fmla="*/ 174 h 21600"/>
                <a:gd name="T114" fmla="*/ 2489 w 21600"/>
                <a:gd name="T115" fmla="*/ 606 h 21600"/>
                <a:gd name="T116" fmla="*/ 4331 w 21600"/>
                <a:gd name="T117" fmla="*/ 578 h 21600"/>
                <a:gd name="T118" fmla="*/ 4640 w 21600"/>
                <a:gd name="T119" fmla="*/ 2230 h 21600"/>
                <a:gd name="T120" fmla="*/ 4603 w 21600"/>
                <a:gd name="T121" fmla="*/ 2358 h 21600"/>
                <a:gd name="T122" fmla="*/ 5073 w 21600"/>
                <a:gd name="T123" fmla="*/ 1486 h 21600"/>
                <a:gd name="T124" fmla="*/ 5045 w 21600"/>
                <a:gd name="T125" fmla="*/ 2230 h 21600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1600" h="21600">
                  <a:moveTo>
                    <a:pt x="16755" y="19839"/>
                  </a:moveTo>
                  <a:cubicBezTo>
                    <a:pt x="16755" y="19839"/>
                    <a:pt x="16755" y="19839"/>
                    <a:pt x="16755" y="19839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72"/>
                    <a:pt x="16718" y="19772"/>
                    <a:pt x="16718" y="19772"/>
                  </a:cubicBezTo>
                  <a:cubicBezTo>
                    <a:pt x="16718" y="19704"/>
                    <a:pt x="16718" y="19704"/>
                    <a:pt x="16718" y="19704"/>
                  </a:cubicBezTo>
                  <a:cubicBezTo>
                    <a:pt x="16718" y="19704"/>
                    <a:pt x="16718" y="19704"/>
                    <a:pt x="16718" y="19704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18" y="19636"/>
                    <a:pt x="16718" y="19636"/>
                    <a:pt x="16718" y="19636"/>
                  </a:cubicBezTo>
                  <a:cubicBezTo>
                    <a:pt x="16755" y="19636"/>
                    <a:pt x="16755" y="19636"/>
                    <a:pt x="16755" y="19636"/>
                  </a:cubicBezTo>
                  <a:cubicBezTo>
                    <a:pt x="16792" y="19636"/>
                    <a:pt x="16792" y="19636"/>
                    <a:pt x="16792" y="19636"/>
                  </a:cubicBezTo>
                  <a:cubicBezTo>
                    <a:pt x="16792" y="19569"/>
                    <a:pt x="16792" y="19569"/>
                    <a:pt x="16792" y="19569"/>
                  </a:cubicBezTo>
                  <a:cubicBezTo>
                    <a:pt x="16792" y="19569"/>
                    <a:pt x="16792" y="19569"/>
                    <a:pt x="16792" y="19569"/>
                  </a:cubicBezTo>
                  <a:cubicBezTo>
                    <a:pt x="16792" y="19501"/>
                    <a:pt x="16792" y="19501"/>
                    <a:pt x="16792" y="19501"/>
                  </a:cubicBezTo>
                  <a:cubicBezTo>
                    <a:pt x="16792" y="19501"/>
                    <a:pt x="16792" y="19501"/>
                    <a:pt x="16792" y="19501"/>
                  </a:cubicBezTo>
                  <a:cubicBezTo>
                    <a:pt x="16792" y="19433"/>
                    <a:pt x="16792" y="19433"/>
                    <a:pt x="16792" y="19433"/>
                  </a:cubicBezTo>
                  <a:cubicBezTo>
                    <a:pt x="16792" y="19366"/>
                    <a:pt x="16792" y="19366"/>
                    <a:pt x="16792" y="19366"/>
                  </a:cubicBezTo>
                  <a:cubicBezTo>
                    <a:pt x="16755" y="19366"/>
                    <a:pt x="16755" y="19366"/>
                    <a:pt x="16755" y="19366"/>
                  </a:cubicBezTo>
                  <a:cubicBezTo>
                    <a:pt x="16755" y="19298"/>
                    <a:pt x="16755" y="19298"/>
                    <a:pt x="16755" y="19298"/>
                  </a:cubicBezTo>
                  <a:cubicBezTo>
                    <a:pt x="16755" y="19230"/>
                    <a:pt x="16755" y="19230"/>
                    <a:pt x="16755" y="19230"/>
                  </a:cubicBezTo>
                  <a:cubicBezTo>
                    <a:pt x="16755" y="19162"/>
                    <a:pt x="16755" y="19162"/>
                    <a:pt x="16755" y="19162"/>
                  </a:cubicBezTo>
                  <a:cubicBezTo>
                    <a:pt x="16755" y="19095"/>
                    <a:pt x="16755" y="19095"/>
                    <a:pt x="16755" y="19095"/>
                  </a:cubicBezTo>
                  <a:cubicBezTo>
                    <a:pt x="16718" y="19095"/>
                    <a:pt x="16718" y="19095"/>
                    <a:pt x="16718" y="19095"/>
                  </a:cubicBezTo>
                  <a:cubicBezTo>
                    <a:pt x="16718" y="19027"/>
                    <a:pt x="16718" y="19027"/>
                    <a:pt x="16718" y="19027"/>
                  </a:cubicBezTo>
                  <a:cubicBezTo>
                    <a:pt x="16718" y="18959"/>
                    <a:pt x="16718" y="18959"/>
                    <a:pt x="16718" y="18959"/>
                  </a:cubicBezTo>
                  <a:cubicBezTo>
                    <a:pt x="16681" y="18892"/>
                    <a:pt x="16681" y="18892"/>
                    <a:pt x="16681" y="18892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681" y="18824"/>
                    <a:pt x="16681" y="18824"/>
                    <a:pt x="16681" y="18824"/>
                  </a:cubicBezTo>
                  <a:cubicBezTo>
                    <a:pt x="16718" y="18824"/>
                    <a:pt x="16718" y="18824"/>
                    <a:pt x="16718" y="18824"/>
                  </a:cubicBezTo>
                  <a:cubicBezTo>
                    <a:pt x="16718" y="18756"/>
                    <a:pt x="16718" y="18756"/>
                    <a:pt x="16718" y="18756"/>
                  </a:cubicBezTo>
                  <a:cubicBezTo>
                    <a:pt x="16718" y="18756"/>
                    <a:pt x="16718" y="18756"/>
                    <a:pt x="16718" y="18756"/>
                  </a:cubicBezTo>
                  <a:cubicBezTo>
                    <a:pt x="16755" y="18621"/>
                    <a:pt x="16755" y="18621"/>
                    <a:pt x="16755" y="18621"/>
                  </a:cubicBezTo>
                  <a:cubicBezTo>
                    <a:pt x="16792" y="18621"/>
                    <a:pt x="16792" y="18621"/>
                    <a:pt x="16792" y="18621"/>
                  </a:cubicBezTo>
                  <a:cubicBezTo>
                    <a:pt x="16792" y="18621"/>
                    <a:pt x="16792" y="18621"/>
                    <a:pt x="16792" y="18621"/>
                  </a:cubicBezTo>
                  <a:cubicBezTo>
                    <a:pt x="16829" y="18688"/>
                    <a:pt x="16829" y="18688"/>
                    <a:pt x="16829" y="18688"/>
                  </a:cubicBezTo>
                  <a:cubicBezTo>
                    <a:pt x="16940" y="18688"/>
                    <a:pt x="16940" y="18688"/>
                    <a:pt x="16940" y="18688"/>
                  </a:cubicBezTo>
                  <a:cubicBezTo>
                    <a:pt x="16940" y="18688"/>
                    <a:pt x="16940" y="18688"/>
                    <a:pt x="16940" y="18688"/>
                  </a:cubicBezTo>
                  <a:cubicBezTo>
                    <a:pt x="16977" y="18688"/>
                    <a:pt x="16977" y="18688"/>
                    <a:pt x="16977" y="18688"/>
                  </a:cubicBezTo>
                  <a:cubicBezTo>
                    <a:pt x="16977" y="18688"/>
                    <a:pt x="16977" y="18688"/>
                    <a:pt x="16977" y="18688"/>
                  </a:cubicBezTo>
                  <a:cubicBezTo>
                    <a:pt x="16977" y="18621"/>
                    <a:pt x="16977" y="18621"/>
                    <a:pt x="16977" y="18621"/>
                  </a:cubicBezTo>
                  <a:cubicBezTo>
                    <a:pt x="16977" y="18621"/>
                    <a:pt x="16977" y="18621"/>
                    <a:pt x="16977" y="18621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77" y="18553"/>
                    <a:pt x="16977" y="18553"/>
                    <a:pt x="16977" y="18553"/>
                  </a:cubicBezTo>
                  <a:cubicBezTo>
                    <a:pt x="16940" y="18485"/>
                    <a:pt x="16940" y="18485"/>
                    <a:pt x="16940" y="18485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418"/>
                    <a:pt x="16977" y="18418"/>
                    <a:pt x="16977" y="18418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350"/>
                    <a:pt x="16977" y="18350"/>
                    <a:pt x="16977" y="18350"/>
                  </a:cubicBezTo>
                  <a:cubicBezTo>
                    <a:pt x="16977" y="18282"/>
                    <a:pt x="16977" y="18282"/>
                    <a:pt x="16977" y="18282"/>
                  </a:cubicBezTo>
                  <a:cubicBezTo>
                    <a:pt x="16977" y="18282"/>
                    <a:pt x="16977" y="18282"/>
                    <a:pt x="16977" y="18282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214"/>
                    <a:pt x="16977" y="18214"/>
                    <a:pt x="16977" y="18214"/>
                  </a:cubicBezTo>
                  <a:cubicBezTo>
                    <a:pt x="16977" y="18147"/>
                    <a:pt x="16977" y="18147"/>
                    <a:pt x="16977" y="18147"/>
                  </a:cubicBezTo>
                  <a:cubicBezTo>
                    <a:pt x="16977" y="18147"/>
                    <a:pt x="16977" y="18147"/>
                    <a:pt x="16977" y="18147"/>
                  </a:cubicBezTo>
                  <a:cubicBezTo>
                    <a:pt x="16977" y="18079"/>
                    <a:pt x="16977" y="18079"/>
                    <a:pt x="16977" y="18079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8011"/>
                    <a:pt x="16977" y="18011"/>
                    <a:pt x="16977" y="18011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944"/>
                    <a:pt x="16977" y="17944"/>
                    <a:pt x="16977" y="17944"/>
                  </a:cubicBezTo>
                  <a:cubicBezTo>
                    <a:pt x="16977" y="17876"/>
                    <a:pt x="16977" y="17876"/>
                    <a:pt x="16977" y="17876"/>
                  </a:cubicBezTo>
                  <a:cubicBezTo>
                    <a:pt x="16940" y="17876"/>
                    <a:pt x="16940" y="17876"/>
                    <a:pt x="16940" y="17876"/>
                  </a:cubicBezTo>
                  <a:cubicBezTo>
                    <a:pt x="16977" y="17876"/>
                    <a:pt x="16977" y="17876"/>
                    <a:pt x="16977" y="17876"/>
                  </a:cubicBezTo>
                  <a:cubicBezTo>
                    <a:pt x="16977" y="17808"/>
                    <a:pt x="16977" y="17808"/>
                    <a:pt x="16977" y="17808"/>
                  </a:cubicBezTo>
                  <a:cubicBezTo>
                    <a:pt x="16977" y="17808"/>
                    <a:pt x="16977" y="17808"/>
                    <a:pt x="16977" y="17808"/>
                  </a:cubicBezTo>
                  <a:cubicBezTo>
                    <a:pt x="16940" y="17740"/>
                    <a:pt x="16940" y="17740"/>
                    <a:pt x="16940" y="17740"/>
                  </a:cubicBezTo>
                  <a:cubicBezTo>
                    <a:pt x="16940" y="17740"/>
                    <a:pt x="16940" y="17740"/>
                    <a:pt x="16940" y="17740"/>
                  </a:cubicBezTo>
                  <a:cubicBezTo>
                    <a:pt x="16977" y="17673"/>
                    <a:pt x="16977" y="17673"/>
                    <a:pt x="16977" y="17673"/>
                  </a:cubicBezTo>
                  <a:cubicBezTo>
                    <a:pt x="16977" y="17673"/>
                    <a:pt x="16977" y="17673"/>
                    <a:pt x="16977" y="17673"/>
                  </a:cubicBezTo>
                  <a:cubicBezTo>
                    <a:pt x="17014" y="17673"/>
                    <a:pt x="17014" y="17673"/>
                    <a:pt x="17014" y="17673"/>
                  </a:cubicBezTo>
                  <a:cubicBezTo>
                    <a:pt x="17014" y="17605"/>
                    <a:pt x="17014" y="17605"/>
                    <a:pt x="17014" y="17605"/>
                  </a:cubicBezTo>
                  <a:cubicBezTo>
                    <a:pt x="17014" y="17537"/>
                    <a:pt x="17014" y="17537"/>
                    <a:pt x="17014" y="17537"/>
                  </a:cubicBezTo>
                  <a:cubicBezTo>
                    <a:pt x="16977" y="17537"/>
                    <a:pt x="16977" y="17537"/>
                    <a:pt x="16977" y="17537"/>
                  </a:cubicBezTo>
                  <a:cubicBezTo>
                    <a:pt x="16977" y="17470"/>
                    <a:pt x="16977" y="17470"/>
                    <a:pt x="16977" y="17470"/>
                  </a:cubicBezTo>
                  <a:cubicBezTo>
                    <a:pt x="16977" y="17470"/>
                    <a:pt x="16977" y="17470"/>
                    <a:pt x="16977" y="17470"/>
                  </a:cubicBezTo>
                  <a:cubicBezTo>
                    <a:pt x="16940" y="17402"/>
                    <a:pt x="16940" y="17402"/>
                    <a:pt x="16940" y="17402"/>
                  </a:cubicBezTo>
                  <a:cubicBezTo>
                    <a:pt x="16940" y="17402"/>
                    <a:pt x="16940" y="17402"/>
                    <a:pt x="16940" y="17402"/>
                  </a:cubicBezTo>
                  <a:cubicBezTo>
                    <a:pt x="16940" y="17334"/>
                    <a:pt x="16940" y="17334"/>
                    <a:pt x="16940" y="17334"/>
                  </a:cubicBezTo>
                  <a:cubicBezTo>
                    <a:pt x="16940" y="17334"/>
                    <a:pt x="16940" y="17334"/>
                    <a:pt x="16940" y="17334"/>
                  </a:cubicBezTo>
                  <a:cubicBezTo>
                    <a:pt x="16940" y="17266"/>
                    <a:pt x="16940" y="17266"/>
                    <a:pt x="16940" y="17266"/>
                  </a:cubicBezTo>
                  <a:cubicBezTo>
                    <a:pt x="16903" y="17266"/>
                    <a:pt x="16903" y="17266"/>
                    <a:pt x="16903" y="17266"/>
                  </a:cubicBezTo>
                  <a:cubicBezTo>
                    <a:pt x="16866" y="17266"/>
                    <a:pt x="16866" y="17266"/>
                    <a:pt x="16866" y="17266"/>
                  </a:cubicBezTo>
                  <a:cubicBezTo>
                    <a:pt x="16866" y="17266"/>
                    <a:pt x="16866" y="17266"/>
                    <a:pt x="16866" y="17266"/>
                  </a:cubicBezTo>
                  <a:cubicBezTo>
                    <a:pt x="16829" y="17266"/>
                    <a:pt x="16829" y="17266"/>
                    <a:pt x="16829" y="17266"/>
                  </a:cubicBezTo>
                  <a:cubicBezTo>
                    <a:pt x="16792" y="17266"/>
                    <a:pt x="16792" y="17266"/>
                    <a:pt x="16792" y="17266"/>
                  </a:cubicBezTo>
                  <a:cubicBezTo>
                    <a:pt x="16792" y="17266"/>
                    <a:pt x="16792" y="17266"/>
                    <a:pt x="16792" y="17266"/>
                  </a:cubicBezTo>
                  <a:cubicBezTo>
                    <a:pt x="16792" y="17334"/>
                    <a:pt x="16792" y="17334"/>
                    <a:pt x="16792" y="17334"/>
                  </a:cubicBezTo>
                  <a:cubicBezTo>
                    <a:pt x="16755" y="17334"/>
                    <a:pt x="16755" y="17334"/>
                    <a:pt x="16755" y="17334"/>
                  </a:cubicBezTo>
                  <a:cubicBezTo>
                    <a:pt x="16755" y="17334"/>
                    <a:pt x="16755" y="17334"/>
                    <a:pt x="16755" y="17334"/>
                  </a:cubicBezTo>
                  <a:cubicBezTo>
                    <a:pt x="16755" y="17402"/>
                    <a:pt x="16755" y="17402"/>
                    <a:pt x="16755" y="17402"/>
                  </a:cubicBezTo>
                  <a:cubicBezTo>
                    <a:pt x="16718" y="17402"/>
                    <a:pt x="16718" y="17402"/>
                    <a:pt x="16718" y="17402"/>
                  </a:cubicBezTo>
                  <a:cubicBezTo>
                    <a:pt x="16681" y="17402"/>
                    <a:pt x="16681" y="17402"/>
                    <a:pt x="16681" y="17402"/>
                  </a:cubicBezTo>
                  <a:cubicBezTo>
                    <a:pt x="16681" y="17470"/>
                    <a:pt x="16681" y="17470"/>
                    <a:pt x="16681" y="17470"/>
                  </a:cubicBezTo>
                  <a:cubicBezTo>
                    <a:pt x="16681" y="17470"/>
                    <a:pt x="16681" y="17470"/>
                    <a:pt x="16681" y="17470"/>
                  </a:cubicBezTo>
                  <a:cubicBezTo>
                    <a:pt x="16644" y="17537"/>
                    <a:pt x="16644" y="17537"/>
                    <a:pt x="16644" y="17537"/>
                  </a:cubicBezTo>
                  <a:cubicBezTo>
                    <a:pt x="16644" y="17537"/>
                    <a:pt x="16644" y="17537"/>
                    <a:pt x="16644" y="17537"/>
                  </a:cubicBezTo>
                  <a:cubicBezTo>
                    <a:pt x="16644" y="17605"/>
                    <a:pt x="16644" y="17605"/>
                    <a:pt x="16644" y="17605"/>
                  </a:cubicBezTo>
                  <a:cubicBezTo>
                    <a:pt x="16644" y="17605"/>
                    <a:pt x="16644" y="17605"/>
                    <a:pt x="16644" y="17605"/>
                  </a:cubicBezTo>
                  <a:cubicBezTo>
                    <a:pt x="16607" y="17605"/>
                    <a:pt x="16607" y="17605"/>
                    <a:pt x="16607" y="17605"/>
                  </a:cubicBezTo>
                  <a:cubicBezTo>
                    <a:pt x="16570" y="17673"/>
                    <a:pt x="16570" y="17673"/>
                    <a:pt x="16570" y="17673"/>
                  </a:cubicBezTo>
                  <a:cubicBezTo>
                    <a:pt x="16570" y="17673"/>
                    <a:pt x="16570" y="17673"/>
                    <a:pt x="16570" y="17673"/>
                  </a:cubicBezTo>
                  <a:cubicBezTo>
                    <a:pt x="16533" y="17673"/>
                    <a:pt x="16533" y="17673"/>
                    <a:pt x="16533" y="17673"/>
                  </a:cubicBezTo>
                  <a:cubicBezTo>
                    <a:pt x="16533" y="17673"/>
                    <a:pt x="16533" y="17673"/>
                    <a:pt x="16533" y="17673"/>
                  </a:cubicBezTo>
                  <a:cubicBezTo>
                    <a:pt x="16496" y="17673"/>
                    <a:pt x="16496" y="17673"/>
                    <a:pt x="16496" y="17673"/>
                  </a:cubicBezTo>
                  <a:cubicBezTo>
                    <a:pt x="16496" y="17673"/>
                    <a:pt x="16496" y="17673"/>
                    <a:pt x="16496" y="17673"/>
                  </a:cubicBezTo>
                  <a:cubicBezTo>
                    <a:pt x="16459" y="17605"/>
                    <a:pt x="16459" y="17605"/>
                    <a:pt x="16459" y="17605"/>
                  </a:cubicBezTo>
                  <a:cubicBezTo>
                    <a:pt x="16459" y="17605"/>
                    <a:pt x="16459" y="17605"/>
                    <a:pt x="16459" y="17605"/>
                  </a:cubicBezTo>
                  <a:cubicBezTo>
                    <a:pt x="16422" y="17673"/>
                    <a:pt x="16422" y="17673"/>
                    <a:pt x="16422" y="17673"/>
                  </a:cubicBezTo>
                  <a:cubicBezTo>
                    <a:pt x="16385" y="17673"/>
                    <a:pt x="16385" y="17673"/>
                    <a:pt x="16385" y="17673"/>
                  </a:cubicBezTo>
                  <a:cubicBezTo>
                    <a:pt x="16385" y="17605"/>
                    <a:pt x="16385" y="17605"/>
                    <a:pt x="16385" y="17605"/>
                  </a:cubicBezTo>
                  <a:cubicBezTo>
                    <a:pt x="16385" y="17605"/>
                    <a:pt x="16385" y="17605"/>
                    <a:pt x="16385" y="17605"/>
                  </a:cubicBezTo>
                  <a:cubicBezTo>
                    <a:pt x="16348" y="17537"/>
                    <a:pt x="16348" y="17537"/>
                    <a:pt x="16348" y="17537"/>
                  </a:cubicBezTo>
                  <a:cubicBezTo>
                    <a:pt x="16311" y="17470"/>
                    <a:pt x="16311" y="17470"/>
                    <a:pt x="16311" y="17470"/>
                  </a:cubicBezTo>
                  <a:cubicBezTo>
                    <a:pt x="16311" y="17470"/>
                    <a:pt x="16311" y="17470"/>
                    <a:pt x="16311" y="17470"/>
                  </a:cubicBezTo>
                  <a:cubicBezTo>
                    <a:pt x="16348" y="17470"/>
                    <a:pt x="16348" y="17470"/>
                    <a:pt x="16348" y="17470"/>
                  </a:cubicBezTo>
                  <a:cubicBezTo>
                    <a:pt x="16348" y="17402"/>
                    <a:pt x="16348" y="17402"/>
                    <a:pt x="16348" y="17402"/>
                  </a:cubicBezTo>
                  <a:cubicBezTo>
                    <a:pt x="16311" y="17334"/>
                    <a:pt x="16311" y="17334"/>
                    <a:pt x="16311" y="17334"/>
                  </a:cubicBezTo>
                  <a:cubicBezTo>
                    <a:pt x="16311" y="17266"/>
                    <a:pt x="16311" y="17266"/>
                    <a:pt x="16311" y="17266"/>
                  </a:cubicBezTo>
                  <a:cubicBezTo>
                    <a:pt x="16311" y="17266"/>
                    <a:pt x="16311" y="17266"/>
                    <a:pt x="16311" y="17266"/>
                  </a:cubicBezTo>
                  <a:cubicBezTo>
                    <a:pt x="16274" y="17266"/>
                    <a:pt x="16274" y="17266"/>
                    <a:pt x="16274" y="17266"/>
                  </a:cubicBezTo>
                  <a:cubicBezTo>
                    <a:pt x="16274" y="17199"/>
                    <a:pt x="16274" y="17199"/>
                    <a:pt x="16274" y="17199"/>
                  </a:cubicBezTo>
                  <a:cubicBezTo>
                    <a:pt x="16311" y="17199"/>
                    <a:pt x="16311" y="17199"/>
                    <a:pt x="16311" y="17199"/>
                  </a:cubicBezTo>
                  <a:cubicBezTo>
                    <a:pt x="16311" y="17131"/>
                    <a:pt x="16311" y="17131"/>
                    <a:pt x="16311" y="17131"/>
                  </a:cubicBezTo>
                  <a:cubicBezTo>
                    <a:pt x="16311" y="17131"/>
                    <a:pt x="16311" y="17131"/>
                    <a:pt x="16311" y="17131"/>
                  </a:cubicBezTo>
                  <a:cubicBezTo>
                    <a:pt x="16274" y="17131"/>
                    <a:pt x="16274" y="17131"/>
                    <a:pt x="16274" y="17131"/>
                  </a:cubicBezTo>
                  <a:cubicBezTo>
                    <a:pt x="16274" y="17199"/>
                    <a:pt x="16274" y="17199"/>
                    <a:pt x="16274" y="17199"/>
                  </a:cubicBezTo>
                  <a:cubicBezTo>
                    <a:pt x="16237" y="17199"/>
                    <a:pt x="16237" y="17199"/>
                    <a:pt x="16237" y="17199"/>
                  </a:cubicBezTo>
                  <a:cubicBezTo>
                    <a:pt x="16237" y="17199"/>
                    <a:pt x="16237" y="17199"/>
                    <a:pt x="16237" y="17199"/>
                  </a:cubicBezTo>
                  <a:cubicBezTo>
                    <a:pt x="16200" y="17199"/>
                    <a:pt x="16200" y="17199"/>
                    <a:pt x="16200" y="17199"/>
                  </a:cubicBezTo>
                  <a:cubicBezTo>
                    <a:pt x="16200" y="17131"/>
                    <a:pt x="16200" y="17131"/>
                    <a:pt x="16200" y="17131"/>
                  </a:cubicBezTo>
                  <a:cubicBezTo>
                    <a:pt x="16163" y="17131"/>
                    <a:pt x="16163" y="17131"/>
                    <a:pt x="16163" y="17131"/>
                  </a:cubicBezTo>
                  <a:cubicBezTo>
                    <a:pt x="16163" y="17131"/>
                    <a:pt x="16163" y="17131"/>
                    <a:pt x="16163" y="17131"/>
                  </a:cubicBezTo>
                  <a:cubicBezTo>
                    <a:pt x="16126" y="17131"/>
                    <a:pt x="16126" y="17131"/>
                    <a:pt x="16126" y="17131"/>
                  </a:cubicBezTo>
                  <a:cubicBezTo>
                    <a:pt x="16126" y="17063"/>
                    <a:pt x="16126" y="17063"/>
                    <a:pt x="16126" y="17063"/>
                  </a:cubicBezTo>
                  <a:cubicBezTo>
                    <a:pt x="16126" y="17063"/>
                    <a:pt x="16126" y="17063"/>
                    <a:pt x="16126" y="17063"/>
                  </a:cubicBezTo>
                  <a:cubicBezTo>
                    <a:pt x="16089" y="17063"/>
                    <a:pt x="16089" y="17063"/>
                    <a:pt x="16089" y="17063"/>
                  </a:cubicBezTo>
                  <a:cubicBezTo>
                    <a:pt x="16089" y="17063"/>
                    <a:pt x="16089" y="17063"/>
                    <a:pt x="16089" y="17063"/>
                  </a:cubicBezTo>
                  <a:cubicBezTo>
                    <a:pt x="16089" y="16996"/>
                    <a:pt x="16089" y="16996"/>
                    <a:pt x="16089" y="16996"/>
                  </a:cubicBezTo>
                  <a:cubicBezTo>
                    <a:pt x="16052" y="16996"/>
                    <a:pt x="16052" y="16996"/>
                    <a:pt x="16052" y="16996"/>
                  </a:cubicBezTo>
                  <a:cubicBezTo>
                    <a:pt x="16052" y="16996"/>
                    <a:pt x="16052" y="16996"/>
                    <a:pt x="16052" y="16996"/>
                  </a:cubicBezTo>
                  <a:cubicBezTo>
                    <a:pt x="16052" y="16928"/>
                    <a:pt x="16052" y="16928"/>
                    <a:pt x="16052" y="16928"/>
                  </a:cubicBezTo>
                  <a:cubicBezTo>
                    <a:pt x="16015" y="16928"/>
                    <a:pt x="16015" y="16928"/>
                    <a:pt x="16015" y="16928"/>
                  </a:cubicBezTo>
                  <a:cubicBezTo>
                    <a:pt x="16015" y="16928"/>
                    <a:pt x="16015" y="16928"/>
                    <a:pt x="16015" y="16928"/>
                  </a:cubicBezTo>
                  <a:cubicBezTo>
                    <a:pt x="16015" y="16996"/>
                    <a:pt x="16015" y="16996"/>
                    <a:pt x="16015" y="16996"/>
                  </a:cubicBezTo>
                  <a:cubicBezTo>
                    <a:pt x="15978" y="16928"/>
                    <a:pt x="15978" y="16928"/>
                    <a:pt x="15978" y="16928"/>
                  </a:cubicBezTo>
                  <a:cubicBezTo>
                    <a:pt x="15978" y="16996"/>
                    <a:pt x="15978" y="16996"/>
                    <a:pt x="15978" y="16996"/>
                  </a:cubicBezTo>
                  <a:cubicBezTo>
                    <a:pt x="15978" y="16996"/>
                    <a:pt x="15978" y="16996"/>
                    <a:pt x="15978" y="16996"/>
                  </a:cubicBezTo>
                  <a:cubicBezTo>
                    <a:pt x="15941" y="16996"/>
                    <a:pt x="15941" y="16996"/>
                    <a:pt x="15941" y="16996"/>
                  </a:cubicBezTo>
                  <a:cubicBezTo>
                    <a:pt x="15941" y="16928"/>
                    <a:pt x="15941" y="16928"/>
                    <a:pt x="15941" y="16928"/>
                  </a:cubicBezTo>
                  <a:cubicBezTo>
                    <a:pt x="15904" y="16928"/>
                    <a:pt x="15904" y="16928"/>
                    <a:pt x="15904" y="16928"/>
                  </a:cubicBezTo>
                  <a:cubicBezTo>
                    <a:pt x="15867" y="16928"/>
                    <a:pt x="15867" y="16928"/>
                    <a:pt x="15867" y="16928"/>
                  </a:cubicBezTo>
                  <a:cubicBezTo>
                    <a:pt x="15867" y="16928"/>
                    <a:pt x="15867" y="16928"/>
                    <a:pt x="15867" y="16928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67" y="16860"/>
                    <a:pt x="15867" y="16860"/>
                    <a:pt x="15867" y="16860"/>
                  </a:cubicBezTo>
                  <a:cubicBezTo>
                    <a:pt x="15830" y="16928"/>
                    <a:pt x="15830" y="16928"/>
                    <a:pt x="15830" y="16928"/>
                  </a:cubicBezTo>
                  <a:cubicBezTo>
                    <a:pt x="15793" y="16860"/>
                    <a:pt x="15793" y="16860"/>
                    <a:pt x="15793" y="16860"/>
                  </a:cubicBezTo>
                  <a:cubicBezTo>
                    <a:pt x="15793" y="16928"/>
                    <a:pt x="15793" y="16928"/>
                    <a:pt x="15793" y="16928"/>
                  </a:cubicBezTo>
                  <a:cubicBezTo>
                    <a:pt x="15793" y="16860"/>
                    <a:pt x="15793" y="16860"/>
                    <a:pt x="15793" y="16860"/>
                  </a:cubicBezTo>
                  <a:cubicBezTo>
                    <a:pt x="15756" y="16928"/>
                    <a:pt x="15756" y="16928"/>
                    <a:pt x="15756" y="16928"/>
                  </a:cubicBezTo>
                  <a:cubicBezTo>
                    <a:pt x="15756" y="16860"/>
                    <a:pt x="15756" y="16860"/>
                    <a:pt x="15756" y="16860"/>
                  </a:cubicBezTo>
                  <a:cubicBezTo>
                    <a:pt x="15719" y="16860"/>
                    <a:pt x="15719" y="16860"/>
                    <a:pt x="15719" y="16860"/>
                  </a:cubicBezTo>
                  <a:cubicBezTo>
                    <a:pt x="15719" y="16860"/>
                    <a:pt x="15719" y="16860"/>
                    <a:pt x="15719" y="16860"/>
                  </a:cubicBezTo>
                  <a:cubicBezTo>
                    <a:pt x="15682" y="16792"/>
                    <a:pt x="15682" y="16792"/>
                    <a:pt x="15682" y="16792"/>
                  </a:cubicBezTo>
                  <a:cubicBezTo>
                    <a:pt x="15645" y="16725"/>
                    <a:pt x="15645" y="16725"/>
                    <a:pt x="15645" y="16725"/>
                  </a:cubicBezTo>
                  <a:cubicBezTo>
                    <a:pt x="15645" y="16657"/>
                    <a:pt x="15645" y="16657"/>
                    <a:pt x="15645" y="16657"/>
                  </a:cubicBezTo>
                  <a:cubicBezTo>
                    <a:pt x="15645" y="16657"/>
                    <a:pt x="15645" y="16657"/>
                    <a:pt x="15645" y="16657"/>
                  </a:cubicBezTo>
                  <a:cubicBezTo>
                    <a:pt x="15608" y="16657"/>
                    <a:pt x="15608" y="16657"/>
                    <a:pt x="15608" y="16657"/>
                  </a:cubicBezTo>
                  <a:cubicBezTo>
                    <a:pt x="15608" y="16589"/>
                    <a:pt x="15608" y="16589"/>
                    <a:pt x="15608" y="16589"/>
                  </a:cubicBezTo>
                  <a:cubicBezTo>
                    <a:pt x="15608" y="16589"/>
                    <a:pt x="15608" y="16589"/>
                    <a:pt x="15608" y="16589"/>
                  </a:cubicBezTo>
                  <a:cubicBezTo>
                    <a:pt x="15608" y="16522"/>
                    <a:pt x="15608" y="16522"/>
                    <a:pt x="15608" y="16522"/>
                  </a:cubicBezTo>
                  <a:cubicBezTo>
                    <a:pt x="15571" y="16522"/>
                    <a:pt x="15571" y="16522"/>
                    <a:pt x="15571" y="16522"/>
                  </a:cubicBezTo>
                  <a:cubicBezTo>
                    <a:pt x="15571" y="16454"/>
                    <a:pt x="15571" y="16454"/>
                    <a:pt x="15571" y="16454"/>
                  </a:cubicBezTo>
                  <a:cubicBezTo>
                    <a:pt x="15534" y="16386"/>
                    <a:pt x="15534" y="16386"/>
                    <a:pt x="15534" y="16386"/>
                  </a:cubicBezTo>
                  <a:cubicBezTo>
                    <a:pt x="15497" y="16318"/>
                    <a:pt x="15497" y="16318"/>
                    <a:pt x="15497" y="16318"/>
                  </a:cubicBezTo>
                  <a:cubicBezTo>
                    <a:pt x="15497" y="16251"/>
                    <a:pt x="15497" y="16251"/>
                    <a:pt x="15497" y="16251"/>
                  </a:cubicBezTo>
                  <a:cubicBezTo>
                    <a:pt x="15460" y="16251"/>
                    <a:pt x="15460" y="16251"/>
                    <a:pt x="15460" y="16251"/>
                  </a:cubicBezTo>
                  <a:cubicBezTo>
                    <a:pt x="15460" y="16251"/>
                    <a:pt x="15460" y="16251"/>
                    <a:pt x="15460" y="16251"/>
                  </a:cubicBezTo>
                  <a:cubicBezTo>
                    <a:pt x="15423" y="16251"/>
                    <a:pt x="15423" y="16251"/>
                    <a:pt x="15423" y="16251"/>
                  </a:cubicBezTo>
                  <a:cubicBezTo>
                    <a:pt x="15460" y="16183"/>
                    <a:pt x="15460" y="16183"/>
                    <a:pt x="15460" y="16183"/>
                  </a:cubicBezTo>
                  <a:cubicBezTo>
                    <a:pt x="15460" y="16183"/>
                    <a:pt x="15460" y="16183"/>
                    <a:pt x="15460" y="16183"/>
                  </a:cubicBezTo>
                  <a:cubicBezTo>
                    <a:pt x="15423" y="16183"/>
                    <a:pt x="15423" y="16183"/>
                    <a:pt x="15423" y="16183"/>
                  </a:cubicBezTo>
                  <a:cubicBezTo>
                    <a:pt x="15423" y="16115"/>
                    <a:pt x="15423" y="16115"/>
                    <a:pt x="15423" y="16115"/>
                  </a:cubicBezTo>
                  <a:cubicBezTo>
                    <a:pt x="15386" y="16115"/>
                    <a:pt x="15386" y="16115"/>
                    <a:pt x="15386" y="16115"/>
                  </a:cubicBezTo>
                  <a:cubicBezTo>
                    <a:pt x="15386" y="16048"/>
                    <a:pt x="15386" y="16048"/>
                    <a:pt x="15386" y="16048"/>
                  </a:cubicBezTo>
                  <a:cubicBezTo>
                    <a:pt x="15386" y="16048"/>
                    <a:pt x="15386" y="16048"/>
                    <a:pt x="15386" y="16048"/>
                  </a:cubicBezTo>
                  <a:cubicBezTo>
                    <a:pt x="15349" y="15980"/>
                    <a:pt x="15349" y="15980"/>
                    <a:pt x="15349" y="15980"/>
                  </a:cubicBezTo>
                  <a:cubicBezTo>
                    <a:pt x="15312" y="15912"/>
                    <a:pt x="15312" y="15912"/>
                    <a:pt x="15312" y="15912"/>
                  </a:cubicBezTo>
                  <a:cubicBezTo>
                    <a:pt x="15312" y="15912"/>
                    <a:pt x="15312" y="15912"/>
                    <a:pt x="15312" y="15912"/>
                  </a:cubicBezTo>
                  <a:cubicBezTo>
                    <a:pt x="15312" y="15845"/>
                    <a:pt x="15312" y="15845"/>
                    <a:pt x="15312" y="15845"/>
                  </a:cubicBezTo>
                  <a:cubicBezTo>
                    <a:pt x="15312" y="15845"/>
                    <a:pt x="15312" y="15845"/>
                    <a:pt x="15312" y="15845"/>
                  </a:cubicBezTo>
                  <a:cubicBezTo>
                    <a:pt x="15275" y="15845"/>
                    <a:pt x="15275" y="15845"/>
                    <a:pt x="15275" y="15845"/>
                  </a:cubicBezTo>
                  <a:cubicBezTo>
                    <a:pt x="15275" y="15845"/>
                    <a:pt x="15275" y="15845"/>
                    <a:pt x="15275" y="15845"/>
                  </a:cubicBezTo>
                  <a:cubicBezTo>
                    <a:pt x="15275" y="15777"/>
                    <a:pt x="15275" y="15777"/>
                    <a:pt x="15275" y="15777"/>
                  </a:cubicBezTo>
                  <a:cubicBezTo>
                    <a:pt x="15275" y="15777"/>
                    <a:pt x="15275" y="15777"/>
                    <a:pt x="15275" y="15777"/>
                  </a:cubicBezTo>
                  <a:cubicBezTo>
                    <a:pt x="15275" y="15709"/>
                    <a:pt x="15275" y="15709"/>
                    <a:pt x="15275" y="15709"/>
                  </a:cubicBezTo>
                  <a:cubicBezTo>
                    <a:pt x="15238" y="15709"/>
                    <a:pt x="15238" y="15709"/>
                    <a:pt x="15238" y="15709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38" y="15641"/>
                    <a:pt x="15238" y="15641"/>
                    <a:pt x="15238" y="15641"/>
                  </a:cubicBezTo>
                  <a:cubicBezTo>
                    <a:pt x="15201" y="15641"/>
                    <a:pt x="15201" y="15641"/>
                    <a:pt x="15201" y="15641"/>
                  </a:cubicBezTo>
                  <a:cubicBezTo>
                    <a:pt x="15164" y="15641"/>
                    <a:pt x="15164" y="15641"/>
                    <a:pt x="15164" y="15641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74"/>
                    <a:pt x="15164" y="15574"/>
                    <a:pt x="15164" y="15574"/>
                  </a:cubicBezTo>
                  <a:cubicBezTo>
                    <a:pt x="15164" y="15506"/>
                    <a:pt x="15164" y="15506"/>
                    <a:pt x="15164" y="15506"/>
                  </a:cubicBezTo>
                  <a:cubicBezTo>
                    <a:pt x="15127" y="15574"/>
                    <a:pt x="15127" y="15574"/>
                    <a:pt x="15127" y="15574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090" y="15506"/>
                    <a:pt x="15090" y="15506"/>
                    <a:pt x="15090" y="15506"/>
                  </a:cubicBezTo>
                  <a:cubicBezTo>
                    <a:pt x="15127" y="15506"/>
                    <a:pt x="15127" y="15506"/>
                    <a:pt x="15127" y="15506"/>
                  </a:cubicBezTo>
                  <a:cubicBezTo>
                    <a:pt x="15090" y="15438"/>
                    <a:pt x="15090" y="15438"/>
                    <a:pt x="15090" y="15438"/>
                  </a:cubicBezTo>
                  <a:cubicBezTo>
                    <a:pt x="15090" y="15438"/>
                    <a:pt x="15090" y="15438"/>
                    <a:pt x="15090" y="15438"/>
                  </a:cubicBezTo>
                  <a:cubicBezTo>
                    <a:pt x="15053" y="15438"/>
                    <a:pt x="15053" y="15438"/>
                    <a:pt x="15053" y="15438"/>
                  </a:cubicBezTo>
                  <a:cubicBezTo>
                    <a:pt x="15053" y="15438"/>
                    <a:pt x="15053" y="15438"/>
                    <a:pt x="15053" y="15438"/>
                  </a:cubicBezTo>
                  <a:cubicBezTo>
                    <a:pt x="15016" y="15438"/>
                    <a:pt x="15016" y="15438"/>
                    <a:pt x="15016" y="15438"/>
                  </a:cubicBezTo>
                  <a:cubicBezTo>
                    <a:pt x="15016" y="15438"/>
                    <a:pt x="15016" y="15438"/>
                    <a:pt x="15016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438"/>
                    <a:pt x="14979" y="15438"/>
                    <a:pt x="14979" y="15438"/>
                  </a:cubicBezTo>
                  <a:cubicBezTo>
                    <a:pt x="14979" y="15506"/>
                    <a:pt x="14979" y="15506"/>
                    <a:pt x="14979" y="15506"/>
                  </a:cubicBezTo>
                  <a:cubicBezTo>
                    <a:pt x="14942" y="15438"/>
                    <a:pt x="14942" y="15438"/>
                    <a:pt x="14942" y="15438"/>
                  </a:cubicBezTo>
                  <a:cubicBezTo>
                    <a:pt x="14942" y="15438"/>
                    <a:pt x="14942" y="15438"/>
                    <a:pt x="14942" y="15438"/>
                  </a:cubicBezTo>
                  <a:cubicBezTo>
                    <a:pt x="14905" y="15438"/>
                    <a:pt x="14905" y="15438"/>
                    <a:pt x="14905" y="15438"/>
                  </a:cubicBezTo>
                  <a:cubicBezTo>
                    <a:pt x="14868" y="15438"/>
                    <a:pt x="14868" y="15438"/>
                    <a:pt x="14868" y="15438"/>
                  </a:cubicBezTo>
                  <a:cubicBezTo>
                    <a:pt x="14868" y="15438"/>
                    <a:pt x="14868" y="15438"/>
                    <a:pt x="14868" y="15438"/>
                  </a:cubicBezTo>
                  <a:cubicBezTo>
                    <a:pt x="14832" y="15371"/>
                    <a:pt x="14832" y="15371"/>
                    <a:pt x="14832" y="15371"/>
                  </a:cubicBezTo>
                  <a:cubicBezTo>
                    <a:pt x="14795" y="15371"/>
                    <a:pt x="14795" y="15371"/>
                    <a:pt x="14795" y="15371"/>
                  </a:cubicBezTo>
                  <a:cubicBezTo>
                    <a:pt x="14758" y="15371"/>
                    <a:pt x="14758" y="15371"/>
                    <a:pt x="14758" y="15371"/>
                  </a:cubicBezTo>
                  <a:cubicBezTo>
                    <a:pt x="14758" y="15371"/>
                    <a:pt x="14758" y="15371"/>
                    <a:pt x="14758" y="15371"/>
                  </a:cubicBezTo>
                  <a:cubicBezTo>
                    <a:pt x="14721" y="15371"/>
                    <a:pt x="14721" y="15371"/>
                    <a:pt x="14721" y="15371"/>
                  </a:cubicBezTo>
                  <a:cubicBezTo>
                    <a:pt x="14721" y="15371"/>
                    <a:pt x="14721" y="15371"/>
                    <a:pt x="14721" y="15371"/>
                  </a:cubicBezTo>
                  <a:cubicBezTo>
                    <a:pt x="14684" y="15371"/>
                    <a:pt x="14684" y="15371"/>
                    <a:pt x="14684" y="15371"/>
                  </a:cubicBezTo>
                  <a:cubicBezTo>
                    <a:pt x="14647" y="15371"/>
                    <a:pt x="14647" y="15371"/>
                    <a:pt x="14647" y="15371"/>
                  </a:cubicBezTo>
                  <a:cubicBezTo>
                    <a:pt x="14647" y="15371"/>
                    <a:pt x="14647" y="15371"/>
                    <a:pt x="14647" y="15371"/>
                  </a:cubicBezTo>
                  <a:cubicBezTo>
                    <a:pt x="14647" y="15438"/>
                    <a:pt x="14647" y="15438"/>
                    <a:pt x="14647" y="15438"/>
                  </a:cubicBezTo>
                  <a:cubicBezTo>
                    <a:pt x="14610" y="15438"/>
                    <a:pt x="14610" y="15438"/>
                    <a:pt x="14610" y="15438"/>
                  </a:cubicBezTo>
                  <a:cubicBezTo>
                    <a:pt x="14573" y="15438"/>
                    <a:pt x="14573" y="15438"/>
                    <a:pt x="14573" y="15438"/>
                  </a:cubicBezTo>
                  <a:cubicBezTo>
                    <a:pt x="14536" y="15438"/>
                    <a:pt x="14536" y="15438"/>
                    <a:pt x="14536" y="15438"/>
                  </a:cubicBezTo>
                  <a:cubicBezTo>
                    <a:pt x="14536" y="15438"/>
                    <a:pt x="14536" y="15438"/>
                    <a:pt x="14536" y="15438"/>
                  </a:cubicBezTo>
                  <a:cubicBezTo>
                    <a:pt x="14499" y="15438"/>
                    <a:pt x="14499" y="15438"/>
                    <a:pt x="14499" y="15438"/>
                  </a:cubicBezTo>
                  <a:cubicBezTo>
                    <a:pt x="14499" y="15506"/>
                    <a:pt x="14499" y="15506"/>
                    <a:pt x="14499" y="15506"/>
                  </a:cubicBezTo>
                  <a:cubicBezTo>
                    <a:pt x="14462" y="15506"/>
                    <a:pt x="14462" y="15506"/>
                    <a:pt x="14462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425" y="15506"/>
                    <a:pt x="14425" y="15506"/>
                    <a:pt x="14425" y="15506"/>
                  </a:cubicBezTo>
                  <a:cubicBezTo>
                    <a:pt x="14388" y="15506"/>
                    <a:pt x="14388" y="15506"/>
                    <a:pt x="14388" y="15506"/>
                  </a:cubicBezTo>
                  <a:cubicBezTo>
                    <a:pt x="14351" y="15574"/>
                    <a:pt x="14351" y="15574"/>
                    <a:pt x="14351" y="15574"/>
                  </a:cubicBezTo>
                  <a:cubicBezTo>
                    <a:pt x="14314" y="15574"/>
                    <a:pt x="14314" y="15574"/>
                    <a:pt x="14314" y="15574"/>
                  </a:cubicBezTo>
                  <a:cubicBezTo>
                    <a:pt x="14314" y="15574"/>
                    <a:pt x="14314" y="15574"/>
                    <a:pt x="14314" y="15574"/>
                  </a:cubicBezTo>
                  <a:cubicBezTo>
                    <a:pt x="14314" y="15641"/>
                    <a:pt x="14314" y="15641"/>
                    <a:pt x="14314" y="15641"/>
                  </a:cubicBezTo>
                  <a:cubicBezTo>
                    <a:pt x="14277" y="15709"/>
                    <a:pt x="14277" y="15709"/>
                    <a:pt x="14277" y="15709"/>
                  </a:cubicBezTo>
                  <a:cubicBezTo>
                    <a:pt x="14277" y="15709"/>
                    <a:pt x="14277" y="15709"/>
                    <a:pt x="14277" y="15709"/>
                  </a:cubicBezTo>
                  <a:cubicBezTo>
                    <a:pt x="14277" y="15777"/>
                    <a:pt x="14277" y="15777"/>
                    <a:pt x="14277" y="15777"/>
                  </a:cubicBezTo>
                  <a:cubicBezTo>
                    <a:pt x="14277" y="15777"/>
                    <a:pt x="14277" y="15777"/>
                    <a:pt x="14277" y="15777"/>
                  </a:cubicBezTo>
                  <a:cubicBezTo>
                    <a:pt x="14277" y="15845"/>
                    <a:pt x="14277" y="15845"/>
                    <a:pt x="14277" y="15845"/>
                  </a:cubicBezTo>
                  <a:cubicBezTo>
                    <a:pt x="14277" y="15845"/>
                    <a:pt x="14277" y="15845"/>
                    <a:pt x="14277" y="15845"/>
                  </a:cubicBezTo>
                  <a:cubicBezTo>
                    <a:pt x="14314" y="15845"/>
                    <a:pt x="14314" y="15845"/>
                    <a:pt x="14314" y="15845"/>
                  </a:cubicBezTo>
                  <a:cubicBezTo>
                    <a:pt x="14351" y="15845"/>
                    <a:pt x="14351" y="15845"/>
                    <a:pt x="14351" y="15845"/>
                  </a:cubicBezTo>
                  <a:cubicBezTo>
                    <a:pt x="14351" y="15845"/>
                    <a:pt x="14351" y="15845"/>
                    <a:pt x="14351" y="15845"/>
                  </a:cubicBezTo>
                  <a:cubicBezTo>
                    <a:pt x="14388" y="15845"/>
                    <a:pt x="14388" y="15845"/>
                    <a:pt x="14388" y="15845"/>
                  </a:cubicBezTo>
                  <a:cubicBezTo>
                    <a:pt x="14388" y="15912"/>
                    <a:pt x="14388" y="15912"/>
                    <a:pt x="14388" y="15912"/>
                  </a:cubicBezTo>
                  <a:cubicBezTo>
                    <a:pt x="14425" y="15912"/>
                    <a:pt x="14425" y="15912"/>
                    <a:pt x="14425" y="15912"/>
                  </a:cubicBezTo>
                  <a:cubicBezTo>
                    <a:pt x="14425" y="15980"/>
                    <a:pt x="14425" y="15980"/>
                    <a:pt x="14425" y="15980"/>
                  </a:cubicBezTo>
                  <a:cubicBezTo>
                    <a:pt x="14425" y="15980"/>
                    <a:pt x="14425" y="15980"/>
                    <a:pt x="14425" y="15980"/>
                  </a:cubicBezTo>
                  <a:cubicBezTo>
                    <a:pt x="14462" y="16048"/>
                    <a:pt x="14462" y="16048"/>
                    <a:pt x="14462" y="16048"/>
                  </a:cubicBezTo>
                  <a:cubicBezTo>
                    <a:pt x="14425" y="16115"/>
                    <a:pt x="14425" y="16115"/>
                    <a:pt x="14425" y="16115"/>
                  </a:cubicBezTo>
                  <a:cubicBezTo>
                    <a:pt x="14425" y="16115"/>
                    <a:pt x="14425" y="16115"/>
                    <a:pt x="14425" y="16115"/>
                  </a:cubicBezTo>
                  <a:cubicBezTo>
                    <a:pt x="14388" y="16183"/>
                    <a:pt x="14388" y="16183"/>
                    <a:pt x="14388" y="16183"/>
                  </a:cubicBezTo>
                  <a:cubicBezTo>
                    <a:pt x="14388" y="16251"/>
                    <a:pt x="14388" y="16251"/>
                    <a:pt x="14388" y="16251"/>
                  </a:cubicBezTo>
                  <a:cubicBezTo>
                    <a:pt x="14388" y="16251"/>
                    <a:pt x="14388" y="16251"/>
                    <a:pt x="14388" y="16251"/>
                  </a:cubicBezTo>
                  <a:cubicBezTo>
                    <a:pt x="14351" y="16318"/>
                    <a:pt x="14351" y="16318"/>
                    <a:pt x="14351" y="16318"/>
                  </a:cubicBezTo>
                  <a:cubicBezTo>
                    <a:pt x="14351" y="16386"/>
                    <a:pt x="14351" y="16386"/>
                    <a:pt x="14351" y="16386"/>
                  </a:cubicBezTo>
                  <a:cubicBezTo>
                    <a:pt x="14351" y="16386"/>
                    <a:pt x="14351" y="16386"/>
                    <a:pt x="14351" y="16386"/>
                  </a:cubicBezTo>
                  <a:cubicBezTo>
                    <a:pt x="14351" y="16454"/>
                    <a:pt x="14351" y="16454"/>
                    <a:pt x="14351" y="16454"/>
                  </a:cubicBezTo>
                  <a:cubicBezTo>
                    <a:pt x="14351" y="16522"/>
                    <a:pt x="14351" y="16522"/>
                    <a:pt x="14351" y="16522"/>
                  </a:cubicBezTo>
                  <a:cubicBezTo>
                    <a:pt x="14388" y="16522"/>
                    <a:pt x="14388" y="16522"/>
                    <a:pt x="14388" y="16522"/>
                  </a:cubicBezTo>
                  <a:cubicBezTo>
                    <a:pt x="14388" y="16589"/>
                    <a:pt x="14388" y="16589"/>
                    <a:pt x="14388" y="16589"/>
                  </a:cubicBezTo>
                  <a:cubicBezTo>
                    <a:pt x="14351" y="16589"/>
                    <a:pt x="14351" y="16589"/>
                    <a:pt x="14351" y="16589"/>
                  </a:cubicBezTo>
                  <a:cubicBezTo>
                    <a:pt x="14351" y="16657"/>
                    <a:pt x="14351" y="16657"/>
                    <a:pt x="14351" y="16657"/>
                  </a:cubicBezTo>
                  <a:cubicBezTo>
                    <a:pt x="14388" y="16657"/>
                    <a:pt x="14388" y="16657"/>
                    <a:pt x="14388" y="16657"/>
                  </a:cubicBezTo>
                  <a:cubicBezTo>
                    <a:pt x="14388" y="16792"/>
                    <a:pt x="14388" y="16792"/>
                    <a:pt x="14388" y="16792"/>
                  </a:cubicBezTo>
                  <a:cubicBezTo>
                    <a:pt x="14351" y="16792"/>
                    <a:pt x="14351" y="16792"/>
                    <a:pt x="14351" y="16792"/>
                  </a:cubicBezTo>
                  <a:cubicBezTo>
                    <a:pt x="14351" y="16860"/>
                    <a:pt x="14351" y="16860"/>
                    <a:pt x="14351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388" y="16860"/>
                    <a:pt x="14388" y="16860"/>
                    <a:pt x="14388" y="16860"/>
                  </a:cubicBezTo>
                  <a:cubicBezTo>
                    <a:pt x="14425" y="16860"/>
                    <a:pt x="14425" y="16860"/>
                    <a:pt x="14425" y="16860"/>
                  </a:cubicBezTo>
                  <a:cubicBezTo>
                    <a:pt x="14425" y="16928"/>
                    <a:pt x="14425" y="16928"/>
                    <a:pt x="14425" y="16928"/>
                  </a:cubicBezTo>
                  <a:cubicBezTo>
                    <a:pt x="14425" y="16996"/>
                    <a:pt x="14425" y="16996"/>
                    <a:pt x="14425" y="16996"/>
                  </a:cubicBezTo>
                  <a:cubicBezTo>
                    <a:pt x="14388" y="17063"/>
                    <a:pt x="14388" y="17063"/>
                    <a:pt x="14388" y="17063"/>
                  </a:cubicBezTo>
                  <a:cubicBezTo>
                    <a:pt x="14314" y="17063"/>
                    <a:pt x="14314" y="17063"/>
                    <a:pt x="14314" y="17063"/>
                  </a:cubicBezTo>
                  <a:cubicBezTo>
                    <a:pt x="14277" y="17063"/>
                    <a:pt x="14277" y="17063"/>
                    <a:pt x="14277" y="17063"/>
                  </a:cubicBezTo>
                  <a:cubicBezTo>
                    <a:pt x="14203" y="17199"/>
                    <a:pt x="14203" y="17199"/>
                    <a:pt x="14203" y="17199"/>
                  </a:cubicBezTo>
                  <a:cubicBezTo>
                    <a:pt x="14203" y="17199"/>
                    <a:pt x="14203" y="17199"/>
                    <a:pt x="14203" y="17199"/>
                  </a:cubicBezTo>
                  <a:cubicBezTo>
                    <a:pt x="14166" y="17199"/>
                    <a:pt x="14166" y="17199"/>
                    <a:pt x="14166" y="17199"/>
                  </a:cubicBezTo>
                  <a:cubicBezTo>
                    <a:pt x="14129" y="17199"/>
                    <a:pt x="14129" y="17199"/>
                    <a:pt x="14129" y="17199"/>
                  </a:cubicBezTo>
                  <a:cubicBezTo>
                    <a:pt x="14092" y="17199"/>
                    <a:pt x="14092" y="17199"/>
                    <a:pt x="14092" y="17199"/>
                  </a:cubicBezTo>
                  <a:cubicBezTo>
                    <a:pt x="14092" y="17199"/>
                    <a:pt x="14092" y="17199"/>
                    <a:pt x="14092" y="17199"/>
                  </a:cubicBezTo>
                  <a:cubicBezTo>
                    <a:pt x="14055" y="17131"/>
                    <a:pt x="14055" y="17131"/>
                    <a:pt x="14055" y="17131"/>
                  </a:cubicBezTo>
                  <a:cubicBezTo>
                    <a:pt x="14055" y="17199"/>
                    <a:pt x="14055" y="17199"/>
                    <a:pt x="14055" y="17199"/>
                  </a:cubicBezTo>
                  <a:cubicBezTo>
                    <a:pt x="14018" y="17131"/>
                    <a:pt x="14018" y="17131"/>
                    <a:pt x="14018" y="17131"/>
                  </a:cubicBezTo>
                  <a:cubicBezTo>
                    <a:pt x="13981" y="17131"/>
                    <a:pt x="13981" y="17131"/>
                    <a:pt x="13981" y="17131"/>
                  </a:cubicBezTo>
                  <a:cubicBezTo>
                    <a:pt x="13907" y="17131"/>
                    <a:pt x="13907" y="17131"/>
                    <a:pt x="13907" y="17131"/>
                  </a:cubicBezTo>
                  <a:cubicBezTo>
                    <a:pt x="13907" y="17131"/>
                    <a:pt x="13907" y="17131"/>
                    <a:pt x="13907" y="17131"/>
                  </a:cubicBezTo>
                  <a:cubicBezTo>
                    <a:pt x="13870" y="17199"/>
                    <a:pt x="13870" y="17199"/>
                    <a:pt x="13870" y="17199"/>
                  </a:cubicBezTo>
                  <a:cubicBezTo>
                    <a:pt x="13833" y="17199"/>
                    <a:pt x="13833" y="17199"/>
                    <a:pt x="13833" y="17199"/>
                  </a:cubicBezTo>
                  <a:cubicBezTo>
                    <a:pt x="13833" y="17199"/>
                    <a:pt x="13833" y="17199"/>
                    <a:pt x="13833" y="17199"/>
                  </a:cubicBezTo>
                  <a:cubicBezTo>
                    <a:pt x="13796" y="17199"/>
                    <a:pt x="13796" y="17199"/>
                    <a:pt x="13796" y="17199"/>
                  </a:cubicBezTo>
                  <a:cubicBezTo>
                    <a:pt x="13796" y="17199"/>
                    <a:pt x="13796" y="17199"/>
                    <a:pt x="13796" y="17199"/>
                  </a:cubicBezTo>
                  <a:cubicBezTo>
                    <a:pt x="13759" y="17131"/>
                    <a:pt x="13759" y="17131"/>
                    <a:pt x="13759" y="17131"/>
                  </a:cubicBezTo>
                  <a:cubicBezTo>
                    <a:pt x="13722" y="17063"/>
                    <a:pt x="13722" y="17063"/>
                    <a:pt x="13722" y="17063"/>
                  </a:cubicBezTo>
                  <a:cubicBezTo>
                    <a:pt x="13685" y="17063"/>
                    <a:pt x="13685" y="17063"/>
                    <a:pt x="13685" y="17063"/>
                  </a:cubicBezTo>
                  <a:cubicBezTo>
                    <a:pt x="13648" y="17131"/>
                    <a:pt x="13648" y="17131"/>
                    <a:pt x="13648" y="17131"/>
                  </a:cubicBezTo>
                  <a:cubicBezTo>
                    <a:pt x="13648" y="17063"/>
                    <a:pt x="13648" y="17063"/>
                    <a:pt x="13648" y="17063"/>
                  </a:cubicBezTo>
                  <a:cubicBezTo>
                    <a:pt x="13611" y="17063"/>
                    <a:pt x="13611" y="17063"/>
                    <a:pt x="13611" y="17063"/>
                  </a:cubicBezTo>
                  <a:cubicBezTo>
                    <a:pt x="13574" y="17131"/>
                    <a:pt x="13574" y="17131"/>
                    <a:pt x="13574" y="17131"/>
                  </a:cubicBezTo>
                  <a:cubicBezTo>
                    <a:pt x="13574" y="17199"/>
                    <a:pt x="13574" y="17199"/>
                    <a:pt x="13574" y="17199"/>
                  </a:cubicBezTo>
                  <a:cubicBezTo>
                    <a:pt x="13537" y="17199"/>
                    <a:pt x="13537" y="17199"/>
                    <a:pt x="13537" y="17199"/>
                  </a:cubicBezTo>
                  <a:cubicBezTo>
                    <a:pt x="13500" y="17266"/>
                    <a:pt x="13500" y="17266"/>
                    <a:pt x="13500" y="17266"/>
                  </a:cubicBezTo>
                  <a:cubicBezTo>
                    <a:pt x="13500" y="17334"/>
                    <a:pt x="13500" y="17334"/>
                    <a:pt x="13500" y="17334"/>
                  </a:cubicBezTo>
                  <a:cubicBezTo>
                    <a:pt x="13500" y="17334"/>
                    <a:pt x="13500" y="17334"/>
                    <a:pt x="13500" y="17334"/>
                  </a:cubicBezTo>
                  <a:cubicBezTo>
                    <a:pt x="13463" y="17402"/>
                    <a:pt x="13463" y="17402"/>
                    <a:pt x="13463" y="17402"/>
                  </a:cubicBezTo>
                  <a:cubicBezTo>
                    <a:pt x="13426" y="17402"/>
                    <a:pt x="13426" y="17402"/>
                    <a:pt x="13426" y="17402"/>
                  </a:cubicBezTo>
                  <a:cubicBezTo>
                    <a:pt x="13352" y="17402"/>
                    <a:pt x="13352" y="17402"/>
                    <a:pt x="13352" y="17402"/>
                  </a:cubicBezTo>
                  <a:cubicBezTo>
                    <a:pt x="13352" y="17470"/>
                    <a:pt x="13352" y="17470"/>
                    <a:pt x="13352" y="17470"/>
                  </a:cubicBezTo>
                  <a:cubicBezTo>
                    <a:pt x="13315" y="17470"/>
                    <a:pt x="13315" y="17470"/>
                    <a:pt x="13315" y="17470"/>
                  </a:cubicBezTo>
                  <a:cubicBezTo>
                    <a:pt x="13278" y="17470"/>
                    <a:pt x="13278" y="17470"/>
                    <a:pt x="13278" y="17470"/>
                  </a:cubicBezTo>
                  <a:cubicBezTo>
                    <a:pt x="13204" y="17537"/>
                    <a:pt x="13204" y="17537"/>
                    <a:pt x="13204" y="17537"/>
                  </a:cubicBezTo>
                  <a:cubicBezTo>
                    <a:pt x="13204" y="17605"/>
                    <a:pt x="13204" y="17605"/>
                    <a:pt x="13204" y="17605"/>
                  </a:cubicBezTo>
                  <a:cubicBezTo>
                    <a:pt x="13167" y="17605"/>
                    <a:pt x="13167" y="17605"/>
                    <a:pt x="13167" y="17605"/>
                  </a:cubicBezTo>
                  <a:cubicBezTo>
                    <a:pt x="13130" y="17605"/>
                    <a:pt x="13130" y="17605"/>
                    <a:pt x="13130" y="17605"/>
                  </a:cubicBezTo>
                  <a:cubicBezTo>
                    <a:pt x="13093" y="17605"/>
                    <a:pt x="13093" y="17605"/>
                    <a:pt x="13093" y="17605"/>
                  </a:cubicBezTo>
                  <a:cubicBezTo>
                    <a:pt x="13093" y="17605"/>
                    <a:pt x="13093" y="17605"/>
                    <a:pt x="13093" y="17605"/>
                  </a:cubicBezTo>
                  <a:cubicBezTo>
                    <a:pt x="13056" y="17605"/>
                    <a:pt x="13056" y="17605"/>
                    <a:pt x="13056" y="17605"/>
                  </a:cubicBezTo>
                  <a:cubicBezTo>
                    <a:pt x="12945" y="17605"/>
                    <a:pt x="12945" y="17605"/>
                    <a:pt x="12945" y="17605"/>
                  </a:cubicBezTo>
                  <a:cubicBezTo>
                    <a:pt x="12871" y="17605"/>
                    <a:pt x="12871" y="17605"/>
                    <a:pt x="12871" y="17605"/>
                  </a:cubicBezTo>
                  <a:cubicBezTo>
                    <a:pt x="12797" y="17605"/>
                    <a:pt x="12797" y="17605"/>
                    <a:pt x="12797" y="17605"/>
                  </a:cubicBezTo>
                  <a:cubicBezTo>
                    <a:pt x="12797" y="17605"/>
                    <a:pt x="12797" y="17605"/>
                    <a:pt x="12797" y="17605"/>
                  </a:cubicBezTo>
                  <a:cubicBezTo>
                    <a:pt x="12760" y="17537"/>
                    <a:pt x="12760" y="17537"/>
                    <a:pt x="12760" y="17537"/>
                  </a:cubicBezTo>
                  <a:cubicBezTo>
                    <a:pt x="12723" y="17537"/>
                    <a:pt x="12723" y="17537"/>
                    <a:pt x="12723" y="17537"/>
                  </a:cubicBezTo>
                  <a:cubicBezTo>
                    <a:pt x="12723" y="17537"/>
                    <a:pt x="12723" y="17537"/>
                    <a:pt x="12723" y="17537"/>
                  </a:cubicBezTo>
                  <a:cubicBezTo>
                    <a:pt x="12686" y="17470"/>
                    <a:pt x="12686" y="17470"/>
                    <a:pt x="12686" y="17470"/>
                  </a:cubicBezTo>
                  <a:cubicBezTo>
                    <a:pt x="12649" y="17402"/>
                    <a:pt x="12649" y="17402"/>
                    <a:pt x="12649" y="17402"/>
                  </a:cubicBezTo>
                  <a:cubicBezTo>
                    <a:pt x="12649" y="17402"/>
                    <a:pt x="12649" y="17402"/>
                    <a:pt x="12649" y="17402"/>
                  </a:cubicBezTo>
                  <a:cubicBezTo>
                    <a:pt x="12612" y="17402"/>
                    <a:pt x="12612" y="17402"/>
                    <a:pt x="12612" y="17402"/>
                  </a:cubicBezTo>
                  <a:cubicBezTo>
                    <a:pt x="12575" y="17402"/>
                    <a:pt x="12575" y="17402"/>
                    <a:pt x="12575" y="17402"/>
                  </a:cubicBezTo>
                  <a:cubicBezTo>
                    <a:pt x="12501" y="17334"/>
                    <a:pt x="12501" y="17334"/>
                    <a:pt x="12501" y="17334"/>
                  </a:cubicBezTo>
                  <a:cubicBezTo>
                    <a:pt x="12464" y="17266"/>
                    <a:pt x="12464" y="17266"/>
                    <a:pt x="12464" y="17266"/>
                  </a:cubicBezTo>
                  <a:cubicBezTo>
                    <a:pt x="12427" y="17266"/>
                    <a:pt x="12427" y="17266"/>
                    <a:pt x="12427" y="17266"/>
                  </a:cubicBezTo>
                  <a:cubicBezTo>
                    <a:pt x="12353" y="17266"/>
                    <a:pt x="12353" y="17266"/>
                    <a:pt x="12353" y="17266"/>
                  </a:cubicBezTo>
                  <a:cubicBezTo>
                    <a:pt x="12316" y="17266"/>
                    <a:pt x="12316" y="17266"/>
                    <a:pt x="12316" y="17266"/>
                  </a:cubicBezTo>
                  <a:cubicBezTo>
                    <a:pt x="12279" y="17266"/>
                    <a:pt x="12279" y="17266"/>
                    <a:pt x="12279" y="17266"/>
                  </a:cubicBezTo>
                  <a:cubicBezTo>
                    <a:pt x="12242" y="17266"/>
                    <a:pt x="12242" y="17266"/>
                    <a:pt x="12242" y="17266"/>
                  </a:cubicBezTo>
                  <a:cubicBezTo>
                    <a:pt x="12205" y="17266"/>
                    <a:pt x="12205" y="17266"/>
                    <a:pt x="12205" y="17266"/>
                  </a:cubicBezTo>
                  <a:cubicBezTo>
                    <a:pt x="12132" y="17266"/>
                    <a:pt x="12132" y="17266"/>
                    <a:pt x="12132" y="17266"/>
                  </a:cubicBezTo>
                  <a:cubicBezTo>
                    <a:pt x="12095" y="17334"/>
                    <a:pt x="12095" y="17334"/>
                    <a:pt x="12095" y="17334"/>
                  </a:cubicBezTo>
                  <a:cubicBezTo>
                    <a:pt x="12058" y="17402"/>
                    <a:pt x="12058" y="17402"/>
                    <a:pt x="12058" y="17402"/>
                  </a:cubicBezTo>
                  <a:cubicBezTo>
                    <a:pt x="12058" y="17402"/>
                    <a:pt x="12058" y="17402"/>
                    <a:pt x="12058" y="17402"/>
                  </a:cubicBezTo>
                  <a:cubicBezTo>
                    <a:pt x="12021" y="17402"/>
                    <a:pt x="12021" y="17402"/>
                    <a:pt x="12021" y="17402"/>
                  </a:cubicBezTo>
                  <a:cubicBezTo>
                    <a:pt x="11984" y="17402"/>
                    <a:pt x="11984" y="17402"/>
                    <a:pt x="11984" y="17402"/>
                  </a:cubicBezTo>
                  <a:cubicBezTo>
                    <a:pt x="11984" y="17402"/>
                    <a:pt x="11984" y="17402"/>
                    <a:pt x="11984" y="17402"/>
                  </a:cubicBezTo>
                  <a:cubicBezTo>
                    <a:pt x="11947" y="17402"/>
                    <a:pt x="11947" y="17402"/>
                    <a:pt x="11947" y="17402"/>
                  </a:cubicBezTo>
                  <a:cubicBezTo>
                    <a:pt x="11910" y="17402"/>
                    <a:pt x="11910" y="17402"/>
                    <a:pt x="11910" y="17402"/>
                  </a:cubicBezTo>
                  <a:cubicBezTo>
                    <a:pt x="11910" y="17402"/>
                    <a:pt x="11910" y="17402"/>
                    <a:pt x="11910" y="17402"/>
                  </a:cubicBezTo>
                  <a:cubicBezTo>
                    <a:pt x="11836" y="17334"/>
                    <a:pt x="11836" y="17334"/>
                    <a:pt x="11836" y="17334"/>
                  </a:cubicBezTo>
                  <a:cubicBezTo>
                    <a:pt x="11799" y="17334"/>
                    <a:pt x="11799" y="17334"/>
                    <a:pt x="11799" y="17334"/>
                  </a:cubicBezTo>
                  <a:cubicBezTo>
                    <a:pt x="11799" y="17334"/>
                    <a:pt x="11799" y="17334"/>
                    <a:pt x="11799" y="17334"/>
                  </a:cubicBezTo>
                  <a:cubicBezTo>
                    <a:pt x="11762" y="17266"/>
                    <a:pt x="11762" y="17266"/>
                    <a:pt x="11762" y="17266"/>
                  </a:cubicBezTo>
                  <a:cubicBezTo>
                    <a:pt x="11725" y="17266"/>
                    <a:pt x="11725" y="17266"/>
                    <a:pt x="11725" y="17266"/>
                  </a:cubicBezTo>
                  <a:cubicBezTo>
                    <a:pt x="11725" y="17266"/>
                    <a:pt x="11725" y="17266"/>
                    <a:pt x="11725" y="17266"/>
                  </a:cubicBezTo>
                  <a:cubicBezTo>
                    <a:pt x="11725" y="17199"/>
                    <a:pt x="11725" y="17199"/>
                    <a:pt x="11725" y="17199"/>
                  </a:cubicBezTo>
                  <a:cubicBezTo>
                    <a:pt x="11688" y="17131"/>
                    <a:pt x="11688" y="17131"/>
                    <a:pt x="11688" y="17131"/>
                  </a:cubicBezTo>
                  <a:cubicBezTo>
                    <a:pt x="11688" y="17131"/>
                    <a:pt x="11688" y="17131"/>
                    <a:pt x="11688" y="17131"/>
                  </a:cubicBezTo>
                  <a:cubicBezTo>
                    <a:pt x="11688" y="17063"/>
                    <a:pt x="11688" y="17063"/>
                    <a:pt x="11688" y="17063"/>
                  </a:cubicBezTo>
                  <a:cubicBezTo>
                    <a:pt x="11651" y="16996"/>
                    <a:pt x="11651" y="16996"/>
                    <a:pt x="11651" y="16996"/>
                  </a:cubicBezTo>
                  <a:cubicBezTo>
                    <a:pt x="11651" y="16996"/>
                    <a:pt x="11651" y="16996"/>
                    <a:pt x="11651" y="16996"/>
                  </a:cubicBezTo>
                  <a:cubicBezTo>
                    <a:pt x="11651" y="16928"/>
                    <a:pt x="11651" y="16928"/>
                    <a:pt x="11651" y="16928"/>
                  </a:cubicBezTo>
                  <a:cubicBezTo>
                    <a:pt x="11614" y="16928"/>
                    <a:pt x="11614" y="16928"/>
                    <a:pt x="11614" y="16928"/>
                  </a:cubicBezTo>
                  <a:cubicBezTo>
                    <a:pt x="11577" y="16928"/>
                    <a:pt x="11577" y="16928"/>
                    <a:pt x="11577" y="16928"/>
                  </a:cubicBezTo>
                  <a:cubicBezTo>
                    <a:pt x="11540" y="16928"/>
                    <a:pt x="11540" y="16928"/>
                    <a:pt x="11540" y="16928"/>
                  </a:cubicBezTo>
                  <a:cubicBezTo>
                    <a:pt x="11503" y="16928"/>
                    <a:pt x="11503" y="16928"/>
                    <a:pt x="11503" y="16928"/>
                  </a:cubicBezTo>
                  <a:cubicBezTo>
                    <a:pt x="11466" y="16928"/>
                    <a:pt x="11466" y="16928"/>
                    <a:pt x="11466" y="16928"/>
                  </a:cubicBezTo>
                  <a:cubicBezTo>
                    <a:pt x="11466" y="16860"/>
                    <a:pt x="11466" y="16860"/>
                    <a:pt x="11466" y="16860"/>
                  </a:cubicBezTo>
                  <a:cubicBezTo>
                    <a:pt x="11429" y="16860"/>
                    <a:pt x="11429" y="16860"/>
                    <a:pt x="11429" y="16860"/>
                  </a:cubicBezTo>
                  <a:cubicBezTo>
                    <a:pt x="11355" y="16860"/>
                    <a:pt x="11355" y="16860"/>
                    <a:pt x="11355" y="16860"/>
                  </a:cubicBezTo>
                  <a:cubicBezTo>
                    <a:pt x="11318" y="16860"/>
                    <a:pt x="11318" y="16860"/>
                    <a:pt x="11318" y="16860"/>
                  </a:cubicBezTo>
                  <a:cubicBezTo>
                    <a:pt x="11281" y="16792"/>
                    <a:pt x="11281" y="16792"/>
                    <a:pt x="11281" y="16792"/>
                  </a:cubicBezTo>
                  <a:cubicBezTo>
                    <a:pt x="11281" y="16792"/>
                    <a:pt x="11281" y="16792"/>
                    <a:pt x="11281" y="16792"/>
                  </a:cubicBezTo>
                  <a:cubicBezTo>
                    <a:pt x="11244" y="16792"/>
                    <a:pt x="11244" y="16792"/>
                    <a:pt x="11244" y="16792"/>
                  </a:cubicBezTo>
                  <a:cubicBezTo>
                    <a:pt x="11207" y="16725"/>
                    <a:pt x="11207" y="16725"/>
                    <a:pt x="11207" y="16725"/>
                  </a:cubicBezTo>
                  <a:cubicBezTo>
                    <a:pt x="11170" y="16725"/>
                    <a:pt x="11170" y="16725"/>
                    <a:pt x="11170" y="16725"/>
                  </a:cubicBezTo>
                  <a:cubicBezTo>
                    <a:pt x="11133" y="16725"/>
                    <a:pt x="11133" y="16725"/>
                    <a:pt x="11133" y="16725"/>
                  </a:cubicBezTo>
                  <a:cubicBezTo>
                    <a:pt x="11133" y="16725"/>
                    <a:pt x="11133" y="16725"/>
                    <a:pt x="11133" y="16725"/>
                  </a:cubicBezTo>
                  <a:cubicBezTo>
                    <a:pt x="11133" y="16792"/>
                    <a:pt x="11133" y="16792"/>
                    <a:pt x="11133" y="16792"/>
                  </a:cubicBezTo>
                  <a:cubicBezTo>
                    <a:pt x="11133" y="16860"/>
                    <a:pt x="11133" y="16860"/>
                    <a:pt x="11133" y="16860"/>
                  </a:cubicBezTo>
                  <a:cubicBezTo>
                    <a:pt x="11133" y="16860"/>
                    <a:pt x="11133" y="16860"/>
                    <a:pt x="11133" y="16860"/>
                  </a:cubicBezTo>
                  <a:cubicBezTo>
                    <a:pt x="11096" y="16860"/>
                    <a:pt x="11096" y="16860"/>
                    <a:pt x="11096" y="16860"/>
                  </a:cubicBezTo>
                  <a:cubicBezTo>
                    <a:pt x="11059" y="16860"/>
                    <a:pt x="11059" y="16860"/>
                    <a:pt x="11059" y="16860"/>
                  </a:cubicBezTo>
                  <a:cubicBezTo>
                    <a:pt x="11059" y="16928"/>
                    <a:pt x="11059" y="16928"/>
                    <a:pt x="11059" y="16928"/>
                  </a:cubicBezTo>
                  <a:cubicBezTo>
                    <a:pt x="11059" y="16996"/>
                    <a:pt x="11059" y="16996"/>
                    <a:pt x="11059" y="16996"/>
                  </a:cubicBezTo>
                  <a:cubicBezTo>
                    <a:pt x="11022" y="17063"/>
                    <a:pt x="11022" y="17063"/>
                    <a:pt x="11022" y="17063"/>
                  </a:cubicBezTo>
                  <a:cubicBezTo>
                    <a:pt x="11022" y="17199"/>
                    <a:pt x="11022" y="17199"/>
                    <a:pt x="11022" y="17199"/>
                  </a:cubicBezTo>
                  <a:cubicBezTo>
                    <a:pt x="11022" y="17266"/>
                    <a:pt x="11022" y="17266"/>
                    <a:pt x="11022" y="17266"/>
                  </a:cubicBezTo>
                  <a:cubicBezTo>
                    <a:pt x="11096" y="17266"/>
                    <a:pt x="11096" y="17266"/>
                    <a:pt x="11096" y="17266"/>
                  </a:cubicBezTo>
                  <a:cubicBezTo>
                    <a:pt x="11096" y="17266"/>
                    <a:pt x="11096" y="17266"/>
                    <a:pt x="11096" y="17266"/>
                  </a:cubicBezTo>
                  <a:cubicBezTo>
                    <a:pt x="11133" y="17334"/>
                    <a:pt x="11133" y="17334"/>
                    <a:pt x="11133" y="17334"/>
                  </a:cubicBezTo>
                  <a:cubicBezTo>
                    <a:pt x="11133" y="17334"/>
                    <a:pt x="11133" y="17334"/>
                    <a:pt x="11133" y="17334"/>
                  </a:cubicBezTo>
                  <a:cubicBezTo>
                    <a:pt x="11133" y="17470"/>
                    <a:pt x="11133" y="17470"/>
                    <a:pt x="11133" y="17470"/>
                  </a:cubicBezTo>
                  <a:cubicBezTo>
                    <a:pt x="11133" y="17537"/>
                    <a:pt x="11133" y="17537"/>
                    <a:pt x="11133" y="17537"/>
                  </a:cubicBezTo>
                  <a:cubicBezTo>
                    <a:pt x="11170" y="17537"/>
                    <a:pt x="11170" y="17537"/>
                    <a:pt x="11170" y="17537"/>
                  </a:cubicBezTo>
                  <a:cubicBezTo>
                    <a:pt x="11170" y="17605"/>
                    <a:pt x="11170" y="17605"/>
                    <a:pt x="11170" y="17605"/>
                  </a:cubicBezTo>
                  <a:cubicBezTo>
                    <a:pt x="11133" y="17673"/>
                    <a:pt x="11133" y="17673"/>
                    <a:pt x="11133" y="17673"/>
                  </a:cubicBezTo>
                  <a:cubicBezTo>
                    <a:pt x="11096" y="17673"/>
                    <a:pt x="11096" y="17673"/>
                    <a:pt x="11096" y="17673"/>
                  </a:cubicBezTo>
                  <a:cubicBezTo>
                    <a:pt x="11059" y="17673"/>
                    <a:pt x="11059" y="17673"/>
                    <a:pt x="11059" y="17673"/>
                  </a:cubicBezTo>
                  <a:cubicBezTo>
                    <a:pt x="11059" y="17673"/>
                    <a:pt x="11059" y="17673"/>
                    <a:pt x="11059" y="17673"/>
                  </a:cubicBezTo>
                  <a:cubicBezTo>
                    <a:pt x="11022" y="17673"/>
                    <a:pt x="11022" y="17673"/>
                    <a:pt x="11022" y="17673"/>
                  </a:cubicBezTo>
                  <a:cubicBezTo>
                    <a:pt x="10985" y="17673"/>
                    <a:pt x="10985" y="17673"/>
                    <a:pt x="10985" y="17673"/>
                  </a:cubicBezTo>
                  <a:cubicBezTo>
                    <a:pt x="10911" y="17673"/>
                    <a:pt x="10911" y="17673"/>
                    <a:pt x="10911" y="17673"/>
                  </a:cubicBezTo>
                  <a:cubicBezTo>
                    <a:pt x="10911" y="17673"/>
                    <a:pt x="10911" y="17673"/>
                    <a:pt x="10911" y="17673"/>
                  </a:cubicBezTo>
                  <a:cubicBezTo>
                    <a:pt x="10874" y="17673"/>
                    <a:pt x="10874" y="17673"/>
                    <a:pt x="10874" y="17673"/>
                  </a:cubicBezTo>
                  <a:cubicBezTo>
                    <a:pt x="10837" y="17673"/>
                    <a:pt x="10837" y="17673"/>
                    <a:pt x="10837" y="17673"/>
                  </a:cubicBezTo>
                  <a:cubicBezTo>
                    <a:pt x="10800" y="17673"/>
                    <a:pt x="10800" y="17673"/>
                    <a:pt x="10800" y="17673"/>
                  </a:cubicBezTo>
                  <a:cubicBezTo>
                    <a:pt x="10763" y="17673"/>
                    <a:pt x="10763" y="17673"/>
                    <a:pt x="10763" y="17673"/>
                  </a:cubicBezTo>
                  <a:cubicBezTo>
                    <a:pt x="10726" y="17740"/>
                    <a:pt x="10726" y="17740"/>
                    <a:pt x="10726" y="17740"/>
                  </a:cubicBezTo>
                  <a:cubicBezTo>
                    <a:pt x="10726" y="17740"/>
                    <a:pt x="10726" y="17740"/>
                    <a:pt x="10726" y="17740"/>
                  </a:cubicBezTo>
                  <a:cubicBezTo>
                    <a:pt x="10652" y="17673"/>
                    <a:pt x="10652" y="17673"/>
                    <a:pt x="10652" y="17673"/>
                  </a:cubicBezTo>
                  <a:cubicBezTo>
                    <a:pt x="10615" y="17673"/>
                    <a:pt x="10615" y="17673"/>
                    <a:pt x="10615" y="17673"/>
                  </a:cubicBezTo>
                  <a:cubicBezTo>
                    <a:pt x="10541" y="17537"/>
                    <a:pt x="10541" y="17537"/>
                    <a:pt x="10541" y="17537"/>
                  </a:cubicBezTo>
                  <a:cubicBezTo>
                    <a:pt x="10541" y="17537"/>
                    <a:pt x="10541" y="17537"/>
                    <a:pt x="10541" y="17537"/>
                  </a:cubicBezTo>
                  <a:cubicBezTo>
                    <a:pt x="10541" y="17470"/>
                    <a:pt x="10541" y="17470"/>
                    <a:pt x="10541" y="17470"/>
                  </a:cubicBezTo>
                  <a:cubicBezTo>
                    <a:pt x="10541" y="17470"/>
                    <a:pt x="10541" y="17470"/>
                    <a:pt x="10541" y="17470"/>
                  </a:cubicBezTo>
                  <a:cubicBezTo>
                    <a:pt x="10467" y="17470"/>
                    <a:pt x="10467" y="17470"/>
                    <a:pt x="10467" y="17470"/>
                  </a:cubicBezTo>
                  <a:cubicBezTo>
                    <a:pt x="10467" y="17470"/>
                    <a:pt x="10467" y="17470"/>
                    <a:pt x="10467" y="17470"/>
                  </a:cubicBezTo>
                  <a:cubicBezTo>
                    <a:pt x="10430" y="17470"/>
                    <a:pt x="10430" y="17470"/>
                    <a:pt x="10430" y="17470"/>
                  </a:cubicBezTo>
                  <a:cubicBezTo>
                    <a:pt x="10393" y="17470"/>
                    <a:pt x="10393" y="17470"/>
                    <a:pt x="10393" y="17470"/>
                  </a:cubicBezTo>
                  <a:cubicBezTo>
                    <a:pt x="10356" y="17470"/>
                    <a:pt x="10356" y="17470"/>
                    <a:pt x="10356" y="17470"/>
                  </a:cubicBezTo>
                  <a:cubicBezTo>
                    <a:pt x="10356" y="17470"/>
                    <a:pt x="10356" y="17470"/>
                    <a:pt x="10356" y="17470"/>
                  </a:cubicBezTo>
                  <a:cubicBezTo>
                    <a:pt x="10356" y="17402"/>
                    <a:pt x="10356" y="17402"/>
                    <a:pt x="10356" y="17402"/>
                  </a:cubicBezTo>
                  <a:cubicBezTo>
                    <a:pt x="10319" y="17402"/>
                    <a:pt x="10319" y="17402"/>
                    <a:pt x="10319" y="17402"/>
                  </a:cubicBezTo>
                  <a:cubicBezTo>
                    <a:pt x="10319" y="17402"/>
                    <a:pt x="10319" y="17402"/>
                    <a:pt x="10319" y="17402"/>
                  </a:cubicBezTo>
                  <a:cubicBezTo>
                    <a:pt x="10282" y="17402"/>
                    <a:pt x="10282" y="17402"/>
                    <a:pt x="10282" y="17402"/>
                  </a:cubicBezTo>
                  <a:cubicBezTo>
                    <a:pt x="10245" y="17402"/>
                    <a:pt x="10245" y="17402"/>
                    <a:pt x="10245" y="17402"/>
                  </a:cubicBezTo>
                  <a:cubicBezTo>
                    <a:pt x="10245" y="17402"/>
                    <a:pt x="10245" y="17402"/>
                    <a:pt x="10245" y="17402"/>
                  </a:cubicBezTo>
                  <a:cubicBezTo>
                    <a:pt x="10208" y="17402"/>
                    <a:pt x="10208" y="17402"/>
                    <a:pt x="10208" y="17402"/>
                  </a:cubicBezTo>
                  <a:cubicBezTo>
                    <a:pt x="10134" y="17402"/>
                    <a:pt x="10134" y="17402"/>
                    <a:pt x="10134" y="17402"/>
                  </a:cubicBezTo>
                  <a:cubicBezTo>
                    <a:pt x="10097" y="17470"/>
                    <a:pt x="10097" y="17470"/>
                    <a:pt x="10097" y="17470"/>
                  </a:cubicBezTo>
                  <a:cubicBezTo>
                    <a:pt x="10097" y="17537"/>
                    <a:pt x="10097" y="17537"/>
                    <a:pt x="10097" y="17537"/>
                  </a:cubicBezTo>
                  <a:cubicBezTo>
                    <a:pt x="10060" y="17537"/>
                    <a:pt x="10060" y="17537"/>
                    <a:pt x="10060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537"/>
                    <a:pt x="10023" y="17537"/>
                    <a:pt x="10023" y="17537"/>
                  </a:cubicBezTo>
                  <a:cubicBezTo>
                    <a:pt x="10023" y="17605"/>
                    <a:pt x="10023" y="17605"/>
                    <a:pt x="10023" y="17605"/>
                  </a:cubicBezTo>
                  <a:cubicBezTo>
                    <a:pt x="10023" y="17605"/>
                    <a:pt x="10023" y="17605"/>
                    <a:pt x="10023" y="17605"/>
                  </a:cubicBezTo>
                  <a:cubicBezTo>
                    <a:pt x="9986" y="17673"/>
                    <a:pt x="9986" y="17673"/>
                    <a:pt x="9986" y="17673"/>
                  </a:cubicBezTo>
                  <a:cubicBezTo>
                    <a:pt x="9949" y="17673"/>
                    <a:pt x="9949" y="17673"/>
                    <a:pt x="9949" y="17673"/>
                  </a:cubicBezTo>
                  <a:cubicBezTo>
                    <a:pt x="9949" y="17740"/>
                    <a:pt x="9949" y="17740"/>
                    <a:pt x="9949" y="17740"/>
                  </a:cubicBezTo>
                  <a:cubicBezTo>
                    <a:pt x="9949" y="17740"/>
                    <a:pt x="9949" y="17740"/>
                    <a:pt x="9949" y="17740"/>
                  </a:cubicBezTo>
                  <a:cubicBezTo>
                    <a:pt x="9875" y="17808"/>
                    <a:pt x="9875" y="17808"/>
                    <a:pt x="9875" y="17808"/>
                  </a:cubicBezTo>
                  <a:cubicBezTo>
                    <a:pt x="9875" y="17876"/>
                    <a:pt x="9875" y="17876"/>
                    <a:pt x="9875" y="17876"/>
                  </a:cubicBezTo>
                  <a:cubicBezTo>
                    <a:pt x="9875" y="17876"/>
                    <a:pt x="9875" y="17876"/>
                    <a:pt x="9875" y="17876"/>
                  </a:cubicBezTo>
                  <a:cubicBezTo>
                    <a:pt x="9838" y="17944"/>
                    <a:pt x="9838" y="17944"/>
                    <a:pt x="9838" y="17944"/>
                  </a:cubicBezTo>
                  <a:cubicBezTo>
                    <a:pt x="9801" y="18011"/>
                    <a:pt x="9801" y="18011"/>
                    <a:pt x="9801" y="18011"/>
                  </a:cubicBezTo>
                  <a:cubicBezTo>
                    <a:pt x="9801" y="18011"/>
                    <a:pt x="9801" y="18011"/>
                    <a:pt x="9801" y="18011"/>
                  </a:cubicBezTo>
                  <a:cubicBezTo>
                    <a:pt x="9727" y="18011"/>
                    <a:pt x="9727" y="18011"/>
                    <a:pt x="9727" y="18011"/>
                  </a:cubicBezTo>
                  <a:cubicBezTo>
                    <a:pt x="9690" y="18011"/>
                    <a:pt x="9690" y="18011"/>
                    <a:pt x="9690" y="18011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53" y="18147"/>
                    <a:pt x="9653" y="18147"/>
                    <a:pt x="9653" y="18147"/>
                  </a:cubicBezTo>
                  <a:cubicBezTo>
                    <a:pt x="9616" y="18147"/>
                    <a:pt x="9616" y="18147"/>
                    <a:pt x="9616" y="18147"/>
                  </a:cubicBezTo>
                  <a:cubicBezTo>
                    <a:pt x="9579" y="18147"/>
                    <a:pt x="9579" y="18147"/>
                    <a:pt x="9579" y="18147"/>
                  </a:cubicBezTo>
                  <a:cubicBezTo>
                    <a:pt x="9579" y="18079"/>
                    <a:pt x="9579" y="18079"/>
                    <a:pt x="9579" y="18079"/>
                  </a:cubicBezTo>
                  <a:cubicBezTo>
                    <a:pt x="9542" y="18079"/>
                    <a:pt x="9542" y="18079"/>
                    <a:pt x="9542" y="18079"/>
                  </a:cubicBezTo>
                  <a:cubicBezTo>
                    <a:pt x="9505" y="18011"/>
                    <a:pt x="9505" y="18011"/>
                    <a:pt x="9505" y="18011"/>
                  </a:cubicBezTo>
                  <a:cubicBezTo>
                    <a:pt x="9468" y="18011"/>
                    <a:pt x="9468" y="18011"/>
                    <a:pt x="9468" y="18011"/>
                  </a:cubicBezTo>
                  <a:cubicBezTo>
                    <a:pt x="9468" y="17944"/>
                    <a:pt x="9468" y="17944"/>
                    <a:pt x="9468" y="17944"/>
                  </a:cubicBezTo>
                  <a:cubicBezTo>
                    <a:pt x="9468" y="17876"/>
                    <a:pt x="9468" y="17876"/>
                    <a:pt x="9468" y="17876"/>
                  </a:cubicBezTo>
                  <a:cubicBezTo>
                    <a:pt x="9468" y="17876"/>
                    <a:pt x="9468" y="17876"/>
                    <a:pt x="9468" y="17876"/>
                  </a:cubicBezTo>
                  <a:cubicBezTo>
                    <a:pt x="9432" y="17944"/>
                    <a:pt x="9432" y="17944"/>
                    <a:pt x="9432" y="17944"/>
                  </a:cubicBezTo>
                  <a:cubicBezTo>
                    <a:pt x="9395" y="17944"/>
                    <a:pt x="9395" y="17944"/>
                    <a:pt x="9395" y="17944"/>
                  </a:cubicBezTo>
                  <a:cubicBezTo>
                    <a:pt x="9358" y="17944"/>
                    <a:pt x="9358" y="17944"/>
                    <a:pt x="9358" y="17944"/>
                  </a:cubicBezTo>
                  <a:cubicBezTo>
                    <a:pt x="9284" y="18011"/>
                    <a:pt x="9284" y="18011"/>
                    <a:pt x="9284" y="18011"/>
                  </a:cubicBezTo>
                  <a:cubicBezTo>
                    <a:pt x="9284" y="18011"/>
                    <a:pt x="9284" y="18011"/>
                    <a:pt x="9284" y="18011"/>
                  </a:cubicBezTo>
                  <a:cubicBezTo>
                    <a:pt x="9247" y="18011"/>
                    <a:pt x="9247" y="18011"/>
                    <a:pt x="9247" y="18011"/>
                  </a:cubicBezTo>
                  <a:cubicBezTo>
                    <a:pt x="9247" y="18011"/>
                    <a:pt x="9247" y="18011"/>
                    <a:pt x="9247" y="18011"/>
                  </a:cubicBezTo>
                  <a:cubicBezTo>
                    <a:pt x="9210" y="18011"/>
                    <a:pt x="9210" y="18011"/>
                    <a:pt x="9210" y="18011"/>
                  </a:cubicBezTo>
                  <a:cubicBezTo>
                    <a:pt x="9173" y="18011"/>
                    <a:pt x="9173" y="18011"/>
                    <a:pt x="9173" y="18011"/>
                  </a:cubicBezTo>
                  <a:cubicBezTo>
                    <a:pt x="9173" y="18011"/>
                    <a:pt x="9173" y="18011"/>
                    <a:pt x="9173" y="18011"/>
                  </a:cubicBezTo>
                  <a:cubicBezTo>
                    <a:pt x="9173" y="17944"/>
                    <a:pt x="9173" y="17944"/>
                    <a:pt x="9173" y="17944"/>
                  </a:cubicBezTo>
                  <a:cubicBezTo>
                    <a:pt x="9173" y="17944"/>
                    <a:pt x="9173" y="17944"/>
                    <a:pt x="9173" y="17944"/>
                  </a:cubicBezTo>
                  <a:cubicBezTo>
                    <a:pt x="9173" y="17876"/>
                    <a:pt x="9173" y="17876"/>
                    <a:pt x="9173" y="17876"/>
                  </a:cubicBezTo>
                  <a:cubicBezTo>
                    <a:pt x="9173" y="17876"/>
                    <a:pt x="9173" y="17876"/>
                    <a:pt x="9173" y="17876"/>
                  </a:cubicBezTo>
                  <a:cubicBezTo>
                    <a:pt x="9173" y="17808"/>
                    <a:pt x="9173" y="17808"/>
                    <a:pt x="9173" y="17808"/>
                  </a:cubicBezTo>
                  <a:cubicBezTo>
                    <a:pt x="9136" y="17808"/>
                    <a:pt x="9136" y="17808"/>
                    <a:pt x="9136" y="17808"/>
                  </a:cubicBezTo>
                  <a:cubicBezTo>
                    <a:pt x="9136" y="17808"/>
                    <a:pt x="9136" y="17808"/>
                    <a:pt x="9136" y="17808"/>
                  </a:cubicBezTo>
                  <a:cubicBezTo>
                    <a:pt x="9099" y="17740"/>
                    <a:pt x="9099" y="17740"/>
                    <a:pt x="9099" y="17740"/>
                  </a:cubicBezTo>
                  <a:cubicBezTo>
                    <a:pt x="9062" y="17740"/>
                    <a:pt x="9062" y="17740"/>
                    <a:pt x="9062" y="17740"/>
                  </a:cubicBezTo>
                  <a:cubicBezTo>
                    <a:pt x="9025" y="17740"/>
                    <a:pt x="9025" y="17740"/>
                    <a:pt x="9025" y="17740"/>
                  </a:cubicBezTo>
                  <a:cubicBezTo>
                    <a:pt x="9025" y="17673"/>
                    <a:pt x="9025" y="17673"/>
                    <a:pt x="9025" y="17673"/>
                  </a:cubicBezTo>
                  <a:cubicBezTo>
                    <a:pt x="8988" y="17605"/>
                    <a:pt x="8988" y="17605"/>
                    <a:pt x="8988" y="17605"/>
                  </a:cubicBezTo>
                  <a:cubicBezTo>
                    <a:pt x="8951" y="17537"/>
                    <a:pt x="8951" y="17537"/>
                    <a:pt x="8951" y="17537"/>
                  </a:cubicBezTo>
                  <a:cubicBezTo>
                    <a:pt x="8877" y="17537"/>
                    <a:pt x="8877" y="17537"/>
                    <a:pt x="8877" y="17537"/>
                  </a:cubicBezTo>
                  <a:cubicBezTo>
                    <a:pt x="8840" y="17537"/>
                    <a:pt x="8840" y="17537"/>
                    <a:pt x="8840" y="17537"/>
                  </a:cubicBezTo>
                  <a:cubicBezTo>
                    <a:pt x="8766" y="17537"/>
                    <a:pt x="8766" y="17537"/>
                    <a:pt x="8766" y="17537"/>
                  </a:cubicBezTo>
                  <a:cubicBezTo>
                    <a:pt x="8766" y="17537"/>
                    <a:pt x="8766" y="17537"/>
                    <a:pt x="8766" y="17537"/>
                  </a:cubicBezTo>
                  <a:cubicBezTo>
                    <a:pt x="8803" y="17605"/>
                    <a:pt x="8803" y="17605"/>
                    <a:pt x="8803" y="17605"/>
                  </a:cubicBezTo>
                  <a:cubicBezTo>
                    <a:pt x="8766" y="17605"/>
                    <a:pt x="8766" y="17605"/>
                    <a:pt x="8766" y="17605"/>
                  </a:cubicBezTo>
                  <a:cubicBezTo>
                    <a:pt x="8729" y="17605"/>
                    <a:pt x="8729" y="17605"/>
                    <a:pt x="8729" y="17605"/>
                  </a:cubicBezTo>
                  <a:cubicBezTo>
                    <a:pt x="8729" y="17605"/>
                    <a:pt x="8729" y="17605"/>
                    <a:pt x="8729" y="17605"/>
                  </a:cubicBezTo>
                  <a:cubicBezTo>
                    <a:pt x="8692" y="17673"/>
                    <a:pt x="8692" y="17673"/>
                    <a:pt x="8692" y="17673"/>
                  </a:cubicBezTo>
                  <a:cubicBezTo>
                    <a:pt x="8655" y="17605"/>
                    <a:pt x="8655" y="17605"/>
                    <a:pt x="8655" y="17605"/>
                  </a:cubicBezTo>
                  <a:cubicBezTo>
                    <a:pt x="8618" y="17605"/>
                    <a:pt x="8618" y="17605"/>
                    <a:pt x="8618" y="17605"/>
                  </a:cubicBezTo>
                  <a:cubicBezTo>
                    <a:pt x="8581" y="17673"/>
                    <a:pt x="8581" y="17673"/>
                    <a:pt x="8581" y="17673"/>
                  </a:cubicBezTo>
                  <a:cubicBezTo>
                    <a:pt x="8581" y="17673"/>
                    <a:pt x="8581" y="17673"/>
                    <a:pt x="8581" y="17673"/>
                  </a:cubicBezTo>
                  <a:cubicBezTo>
                    <a:pt x="8544" y="17605"/>
                    <a:pt x="8544" y="17605"/>
                    <a:pt x="8544" y="17605"/>
                  </a:cubicBezTo>
                  <a:cubicBezTo>
                    <a:pt x="8507" y="17605"/>
                    <a:pt x="8507" y="17605"/>
                    <a:pt x="8507" y="17605"/>
                  </a:cubicBezTo>
                  <a:cubicBezTo>
                    <a:pt x="8507" y="17537"/>
                    <a:pt x="8507" y="17537"/>
                    <a:pt x="8507" y="17537"/>
                  </a:cubicBezTo>
                  <a:cubicBezTo>
                    <a:pt x="8507" y="17537"/>
                    <a:pt x="8507" y="17537"/>
                    <a:pt x="8507" y="17537"/>
                  </a:cubicBezTo>
                  <a:cubicBezTo>
                    <a:pt x="8470" y="17470"/>
                    <a:pt x="8470" y="17470"/>
                    <a:pt x="8470" y="17470"/>
                  </a:cubicBezTo>
                  <a:cubicBezTo>
                    <a:pt x="8433" y="17470"/>
                    <a:pt x="8433" y="17470"/>
                    <a:pt x="8433" y="17470"/>
                  </a:cubicBezTo>
                  <a:cubicBezTo>
                    <a:pt x="8433" y="17537"/>
                    <a:pt x="8433" y="17537"/>
                    <a:pt x="8433" y="17537"/>
                  </a:cubicBezTo>
                  <a:cubicBezTo>
                    <a:pt x="8433" y="17537"/>
                    <a:pt x="8433" y="17537"/>
                    <a:pt x="8433" y="17537"/>
                  </a:cubicBezTo>
                  <a:cubicBezTo>
                    <a:pt x="8433" y="17605"/>
                    <a:pt x="8433" y="17605"/>
                    <a:pt x="8433" y="17605"/>
                  </a:cubicBezTo>
                  <a:cubicBezTo>
                    <a:pt x="8396" y="17605"/>
                    <a:pt x="8396" y="17605"/>
                    <a:pt x="8396" y="17605"/>
                  </a:cubicBezTo>
                  <a:cubicBezTo>
                    <a:pt x="8359" y="17605"/>
                    <a:pt x="8359" y="17605"/>
                    <a:pt x="8359" y="17605"/>
                  </a:cubicBezTo>
                  <a:cubicBezTo>
                    <a:pt x="7952" y="16792"/>
                    <a:pt x="7952" y="16792"/>
                    <a:pt x="7952" y="16792"/>
                  </a:cubicBezTo>
                  <a:cubicBezTo>
                    <a:pt x="7656" y="16454"/>
                    <a:pt x="7656" y="16454"/>
                    <a:pt x="7656" y="16454"/>
                  </a:cubicBezTo>
                  <a:cubicBezTo>
                    <a:pt x="7656" y="16386"/>
                    <a:pt x="7656" y="16386"/>
                    <a:pt x="7656" y="16386"/>
                  </a:cubicBezTo>
                  <a:cubicBezTo>
                    <a:pt x="7693" y="16386"/>
                    <a:pt x="7693" y="16386"/>
                    <a:pt x="7693" y="16386"/>
                  </a:cubicBezTo>
                  <a:cubicBezTo>
                    <a:pt x="7693" y="16318"/>
                    <a:pt x="7693" y="16318"/>
                    <a:pt x="7693" y="16318"/>
                  </a:cubicBezTo>
                  <a:cubicBezTo>
                    <a:pt x="7693" y="16318"/>
                    <a:pt x="7693" y="16318"/>
                    <a:pt x="7693" y="16318"/>
                  </a:cubicBezTo>
                  <a:cubicBezTo>
                    <a:pt x="7693" y="16251"/>
                    <a:pt x="7693" y="16251"/>
                    <a:pt x="7693" y="16251"/>
                  </a:cubicBezTo>
                  <a:cubicBezTo>
                    <a:pt x="7656" y="16318"/>
                    <a:pt x="7656" y="16318"/>
                    <a:pt x="7656" y="16318"/>
                  </a:cubicBezTo>
                  <a:cubicBezTo>
                    <a:pt x="7619" y="16318"/>
                    <a:pt x="7619" y="16318"/>
                    <a:pt x="7619" y="16318"/>
                  </a:cubicBezTo>
                  <a:cubicBezTo>
                    <a:pt x="7582" y="16318"/>
                    <a:pt x="7582" y="16318"/>
                    <a:pt x="7582" y="16318"/>
                  </a:cubicBezTo>
                  <a:cubicBezTo>
                    <a:pt x="7582" y="16386"/>
                    <a:pt x="7582" y="16386"/>
                    <a:pt x="7582" y="16386"/>
                  </a:cubicBezTo>
                  <a:cubicBezTo>
                    <a:pt x="7545" y="16454"/>
                    <a:pt x="7545" y="16454"/>
                    <a:pt x="7545" y="16454"/>
                  </a:cubicBezTo>
                  <a:cubicBezTo>
                    <a:pt x="7508" y="16454"/>
                    <a:pt x="7508" y="16454"/>
                    <a:pt x="7508" y="16454"/>
                  </a:cubicBezTo>
                  <a:cubicBezTo>
                    <a:pt x="7508" y="16522"/>
                    <a:pt x="7508" y="16522"/>
                    <a:pt x="7508" y="16522"/>
                  </a:cubicBezTo>
                  <a:cubicBezTo>
                    <a:pt x="7471" y="16522"/>
                    <a:pt x="7471" y="16522"/>
                    <a:pt x="7471" y="16522"/>
                  </a:cubicBezTo>
                  <a:cubicBezTo>
                    <a:pt x="7471" y="16589"/>
                    <a:pt x="7471" y="16589"/>
                    <a:pt x="7471" y="16589"/>
                  </a:cubicBezTo>
                  <a:cubicBezTo>
                    <a:pt x="7397" y="16589"/>
                    <a:pt x="7397" y="16589"/>
                    <a:pt x="7397" y="16589"/>
                  </a:cubicBezTo>
                  <a:cubicBezTo>
                    <a:pt x="7360" y="16589"/>
                    <a:pt x="7360" y="16589"/>
                    <a:pt x="7360" y="16589"/>
                  </a:cubicBezTo>
                  <a:cubicBezTo>
                    <a:pt x="7397" y="16657"/>
                    <a:pt x="7397" y="16657"/>
                    <a:pt x="7397" y="16657"/>
                  </a:cubicBezTo>
                  <a:cubicBezTo>
                    <a:pt x="7360" y="16725"/>
                    <a:pt x="7360" y="16725"/>
                    <a:pt x="7360" y="16725"/>
                  </a:cubicBezTo>
                  <a:cubicBezTo>
                    <a:pt x="7360" y="16657"/>
                    <a:pt x="7360" y="16657"/>
                    <a:pt x="7360" y="16657"/>
                  </a:cubicBezTo>
                  <a:cubicBezTo>
                    <a:pt x="7286" y="16657"/>
                    <a:pt x="7286" y="16657"/>
                    <a:pt x="7286" y="16657"/>
                  </a:cubicBezTo>
                  <a:cubicBezTo>
                    <a:pt x="7249" y="16657"/>
                    <a:pt x="7249" y="16657"/>
                    <a:pt x="7249" y="16657"/>
                  </a:cubicBezTo>
                  <a:cubicBezTo>
                    <a:pt x="7212" y="16725"/>
                    <a:pt x="7212" y="16725"/>
                    <a:pt x="7212" y="16725"/>
                  </a:cubicBezTo>
                  <a:cubicBezTo>
                    <a:pt x="7212" y="16725"/>
                    <a:pt x="7212" y="16725"/>
                    <a:pt x="7212" y="16725"/>
                  </a:cubicBezTo>
                  <a:cubicBezTo>
                    <a:pt x="7175" y="16657"/>
                    <a:pt x="7175" y="16657"/>
                    <a:pt x="7175" y="16657"/>
                  </a:cubicBezTo>
                  <a:cubicBezTo>
                    <a:pt x="7175" y="16589"/>
                    <a:pt x="7175" y="16589"/>
                    <a:pt x="7175" y="16589"/>
                  </a:cubicBezTo>
                  <a:cubicBezTo>
                    <a:pt x="7212" y="16589"/>
                    <a:pt x="7212" y="16589"/>
                    <a:pt x="7212" y="16589"/>
                  </a:cubicBezTo>
                  <a:cubicBezTo>
                    <a:pt x="7212" y="16522"/>
                    <a:pt x="7212" y="16522"/>
                    <a:pt x="7212" y="16522"/>
                  </a:cubicBezTo>
                  <a:cubicBezTo>
                    <a:pt x="7212" y="16522"/>
                    <a:pt x="7212" y="16522"/>
                    <a:pt x="7212" y="16522"/>
                  </a:cubicBezTo>
                  <a:cubicBezTo>
                    <a:pt x="7175" y="16522"/>
                    <a:pt x="7175" y="16522"/>
                    <a:pt x="7175" y="16522"/>
                  </a:cubicBezTo>
                  <a:cubicBezTo>
                    <a:pt x="7138" y="16522"/>
                    <a:pt x="7138" y="16522"/>
                    <a:pt x="7138" y="16522"/>
                  </a:cubicBezTo>
                  <a:cubicBezTo>
                    <a:pt x="7101" y="16454"/>
                    <a:pt x="7101" y="16454"/>
                    <a:pt x="7101" y="16454"/>
                  </a:cubicBezTo>
                  <a:cubicBezTo>
                    <a:pt x="7064" y="16454"/>
                    <a:pt x="7064" y="16454"/>
                    <a:pt x="7064" y="16454"/>
                  </a:cubicBezTo>
                  <a:cubicBezTo>
                    <a:pt x="7064" y="16522"/>
                    <a:pt x="7064" y="16522"/>
                    <a:pt x="7064" y="16522"/>
                  </a:cubicBezTo>
                  <a:cubicBezTo>
                    <a:pt x="7064" y="16522"/>
                    <a:pt x="7064" y="16522"/>
                    <a:pt x="7064" y="16522"/>
                  </a:cubicBezTo>
                  <a:cubicBezTo>
                    <a:pt x="7064" y="16589"/>
                    <a:pt x="7064" y="16589"/>
                    <a:pt x="7064" y="16589"/>
                  </a:cubicBezTo>
                  <a:cubicBezTo>
                    <a:pt x="7027" y="16589"/>
                    <a:pt x="7027" y="16589"/>
                    <a:pt x="7027" y="16589"/>
                  </a:cubicBezTo>
                  <a:cubicBezTo>
                    <a:pt x="7027" y="16522"/>
                    <a:pt x="7027" y="16522"/>
                    <a:pt x="7027" y="16522"/>
                  </a:cubicBezTo>
                  <a:cubicBezTo>
                    <a:pt x="7027" y="16454"/>
                    <a:pt x="7027" y="16454"/>
                    <a:pt x="7027" y="16454"/>
                  </a:cubicBezTo>
                  <a:cubicBezTo>
                    <a:pt x="6953" y="16386"/>
                    <a:pt x="6953" y="16386"/>
                    <a:pt x="6953" y="16386"/>
                  </a:cubicBezTo>
                  <a:cubicBezTo>
                    <a:pt x="6953" y="16386"/>
                    <a:pt x="6953" y="16386"/>
                    <a:pt x="6953" y="16386"/>
                  </a:cubicBezTo>
                  <a:cubicBezTo>
                    <a:pt x="6953" y="16454"/>
                    <a:pt x="6953" y="16454"/>
                    <a:pt x="6953" y="16454"/>
                  </a:cubicBezTo>
                  <a:cubicBezTo>
                    <a:pt x="6953" y="16454"/>
                    <a:pt x="6953" y="16454"/>
                    <a:pt x="6953" y="16454"/>
                  </a:cubicBezTo>
                  <a:cubicBezTo>
                    <a:pt x="6916" y="16454"/>
                    <a:pt x="6916" y="16454"/>
                    <a:pt x="6916" y="16454"/>
                  </a:cubicBezTo>
                  <a:cubicBezTo>
                    <a:pt x="6916" y="16386"/>
                    <a:pt x="6916" y="16386"/>
                    <a:pt x="6916" y="16386"/>
                  </a:cubicBezTo>
                  <a:cubicBezTo>
                    <a:pt x="6916" y="16454"/>
                    <a:pt x="6916" y="16454"/>
                    <a:pt x="6916" y="16454"/>
                  </a:cubicBezTo>
                  <a:cubicBezTo>
                    <a:pt x="6879" y="16454"/>
                    <a:pt x="6879" y="16454"/>
                    <a:pt x="6879" y="16454"/>
                  </a:cubicBezTo>
                  <a:cubicBezTo>
                    <a:pt x="6879" y="16454"/>
                    <a:pt x="6879" y="16454"/>
                    <a:pt x="6879" y="16454"/>
                  </a:cubicBezTo>
                  <a:cubicBezTo>
                    <a:pt x="6842" y="16454"/>
                    <a:pt x="6842" y="16454"/>
                    <a:pt x="6842" y="16454"/>
                  </a:cubicBezTo>
                  <a:cubicBezTo>
                    <a:pt x="6805" y="16454"/>
                    <a:pt x="6805" y="16454"/>
                    <a:pt x="6805" y="16454"/>
                  </a:cubicBezTo>
                  <a:cubicBezTo>
                    <a:pt x="6805" y="16454"/>
                    <a:pt x="6805" y="16454"/>
                    <a:pt x="6805" y="16454"/>
                  </a:cubicBezTo>
                  <a:cubicBezTo>
                    <a:pt x="6768" y="16386"/>
                    <a:pt x="6768" y="16386"/>
                    <a:pt x="6768" y="16386"/>
                  </a:cubicBezTo>
                  <a:cubicBezTo>
                    <a:pt x="6805" y="16386"/>
                    <a:pt x="6805" y="16386"/>
                    <a:pt x="6805" y="16386"/>
                  </a:cubicBezTo>
                  <a:cubicBezTo>
                    <a:pt x="6805" y="16386"/>
                    <a:pt x="6805" y="16386"/>
                    <a:pt x="6805" y="16386"/>
                  </a:cubicBezTo>
                  <a:cubicBezTo>
                    <a:pt x="6805" y="16318"/>
                    <a:pt x="6805" y="16318"/>
                    <a:pt x="6805" y="16318"/>
                  </a:cubicBezTo>
                  <a:cubicBezTo>
                    <a:pt x="6805" y="16251"/>
                    <a:pt x="6805" y="16251"/>
                    <a:pt x="6805" y="16251"/>
                  </a:cubicBezTo>
                  <a:cubicBezTo>
                    <a:pt x="6805" y="16251"/>
                    <a:pt x="6805" y="16251"/>
                    <a:pt x="6805" y="16251"/>
                  </a:cubicBezTo>
                  <a:cubicBezTo>
                    <a:pt x="6768" y="16251"/>
                    <a:pt x="6768" y="16251"/>
                    <a:pt x="6768" y="16251"/>
                  </a:cubicBezTo>
                  <a:cubicBezTo>
                    <a:pt x="6768" y="16183"/>
                    <a:pt x="6768" y="16183"/>
                    <a:pt x="6768" y="16183"/>
                  </a:cubicBezTo>
                  <a:cubicBezTo>
                    <a:pt x="6732" y="16115"/>
                    <a:pt x="6732" y="16115"/>
                    <a:pt x="6732" y="16115"/>
                  </a:cubicBezTo>
                  <a:cubicBezTo>
                    <a:pt x="6732" y="16115"/>
                    <a:pt x="6732" y="16115"/>
                    <a:pt x="6732" y="16115"/>
                  </a:cubicBezTo>
                  <a:cubicBezTo>
                    <a:pt x="6732" y="16048"/>
                    <a:pt x="6732" y="16048"/>
                    <a:pt x="6732" y="16048"/>
                  </a:cubicBezTo>
                  <a:cubicBezTo>
                    <a:pt x="6695" y="16048"/>
                    <a:pt x="6695" y="16048"/>
                    <a:pt x="6695" y="16048"/>
                  </a:cubicBezTo>
                  <a:cubicBezTo>
                    <a:pt x="6658" y="16048"/>
                    <a:pt x="6658" y="16048"/>
                    <a:pt x="6658" y="16048"/>
                  </a:cubicBezTo>
                  <a:cubicBezTo>
                    <a:pt x="6621" y="16048"/>
                    <a:pt x="6621" y="16048"/>
                    <a:pt x="6621" y="16048"/>
                  </a:cubicBezTo>
                  <a:cubicBezTo>
                    <a:pt x="6584" y="16048"/>
                    <a:pt x="6584" y="16048"/>
                    <a:pt x="6584" y="16048"/>
                  </a:cubicBezTo>
                  <a:cubicBezTo>
                    <a:pt x="6547" y="16048"/>
                    <a:pt x="6547" y="16048"/>
                    <a:pt x="6547" y="16048"/>
                  </a:cubicBezTo>
                  <a:cubicBezTo>
                    <a:pt x="6473" y="15980"/>
                    <a:pt x="6473" y="15980"/>
                    <a:pt x="6473" y="15980"/>
                  </a:cubicBezTo>
                  <a:cubicBezTo>
                    <a:pt x="6473" y="16048"/>
                    <a:pt x="6473" y="16048"/>
                    <a:pt x="6473" y="16048"/>
                  </a:cubicBezTo>
                  <a:cubicBezTo>
                    <a:pt x="6436" y="15980"/>
                    <a:pt x="6436" y="15980"/>
                    <a:pt x="6436" y="15980"/>
                  </a:cubicBezTo>
                  <a:cubicBezTo>
                    <a:pt x="6399" y="16048"/>
                    <a:pt x="6399" y="16048"/>
                    <a:pt x="6399" y="16048"/>
                  </a:cubicBezTo>
                  <a:cubicBezTo>
                    <a:pt x="6399" y="16115"/>
                    <a:pt x="6399" y="16115"/>
                    <a:pt x="6399" y="16115"/>
                  </a:cubicBezTo>
                  <a:cubicBezTo>
                    <a:pt x="6362" y="16115"/>
                    <a:pt x="6362" y="16115"/>
                    <a:pt x="6362" y="16115"/>
                  </a:cubicBezTo>
                  <a:cubicBezTo>
                    <a:pt x="6362" y="16115"/>
                    <a:pt x="6362" y="16115"/>
                    <a:pt x="6362" y="16115"/>
                  </a:cubicBezTo>
                  <a:cubicBezTo>
                    <a:pt x="6362" y="16183"/>
                    <a:pt x="6362" y="16183"/>
                    <a:pt x="6362" y="16183"/>
                  </a:cubicBezTo>
                  <a:cubicBezTo>
                    <a:pt x="6362" y="16183"/>
                    <a:pt x="6362" y="16183"/>
                    <a:pt x="6362" y="16183"/>
                  </a:cubicBezTo>
                  <a:cubicBezTo>
                    <a:pt x="6325" y="16183"/>
                    <a:pt x="6325" y="16183"/>
                    <a:pt x="6325" y="16183"/>
                  </a:cubicBezTo>
                  <a:cubicBezTo>
                    <a:pt x="6288" y="16183"/>
                    <a:pt x="6288" y="16183"/>
                    <a:pt x="6288" y="16183"/>
                  </a:cubicBezTo>
                  <a:cubicBezTo>
                    <a:pt x="6288" y="16251"/>
                    <a:pt x="6288" y="16251"/>
                    <a:pt x="6288" y="16251"/>
                  </a:cubicBezTo>
                  <a:cubicBezTo>
                    <a:pt x="6251" y="16251"/>
                    <a:pt x="6251" y="16251"/>
                    <a:pt x="6251" y="16251"/>
                  </a:cubicBezTo>
                  <a:cubicBezTo>
                    <a:pt x="6214" y="16251"/>
                    <a:pt x="6214" y="16251"/>
                    <a:pt x="6214" y="16251"/>
                  </a:cubicBezTo>
                  <a:cubicBezTo>
                    <a:pt x="6214" y="16251"/>
                    <a:pt x="6214" y="16251"/>
                    <a:pt x="6214" y="16251"/>
                  </a:cubicBezTo>
                  <a:cubicBezTo>
                    <a:pt x="6140" y="16386"/>
                    <a:pt x="6140" y="16386"/>
                    <a:pt x="6140" y="16386"/>
                  </a:cubicBezTo>
                  <a:cubicBezTo>
                    <a:pt x="6103" y="16386"/>
                    <a:pt x="6103" y="16386"/>
                    <a:pt x="6103" y="16386"/>
                  </a:cubicBezTo>
                  <a:cubicBezTo>
                    <a:pt x="6066" y="16386"/>
                    <a:pt x="6066" y="16386"/>
                    <a:pt x="6066" y="16386"/>
                  </a:cubicBezTo>
                  <a:cubicBezTo>
                    <a:pt x="6029" y="16386"/>
                    <a:pt x="6029" y="16386"/>
                    <a:pt x="6029" y="16386"/>
                  </a:cubicBezTo>
                  <a:cubicBezTo>
                    <a:pt x="6029" y="16386"/>
                    <a:pt x="6029" y="16386"/>
                    <a:pt x="6029" y="16386"/>
                  </a:cubicBezTo>
                  <a:cubicBezTo>
                    <a:pt x="5992" y="16386"/>
                    <a:pt x="5992" y="16386"/>
                    <a:pt x="5992" y="16386"/>
                  </a:cubicBezTo>
                  <a:cubicBezTo>
                    <a:pt x="5992" y="16454"/>
                    <a:pt x="5992" y="16454"/>
                    <a:pt x="5992" y="16454"/>
                  </a:cubicBezTo>
                  <a:cubicBezTo>
                    <a:pt x="5955" y="16454"/>
                    <a:pt x="5955" y="16454"/>
                    <a:pt x="5955" y="16454"/>
                  </a:cubicBezTo>
                  <a:cubicBezTo>
                    <a:pt x="5955" y="16454"/>
                    <a:pt x="5955" y="16454"/>
                    <a:pt x="5955" y="16454"/>
                  </a:cubicBezTo>
                  <a:cubicBezTo>
                    <a:pt x="5955" y="16522"/>
                    <a:pt x="5955" y="16522"/>
                    <a:pt x="5955" y="16522"/>
                  </a:cubicBezTo>
                  <a:cubicBezTo>
                    <a:pt x="5918" y="16522"/>
                    <a:pt x="5918" y="16522"/>
                    <a:pt x="5918" y="16522"/>
                  </a:cubicBezTo>
                  <a:cubicBezTo>
                    <a:pt x="5918" y="16522"/>
                    <a:pt x="5918" y="16522"/>
                    <a:pt x="5918" y="16522"/>
                  </a:cubicBezTo>
                  <a:cubicBezTo>
                    <a:pt x="5881" y="16522"/>
                    <a:pt x="5881" y="16522"/>
                    <a:pt x="5881" y="16522"/>
                  </a:cubicBezTo>
                  <a:cubicBezTo>
                    <a:pt x="5844" y="16522"/>
                    <a:pt x="5844" y="16522"/>
                    <a:pt x="5844" y="16522"/>
                  </a:cubicBezTo>
                  <a:cubicBezTo>
                    <a:pt x="5807" y="16589"/>
                    <a:pt x="5807" y="16589"/>
                    <a:pt x="5807" y="16589"/>
                  </a:cubicBezTo>
                  <a:cubicBezTo>
                    <a:pt x="5770" y="16589"/>
                    <a:pt x="5770" y="16589"/>
                    <a:pt x="5770" y="16589"/>
                  </a:cubicBezTo>
                  <a:cubicBezTo>
                    <a:pt x="5770" y="16657"/>
                    <a:pt x="5770" y="16657"/>
                    <a:pt x="5770" y="16657"/>
                  </a:cubicBezTo>
                  <a:cubicBezTo>
                    <a:pt x="5733" y="16657"/>
                    <a:pt x="5733" y="16657"/>
                    <a:pt x="5733" y="16657"/>
                  </a:cubicBezTo>
                  <a:cubicBezTo>
                    <a:pt x="5696" y="16657"/>
                    <a:pt x="5696" y="16657"/>
                    <a:pt x="5696" y="16657"/>
                  </a:cubicBezTo>
                  <a:cubicBezTo>
                    <a:pt x="5659" y="16657"/>
                    <a:pt x="5659" y="16657"/>
                    <a:pt x="5659" y="16657"/>
                  </a:cubicBezTo>
                  <a:cubicBezTo>
                    <a:pt x="5585" y="16725"/>
                    <a:pt x="5585" y="16725"/>
                    <a:pt x="5585" y="16725"/>
                  </a:cubicBezTo>
                  <a:cubicBezTo>
                    <a:pt x="5585" y="16725"/>
                    <a:pt x="5585" y="16725"/>
                    <a:pt x="5585" y="16725"/>
                  </a:cubicBezTo>
                  <a:cubicBezTo>
                    <a:pt x="5585" y="16792"/>
                    <a:pt x="5585" y="16792"/>
                    <a:pt x="5585" y="16792"/>
                  </a:cubicBezTo>
                  <a:cubicBezTo>
                    <a:pt x="5548" y="16725"/>
                    <a:pt x="5548" y="16725"/>
                    <a:pt x="5548" y="16725"/>
                  </a:cubicBezTo>
                  <a:cubicBezTo>
                    <a:pt x="5511" y="16725"/>
                    <a:pt x="5511" y="16725"/>
                    <a:pt x="5511" y="16725"/>
                  </a:cubicBezTo>
                  <a:cubicBezTo>
                    <a:pt x="5511" y="16725"/>
                    <a:pt x="5511" y="16725"/>
                    <a:pt x="5511" y="16725"/>
                  </a:cubicBezTo>
                  <a:cubicBezTo>
                    <a:pt x="5511" y="16792"/>
                    <a:pt x="5511" y="16792"/>
                    <a:pt x="5511" y="16792"/>
                  </a:cubicBezTo>
                  <a:cubicBezTo>
                    <a:pt x="5474" y="16792"/>
                    <a:pt x="5474" y="16792"/>
                    <a:pt x="5474" y="16792"/>
                  </a:cubicBezTo>
                  <a:cubicBezTo>
                    <a:pt x="5437" y="16792"/>
                    <a:pt x="5437" y="16792"/>
                    <a:pt x="5437" y="16792"/>
                  </a:cubicBezTo>
                  <a:cubicBezTo>
                    <a:pt x="5400" y="16792"/>
                    <a:pt x="5400" y="16792"/>
                    <a:pt x="5400" y="16792"/>
                  </a:cubicBezTo>
                  <a:cubicBezTo>
                    <a:pt x="5400" y="16725"/>
                    <a:pt x="5400" y="16725"/>
                    <a:pt x="5400" y="16725"/>
                  </a:cubicBezTo>
                  <a:cubicBezTo>
                    <a:pt x="5363" y="16725"/>
                    <a:pt x="5363" y="16725"/>
                    <a:pt x="5363" y="16725"/>
                  </a:cubicBezTo>
                  <a:cubicBezTo>
                    <a:pt x="5363" y="16792"/>
                    <a:pt x="5363" y="16792"/>
                    <a:pt x="5363" y="16792"/>
                  </a:cubicBezTo>
                  <a:cubicBezTo>
                    <a:pt x="5326" y="16792"/>
                    <a:pt x="5326" y="16792"/>
                    <a:pt x="5326" y="16792"/>
                  </a:cubicBezTo>
                  <a:cubicBezTo>
                    <a:pt x="5326" y="16792"/>
                    <a:pt x="5326" y="16792"/>
                    <a:pt x="5326" y="16792"/>
                  </a:cubicBezTo>
                  <a:cubicBezTo>
                    <a:pt x="5326" y="16860"/>
                    <a:pt x="5326" y="16860"/>
                    <a:pt x="5326" y="16860"/>
                  </a:cubicBezTo>
                  <a:cubicBezTo>
                    <a:pt x="5326" y="16928"/>
                    <a:pt x="5326" y="16928"/>
                    <a:pt x="5326" y="16928"/>
                  </a:cubicBezTo>
                  <a:cubicBezTo>
                    <a:pt x="5363" y="16928"/>
                    <a:pt x="5363" y="16928"/>
                    <a:pt x="5363" y="16928"/>
                  </a:cubicBezTo>
                  <a:cubicBezTo>
                    <a:pt x="5400" y="16928"/>
                    <a:pt x="5400" y="16928"/>
                    <a:pt x="5400" y="16928"/>
                  </a:cubicBezTo>
                  <a:cubicBezTo>
                    <a:pt x="5400" y="16996"/>
                    <a:pt x="5400" y="16996"/>
                    <a:pt x="5400" y="16996"/>
                  </a:cubicBezTo>
                  <a:cubicBezTo>
                    <a:pt x="5363" y="16996"/>
                    <a:pt x="5363" y="16996"/>
                    <a:pt x="5363" y="16996"/>
                  </a:cubicBezTo>
                  <a:cubicBezTo>
                    <a:pt x="5326" y="16996"/>
                    <a:pt x="5326" y="16996"/>
                    <a:pt x="5326" y="16996"/>
                  </a:cubicBezTo>
                  <a:cubicBezTo>
                    <a:pt x="5363" y="16996"/>
                    <a:pt x="5363" y="16996"/>
                    <a:pt x="5363" y="16996"/>
                  </a:cubicBezTo>
                  <a:cubicBezTo>
                    <a:pt x="5400" y="16996"/>
                    <a:pt x="5400" y="16996"/>
                    <a:pt x="5400" y="16996"/>
                  </a:cubicBezTo>
                  <a:cubicBezTo>
                    <a:pt x="5437" y="17063"/>
                    <a:pt x="5437" y="17063"/>
                    <a:pt x="5437" y="17063"/>
                  </a:cubicBezTo>
                  <a:cubicBezTo>
                    <a:pt x="5437" y="16996"/>
                    <a:pt x="5437" y="16996"/>
                    <a:pt x="5437" y="16996"/>
                  </a:cubicBezTo>
                  <a:cubicBezTo>
                    <a:pt x="5474" y="16996"/>
                    <a:pt x="5474" y="16996"/>
                    <a:pt x="5474" y="16996"/>
                  </a:cubicBezTo>
                  <a:cubicBezTo>
                    <a:pt x="5511" y="17063"/>
                    <a:pt x="5511" y="17063"/>
                    <a:pt x="5511" y="17063"/>
                  </a:cubicBezTo>
                  <a:cubicBezTo>
                    <a:pt x="5511" y="17063"/>
                    <a:pt x="5511" y="17063"/>
                    <a:pt x="5511" y="17063"/>
                  </a:cubicBezTo>
                  <a:cubicBezTo>
                    <a:pt x="5511" y="17131"/>
                    <a:pt x="5511" y="17131"/>
                    <a:pt x="5511" y="17131"/>
                  </a:cubicBezTo>
                  <a:cubicBezTo>
                    <a:pt x="5511" y="17131"/>
                    <a:pt x="5511" y="17131"/>
                    <a:pt x="5511" y="17131"/>
                  </a:cubicBezTo>
                  <a:cubicBezTo>
                    <a:pt x="5474" y="17131"/>
                    <a:pt x="5474" y="17131"/>
                    <a:pt x="5474" y="17131"/>
                  </a:cubicBezTo>
                  <a:cubicBezTo>
                    <a:pt x="5400" y="17131"/>
                    <a:pt x="5400" y="17131"/>
                    <a:pt x="5400" y="17131"/>
                  </a:cubicBezTo>
                  <a:cubicBezTo>
                    <a:pt x="5363" y="17199"/>
                    <a:pt x="5363" y="17199"/>
                    <a:pt x="5363" y="17199"/>
                  </a:cubicBezTo>
                  <a:cubicBezTo>
                    <a:pt x="5326" y="17266"/>
                    <a:pt x="5326" y="17266"/>
                    <a:pt x="5326" y="17266"/>
                  </a:cubicBezTo>
                  <a:cubicBezTo>
                    <a:pt x="5326" y="17334"/>
                    <a:pt x="5326" y="17334"/>
                    <a:pt x="5326" y="17334"/>
                  </a:cubicBezTo>
                  <a:cubicBezTo>
                    <a:pt x="5363" y="17334"/>
                    <a:pt x="5363" y="17334"/>
                    <a:pt x="5363" y="17334"/>
                  </a:cubicBezTo>
                  <a:cubicBezTo>
                    <a:pt x="5363" y="17402"/>
                    <a:pt x="5363" y="17402"/>
                    <a:pt x="5363" y="17402"/>
                  </a:cubicBezTo>
                  <a:cubicBezTo>
                    <a:pt x="5363" y="17470"/>
                    <a:pt x="5363" y="17470"/>
                    <a:pt x="5363" y="17470"/>
                  </a:cubicBezTo>
                  <a:cubicBezTo>
                    <a:pt x="5326" y="17537"/>
                    <a:pt x="5326" y="17537"/>
                    <a:pt x="5326" y="17537"/>
                  </a:cubicBezTo>
                  <a:cubicBezTo>
                    <a:pt x="5326" y="17537"/>
                    <a:pt x="5326" y="17537"/>
                    <a:pt x="5326" y="17537"/>
                  </a:cubicBezTo>
                  <a:cubicBezTo>
                    <a:pt x="5289" y="17537"/>
                    <a:pt x="5289" y="17537"/>
                    <a:pt x="5289" y="17537"/>
                  </a:cubicBezTo>
                  <a:cubicBezTo>
                    <a:pt x="5326" y="17605"/>
                    <a:pt x="5326" y="17605"/>
                    <a:pt x="5326" y="17605"/>
                  </a:cubicBezTo>
                  <a:cubicBezTo>
                    <a:pt x="5326" y="17605"/>
                    <a:pt x="5326" y="17605"/>
                    <a:pt x="5326" y="17605"/>
                  </a:cubicBezTo>
                  <a:cubicBezTo>
                    <a:pt x="5363" y="17605"/>
                    <a:pt x="5363" y="17605"/>
                    <a:pt x="5363" y="17605"/>
                  </a:cubicBezTo>
                  <a:cubicBezTo>
                    <a:pt x="5363" y="17673"/>
                    <a:pt x="5363" y="17673"/>
                    <a:pt x="5363" y="17673"/>
                  </a:cubicBezTo>
                  <a:cubicBezTo>
                    <a:pt x="5400" y="17673"/>
                    <a:pt x="5400" y="17673"/>
                    <a:pt x="5400" y="17673"/>
                  </a:cubicBezTo>
                  <a:cubicBezTo>
                    <a:pt x="5437" y="17740"/>
                    <a:pt x="5437" y="17740"/>
                    <a:pt x="5437" y="17740"/>
                  </a:cubicBezTo>
                  <a:cubicBezTo>
                    <a:pt x="5437" y="17740"/>
                    <a:pt x="5437" y="17740"/>
                    <a:pt x="5437" y="17740"/>
                  </a:cubicBezTo>
                  <a:cubicBezTo>
                    <a:pt x="5511" y="17740"/>
                    <a:pt x="5511" y="17740"/>
                    <a:pt x="5511" y="17740"/>
                  </a:cubicBezTo>
                  <a:cubicBezTo>
                    <a:pt x="5511" y="17740"/>
                    <a:pt x="5511" y="17740"/>
                    <a:pt x="5511" y="17740"/>
                  </a:cubicBezTo>
                  <a:cubicBezTo>
                    <a:pt x="5511" y="18011"/>
                    <a:pt x="5511" y="18011"/>
                    <a:pt x="5511" y="18011"/>
                  </a:cubicBezTo>
                  <a:cubicBezTo>
                    <a:pt x="5511" y="18011"/>
                    <a:pt x="5511" y="18011"/>
                    <a:pt x="5511" y="18011"/>
                  </a:cubicBezTo>
                  <a:cubicBezTo>
                    <a:pt x="5437" y="18079"/>
                    <a:pt x="5437" y="18079"/>
                    <a:pt x="5437" y="18079"/>
                  </a:cubicBezTo>
                  <a:cubicBezTo>
                    <a:pt x="5400" y="18079"/>
                    <a:pt x="5400" y="18079"/>
                    <a:pt x="5400" y="18079"/>
                  </a:cubicBezTo>
                  <a:cubicBezTo>
                    <a:pt x="5363" y="18011"/>
                    <a:pt x="5363" y="18011"/>
                    <a:pt x="5363" y="18011"/>
                  </a:cubicBezTo>
                  <a:cubicBezTo>
                    <a:pt x="5326" y="18011"/>
                    <a:pt x="5326" y="18011"/>
                    <a:pt x="5326" y="18011"/>
                  </a:cubicBezTo>
                  <a:cubicBezTo>
                    <a:pt x="5326" y="18079"/>
                    <a:pt x="5326" y="18079"/>
                    <a:pt x="5326" y="18079"/>
                  </a:cubicBezTo>
                  <a:cubicBezTo>
                    <a:pt x="5326" y="18147"/>
                    <a:pt x="5326" y="18147"/>
                    <a:pt x="5326" y="18147"/>
                  </a:cubicBezTo>
                  <a:cubicBezTo>
                    <a:pt x="5289" y="18147"/>
                    <a:pt x="5289" y="18147"/>
                    <a:pt x="5289" y="18147"/>
                  </a:cubicBezTo>
                  <a:cubicBezTo>
                    <a:pt x="5215" y="18079"/>
                    <a:pt x="5215" y="18079"/>
                    <a:pt x="5215" y="18079"/>
                  </a:cubicBezTo>
                  <a:cubicBezTo>
                    <a:pt x="5178" y="18079"/>
                    <a:pt x="5178" y="18079"/>
                    <a:pt x="5178" y="18079"/>
                  </a:cubicBezTo>
                  <a:cubicBezTo>
                    <a:pt x="5141" y="18079"/>
                    <a:pt x="5141" y="18079"/>
                    <a:pt x="5141" y="18079"/>
                  </a:cubicBezTo>
                  <a:cubicBezTo>
                    <a:pt x="5141" y="18079"/>
                    <a:pt x="5141" y="18079"/>
                    <a:pt x="5141" y="18079"/>
                  </a:cubicBezTo>
                  <a:cubicBezTo>
                    <a:pt x="5104" y="18079"/>
                    <a:pt x="5104" y="18079"/>
                    <a:pt x="5104" y="18079"/>
                  </a:cubicBezTo>
                  <a:cubicBezTo>
                    <a:pt x="5067" y="18011"/>
                    <a:pt x="5067" y="18011"/>
                    <a:pt x="5067" y="18011"/>
                  </a:cubicBezTo>
                  <a:cubicBezTo>
                    <a:pt x="5104" y="18011"/>
                    <a:pt x="5104" y="18011"/>
                    <a:pt x="5104" y="18011"/>
                  </a:cubicBezTo>
                  <a:cubicBezTo>
                    <a:pt x="5104" y="17944"/>
                    <a:pt x="5104" y="17944"/>
                    <a:pt x="5104" y="17944"/>
                  </a:cubicBezTo>
                  <a:cubicBezTo>
                    <a:pt x="5104" y="17944"/>
                    <a:pt x="5104" y="17944"/>
                    <a:pt x="5104" y="17944"/>
                  </a:cubicBezTo>
                  <a:cubicBezTo>
                    <a:pt x="5067" y="17876"/>
                    <a:pt x="5067" y="17876"/>
                    <a:pt x="5067" y="17876"/>
                  </a:cubicBezTo>
                  <a:cubicBezTo>
                    <a:pt x="5030" y="17944"/>
                    <a:pt x="5030" y="17944"/>
                    <a:pt x="5030" y="17944"/>
                  </a:cubicBezTo>
                  <a:cubicBezTo>
                    <a:pt x="4993" y="17944"/>
                    <a:pt x="4993" y="17944"/>
                    <a:pt x="4993" y="17944"/>
                  </a:cubicBezTo>
                  <a:cubicBezTo>
                    <a:pt x="4956" y="17944"/>
                    <a:pt x="4956" y="17944"/>
                    <a:pt x="4956" y="17944"/>
                  </a:cubicBezTo>
                  <a:cubicBezTo>
                    <a:pt x="4993" y="18011"/>
                    <a:pt x="4993" y="18011"/>
                    <a:pt x="4993" y="18011"/>
                  </a:cubicBezTo>
                  <a:cubicBezTo>
                    <a:pt x="4919" y="18011"/>
                    <a:pt x="4919" y="18011"/>
                    <a:pt x="4919" y="18011"/>
                  </a:cubicBezTo>
                  <a:cubicBezTo>
                    <a:pt x="4919" y="18011"/>
                    <a:pt x="4919" y="18011"/>
                    <a:pt x="4919" y="18011"/>
                  </a:cubicBezTo>
                  <a:cubicBezTo>
                    <a:pt x="4882" y="17944"/>
                    <a:pt x="4882" y="17944"/>
                    <a:pt x="4882" y="17944"/>
                  </a:cubicBezTo>
                  <a:cubicBezTo>
                    <a:pt x="4845" y="17944"/>
                    <a:pt x="4845" y="17944"/>
                    <a:pt x="4845" y="17944"/>
                  </a:cubicBezTo>
                  <a:cubicBezTo>
                    <a:pt x="4808" y="17944"/>
                    <a:pt x="4808" y="17944"/>
                    <a:pt x="4808" y="17944"/>
                  </a:cubicBezTo>
                  <a:cubicBezTo>
                    <a:pt x="4808" y="17944"/>
                    <a:pt x="4808" y="17944"/>
                    <a:pt x="4808" y="17944"/>
                  </a:cubicBezTo>
                  <a:cubicBezTo>
                    <a:pt x="4771" y="17944"/>
                    <a:pt x="4771" y="17944"/>
                    <a:pt x="4771" y="17944"/>
                  </a:cubicBezTo>
                  <a:cubicBezTo>
                    <a:pt x="4771" y="18011"/>
                    <a:pt x="4771" y="18011"/>
                    <a:pt x="4771" y="18011"/>
                  </a:cubicBezTo>
                  <a:cubicBezTo>
                    <a:pt x="4734" y="18011"/>
                    <a:pt x="4734" y="18011"/>
                    <a:pt x="4734" y="18011"/>
                  </a:cubicBezTo>
                  <a:cubicBezTo>
                    <a:pt x="4734" y="18079"/>
                    <a:pt x="4734" y="18079"/>
                    <a:pt x="4734" y="18079"/>
                  </a:cubicBezTo>
                  <a:cubicBezTo>
                    <a:pt x="4697" y="18147"/>
                    <a:pt x="4697" y="18147"/>
                    <a:pt x="4697" y="18147"/>
                  </a:cubicBezTo>
                  <a:cubicBezTo>
                    <a:pt x="4660" y="18147"/>
                    <a:pt x="4660" y="18147"/>
                    <a:pt x="4660" y="18147"/>
                  </a:cubicBezTo>
                  <a:cubicBezTo>
                    <a:pt x="4660" y="18079"/>
                    <a:pt x="4660" y="18079"/>
                    <a:pt x="4660" y="18079"/>
                  </a:cubicBezTo>
                  <a:cubicBezTo>
                    <a:pt x="4586" y="18079"/>
                    <a:pt x="4586" y="18079"/>
                    <a:pt x="4586" y="18079"/>
                  </a:cubicBezTo>
                  <a:cubicBezTo>
                    <a:pt x="4586" y="18011"/>
                    <a:pt x="4586" y="18011"/>
                    <a:pt x="4586" y="18011"/>
                  </a:cubicBezTo>
                  <a:cubicBezTo>
                    <a:pt x="4549" y="18079"/>
                    <a:pt x="4549" y="18079"/>
                    <a:pt x="4549" y="18079"/>
                  </a:cubicBezTo>
                  <a:cubicBezTo>
                    <a:pt x="4549" y="18147"/>
                    <a:pt x="4549" y="18147"/>
                    <a:pt x="4549" y="18147"/>
                  </a:cubicBezTo>
                  <a:cubicBezTo>
                    <a:pt x="4512" y="18147"/>
                    <a:pt x="4512" y="18147"/>
                    <a:pt x="4512" y="18147"/>
                  </a:cubicBezTo>
                  <a:cubicBezTo>
                    <a:pt x="4512" y="18147"/>
                    <a:pt x="4512" y="18147"/>
                    <a:pt x="4512" y="18147"/>
                  </a:cubicBezTo>
                  <a:cubicBezTo>
                    <a:pt x="4512" y="18079"/>
                    <a:pt x="4512" y="18079"/>
                    <a:pt x="4512" y="18079"/>
                  </a:cubicBezTo>
                  <a:cubicBezTo>
                    <a:pt x="4475" y="18079"/>
                    <a:pt x="4475" y="18079"/>
                    <a:pt x="4475" y="18079"/>
                  </a:cubicBezTo>
                  <a:cubicBezTo>
                    <a:pt x="4475" y="18079"/>
                    <a:pt x="4475" y="18079"/>
                    <a:pt x="4475" y="18079"/>
                  </a:cubicBezTo>
                  <a:cubicBezTo>
                    <a:pt x="4401" y="18011"/>
                    <a:pt x="4401" y="18011"/>
                    <a:pt x="4401" y="18011"/>
                  </a:cubicBezTo>
                  <a:cubicBezTo>
                    <a:pt x="4401" y="17944"/>
                    <a:pt x="4401" y="17944"/>
                    <a:pt x="4401" y="17944"/>
                  </a:cubicBezTo>
                  <a:cubicBezTo>
                    <a:pt x="4364" y="17944"/>
                    <a:pt x="4364" y="17944"/>
                    <a:pt x="4364" y="17944"/>
                  </a:cubicBezTo>
                  <a:cubicBezTo>
                    <a:pt x="4327" y="17876"/>
                    <a:pt x="4327" y="17876"/>
                    <a:pt x="4327" y="17876"/>
                  </a:cubicBezTo>
                  <a:cubicBezTo>
                    <a:pt x="4290" y="17876"/>
                    <a:pt x="4290" y="17876"/>
                    <a:pt x="4290" y="17876"/>
                  </a:cubicBezTo>
                  <a:cubicBezTo>
                    <a:pt x="4290" y="17808"/>
                    <a:pt x="4290" y="17808"/>
                    <a:pt x="4290" y="17808"/>
                  </a:cubicBezTo>
                  <a:cubicBezTo>
                    <a:pt x="4253" y="17808"/>
                    <a:pt x="4253" y="17808"/>
                    <a:pt x="4253" y="17808"/>
                  </a:cubicBezTo>
                  <a:cubicBezTo>
                    <a:pt x="4179" y="17876"/>
                    <a:pt x="4179" y="17876"/>
                    <a:pt x="4179" y="17876"/>
                  </a:cubicBezTo>
                  <a:cubicBezTo>
                    <a:pt x="4142" y="17808"/>
                    <a:pt x="4142" y="17808"/>
                    <a:pt x="4142" y="17808"/>
                  </a:cubicBezTo>
                  <a:cubicBezTo>
                    <a:pt x="4142" y="17740"/>
                    <a:pt x="4142" y="17740"/>
                    <a:pt x="4142" y="17740"/>
                  </a:cubicBezTo>
                  <a:cubicBezTo>
                    <a:pt x="4105" y="17740"/>
                    <a:pt x="4105" y="17740"/>
                    <a:pt x="4105" y="17740"/>
                  </a:cubicBezTo>
                  <a:cubicBezTo>
                    <a:pt x="4068" y="17808"/>
                    <a:pt x="4068" y="17808"/>
                    <a:pt x="4068" y="17808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4032" y="17876"/>
                    <a:pt x="4032" y="17876"/>
                    <a:pt x="4032" y="17876"/>
                  </a:cubicBezTo>
                  <a:cubicBezTo>
                    <a:pt x="4032" y="17808"/>
                    <a:pt x="4032" y="17808"/>
                    <a:pt x="4032" y="17808"/>
                  </a:cubicBezTo>
                  <a:cubicBezTo>
                    <a:pt x="3995" y="17808"/>
                    <a:pt x="3995" y="17808"/>
                    <a:pt x="3995" y="17808"/>
                  </a:cubicBezTo>
                  <a:cubicBezTo>
                    <a:pt x="3995" y="17876"/>
                    <a:pt x="3995" y="17876"/>
                    <a:pt x="3995" y="17876"/>
                  </a:cubicBezTo>
                  <a:cubicBezTo>
                    <a:pt x="3958" y="17944"/>
                    <a:pt x="3958" y="17944"/>
                    <a:pt x="3958" y="17944"/>
                  </a:cubicBezTo>
                  <a:cubicBezTo>
                    <a:pt x="3958" y="17876"/>
                    <a:pt x="3958" y="17876"/>
                    <a:pt x="3958" y="17876"/>
                  </a:cubicBezTo>
                  <a:cubicBezTo>
                    <a:pt x="3958" y="17808"/>
                    <a:pt x="3958" y="17808"/>
                    <a:pt x="3958" y="17808"/>
                  </a:cubicBezTo>
                  <a:cubicBezTo>
                    <a:pt x="3958" y="17808"/>
                    <a:pt x="3958" y="17808"/>
                    <a:pt x="3958" y="17808"/>
                  </a:cubicBezTo>
                  <a:cubicBezTo>
                    <a:pt x="3921" y="17808"/>
                    <a:pt x="3921" y="17808"/>
                    <a:pt x="3921" y="17808"/>
                  </a:cubicBezTo>
                  <a:cubicBezTo>
                    <a:pt x="3884" y="17740"/>
                    <a:pt x="3884" y="17740"/>
                    <a:pt x="3884" y="17740"/>
                  </a:cubicBezTo>
                  <a:cubicBezTo>
                    <a:pt x="3884" y="17740"/>
                    <a:pt x="3884" y="17740"/>
                    <a:pt x="3884" y="17740"/>
                  </a:cubicBezTo>
                  <a:cubicBezTo>
                    <a:pt x="3884" y="17808"/>
                    <a:pt x="3884" y="17808"/>
                    <a:pt x="3884" y="17808"/>
                  </a:cubicBezTo>
                  <a:cubicBezTo>
                    <a:pt x="3884" y="17876"/>
                    <a:pt x="3884" y="17876"/>
                    <a:pt x="3884" y="17876"/>
                  </a:cubicBezTo>
                  <a:cubicBezTo>
                    <a:pt x="3847" y="17876"/>
                    <a:pt x="3847" y="17876"/>
                    <a:pt x="3847" y="17876"/>
                  </a:cubicBezTo>
                  <a:cubicBezTo>
                    <a:pt x="3810" y="17876"/>
                    <a:pt x="3810" y="17876"/>
                    <a:pt x="3810" y="17876"/>
                  </a:cubicBezTo>
                  <a:cubicBezTo>
                    <a:pt x="3810" y="17944"/>
                    <a:pt x="3810" y="17944"/>
                    <a:pt x="3810" y="17944"/>
                  </a:cubicBezTo>
                  <a:cubicBezTo>
                    <a:pt x="3773" y="17944"/>
                    <a:pt x="3773" y="17944"/>
                    <a:pt x="3773" y="17944"/>
                  </a:cubicBezTo>
                  <a:cubicBezTo>
                    <a:pt x="3736" y="18011"/>
                    <a:pt x="3736" y="18011"/>
                    <a:pt x="3736" y="18011"/>
                  </a:cubicBezTo>
                  <a:cubicBezTo>
                    <a:pt x="3736" y="18079"/>
                    <a:pt x="3736" y="18079"/>
                    <a:pt x="3736" y="18079"/>
                  </a:cubicBezTo>
                  <a:cubicBezTo>
                    <a:pt x="3736" y="18147"/>
                    <a:pt x="3736" y="18147"/>
                    <a:pt x="3736" y="18147"/>
                  </a:cubicBezTo>
                  <a:cubicBezTo>
                    <a:pt x="3736" y="18147"/>
                    <a:pt x="3736" y="18147"/>
                    <a:pt x="3736" y="18147"/>
                  </a:cubicBezTo>
                  <a:cubicBezTo>
                    <a:pt x="3699" y="18147"/>
                    <a:pt x="3699" y="18147"/>
                    <a:pt x="3699" y="18147"/>
                  </a:cubicBezTo>
                  <a:cubicBezTo>
                    <a:pt x="3625" y="18214"/>
                    <a:pt x="3625" y="18214"/>
                    <a:pt x="3625" y="18214"/>
                  </a:cubicBezTo>
                  <a:cubicBezTo>
                    <a:pt x="3662" y="18418"/>
                    <a:pt x="3662" y="18418"/>
                    <a:pt x="3662" y="18418"/>
                  </a:cubicBezTo>
                  <a:cubicBezTo>
                    <a:pt x="3662" y="18418"/>
                    <a:pt x="3662" y="18418"/>
                    <a:pt x="3662" y="18418"/>
                  </a:cubicBezTo>
                  <a:cubicBezTo>
                    <a:pt x="3662" y="18485"/>
                    <a:pt x="3662" y="18485"/>
                    <a:pt x="3662" y="18485"/>
                  </a:cubicBezTo>
                  <a:cubicBezTo>
                    <a:pt x="3625" y="18553"/>
                    <a:pt x="3625" y="18553"/>
                    <a:pt x="3625" y="18553"/>
                  </a:cubicBezTo>
                  <a:cubicBezTo>
                    <a:pt x="3551" y="18485"/>
                    <a:pt x="3551" y="18485"/>
                    <a:pt x="3551" y="18485"/>
                  </a:cubicBezTo>
                  <a:cubicBezTo>
                    <a:pt x="3551" y="18418"/>
                    <a:pt x="3551" y="18418"/>
                    <a:pt x="3551" y="18418"/>
                  </a:cubicBezTo>
                  <a:cubicBezTo>
                    <a:pt x="3477" y="18282"/>
                    <a:pt x="3477" y="18282"/>
                    <a:pt x="3477" y="18282"/>
                  </a:cubicBezTo>
                  <a:cubicBezTo>
                    <a:pt x="3440" y="18350"/>
                    <a:pt x="3440" y="18350"/>
                    <a:pt x="3440" y="18350"/>
                  </a:cubicBezTo>
                  <a:cubicBezTo>
                    <a:pt x="3440" y="18418"/>
                    <a:pt x="3440" y="18418"/>
                    <a:pt x="3440" y="18418"/>
                  </a:cubicBezTo>
                  <a:cubicBezTo>
                    <a:pt x="3403" y="18485"/>
                    <a:pt x="3403" y="18485"/>
                    <a:pt x="3403" y="18485"/>
                  </a:cubicBezTo>
                  <a:cubicBezTo>
                    <a:pt x="3366" y="18553"/>
                    <a:pt x="3366" y="18553"/>
                    <a:pt x="3366" y="18553"/>
                  </a:cubicBezTo>
                  <a:cubicBezTo>
                    <a:pt x="3366" y="18688"/>
                    <a:pt x="3366" y="18688"/>
                    <a:pt x="3366" y="18688"/>
                  </a:cubicBezTo>
                  <a:cubicBezTo>
                    <a:pt x="3403" y="18688"/>
                    <a:pt x="3403" y="18688"/>
                    <a:pt x="3403" y="18688"/>
                  </a:cubicBezTo>
                  <a:cubicBezTo>
                    <a:pt x="3366" y="18892"/>
                    <a:pt x="3366" y="18892"/>
                    <a:pt x="3366" y="18892"/>
                  </a:cubicBezTo>
                  <a:cubicBezTo>
                    <a:pt x="3366" y="18959"/>
                    <a:pt x="3366" y="18959"/>
                    <a:pt x="3366" y="18959"/>
                  </a:cubicBezTo>
                  <a:cubicBezTo>
                    <a:pt x="3440" y="19027"/>
                    <a:pt x="3440" y="19027"/>
                    <a:pt x="3440" y="19027"/>
                  </a:cubicBezTo>
                  <a:cubicBezTo>
                    <a:pt x="3440" y="19095"/>
                    <a:pt x="3440" y="19095"/>
                    <a:pt x="3440" y="19095"/>
                  </a:cubicBezTo>
                  <a:cubicBezTo>
                    <a:pt x="3440" y="19095"/>
                    <a:pt x="3440" y="19095"/>
                    <a:pt x="3440" y="19095"/>
                  </a:cubicBezTo>
                  <a:cubicBezTo>
                    <a:pt x="3514" y="19230"/>
                    <a:pt x="3514" y="19230"/>
                    <a:pt x="3514" y="19230"/>
                  </a:cubicBezTo>
                  <a:cubicBezTo>
                    <a:pt x="3514" y="19162"/>
                    <a:pt x="3514" y="19162"/>
                    <a:pt x="3514" y="19162"/>
                  </a:cubicBezTo>
                  <a:cubicBezTo>
                    <a:pt x="3625" y="19230"/>
                    <a:pt x="3625" y="19230"/>
                    <a:pt x="3625" y="19230"/>
                  </a:cubicBezTo>
                  <a:cubicBezTo>
                    <a:pt x="3699" y="19298"/>
                    <a:pt x="3699" y="19298"/>
                    <a:pt x="3699" y="19298"/>
                  </a:cubicBezTo>
                  <a:cubicBezTo>
                    <a:pt x="3773" y="19501"/>
                    <a:pt x="3773" y="19501"/>
                    <a:pt x="3773" y="19501"/>
                  </a:cubicBezTo>
                  <a:cubicBezTo>
                    <a:pt x="3699" y="19501"/>
                    <a:pt x="3699" y="19501"/>
                    <a:pt x="3699" y="19501"/>
                  </a:cubicBezTo>
                  <a:cubicBezTo>
                    <a:pt x="3699" y="19569"/>
                    <a:pt x="3699" y="19569"/>
                    <a:pt x="3699" y="19569"/>
                  </a:cubicBezTo>
                  <a:cubicBezTo>
                    <a:pt x="3736" y="19636"/>
                    <a:pt x="3736" y="19636"/>
                    <a:pt x="3736" y="19636"/>
                  </a:cubicBezTo>
                  <a:cubicBezTo>
                    <a:pt x="3810" y="19569"/>
                    <a:pt x="3810" y="19569"/>
                    <a:pt x="3810" y="19569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636"/>
                    <a:pt x="3847" y="19636"/>
                    <a:pt x="3847" y="19636"/>
                  </a:cubicBezTo>
                  <a:cubicBezTo>
                    <a:pt x="3847" y="19704"/>
                    <a:pt x="3847" y="19704"/>
                    <a:pt x="3847" y="19704"/>
                  </a:cubicBezTo>
                  <a:cubicBezTo>
                    <a:pt x="3810" y="19704"/>
                    <a:pt x="3810" y="19704"/>
                    <a:pt x="3810" y="19704"/>
                  </a:cubicBezTo>
                  <a:cubicBezTo>
                    <a:pt x="3810" y="19704"/>
                    <a:pt x="3810" y="19704"/>
                    <a:pt x="3810" y="19704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810" y="19772"/>
                    <a:pt x="3810" y="19772"/>
                    <a:pt x="3810" y="19772"/>
                  </a:cubicBezTo>
                  <a:cubicBezTo>
                    <a:pt x="3773" y="19772"/>
                    <a:pt x="3773" y="19772"/>
                    <a:pt x="3773" y="19772"/>
                  </a:cubicBezTo>
                  <a:cubicBezTo>
                    <a:pt x="3736" y="19772"/>
                    <a:pt x="3736" y="19772"/>
                    <a:pt x="3736" y="19772"/>
                  </a:cubicBezTo>
                  <a:cubicBezTo>
                    <a:pt x="3736" y="19772"/>
                    <a:pt x="3736" y="19772"/>
                    <a:pt x="3736" y="19772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907"/>
                    <a:pt x="3773" y="19907"/>
                    <a:pt x="3773" y="19907"/>
                  </a:cubicBezTo>
                  <a:cubicBezTo>
                    <a:pt x="3773" y="19839"/>
                    <a:pt x="3773" y="19839"/>
                    <a:pt x="3773" y="19839"/>
                  </a:cubicBezTo>
                  <a:cubicBezTo>
                    <a:pt x="3773" y="19839"/>
                    <a:pt x="3736" y="19839"/>
                    <a:pt x="3736" y="19839"/>
                  </a:cubicBezTo>
                  <a:cubicBezTo>
                    <a:pt x="3736" y="19839"/>
                    <a:pt x="3699" y="19839"/>
                    <a:pt x="3699" y="19839"/>
                  </a:cubicBezTo>
                  <a:cubicBezTo>
                    <a:pt x="3699" y="19839"/>
                    <a:pt x="3699" y="19839"/>
                    <a:pt x="3699" y="19839"/>
                  </a:cubicBezTo>
                  <a:cubicBezTo>
                    <a:pt x="3736" y="19839"/>
                    <a:pt x="3736" y="19839"/>
                    <a:pt x="3736" y="19839"/>
                  </a:cubicBezTo>
                  <a:cubicBezTo>
                    <a:pt x="3736" y="19907"/>
                    <a:pt x="3736" y="19907"/>
                    <a:pt x="3736" y="19907"/>
                  </a:cubicBezTo>
                  <a:cubicBezTo>
                    <a:pt x="3699" y="19907"/>
                    <a:pt x="3699" y="19907"/>
                    <a:pt x="3699" y="19907"/>
                  </a:cubicBezTo>
                  <a:cubicBezTo>
                    <a:pt x="3699" y="19907"/>
                    <a:pt x="3699" y="19907"/>
                    <a:pt x="3699" y="19907"/>
                  </a:cubicBezTo>
                  <a:cubicBezTo>
                    <a:pt x="3662" y="19975"/>
                    <a:pt x="3662" y="19975"/>
                    <a:pt x="3662" y="19975"/>
                  </a:cubicBezTo>
                  <a:cubicBezTo>
                    <a:pt x="3662" y="19907"/>
                    <a:pt x="3662" y="19907"/>
                    <a:pt x="3662" y="19907"/>
                  </a:cubicBezTo>
                  <a:cubicBezTo>
                    <a:pt x="3662" y="19975"/>
                    <a:pt x="3662" y="19975"/>
                    <a:pt x="3662" y="19975"/>
                  </a:cubicBezTo>
                  <a:cubicBezTo>
                    <a:pt x="3625" y="19975"/>
                    <a:pt x="3625" y="19975"/>
                    <a:pt x="3625" y="19975"/>
                  </a:cubicBezTo>
                  <a:cubicBezTo>
                    <a:pt x="3625" y="19975"/>
                    <a:pt x="3625" y="19975"/>
                    <a:pt x="3625" y="19975"/>
                  </a:cubicBezTo>
                  <a:cubicBezTo>
                    <a:pt x="3588" y="19907"/>
                    <a:pt x="3588" y="19907"/>
                    <a:pt x="3588" y="19907"/>
                  </a:cubicBezTo>
                  <a:cubicBezTo>
                    <a:pt x="3588" y="19975"/>
                    <a:pt x="3588" y="19975"/>
                    <a:pt x="3588" y="19975"/>
                  </a:cubicBezTo>
                  <a:cubicBezTo>
                    <a:pt x="3588" y="20043"/>
                    <a:pt x="3588" y="20043"/>
                    <a:pt x="3588" y="20043"/>
                  </a:cubicBezTo>
                  <a:cubicBezTo>
                    <a:pt x="3588" y="20043"/>
                    <a:pt x="3588" y="20043"/>
                    <a:pt x="3588" y="20043"/>
                  </a:cubicBezTo>
                  <a:cubicBezTo>
                    <a:pt x="3551" y="20110"/>
                    <a:pt x="3551" y="20110"/>
                    <a:pt x="3551" y="20110"/>
                  </a:cubicBezTo>
                  <a:cubicBezTo>
                    <a:pt x="3551" y="20178"/>
                    <a:pt x="3551" y="20178"/>
                    <a:pt x="3551" y="20178"/>
                  </a:cubicBezTo>
                  <a:cubicBezTo>
                    <a:pt x="3551" y="20178"/>
                    <a:pt x="3551" y="20178"/>
                    <a:pt x="3551" y="20178"/>
                  </a:cubicBezTo>
                  <a:cubicBezTo>
                    <a:pt x="3551" y="20313"/>
                    <a:pt x="3551" y="20313"/>
                    <a:pt x="3551" y="20313"/>
                  </a:cubicBezTo>
                  <a:cubicBezTo>
                    <a:pt x="3514" y="20313"/>
                    <a:pt x="3514" y="20313"/>
                    <a:pt x="3514" y="20313"/>
                  </a:cubicBezTo>
                  <a:cubicBezTo>
                    <a:pt x="3514" y="20381"/>
                    <a:pt x="3514" y="20381"/>
                    <a:pt x="3514" y="20381"/>
                  </a:cubicBezTo>
                  <a:cubicBezTo>
                    <a:pt x="3514" y="20449"/>
                    <a:pt x="3514" y="20449"/>
                    <a:pt x="3514" y="20449"/>
                  </a:cubicBezTo>
                  <a:cubicBezTo>
                    <a:pt x="3551" y="20449"/>
                    <a:pt x="3551" y="20449"/>
                    <a:pt x="3551" y="20449"/>
                  </a:cubicBezTo>
                  <a:cubicBezTo>
                    <a:pt x="3588" y="20449"/>
                    <a:pt x="3588" y="20449"/>
                    <a:pt x="3588" y="20449"/>
                  </a:cubicBezTo>
                  <a:cubicBezTo>
                    <a:pt x="3588" y="20517"/>
                    <a:pt x="3588" y="20517"/>
                    <a:pt x="3588" y="20517"/>
                  </a:cubicBezTo>
                  <a:cubicBezTo>
                    <a:pt x="3625" y="20517"/>
                    <a:pt x="3625" y="20517"/>
                    <a:pt x="3625" y="20517"/>
                  </a:cubicBezTo>
                  <a:cubicBezTo>
                    <a:pt x="3625" y="20584"/>
                    <a:pt x="3625" y="20584"/>
                    <a:pt x="3625" y="20584"/>
                  </a:cubicBezTo>
                  <a:cubicBezTo>
                    <a:pt x="3662" y="20652"/>
                    <a:pt x="3662" y="20652"/>
                    <a:pt x="3662" y="20652"/>
                  </a:cubicBezTo>
                  <a:cubicBezTo>
                    <a:pt x="3662" y="20584"/>
                    <a:pt x="3662" y="20584"/>
                    <a:pt x="3662" y="20584"/>
                  </a:cubicBezTo>
                  <a:cubicBezTo>
                    <a:pt x="3699" y="20584"/>
                    <a:pt x="3699" y="20584"/>
                    <a:pt x="3699" y="20584"/>
                  </a:cubicBezTo>
                  <a:cubicBezTo>
                    <a:pt x="3699" y="20652"/>
                    <a:pt x="3699" y="20652"/>
                    <a:pt x="3699" y="20652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62" y="20720"/>
                    <a:pt x="3662" y="20720"/>
                    <a:pt x="3662" y="20720"/>
                  </a:cubicBezTo>
                  <a:cubicBezTo>
                    <a:pt x="3699" y="20787"/>
                    <a:pt x="3699" y="20787"/>
                    <a:pt x="3699" y="20787"/>
                  </a:cubicBezTo>
                  <a:cubicBezTo>
                    <a:pt x="3699" y="20787"/>
                    <a:pt x="3699" y="20787"/>
                    <a:pt x="3699" y="20787"/>
                  </a:cubicBezTo>
                  <a:cubicBezTo>
                    <a:pt x="3699" y="20855"/>
                    <a:pt x="3699" y="20855"/>
                    <a:pt x="3699" y="20855"/>
                  </a:cubicBezTo>
                  <a:cubicBezTo>
                    <a:pt x="3736" y="20923"/>
                    <a:pt x="3736" y="20923"/>
                    <a:pt x="3736" y="20923"/>
                  </a:cubicBezTo>
                  <a:cubicBezTo>
                    <a:pt x="3736" y="20991"/>
                    <a:pt x="3736" y="20991"/>
                    <a:pt x="3736" y="20991"/>
                  </a:cubicBezTo>
                  <a:cubicBezTo>
                    <a:pt x="3810" y="21126"/>
                    <a:pt x="3810" y="21126"/>
                    <a:pt x="3810" y="21126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84" y="21261"/>
                    <a:pt x="3884" y="21261"/>
                    <a:pt x="3884" y="21261"/>
                  </a:cubicBezTo>
                  <a:cubicBezTo>
                    <a:pt x="3847" y="21397"/>
                    <a:pt x="3847" y="21397"/>
                    <a:pt x="3847" y="21397"/>
                  </a:cubicBezTo>
                  <a:cubicBezTo>
                    <a:pt x="3773" y="21397"/>
                    <a:pt x="3773" y="21397"/>
                    <a:pt x="3773" y="21397"/>
                  </a:cubicBezTo>
                  <a:cubicBezTo>
                    <a:pt x="3773" y="21465"/>
                    <a:pt x="3773" y="21465"/>
                    <a:pt x="3773" y="21465"/>
                  </a:cubicBezTo>
                  <a:cubicBezTo>
                    <a:pt x="3699" y="21465"/>
                    <a:pt x="3699" y="21465"/>
                    <a:pt x="3699" y="21465"/>
                  </a:cubicBezTo>
                  <a:cubicBezTo>
                    <a:pt x="3662" y="21397"/>
                    <a:pt x="3662" y="21397"/>
                    <a:pt x="3662" y="21397"/>
                  </a:cubicBezTo>
                  <a:cubicBezTo>
                    <a:pt x="3588" y="21329"/>
                    <a:pt x="3588" y="21329"/>
                    <a:pt x="3588" y="21329"/>
                  </a:cubicBezTo>
                  <a:cubicBezTo>
                    <a:pt x="3551" y="21261"/>
                    <a:pt x="3551" y="21261"/>
                    <a:pt x="3551" y="21261"/>
                  </a:cubicBezTo>
                  <a:cubicBezTo>
                    <a:pt x="3551" y="21397"/>
                    <a:pt x="3551" y="21397"/>
                    <a:pt x="3551" y="21397"/>
                  </a:cubicBezTo>
                  <a:cubicBezTo>
                    <a:pt x="3588" y="21397"/>
                    <a:pt x="3588" y="21397"/>
                    <a:pt x="3588" y="21397"/>
                  </a:cubicBezTo>
                  <a:cubicBezTo>
                    <a:pt x="3588" y="21465"/>
                    <a:pt x="3588" y="21465"/>
                    <a:pt x="3588" y="21465"/>
                  </a:cubicBezTo>
                  <a:cubicBezTo>
                    <a:pt x="3588" y="21600"/>
                    <a:pt x="3588" y="21600"/>
                    <a:pt x="3588" y="21600"/>
                  </a:cubicBezTo>
                  <a:cubicBezTo>
                    <a:pt x="3551" y="21532"/>
                    <a:pt x="3551" y="21532"/>
                    <a:pt x="3551" y="21532"/>
                  </a:cubicBezTo>
                  <a:cubicBezTo>
                    <a:pt x="3477" y="21532"/>
                    <a:pt x="3477" y="21532"/>
                    <a:pt x="3477" y="21532"/>
                  </a:cubicBezTo>
                  <a:cubicBezTo>
                    <a:pt x="3366" y="21465"/>
                    <a:pt x="3366" y="21465"/>
                    <a:pt x="3366" y="21465"/>
                  </a:cubicBezTo>
                  <a:cubicBezTo>
                    <a:pt x="3329" y="21465"/>
                    <a:pt x="3329" y="21465"/>
                    <a:pt x="3329" y="21465"/>
                  </a:cubicBezTo>
                  <a:cubicBezTo>
                    <a:pt x="3329" y="21532"/>
                    <a:pt x="3329" y="21532"/>
                    <a:pt x="3329" y="21532"/>
                  </a:cubicBezTo>
                  <a:cubicBezTo>
                    <a:pt x="3366" y="21600"/>
                    <a:pt x="3366" y="21600"/>
                    <a:pt x="3366" y="21600"/>
                  </a:cubicBezTo>
                  <a:cubicBezTo>
                    <a:pt x="3329" y="21532"/>
                    <a:pt x="3329" y="21532"/>
                    <a:pt x="3329" y="21532"/>
                  </a:cubicBezTo>
                  <a:cubicBezTo>
                    <a:pt x="3218" y="21532"/>
                    <a:pt x="3218" y="21532"/>
                    <a:pt x="3218" y="21532"/>
                  </a:cubicBezTo>
                  <a:cubicBezTo>
                    <a:pt x="3181" y="21532"/>
                    <a:pt x="3181" y="21532"/>
                    <a:pt x="3181" y="21532"/>
                  </a:cubicBezTo>
                  <a:cubicBezTo>
                    <a:pt x="3107" y="21532"/>
                    <a:pt x="3107" y="21532"/>
                    <a:pt x="3107" y="21532"/>
                  </a:cubicBezTo>
                  <a:cubicBezTo>
                    <a:pt x="3070" y="21532"/>
                    <a:pt x="3070" y="21532"/>
                    <a:pt x="3070" y="21532"/>
                  </a:cubicBezTo>
                  <a:cubicBezTo>
                    <a:pt x="3070" y="21532"/>
                    <a:pt x="3070" y="21532"/>
                    <a:pt x="3070" y="21532"/>
                  </a:cubicBezTo>
                  <a:cubicBezTo>
                    <a:pt x="3033" y="21532"/>
                    <a:pt x="3033" y="21532"/>
                    <a:pt x="3033" y="21532"/>
                  </a:cubicBezTo>
                  <a:cubicBezTo>
                    <a:pt x="2959" y="21465"/>
                    <a:pt x="2959" y="21465"/>
                    <a:pt x="2959" y="21465"/>
                  </a:cubicBezTo>
                  <a:cubicBezTo>
                    <a:pt x="2959" y="21465"/>
                    <a:pt x="2959" y="21465"/>
                    <a:pt x="2959" y="21465"/>
                  </a:cubicBezTo>
                  <a:cubicBezTo>
                    <a:pt x="2922" y="21465"/>
                    <a:pt x="2922" y="21465"/>
                    <a:pt x="2922" y="21465"/>
                  </a:cubicBezTo>
                  <a:cubicBezTo>
                    <a:pt x="2885" y="21465"/>
                    <a:pt x="2885" y="21465"/>
                    <a:pt x="2885" y="21465"/>
                  </a:cubicBezTo>
                  <a:cubicBezTo>
                    <a:pt x="2848" y="21465"/>
                    <a:pt x="2848" y="21465"/>
                    <a:pt x="2848" y="21465"/>
                  </a:cubicBezTo>
                  <a:cubicBezTo>
                    <a:pt x="2848" y="21465"/>
                    <a:pt x="2848" y="21465"/>
                    <a:pt x="2848" y="21465"/>
                  </a:cubicBezTo>
                  <a:cubicBezTo>
                    <a:pt x="2811" y="21465"/>
                    <a:pt x="2811" y="21465"/>
                    <a:pt x="2811" y="21465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97"/>
                    <a:pt x="2811" y="21397"/>
                    <a:pt x="2811" y="21397"/>
                  </a:cubicBezTo>
                  <a:cubicBezTo>
                    <a:pt x="2811" y="21329"/>
                    <a:pt x="2811" y="21329"/>
                    <a:pt x="2811" y="21329"/>
                  </a:cubicBezTo>
                  <a:cubicBezTo>
                    <a:pt x="2774" y="21261"/>
                    <a:pt x="2774" y="21261"/>
                    <a:pt x="2774" y="21261"/>
                  </a:cubicBezTo>
                  <a:cubicBezTo>
                    <a:pt x="2774" y="21126"/>
                    <a:pt x="2774" y="21126"/>
                    <a:pt x="2774" y="21126"/>
                  </a:cubicBezTo>
                  <a:cubicBezTo>
                    <a:pt x="2737" y="21126"/>
                    <a:pt x="2737" y="21126"/>
                    <a:pt x="2737" y="21126"/>
                  </a:cubicBezTo>
                  <a:cubicBezTo>
                    <a:pt x="2700" y="20991"/>
                    <a:pt x="2700" y="20991"/>
                    <a:pt x="2700" y="20991"/>
                  </a:cubicBezTo>
                  <a:cubicBezTo>
                    <a:pt x="2663" y="20991"/>
                    <a:pt x="2663" y="20991"/>
                    <a:pt x="2663" y="20991"/>
                  </a:cubicBezTo>
                  <a:cubicBezTo>
                    <a:pt x="2663" y="20991"/>
                    <a:pt x="2663" y="20991"/>
                    <a:pt x="2663" y="20991"/>
                  </a:cubicBezTo>
                  <a:cubicBezTo>
                    <a:pt x="2626" y="20923"/>
                    <a:pt x="2626" y="20923"/>
                    <a:pt x="2626" y="20923"/>
                  </a:cubicBezTo>
                  <a:cubicBezTo>
                    <a:pt x="2626" y="20923"/>
                    <a:pt x="2626" y="20923"/>
                    <a:pt x="2626" y="20923"/>
                  </a:cubicBezTo>
                  <a:cubicBezTo>
                    <a:pt x="2589" y="20923"/>
                    <a:pt x="2589" y="20923"/>
                    <a:pt x="2589" y="20923"/>
                  </a:cubicBezTo>
                  <a:cubicBezTo>
                    <a:pt x="2552" y="20923"/>
                    <a:pt x="2552" y="20923"/>
                    <a:pt x="2552" y="20923"/>
                  </a:cubicBezTo>
                  <a:cubicBezTo>
                    <a:pt x="2552" y="20855"/>
                    <a:pt x="2552" y="20855"/>
                    <a:pt x="2552" y="20855"/>
                  </a:cubicBezTo>
                  <a:cubicBezTo>
                    <a:pt x="2515" y="20855"/>
                    <a:pt x="2515" y="20855"/>
                    <a:pt x="2515" y="20855"/>
                  </a:cubicBezTo>
                  <a:cubicBezTo>
                    <a:pt x="2478" y="20787"/>
                    <a:pt x="2478" y="20787"/>
                    <a:pt x="2478" y="20787"/>
                  </a:cubicBezTo>
                  <a:cubicBezTo>
                    <a:pt x="2478" y="20787"/>
                    <a:pt x="2478" y="20787"/>
                    <a:pt x="2478" y="20787"/>
                  </a:cubicBezTo>
                  <a:cubicBezTo>
                    <a:pt x="2441" y="20787"/>
                    <a:pt x="2441" y="20787"/>
                    <a:pt x="2441" y="20787"/>
                  </a:cubicBezTo>
                  <a:cubicBezTo>
                    <a:pt x="2441" y="20720"/>
                    <a:pt x="2441" y="20720"/>
                    <a:pt x="2441" y="20720"/>
                  </a:cubicBezTo>
                  <a:cubicBezTo>
                    <a:pt x="2404" y="20720"/>
                    <a:pt x="2404" y="20720"/>
                    <a:pt x="2404" y="20720"/>
                  </a:cubicBezTo>
                  <a:cubicBezTo>
                    <a:pt x="2404" y="20720"/>
                    <a:pt x="2404" y="20720"/>
                    <a:pt x="2404" y="20720"/>
                  </a:cubicBezTo>
                  <a:cubicBezTo>
                    <a:pt x="2367" y="20652"/>
                    <a:pt x="2367" y="20652"/>
                    <a:pt x="2367" y="20652"/>
                  </a:cubicBezTo>
                  <a:cubicBezTo>
                    <a:pt x="2256" y="20517"/>
                    <a:pt x="2256" y="20517"/>
                    <a:pt x="2256" y="20517"/>
                  </a:cubicBezTo>
                  <a:cubicBezTo>
                    <a:pt x="2219" y="20449"/>
                    <a:pt x="2219" y="20449"/>
                    <a:pt x="2219" y="20449"/>
                  </a:cubicBezTo>
                  <a:cubicBezTo>
                    <a:pt x="2145" y="20381"/>
                    <a:pt x="2145" y="20381"/>
                    <a:pt x="2145" y="20381"/>
                  </a:cubicBezTo>
                  <a:cubicBezTo>
                    <a:pt x="2108" y="20449"/>
                    <a:pt x="2108" y="20449"/>
                    <a:pt x="2108" y="20449"/>
                  </a:cubicBezTo>
                  <a:cubicBezTo>
                    <a:pt x="2071" y="20381"/>
                    <a:pt x="2071" y="20381"/>
                    <a:pt x="2071" y="20381"/>
                  </a:cubicBezTo>
                  <a:cubicBezTo>
                    <a:pt x="2071" y="20313"/>
                    <a:pt x="2071" y="20313"/>
                    <a:pt x="2071" y="20313"/>
                  </a:cubicBezTo>
                  <a:cubicBezTo>
                    <a:pt x="1997" y="20246"/>
                    <a:pt x="1997" y="20246"/>
                    <a:pt x="1997" y="20246"/>
                  </a:cubicBezTo>
                  <a:cubicBezTo>
                    <a:pt x="1997" y="20246"/>
                    <a:pt x="1997" y="20246"/>
                    <a:pt x="1997" y="20246"/>
                  </a:cubicBezTo>
                  <a:cubicBezTo>
                    <a:pt x="1960" y="20246"/>
                    <a:pt x="1960" y="20246"/>
                    <a:pt x="1960" y="20246"/>
                  </a:cubicBezTo>
                  <a:cubicBezTo>
                    <a:pt x="1960" y="20246"/>
                    <a:pt x="1960" y="20246"/>
                    <a:pt x="1960" y="20246"/>
                  </a:cubicBezTo>
                  <a:cubicBezTo>
                    <a:pt x="1997" y="20178"/>
                    <a:pt x="1997" y="20178"/>
                    <a:pt x="1997" y="20178"/>
                  </a:cubicBezTo>
                  <a:cubicBezTo>
                    <a:pt x="1997" y="20178"/>
                    <a:pt x="1997" y="20178"/>
                    <a:pt x="1997" y="20178"/>
                  </a:cubicBezTo>
                  <a:cubicBezTo>
                    <a:pt x="1997" y="20110"/>
                    <a:pt x="1997" y="20110"/>
                    <a:pt x="1997" y="20110"/>
                  </a:cubicBezTo>
                  <a:cubicBezTo>
                    <a:pt x="2034" y="20178"/>
                    <a:pt x="2034" y="20178"/>
                    <a:pt x="2034" y="20178"/>
                  </a:cubicBezTo>
                  <a:cubicBezTo>
                    <a:pt x="2034" y="20178"/>
                    <a:pt x="2034" y="20178"/>
                    <a:pt x="2034" y="20178"/>
                  </a:cubicBezTo>
                  <a:cubicBezTo>
                    <a:pt x="2071" y="20178"/>
                    <a:pt x="2071" y="20178"/>
                    <a:pt x="2071" y="20178"/>
                  </a:cubicBezTo>
                  <a:cubicBezTo>
                    <a:pt x="2108" y="20178"/>
                    <a:pt x="2108" y="20178"/>
                    <a:pt x="2108" y="20178"/>
                  </a:cubicBezTo>
                  <a:cubicBezTo>
                    <a:pt x="2108" y="20110"/>
                    <a:pt x="2108" y="20110"/>
                    <a:pt x="2108" y="20110"/>
                  </a:cubicBezTo>
                  <a:cubicBezTo>
                    <a:pt x="2071" y="20110"/>
                    <a:pt x="2071" y="20110"/>
                    <a:pt x="2071" y="20110"/>
                  </a:cubicBezTo>
                  <a:cubicBezTo>
                    <a:pt x="2071" y="20043"/>
                    <a:pt x="2071" y="20043"/>
                    <a:pt x="2071" y="20043"/>
                  </a:cubicBezTo>
                  <a:cubicBezTo>
                    <a:pt x="2108" y="19975"/>
                    <a:pt x="2108" y="19975"/>
                    <a:pt x="2108" y="19975"/>
                  </a:cubicBezTo>
                  <a:cubicBezTo>
                    <a:pt x="2108" y="19975"/>
                    <a:pt x="2108" y="19975"/>
                    <a:pt x="2108" y="19975"/>
                  </a:cubicBezTo>
                  <a:cubicBezTo>
                    <a:pt x="2145" y="19907"/>
                    <a:pt x="2145" y="19907"/>
                    <a:pt x="2145" y="19907"/>
                  </a:cubicBezTo>
                  <a:cubicBezTo>
                    <a:pt x="2145" y="19907"/>
                    <a:pt x="2145" y="19907"/>
                    <a:pt x="2145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82" y="19907"/>
                    <a:pt x="2182" y="19907"/>
                    <a:pt x="2182" y="19907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45" y="19839"/>
                    <a:pt x="2145" y="19839"/>
                    <a:pt x="2145" y="19839"/>
                  </a:cubicBezTo>
                  <a:cubicBezTo>
                    <a:pt x="2108" y="19839"/>
                    <a:pt x="2108" y="19839"/>
                    <a:pt x="2108" y="19839"/>
                  </a:cubicBezTo>
                  <a:cubicBezTo>
                    <a:pt x="2071" y="19704"/>
                    <a:pt x="2071" y="19704"/>
                    <a:pt x="2071" y="19704"/>
                  </a:cubicBezTo>
                  <a:cubicBezTo>
                    <a:pt x="2145" y="19704"/>
                    <a:pt x="2145" y="19704"/>
                    <a:pt x="2145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82" y="19704"/>
                    <a:pt x="2182" y="19704"/>
                    <a:pt x="2182" y="19704"/>
                  </a:cubicBezTo>
                  <a:cubicBezTo>
                    <a:pt x="2145" y="19704"/>
                    <a:pt x="2145" y="19704"/>
                    <a:pt x="2145" y="19704"/>
                  </a:cubicBezTo>
                  <a:cubicBezTo>
                    <a:pt x="2182" y="19636"/>
                    <a:pt x="2182" y="19636"/>
                    <a:pt x="2182" y="19636"/>
                  </a:cubicBezTo>
                  <a:cubicBezTo>
                    <a:pt x="2293" y="19569"/>
                    <a:pt x="2293" y="19569"/>
                    <a:pt x="2293" y="19569"/>
                  </a:cubicBezTo>
                  <a:cubicBezTo>
                    <a:pt x="2293" y="19501"/>
                    <a:pt x="2293" y="19501"/>
                    <a:pt x="2293" y="19501"/>
                  </a:cubicBezTo>
                  <a:cubicBezTo>
                    <a:pt x="2293" y="19501"/>
                    <a:pt x="2293" y="19501"/>
                    <a:pt x="2293" y="19501"/>
                  </a:cubicBezTo>
                  <a:cubicBezTo>
                    <a:pt x="2256" y="19501"/>
                    <a:pt x="2256" y="19501"/>
                    <a:pt x="2256" y="19501"/>
                  </a:cubicBezTo>
                  <a:cubicBezTo>
                    <a:pt x="2219" y="19501"/>
                    <a:pt x="2219" y="19501"/>
                    <a:pt x="2219" y="19501"/>
                  </a:cubicBezTo>
                  <a:cubicBezTo>
                    <a:pt x="2182" y="19501"/>
                    <a:pt x="2182" y="19501"/>
                    <a:pt x="2182" y="19501"/>
                  </a:cubicBezTo>
                  <a:cubicBezTo>
                    <a:pt x="2145" y="19501"/>
                    <a:pt x="2145" y="19501"/>
                    <a:pt x="2145" y="19501"/>
                  </a:cubicBezTo>
                  <a:cubicBezTo>
                    <a:pt x="2145" y="19501"/>
                    <a:pt x="2145" y="19501"/>
                    <a:pt x="2145" y="19501"/>
                  </a:cubicBezTo>
                  <a:cubicBezTo>
                    <a:pt x="2182" y="19433"/>
                    <a:pt x="2182" y="19433"/>
                    <a:pt x="2182" y="19433"/>
                  </a:cubicBezTo>
                  <a:cubicBezTo>
                    <a:pt x="2182" y="19366"/>
                    <a:pt x="2182" y="19366"/>
                    <a:pt x="2182" y="19366"/>
                  </a:cubicBezTo>
                  <a:cubicBezTo>
                    <a:pt x="2219" y="19298"/>
                    <a:pt x="2219" y="19298"/>
                    <a:pt x="2219" y="19298"/>
                  </a:cubicBezTo>
                  <a:cubicBezTo>
                    <a:pt x="2293" y="19298"/>
                    <a:pt x="2293" y="19298"/>
                    <a:pt x="2293" y="19298"/>
                  </a:cubicBezTo>
                  <a:cubicBezTo>
                    <a:pt x="2330" y="19230"/>
                    <a:pt x="2330" y="19230"/>
                    <a:pt x="2330" y="19230"/>
                  </a:cubicBezTo>
                  <a:cubicBezTo>
                    <a:pt x="2330" y="19162"/>
                    <a:pt x="2330" y="19162"/>
                    <a:pt x="2330" y="19162"/>
                  </a:cubicBezTo>
                  <a:cubicBezTo>
                    <a:pt x="2367" y="19095"/>
                    <a:pt x="2367" y="19095"/>
                    <a:pt x="2367" y="19095"/>
                  </a:cubicBezTo>
                  <a:cubicBezTo>
                    <a:pt x="2330" y="19027"/>
                    <a:pt x="2330" y="19027"/>
                    <a:pt x="2330" y="19027"/>
                  </a:cubicBezTo>
                  <a:cubicBezTo>
                    <a:pt x="2293" y="18959"/>
                    <a:pt x="2293" y="18959"/>
                    <a:pt x="2293" y="18959"/>
                  </a:cubicBezTo>
                  <a:cubicBezTo>
                    <a:pt x="2293" y="18824"/>
                    <a:pt x="2293" y="18824"/>
                    <a:pt x="2293" y="18824"/>
                  </a:cubicBezTo>
                  <a:cubicBezTo>
                    <a:pt x="2330" y="18824"/>
                    <a:pt x="2330" y="18824"/>
                    <a:pt x="2330" y="18824"/>
                  </a:cubicBezTo>
                  <a:cubicBezTo>
                    <a:pt x="2367" y="18756"/>
                    <a:pt x="2367" y="18756"/>
                    <a:pt x="2367" y="18756"/>
                  </a:cubicBezTo>
                  <a:cubicBezTo>
                    <a:pt x="2367" y="18688"/>
                    <a:pt x="2367" y="18688"/>
                    <a:pt x="2367" y="18688"/>
                  </a:cubicBezTo>
                  <a:cubicBezTo>
                    <a:pt x="2330" y="18688"/>
                    <a:pt x="2330" y="18688"/>
                    <a:pt x="2330" y="18688"/>
                  </a:cubicBezTo>
                  <a:cubicBezTo>
                    <a:pt x="2330" y="18621"/>
                    <a:pt x="2330" y="18621"/>
                    <a:pt x="2330" y="18621"/>
                  </a:cubicBezTo>
                  <a:cubicBezTo>
                    <a:pt x="2293" y="18621"/>
                    <a:pt x="2293" y="18621"/>
                    <a:pt x="2293" y="18621"/>
                  </a:cubicBezTo>
                  <a:cubicBezTo>
                    <a:pt x="2256" y="18621"/>
                    <a:pt x="2256" y="18621"/>
                    <a:pt x="2256" y="18621"/>
                  </a:cubicBezTo>
                  <a:cubicBezTo>
                    <a:pt x="2219" y="18553"/>
                    <a:pt x="2219" y="18553"/>
                    <a:pt x="2219" y="18553"/>
                  </a:cubicBezTo>
                  <a:cubicBezTo>
                    <a:pt x="2182" y="18621"/>
                    <a:pt x="2182" y="18621"/>
                    <a:pt x="2182" y="18621"/>
                  </a:cubicBezTo>
                  <a:cubicBezTo>
                    <a:pt x="2145" y="18553"/>
                    <a:pt x="2145" y="18553"/>
                    <a:pt x="2145" y="18553"/>
                  </a:cubicBezTo>
                  <a:cubicBezTo>
                    <a:pt x="2108" y="18553"/>
                    <a:pt x="2108" y="18553"/>
                    <a:pt x="2108" y="18553"/>
                  </a:cubicBezTo>
                  <a:cubicBezTo>
                    <a:pt x="2034" y="18553"/>
                    <a:pt x="2034" y="18553"/>
                    <a:pt x="2034" y="18553"/>
                  </a:cubicBezTo>
                  <a:cubicBezTo>
                    <a:pt x="2034" y="18553"/>
                    <a:pt x="2034" y="18553"/>
                    <a:pt x="2034" y="18553"/>
                  </a:cubicBezTo>
                  <a:cubicBezTo>
                    <a:pt x="1997" y="18553"/>
                    <a:pt x="1997" y="18553"/>
                    <a:pt x="1997" y="18553"/>
                  </a:cubicBezTo>
                  <a:cubicBezTo>
                    <a:pt x="1960" y="18485"/>
                    <a:pt x="1960" y="18485"/>
                    <a:pt x="1960" y="18485"/>
                  </a:cubicBezTo>
                  <a:cubicBezTo>
                    <a:pt x="1923" y="18350"/>
                    <a:pt x="1923" y="18350"/>
                    <a:pt x="1923" y="18350"/>
                  </a:cubicBezTo>
                  <a:cubicBezTo>
                    <a:pt x="1886" y="18350"/>
                    <a:pt x="1886" y="18350"/>
                    <a:pt x="1886" y="18350"/>
                  </a:cubicBezTo>
                  <a:cubicBezTo>
                    <a:pt x="1849" y="18418"/>
                    <a:pt x="1849" y="18418"/>
                    <a:pt x="1849" y="18418"/>
                  </a:cubicBezTo>
                  <a:cubicBezTo>
                    <a:pt x="1812" y="18418"/>
                    <a:pt x="1812" y="18418"/>
                    <a:pt x="1812" y="18418"/>
                  </a:cubicBezTo>
                  <a:cubicBezTo>
                    <a:pt x="1775" y="18418"/>
                    <a:pt x="1775" y="18418"/>
                    <a:pt x="1775" y="18418"/>
                  </a:cubicBezTo>
                  <a:cubicBezTo>
                    <a:pt x="1701" y="18350"/>
                    <a:pt x="1701" y="18350"/>
                    <a:pt x="1701" y="18350"/>
                  </a:cubicBezTo>
                  <a:cubicBezTo>
                    <a:pt x="1701" y="18418"/>
                    <a:pt x="1701" y="18418"/>
                    <a:pt x="1701" y="18418"/>
                  </a:cubicBezTo>
                  <a:cubicBezTo>
                    <a:pt x="1627" y="18282"/>
                    <a:pt x="1627" y="18282"/>
                    <a:pt x="1627" y="18282"/>
                  </a:cubicBezTo>
                  <a:cubicBezTo>
                    <a:pt x="1590" y="18214"/>
                    <a:pt x="1590" y="18214"/>
                    <a:pt x="1590" y="18214"/>
                  </a:cubicBezTo>
                  <a:cubicBezTo>
                    <a:pt x="1590" y="18147"/>
                    <a:pt x="1590" y="18147"/>
                    <a:pt x="1590" y="18147"/>
                  </a:cubicBezTo>
                  <a:cubicBezTo>
                    <a:pt x="1553" y="18147"/>
                    <a:pt x="1553" y="18147"/>
                    <a:pt x="1553" y="18147"/>
                  </a:cubicBezTo>
                  <a:cubicBezTo>
                    <a:pt x="1553" y="18079"/>
                    <a:pt x="1553" y="18079"/>
                    <a:pt x="1553" y="18079"/>
                  </a:cubicBezTo>
                  <a:cubicBezTo>
                    <a:pt x="1516" y="18011"/>
                    <a:pt x="1516" y="18011"/>
                    <a:pt x="1516" y="18011"/>
                  </a:cubicBezTo>
                  <a:cubicBezTo>
                    <a:pt x="1442" y="18079"/>
                    <a:pt x="1442" y="18079"/>
                    <a:pt x="1442" y="18079"/>
                  </a:cubicBezTo>
                  <a:cubicBezTo>
                    <a:pt x="1405" y="17944"/>
                    <a:pt x="1405" y="17944"/>
                    <a:pt x="1405" y="17944"/>
                  </a:cubicBezTo>
                  <a:cubicBezTo>
                    <a:pt x="1405" y="17876"/>
                    <a:pt x="1405" y="17876"/>
                    <a:pt x="1405" y="17876"/>
                  </a:cubicBezTo>
                  <a:cubicBezTo>
                    <a:pt x="1368" y="17876"/>
                    <a:pt x="1368" y="17876"/>
                    <a:pt x="1368" y="17876"/>
                  </a:cubicBezTo>
                  <a:cubicBezTo>
                    <a:pt x="1368" y="17740"/>
                    <a:pt x="1368" y="17740"/>
                    <a:pt x="1368" y="17740"/>
                  </a:cubicBezTo>
                  <a:cubicBezTo>
                    <a:pt x="1332" y="17740"/>
                    <a:pt x="1332" y="17740"/>
                    <a:pt x="1332" y="17740"/>
                  </a:cubicBezTo>
                  <a:cubicBezTo>
                    <a:pt x="1258" y="17740"/>
                    <a:pt x="1258" y="17740"/>
                    <a:pt x="1258" y="17740"/>
                  </a:cubicBezTo>
                  <a:cubicBezTo>
                    <a:pt x="1184" y="17740"/>
                    <a:pt x="1184" y="17740"/>
                    <a:pt x="1184" y="17740"/>
                  </a:cubicBezTo>
                  <a:cubicBezTo>
                    <a:pt x="1110" y="17740"/>
                    <a:pt x="1110" y="17740"/>
                    <a:pt x="1110" y="17740"/>
                  </a:cubicBezTo>
                  <a:cubicBezTo>
                    <a:pt x="1073" y="17740"/>
                    <a:pt x="1073" y="17740"/>
                    <a:pt x="1073" y="17740"/>
                  </a:cubicBezTo>
                  <a:cubicBezTo>
                    <a:pt x="1073" y="17808"/>
                    <a:pt x="1073" y="17808"/>
                    <a:pt x="1073" y="17808"/>
                  </a:cubicBezTo>
                  <a:cubicBezTo>
                    <a:pt x="1036" y="17808"/>
                    <a:pt x="1036" y="17808"/>
                    <a:pt x="1036" y="17808"/>
                  </a:cubicBezTo>
                  <a:cubicBezTo>
                    <a:pt x="1036" y="17808"/>
                    <a:pt x="1036" y="17808"/>
                    <a:pt x="1036" y="17808"/>
                  </a:cubicBezTo>
                  <a:cubicBezTo>
                    <a:pt x="1036" y="17740"/>
                    <a:pt x="1036" y="17740"/>
                    <a:pt x="1036" y="17740"/>
                  </a:cubicBezTo>
                  <a:cubicBezTo>
                    <a:pt x="999" y="17673"/>
                    <a:pt x="999" y="17673"/>
                    <a:pt x="999" y="17673"/>
                  </a:cubicBezTo>
                  <a:cubicBezTo>
                    <a:pt x="999" y="17605"/>
                    <a:pt x="999" y="17605"/>
                    <a:pt x="999" y="17605"/>
                  </a:cubicBezTo>
                  <a:cubicBezTo>
                    <a:pt x="962" y="17537"/>
                    <a:pt x="962" y="17537"/>
                    <a:pt x="962" y="17537"/>
                  </a:cubicBezTo>
                  <a:cubicBezTo>
                    <a:pt x="962" y="17470"/>
                    <a:pt x="962" y="17470"/>
                    <a:pt x="962" y="17470"/>
                  </a:cubicBezTo>
                  <a:cubicBezTo>
                    <a:pt x="962" y="17402"/>
                    <a:pt x="962" y="17402"/>
                    <a:pt x="962" y="17402"/>
                  </a:cubicBezTo>
                  <a:cubicBezTo>
                    <a:pt x="999" y="17470"/>
                    <a:pt x="999" y="17470"/>
                    <a:pt x="999" y="17470"/>
                  </a:cubicBezTo>
                  <a:cubicBezTo>
                    <a:pt x="1073" y="17470"/>
                    <a:pt x="1073" y="17470"/>
                    <a:pt x="1073" y="17470"/>
                  </a:cubicBezTo>
                  <a:cubicBezTo>
                    <a:pt x="1110" y="17334"/>
                    <a:pt x="1110" y="17334"/>
                    <a:pt x="1110" y="17334"/>
                  </a:cubicBezTo>
                  <a:cubicBezTo>
                    <a:pt x="1147" y="17334"/>
                    <a:pt x="1147" y="17334"/>
                    <a:pt x="1147" y="17334"/>
                  </a:cubicBezTo>
                  <a:cubicBezTo>
                    <a:pt x="1110" y="17266"/>
                    <a:pt x="1110" y="17266"/>
                    <a:pt x="1110" y="17266"/>
                  </a:cubicBezTo>
                  <a:cubicBezTo>
                    <a:pt x="1110" y="17199"/>
                    <a:pt x="1110" y="17199"/>
                    <a:pt x="1110" y="17199"/>
                  </a:cubicBezTo>
                  <a:cubicBezTo>
                    <a:pt x="1036" y="17131"/>
                    <a:pt x="1036" y="17131"/>
                    <a:pt x="1036" y="17131"/>
                  </a:cubicBezTo>
                  <a:cubicBezTo>
                    <a:pt x="962" y="17131"/>
                    <a:pt x="962" y="17131"/>
                    <a:pt x="962" y="17131"/>
                  </a:cubicBezTo>
                  <a:cubicBezTo>
                    <a:pt x="962" y="16996"/>
                    <a:pt x="962" y="16996"/>
                    <a:pt x="962" y="16996"/>
                  </a:cubicBezTo>
                  <a:cubicBezTo>
                    <a:pt x="925" y="16996"/>
                    <a:pt x="925" y="16996"/>
                    <a:pt x="925" y="16996"/>
                  </a:cubicBezTo>
                  <a:cubicBezTo>
                    <a:pt x="888" y="16860"/>
                    <a:pt x="888" y="16860"/>
                    <a:pt x="888" y="16860"/>
                  </a:cubicBezTo>
                  <a:cubicBezTo>
                    <a:pt x="851" y="16792"/>
                    <a:pt x="851" y="16792"/>
                    <a:pt x="851" y="16792"/>
                  </a:cubicBezTo>
                  <a:cubicBezTo>
                    <a:pt x="814" y="16725"/>
                    <a:pt x="814" y="16725"/>
                    <a:pt x="814" y="16725"/>
                  </a:cubicBezTo>
                  <a:cubicBezTo>
                    <a:pt x="814" y="16657"/>
                    <a:pt x="814" y="16657"/>
                    <a:pt x="814" y="16657"/>
                  </a:cubicBezTo>
                  <a:cubicBezTo>
                    <a:pt x="814" y="16589"/>
                    <a:pt x="814" y="16589"/>
                    <a:pt x="814" y="16589"/>
                  </a:cubicBezTo>
                  <a:cubicBezTo>
                    <a:pt x="814" y="16522"/>
                    <a:pt x="814" y="16522"/>
                    <a:pt x="814" y="16522"/>
                  </a:cubicBezTo>
                  <a:cubicBezTo>
                    <a:pt x="814" y="16454"/>
                    <a:pt x="814" y="16454"/>
                    <a:pt x="814" y="16454"/>
                  </a:cubicBezTo>
                  <a:cubicBezTo>
                    <a:pt x="740" y="16454"/>
                    <a:pt x="740" y="16454"/>
                    <a:pt x="740" y="16454"/>
                  </a:cubicBezTo>
                  <a:cubicBezTo>
                    <a:pt x="703" y="16454"/>
                    <a:pt x="703" y="16454"/>
                    <a:pt x="703" y="16454"/>
                  </a:cubicBezTo>
                  <a:cubicBezTo>
                    <a:pt x="703" y="16386"/>
                    <a:pt x="703" y="16386"/>
                    <a:pt x="703" y="16386"/>
                  </a:cubicBezTo>
                  <a:cubicBezTo>
                    <a:pt x="629" y="16386"/>
                    <a:pt x="629" y="16386"/>
                    <a:pt x="629" y="16386"/>
                  </a:cubicBezTo>
                  <a:cubicBezTo>
                    <a:pt x="592" y="16454"/>
                    <a:pt x="592" y="16454"/>
                    <a:pt x="592" y="16454"/>
                  </a:cubicBezTo>
                  <a:cubicBezTo>
                    <a:pt x="555" y="16386"/>
                    <a:pt x="555" y="16386"/>
                    <a:pt x="555" y="16386"/>
                  </a:cubicBezTo>
                  <a:cubicBezTo>
                    <a:pt x="518" y="16386"/>
                    <a:pt x="518" y="16386"/>
                    <a:pt x="518" y="16386"/>
                  </a:cubicBezTo>
                  <a:cubicBezTo>
                    <a:pt x="481" y="16386"/>
                    <a:pt x="481" y="16386"/>
                    <a:pt x="481" y="16386"/>
                  </a:cubicBezTo>
                  <a:cubicBezTo>
                    <a:pt x="444" y="16318"/>
                    <a:pt x="444" y="16318"/>
                    <a:pt x="444" y="16318"/>
                  </a:cubicBezTo>
                  <a:cubicBezTo>
                    <a:pt x="444" y="16386"/>
                    <a:pt x="444" y="16386"/>
                    <a:pt x="444" y="16386"/>
                  </a:cubicBezTo>
                  <a:cubicBezTo>
                    <a:pt x="407" y="16318"/>
                    <a:pt x="407" y="16318"/>
                    <a:pt x="407" y="16318"/>
                  </a:cubicBezTo>
                  <a:cubicBezTo>
                    <a:pt x="370" y="16318"/>
                    <a:pt x="370" y="16318"/>
                    <a:pt x="370" y="16318"/>
                  </a:cubicBezTo>
                  <a:cubicBezTo>
                    <a:pt x="370" y="16251"/>
                    <a:pt x="370" y="16251"/>
                    <a:pt x="370" y="16251"/>
                  </a:cubicBezTo>
                  <a:cubicBezTo>
                    <a:pt x="370" y="16183"/>
                    <a:pt x="370" y="16183"/>
                    <a:pt x="370" y="16183"/>
                  </a:cubicBezTo>
                  <a:cubicBezTo>
                    <a:pt x="333" y="16115"/>
                    <a:pt x="333" y="16115"/>
                    <a:pt x="333" y="16115"/>
                  </a:cubicBezTo>
                  <a:cubicBezTo>
                    <a:pt x="333" y="16115"/>
                    <a:pt x="333" y="16115"/>
                    <a:pt x="333" y="16115"/>
                  </a:cubicBezTo>
                  <a:cubicBezTo>
                    <a:pt x="296" y="16048"/>
                    <a:pt x="296" y="16048"/>
                    <a:pt x="296" y="16048"/>
                  </a:cubicBezTo>
                  <a:cubicBezTo>
                    <a:pt x="296" y="15980"/>
                    <a:pt x="296" y="15980"/>
                    <a:pt x="296" y="15980"/>
                  </a:cubicBezTo>
                  <a:cubicBezTo>
                    <a:pt x="296" y="15980"/>
                    <a:pt x="296" y="15980"/>
                    <a:pt x="296" y="15980"/>
                  </a:cubicBezTo>
                  <a:cubicBezTo>
                    <a:pt x="296" y="15912"/>
                    <a:pt x="296" y="15912"/>
                    <a:pt x="296" y="15912"/>
                  </a:cubicBezTo>
                  <a:cubicBezTo>
                    <a:pt x="296" y="15912"/>
                    <a:pt x="296" y="15912"/>
                    <a:pt x="296" y="15912"/>
                  </a:cubicBezTo>
                  <a:cubicBezTo>
                    <a:pt x="296" y="15845"/>
                    <a:pt x="296" y="15845"/>
                    <a:pt x="296" y="15845"/>
                  </a:cubicBezTo>
                  <a:cubicBezTo>
                    <a:pt x="259" y="15845"/>
                    <a:pt x="259" y="15845"/>
                    <a:pt x="259" y="15845"/>
                  </a:cubicBezTo>
                  <a:cubicBezTo>
                    <a:pt x="296" y="15777"/>
                    <a:pt x="296" y="15777"/>
                    <a:pt x="296" y="15777"/>
                  </a:cubicBezTo>
                  <a:cubicBezTo>
                    <a:pt x="259" y="15709"/>
                    <a:pt x="259" y="15709"/>
                    <a:pt x="259" y="15709"/>
                  </a:cubicBezTo>
                  <a:cubicBezTo>
                    <a:pt x="296" y="15709"/>
                    <a:pt x="296" y="15709"/>
                    <a:pt x="296" y="15709"/>
                  </a:cubicBezTo>
                  <a:cubicBezTo>
                    <a:pt x="296" y="15641"/>
                    <a:pt x="296" y="15641"/>
                    <a:pt x="296" y="15641"/>
                  </a:cubicBezTo>
                  <a:cubicBezTo>
                    <a:pt x="222" y="15438"/>
                    <a:pt x="222" y="15438"/>
                    <a:pt x="222" y="15438"/>
                  </a:cubicBezTo>
                  <a:cubicBezTo>
                    <a:pt x="222" y="15235"/>
                    <a:pt x="222" y="15235"/>
                    <a:pt x="222" y="15235"/>
                  </a:cubicBezTo>
                  <a:cubicBezTo>
                    <a:pt x="259" y="15167"/>
                    <a:pt x="259" y="15167"/>
                    <a:pt x="259" y="15167"/>
                  </a:cubicBezTo>
                  <a:cubicBezTo>
                    <a:pt x="259" y="15100"/>
                    <a:pt x="259" y="15100"/>
                    <a:pt x="259" y="15100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5032"/>
                    <a:pt x="296" y="15032"/>
                    <a:pt x="296" y="15032"/>
                  </a:cubicBezTo>
                  <a:cubicBezTo>
                    <a:pt x="296" y="14964"/>
                    <a:pt x="296" y="14964"/>
                    <a:pt x="296" y="14964"/>
                  </a:cubicBezTo>
                  <a:cubicBezTo>
                    <a:pt x="296" y="14964"/>
                    <a:pt x="296" y="14964"/>
                    <a:pt x="296" y="14964"/>
                  </a:cubicBezTo>
                  <a:cubicBezTo>
                    <a:pt x="296" y="14897"/>
                    <a:pt x="296" y="14897"/>
                    <a:pt x="296" y="14897"/>
                  </a:cubicBezTo>
                  <a:cubicBezTo>
                    <a:pt x="259" y="14897"/>
                    <a:pt x="259" y="14897"/>
                    <a:pt x="259" y="14897"/>
                  </a:cubicBezTo>
                  <a:cubicBezTo>
                    <a:pt x="259" y="14829"/>
                    <a:pt x="259" y="14829"/>
                    <a:pt x="259" y="14829"/>
                  </a:cubicBezTo>
                  <a:cubicBezTo>
                    <a:pt x="296" y="14829"/>
                    <a:pt x="296" y="14829"/>
                    <a:pt x="296" y="14829"/>
                  </a:cubicBezTo>
                  <a:cubicBezTo>
                    <a:pt x="296" y="14897"/>
                    <a:pt x="296" y="14897"/>
                    <a:pt x="296" y="14897"/>
                  </a:cubicBezTo>
                  <a:cubicBezTo>
                    <a:pt x="333" y="14897"/>
                    <a:pt x="333" y="14897"/>
                    <a:pt x="333" y="14897"/>
                  </a:cubicBezTo>
                  <a:cubicBezTo>
                    <a:pt x="333" y="14829"/>
                    <a:pt x="333" y="14829"/>
                    <a:pt x="333" y="14829"/>
                  </a:cubicBezTo>
                  <a:cubicBezTo>
                    <a:pt x="370" y="14829"/>
                    <a:pt x="370" y="14829"/>
                    <a:pt x="370" y="14829"/>
                  </a:cubicBezTo>
                  <a:cubicBezTo>
                    <a:pt x="370" y="14829"/>
                    <a:pt x="370" y="14829"/>
                    <a:pt x="370" y="14829"/>
                  </a:cubicBezTo>
                  <a:cubicBezTo>
                    <a:pt x="407" y="14761"/>
                    <a:pt x="407" y="14761"/>
                    <a:pt x="407" y="14761"/>
                  </a:cubicBezTo>
                  <a:cubicBezTo>
                    <a:pt x="444" y="14761"/>
                    <a:pt x="444" y="14761"/>
                    <a:pt x="444" y="14761"/>
                  </a:cubicBezTo>
                  <a:cubicBezTo>
                    <a:pt x="444" y="14693"/>
                    <a:pt x="444" y="14693"/>
                    <a:pt x="444" y="14693"/>
                  </a:cubicBezTo>
                  <a:cubicBezTo>
                    <a:pt x="518" y="14761"/>
                    <a:pt x="518" y="14761"/>
                    <a:pt x="518" y="14761"/>
                  </a:cubicBezTo>
                  <a:cubicBezTo>
                    <a:pt x="518" y="14693"/>
                    <a:pt x="518" y="14693"/>
                    <a:pt x="518" y="14693"/>
                  </a:cubicBezTo>
                  <a:cubicBezTo>
                    <a:pt x="481" y="14626"/>
                    <a:pt x="481" y="14626"/>
                    <a:pt x="481" y="14626"/>
                  </a:cubicBezTo>
                  <a:cubicBezTo>
                    <a:pt x="481" y="14626"/>
                    <a:pt x="481" y="14626"/>
                    <a:pt x="481" y="14626"/>
                  </a:cubicBezTo>
                  <a:cubicBezTo>
                    <a:pt x="444" y="14626"/>
                    <a:pt x="444" y="14626"/>
                    <a:pt x="444" y="14626"/>
                  </a:cubicBezTo>
                  <a:cubicBezTo>
                    <a:pt x="407" y="14626"/>
                    <a:pt x="407" y="14626"/>
                    <a:pt x="407" y="14626"/>
                  </a:cubicBezTo>
                  <a:cubicBezTo>
                    <a:pt x="407" y="14626"/>
                    <a:pt x="407" y="14626"/>
                    <a:pt x="407" y="14626"/>
                  </a:cubicBezTo>
                  <a:cubicBezTo>
                    <a:pt x="370" y="14626"/>
                    <a:pt x="370" y="14626"/>
                    <a:pt x="370" y="14626"/>
                  </a:cubicBezTo>
                  <a:cubicBezTo>
                    <a:pt x="333" y="14558"/>
                    <a:pt x="333" y="14558"/>
                    <a:pt x="333" y="14558"/>
                  </a:cubicBezTo>
                  <a:cubicBezTo>
                    <a:pt x="333" y="14490"/>
                    <a:pt x="333" y="14490"/>
                    <a:pt x="333" y="14490"/>
                  </a:cubicBezTo>
                  <a:cubicBezTo>
                    <a:pt x="370" y="14558"/>
                    <a:pt x="370" y="14558"/>
                    <a:pt x="370" y="14558"/>
                  </a:cubicBezTo>
                  <a:cubicBezTo>
                    <a:pt x="370" y="14490"/>
                    <a:pt x="370" y="14490"/>
                    <a:pt x="370" y="14490"/>
                  </a:cubicBezTo>
                  <a:cubicBezTo>
                    <a:pt x="333" y="14490"/>
                    <a:pt x="333" y="14490"/>
                    <a:pt x="333" y="14490"/>
                  </a:cubicBezTo>
                  <a:cubicBezTo>
                    <a:pt x="370" y="14423"/>
                    <a:pt x="370" y="14423"/>
                    <a:pt x="370" y="14423"/>
                  </a:cubicBezTo>
                  <a:cubicBezTo>
                    <a:pt x="333" y="14423"/>
                    <a:pt x="333" y="14423"/>
                    <a:pt x="333" y="14423"/>
                  </a:cubicBezTo>
                  <a:cubicBezTo>
                    <a:pt x="333" y="14423"/>
                    <a:pt x="296" y="14490"/>
                    <a:pt x="296" y="14490"/>
                  </a:cubicBezTo>
                  <a:cubicBezTo>
                    <a:pt x="296" y="14490"/>
                    <a:pt x="296" y="14490"/>
                    <a:pt x="296" y="14490"/>
                  </a:cubicBezTo>
                  <a:cubicBezTo>
                    <a:pt x="296" y="14490"/>
                    <a:pt x="296" y="14490"/>
                    <a:pt x="296" y="14490"/>
                  </a:cubicBezTo>
                  <a:cubicBezTo>
                    <a:pt x="259" y="14423"/>
                    <a:pt x="259" y="14423"/>
                    <a:pt x="259" y="14423"/>
                  </a:cubicBezTo>
                  <a:cubicBezTo>
                    <a:pt x="333" y="14287"/>
                    <a:pt x="333" y="14287"/>
                    <a:pt x="333" y="14287"/>
                  </a:cubicBezTo>
                  <a:cubicBezTo>
                    <a:pt x="407" y="14287"/>
                    <a:pt x="407" y="14287"/>
                    <a:pt x="407" y="14287"/>
                  </a:cubicBezTo>
                  <a:cubicBezTo>
                    <a:pt x="444" y="14152"/>
                    <a:pt x="444" y="14152"/>
                    <a:pt x="444" y="14152"/>
                  </a:cubicBezTo>
                  <a:cubicBezTo>
                    <a:pt x="481" y="14016"/>
                    <a:pt x="481" y="14016"/>
                    <a:pt x="481" y="14016"/>
                  </a:cubicBezTo>
                  <a:cubicBezTo>
                    <a:pt x="518" y="13881"/>
                    <a:pt x="518" y="13881"/>
                    <a:pt x="518" y="13881"/>
                  </a:cubicBezTo>
                  <a:cubicBezTo>
                    <a:pt x="592" y="13678"/>
                    <a:pt x="592" y="13678"/>
                    <a:pt x="592" y="13678"/>
                  </a:cubicBezTo>
                  <a:cubicBezTo>
                    <a:pt x="629" y="13542"/>
                    <a:pt x="629" y="13542"/>
                    <a:pt x="629" y="13542"/>
                  </a:cubicBezTo>
                  <a:cubicBezTo>
                    <a:pt x="629" y="13407"/>
                    <a:pt x="629" y="13407"/>
                    <a:pt x="629" y="13407"/>
                  </a:cubicBezTo>
                  <a:cubicBezTo>
                    <a:pt x="555" y="13271"/>
                    <a:pt x="555" y="13271"/>
                    <a:pt x="555" y="13271"/>
                  </a:cubicBezTo>
                  <a:cubicBezTo>
                    <a:pt x="518" y="13271"/>
                    <a:pt x="518" y="13271"/>
                    <a:pt x="518" y="13271"/>
                  </a:cubicBezTo>
                  <a:cubicBezTo>
                    <a:pt x="444" y="13068"/>
                    <a:pt x="444" y="13068"/>
                    <a:pt x="444" y="13068"/>
                  </a:cubicBezTo>
                  <a:cubicBezTo>
                    <a:pt x="444" y="13001"/>
                    <a:pt x="444" y="13001"/>
                    <a:pt x="444" y="13001"/>
                  </a:cubicBezTo>
                  <a:cubicBezTo>
                    <a:pt x="481" y="12933"/>
                    <a:pt x="481" y="12933"/>
                    <a:pt x="481" y="12933"/>
                  </a:cubicBezTo>
                  <a:cubicBezTo>
                    <a:pt x="481" y="12865"/>
                    <a:pt x="481" y="12865"/>
                    <a:pt x="481" y="12865"/>
                  </a:cubicBezTo>
                  <a:cubicBezTo>
                    <a:pt x="407" y="12797"/>
                    <a:pt x="407" y="12797"/>
                    <a:pt x="407" y="12797"/>
                  </a:cubicBezTo>
                  <a:cubicBezTo>
                    <a:pt x="407" y="12730"/>
                    <a:pt x="407" y="12730"/>
                    <a:pt x="407" y="12730"/>
                  </a:cubicBezTo>
                  <a:cubicBezTo>
                    <a:pt x="407" y="12662"/>
                    <a:pt x="407" y="12662"/>
                    <a:pt x="407" y="12662"/>
                  </a:cubicBezTo>
                  <a:cubicBezTo>
                    <a:pt x="407" y="12594"/>
                    <a:pt x="407" y="12594"/>
                    <a:pt x="407" y="12594"/>
                  </a:cubicBezTo>
                  <a:cubicBezTo>
                    <a:pt x="407" y="12594"/>
                    <a:pt x="407" y="12594"/>
                    <a:pt x="407" y="12594"/>
                  </a:cubicBezTo>
                  <a:cubicBezTo>
                    <a:pt x="370" y="12527"/>
                    <a:pt x="370" y="12527"/>
                    <a:pt x="370" y="12527"/>
                  </a:cubicBezTo>
                  <a:cubicBezTo>
                    <a:pt x="333" y="12527"/>
                    <a:pt x="333" y="12527"/>
                    <a:pt x="333" y="12527"/>
                  </a:cubicBezTo>
                  <a:cubicBezTo>
                    <a:pt x="333" y="12391"/>
                    <a:pt x="333" y="12391"/>
                    <a:pt x="333" y="12391"/>
                  </a:cubicBezTo>
                  <a:cubicBezTo>
                    <a:pt x="370" y="12391"/>
                    <a:pt x="370" y="12391"/>
                    <a:pt x="370" y="12391"/>
                  </a:cubicBezTo>
                  <a:cubicBezTo>
                    <a:pt x="333" y="12391"/>
                    <a:pt x="333" y="12391"/>
                    <a:pt x="333" y="12391"/>
                  </a:cubicBezTo>
                  <a:cubicBezTo>
                    <a:pt x="333" y="12324"/>
                    <a:pt x="333" y="12324"/>
                    <a:pt x="333" y="12324"/>
                  </a:cubicBezTo>
                  <a:cubicBezTo>
                    <a:pt x="333" y="12120"/>
                    <a:pt x="333" y="12120"/>
                    <a:pt x="333" y="12120"/>
                  </a:cubicBezTo>
                  <a:cubicBezTo>
                    <a:pt x="370" y="12120"/>
                    <a:pt x="370" y="12120"/>
                    <a:pt x="370" y="12120"/>
                  </a:cubicBezTo>
                  <a:cubicBezTo>
                    <a:pt x="296" y="11850"/>
                    <a:pt x="296" y="11850"/>
                    <a:pt x="296" y="11850"/>
                  </a:cubicBezTo>
                  <a:cubicBezTo>
                    <a:pt x="222" y="11646"/>
                    <a:pt x="222" y="11646"/>
                    <a:pt x="222" y="11646"/>
                  </a:cubicBezTo>
                  <a:cubicBezTo>
                    <a:pt x="222" y="11579"/>
                    <a:pt x="222" y="11579"/>
                    <a:pt x="222" y="11579"/>
                  </a:cubicBezTo>
                  <a:cubicBezTo>
                    <a:pt x="185" y="11511"/>
                    <a:pt x="185" y="11511"/>
                    <a:pt x="185" y="11511"/>
                  </a:cubicBezTo>
                  <a:cubicBezTo>
                    <a:pt x="185" y="11376"/>
                    <a:pt x="185" y="11376"/>
                    <a:pt x="185" y="11376"/>
                  </a:cubicBezTo>
                  <a:cubicBezTo>
                    <a:pt x="222" y="11240"/>
                    <a:pt x="222" y="11240"/>
                    <a:pt x="222" y="11240"/>
                  </a:cubicBezTo>
                  <a:cubicBezTo>
                    <a:pt x="259" y="11172"/>
                    <a:pt x="259" y="11172"/>
                    <a:pt x="259" y="11172"/>
                  </a:cubicBezTo>
                  <a:cubicBezTo>
                    <a:pt x="222" y="11172"/>
                    <a:pt x="222" y="11172"/>
                    <a:pt x="222" y="11172"/>
                  </a:cubicBezTo>
                  <a:cubicBezTo>
                    <a:pt x="148" y="11105"/>
                    <a:pt x="148" y="11105"/>
                    <a:pt x="148" y="11105"/>
                  </a:cubicBezTo>
                  <a:cubicBezTo>
                    <a:pt x="148" y="11037"/>
                    <a:pt x="148" y="11037"/>
                    <a:pt x="148" y="11037"/>
                  </a:cubicBezTo>
                  <a:cubicBezTo>
                    <a:pt x="111" y="10969"/>
                    <a:pt x="111" y="10969"/>
                    <a:pt x="111" y="10969"/>
                  </a:cubicBezTo>
                  <a:cubicBezTo>
                    <a:pt x="74" y="10902"/>
                    <a:pt x="74" y="10902"/>
                    <a:pt x="74" y="10902"/>
                  </a:cubicBezTo>
                  <a:cubicBezTo>
                    <a:pt x="37" y="10902"/>
                    <a:pt x="37" y="10902"/>
                    <a:pt x="37" y="10902"/>
                  </a:cubicBezTo>
                  <a:cubicBezTo>
                    <a:pt x="0" y="10766"/>
                    <a:pt x="0" y="10766"/>
                    <a:pt x="0" y="10766"/>
                  </a:cubicBezTo>
                  <a:cubicBezTo>
                    <a:pt x="0" y="10766"/>
                    <a:pt x="0" y="10766"/>
                    <a:pt x="0" y="10766"/>
                  </a:cubicBezTo>
                  <a:cubicBezTo>
                    <a:pt x="0" y="10631"/>
                    <a:pt x="0" y="10631"/>
                    <a:pt x="0" y="10631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0" y="10563"/>
                    <a:pt x="0" y="10563"/>
                    <a:pt x="0" y="10563"/>
                  </a:cubicBezTo>
                  <a:cubicBezTo>
                    <a:pt x="37" y="10495"/>
                    <a:pt x="37" y="10495"/>
                    <a:pt x="37" y="10495"/>
                  </a:cubicBezTo>
                  <a:cubicBezTo>
                    <a:pt x="37" y="10495"/>
                    <a:pt x="37" y="10495"/>
                    <a:pt x="37" y="10495"/>
                  </a:cubicBezTo>
                  <a:cubicBezTo>
                    <a:pt x="74" y="10495"/>
                    <a:pt x="74" y="10495"/>
                    <a:pt x="74" y="10495"/>
                  </a:cubicBezTo>
                  <a:cubicBezTo>
                    <a:pt x="74" y="10428"/>
                    <a:pt x="74" y="10428"/>
                    <a:pt x="74" y="10428"/>
                  </a:cubicBezTo>
                  <a:cubicBezTo>
                    <a:pt x="111" y="10360"/>
                    <a:pt x="111" y="10360"/>
                    <a:pt x="111" y="10360"/>
                  </a:cubicBezTo>
                  <a:cubicBezTo>
                    <a:pt x="148" y="10360"/>
                    <a:pt x="148" y="10360"/>
                    <a:pt x="148" y="10360"/>
                  </a:cubicBezTo>
                  <a:cubicBezTo>
                    <a:pt x="185" y="10292"/>
                    <a:pt x="185" y="10292"/>
                    <a:pt x="185" y="10292"/>
                  </a:cubicBezTo>
                  <a:cubicBezTo>
                    <a:pt x="185" y="10224"/>
                    <a:pt x="185" y="10224"/>
                    <a:pt x="185" y="10224"/>
                  </a:cubicBezTo>
                  <a:cubicBezTo>
                    <a:pt x="222" y="10224"/>
                    <a:pt x="222" y="10224"/>
                    <a:pt x="222" y="10224"/>
                  </a:cubicBezTo>
                  <a:cubicBezTo>
                    <a:pt x="259" y="10224"/>
                    <a:pt x="259" y="10224"/>
                    <a:pt x="259" y="10224"/>
                  </a:cubicBezTo>
                  <a:cubicBezTo>
                    <a:pt x="259" y="10157"/>
                    <a:pt x="259" y="10157"/>
                    <a:pt x="259" y="10157"/>
                  </a:cubicBezTo>
                  <a:cubicBezTo>
                    <a:pt x="259" y="10089"/>
                    <a:pt x="259" y="10089"/>
                    <a:pt x="259" y="10089"/>
                  </a:cubicBezTo>
                  <a:cubicBezTo>
                    <a:pt x="259" y="10089"/>
                    <a:pt x="259" y="10089"/>
                    <a:pt x="259" y="10089"/>
                  </a:cubicBezTo>
                  <a:cubicBezTo>
                    <a:pt x="296" y="10157"/>
                    <a:pt x="296" y="10157"/>
                    <a:pt x="296" y="10157"/>
                  </a:cubicBezTo>
                  <a:cubicBezTo>
                    <a:pt x="296" y="10157"/>
                    <a:pt x="296" y="10157"/>
                    <a:pt x="296" y="10157"/>
                  </a:cubicBezTo>
                  <a:cubicBezTo>
                    <a:pt x="296" y="10224"/>
                    <a:pt x="296" y="10224"/>
                    <a:pt x="296" y="10224"/>
                  </a:cubicBezTo>
                  <a:cubicBezTo>
                    <a:pt x="333" y="10224"/>
                    <a:pt x="333" y="10224"/>
                    <a:pt x="333" y="10224"/>
                  </a:cubicBezTo>
                  <a:cubicBezTo>
                    <a:pt x="333" y="10157"/>
                    <a:pt x="333" y="10157"/>
                    <a:pt x="333" y="10157"/>
                  </a:cubicBezTo>
                  <a:cubicBezTo>
                    <a:pt x="333" y="10157"/>
                    <a:pt x="333" y="10157"/>
                    <a:pt x="333" y="10157"/>
                  </a:cubicBezTo>
                  <a:cubicBezTo>
                    <a:pt x="370" y="10157"/>
                    <a:pt x="370" y="10157"/>
                    <a:pt x="370" y="10157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33" y="10089"/>
                    <a:pt x="333" y="10089"/>
                    <a:pt x="333" y="10089"/>
                  </a:cubicBezTo>
                  <a:cubicBezTo>
                    <a:pt x="333" y="10089"/>
                    <a:pt x="333" y="10089"/>
                    <a:pt x="333" y="10089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70" y="10089"/>
                    <a:pt x="370" y="10089"/>
                    <a:pt x="370" y="10089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370" y="10021"/>
                    <a:pt x="370" y="10021"/>
                    <a:pt x="370" y="10021"/>
                  </a:cubicBezTo>
                  <a:cubicBezTo>
                    <a:pt x="407" y="10021"/>
                    <a:pt x="407" y="10021"/>
                    <a:pt x="407" y="10021"/>
                  </a:cubicBezTo>
                  <a:cubicBezTo>
                    <a:pt x="444" y="10021"/>
                    <a:pt x="444" y="10021"/>
                    <a:pt x="444" y="10021"/>
                  </a:cubicBezTo>
                  <a:cubicBezTo>
                    <a:pt x="444" y="10089"/>
                    <a:pt x="444" y="10089"/>
                    <a:pt x="444" y="10089"/>
                  </a:cubicBezTo>
                  <a:cubicBezTo>
                    <a:pt x="481" y="10089"/>
                    <a:pt x="481" y="10089"/>
                    <a:pt x="481" y="10089"/>
                  </a:cubicBezTo>
                  <a:cubicBezTo>
                    <a:pt x="481" y="10089"/>
                    <a:pt x="481" y="10089"/>
                    <a:pt x="481" y="10089"/>
                  </a:cubicBezTo>
                  <a:cubicBezTo>
                    <a:pt x="518" y="10089"/>
                    <a:pt x="518" y="10089"/>
                    <a:pt x="518" y="10089"/>
                  </a:cubicBezTo>
                  <a:cubicBezTo>
                    <a:pt x="518" y="10089"/>
                    <a:pt x="518" y="10089"/>
                    <a:pt x="518" y="10089"/>
                  </a:cubicBezTo>
                  <a:cubicBezTo>
                    <a:pt x="555" y="10157"/>
                    <a:pt x="555" y="10157"/>
                    <a:pt x="555" y="10157"/>
                  </a:cubicBezTo>
                  <a:cubicBezTo>
                    <a:pt x="555" y="10157"/>
                    <a:pt x="555" y="10157"/>
                    <a:pt x="555" y="10157"/>
                  </a:cubicBezTo>
                  <a:cubicBezTo>
                    <a:pt x="518" y="10224"/>
                    <a:pt x="518" y="10224"/>
                    <a:pt x="518" y="10224"/>
                  </a:cubicBezTo>
                  <a:cubicBezTo>
                    <a:pt x="481" y="10157"/>
                    <a:pt x="481" y="10157"/>
                    <a:pt x="481" y="10157"/>
                  </a:cubicBezTo>
                  <a:cubicBezTo>
                    <a:pt x="444" y="10157"/>
                    <a:pt x="444" y="10157"/>
                    <a:pt x="444" y="10157"/>
                  </a:cubicBezTo>
                  <a:cubicBezTo>
                    <a:pt x="407" y="10157"/>
                    <a:pt x="407" y="10157"/>
                    <a:pt x="407" y="10157"/>
                  </a:cubicBezTo>
                  <a:cubicBezTo>
                    <a:pt x="407" y="10089"/>
                    <a:pt x="407" y="10089"/>
                    <a:pt x="407" y="10089"/>
                  </a:cubicBezTo>
                  <a:cubicBezTo>
                    <a:pt x="407" y="10157"/>
                    <a:pt x="407" y="10157"/>
                    <a:pt x="407" y="10157"/>
                  </a:cubicBezTo>
                  <a:cubicBezTo>
                    <a:pt x="407" y="10224"/>
                    <a:pt x="407" y="10224"/>
                    <a:pt x="407" y="10224"/>
                  </a:cubicBezTo>
                  <a:cubicBezTo>
                    <a:pt x="407" y="10224"/>
                    <a:pt x="407" y="10224"/>
                    <a:pt x="407" y="10224"/>
                  </a:cubicBezTo>
                  <a:cubicBezTo>
                    <a:pt x="444" y="10224"/>
                    <a:pt x="444" y="10224"/>
                    <a:pt x="444" y="10224"/>
                  </a:cubicBezTo>
                  <a:cubicBezTo>
                    <a:pt x="444" y="10224"/>
                    <a:pt x="444" y="10224"/>
                    <a:pt x="444" y="10224"/>
                  </a:cubicBezTo>
                  <a:cubicBezTo>
                    <a:pt x="444" y="10292"/>
                    <a:pt x="444" y="10292"/>
                    <a:pt x="444" y="10292"/>
                  </a:cubicBezTo>
                  <a:cubicBezTo>
                    <a:pt x="481" y="10224"/>
                    <a:pt x="481" y="10224"/>
                    <a:pt x="481" y="10224"/>
                  </a:cubicBezTo>
                  <a:cubicBezTo>
                    <a:pt x="518" y="10224"/>
                    <a:pt x="518" y="10224"/>
                    <a:pt x="518" y="10224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18" y="10292"/>
                    <a:pt x="518" y="10292"/>
                    <a:pt x="518" y="10292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55" y="10360"/>
                    <a:pt x="555" y="10360"/>
                    <a:pt x="555" y="10360"/>
                  </a:cubicBezTo>
                  <a:cubicBezTo>
                    <a:pt x="555" y="10292"/>
                    <a:pt x="555" y="10292"/>
                    <a:pt x="555" y="10292"/>
                  </a:cubicBezTo>
                  <a:cubicBezTo>
                    <a:pt x="592" y="10224"/>
                    <a:pt x="592" y="10224"/>
                    <a:pt x="592" y="10224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592" y="10292"/>
                    <a:pt x="592" y="10292"/>
                    <a:pt x="592" y="10292"/>
                  </a:cubicBezTo>
                  <a:cubicBezTo>
                    <a:pt x="629" y="10360"/>
                    <a:pt x="629" y="10360"/>
                    <a:pt x="629" y="10360"/>
                  </a:cubicBezTo>
                  <a:cubicBezTo>
                    <a:pt x="592" y="10360"/>
                    <a:pt x="592" y="10360"/>
                    <a:pt x="592" y="10360"/>
                  </a:cubicBezTo>
                  <a:cubicBezTo>
                    <a:pt x="592" y="10428"/>
                    <a:pt x="592" y="10428"/>
                    <a:pt x="592" y="10428"/>
                  </a:cubicBezTo>
                  <a:cubicBezTo>
                    <a:pt x="629" y="10428"/>
                    <a:pt x="629" y="10428"/>
                    <a:pt x="629" y="10428"/>
                  </a:cubicBezTo>
                  <a:cubicBezTo>
                    <a:pt x="629" y="10360"/>
                    <a:pt x="629" y="10360"/>
                    <a:pt x="629" y="10360"/>
                  </a:cubicBezTo>
                  <a:cubicBezTo>
                    <a:pt x="629" y="10292"/>
                    <a:pt x="629" y="10292"/>
                    <a:pt x="629" y="10292"/>
                  </a:cubicBezTo>
                  <a:cubicBezTo>
                    <a:pt x="629" y="10292"/>
                    <a:pt x="629" y="10292"/>
                    <a:pt x="629" y="10292"/>
                  </a:cubicBezTo>
                  <a:cubicBezTo>
                    <a:pt x="666" y="10292"/>
                    <a:pt x="666" y="10292"/>
                    <a:pt x="666" y="10292"/>
                  </a:cubicBezTo>
                  <a:cubicBezTo>
                    <a:pt x="703" y="10292"/>
                    <a:pt x="703" y="10292"/>
                    <a:pt x="703" y="10292"/>
                  </a:cubicBezTo>
                  <a:cubicBezTo>
                    <a:pt x="703" y="10292"/>
                    <a:pt x="703" y="10292"/>
                    <a:pt x="703" y="10292"/>
                  </a:cubicBezTo>
                  <a:cubicBezTo>
                    <a:pt x="666" y="10224"/>
                    <a:pt x="666" y="10224"/>
                    <a:pt x="666" y="10224"/>
                  </a:cubicBezTo>
                  <a:cubicBezTo>
                    <a:pt x="666" y="10224"/>
                    <a:pt x="666" y="10224"/>
                    <a:pt x="666" y="10224"/>
                  </a:cubicBezTo>
                  <a:cubicBezTo>
                    <a:pt x="703" y="10224"/>
                    <a:pt x="703" y="10224"/>
                    <a:pt x="703" y="10224"/>
                  </a:cubicBezTo>
                  <a:cubicBezTo>
                    <a:pt x="740" y="10292"/>
                    <a:pt x="740" y="10292"/>
                    <a:pt x="740" y="10292"/>
                  </a:cubicBezTo>
                  <a:cubicBezTo>
                    <a:pt x="777" y="10292"/>
                    <a:pt x="777" y="10292"/>
                    <a:pt x="777" y="10292"/>
                  </a:cubicBezTo>
                  <a:cubicBezTo>
                    <a:pt x="814" y="10292"/>
                    <a:pt x="814" y="10292"/>
                    <a:pt x="814" y="10292"/>
                  </a:cubicBezTo>
                  <a:cubicBezTo>
                    <a:pt x="851" y="10292"/>
                    <a:pt x="851" y="10292"/>
                    <a:pt x="851" y="10292"/>
                  </a:cubicBezTo>
                  <a:cubicBezTo>
                    <a:pt x="851" y="10292"/>
                    <a:pt x="851" y="10292"/>
                    <a:pt x="851" y="10292"/>
                  </a:cubicBezTo>
                  <a:cubicBezTo>
                    <a:pt x="888" y="10292"/>
                    <a:pt x="888" y="10292"/>
                    <a:pt x="888" y="10292"/>
                  </a:cubicBezTo>
                  <a:cubicBezTo>
                    <a:pt x="925" y="10292"/>
                    <a:pt x="925" y="10292"/>
                    <a:pt x="925" y="10292"/>
                  </a:cubicBezTo>
                  <a:cubicBezTo>
                    <a:pt x="925" y="10292"/>
                    <a:pt x="925" y="10292"/>
                    <a:pt x="925" y="10292"/>
                  </a:cubicBezTo>
                  <a:cubicBezTo>
                    <a:pt x="962" y="10292"/>
                    <a:pt x="962" y="10292"/>
                    <a:pt x="962" y="10292"/>
                  </a:cubicBezTo>
                  <a:cubicBezTo>
                    <a:pt x="1110" y="10495"/>
                    <a:pt x="1110" y="10495"/>
                    <a:pt x="1110" y="10495"/>
                  </a:cubicBezTo>
                  <a:cubicBezTo>
                    <a:pt x="1221" y="10563"/>
                    <a:pt x="1221" y="10563"/>
                    <a:pt x="1221" y="10563"/>
                  </a:cubicBezTo>
                  <a:cubicBezTo>
                    <a:pt x="1258" y="10631"/>
                    <a:pt x="1258" y="10631"/>
                    <a:pt x="1258" y="10631"/>
                  </a:cubicBezTo>
                  <a:cubicBezTo>
                    <a:pt x="1295" y="10631"/>
                    <a:pt x="1295" y="10631"/>
                    <a:pt x="1295" y="10631"/>
                  </a:cubicBezTo>
                  <a:cubicBezTo>
                    <a:pt x="1332" y="10766"/>
                    <a:pt x="1332" y="10766"/>
                    <a:pt x="1332" y="10766"/>
                  </a:cubicBezTo>
                  <a:cubicBezTo>
                    <a:pt x="1368" y="10766"/>
                    <a:pt x="1368" y="10766"/>
                    <a:pt x="1368" y="10766"/>
                  </a:cubicBezTo>
                  <a:cubicBezTo>
                    <a:pt x="1332" y="10698"/>
                    <a:pt x="1332" y="10698"/>
                    <a:pt x="1332" y="10698"/>
                  </a:cubicBezTo>
                  <a:cubicBezTo>
                    <a:pt x="1332" y="10698"/>
                    <a:pt x="1332" y="10698"/>
                    <a:pt x="1332" y="10698"/>
                  </a:cubicBezTo>
                  <a:cubicBezTo>
                    <a:pt x="1368" y="10698"/>
                    <a:pt x="1368" y="10698"/>
                    <a:pt x="1368" y="10698"/>
                  </a:cubicBezTo>
                  <a:cubicBezTo>
                    <a:pt x="1405" y="10766"/>
                    <a:pt x="1405" y="10766"/>
                    <a:pt x="1405" y="10766"/>
                  </a:cubicBezTo>
                  <a:cubicBezTo>
                    <a:pt x="1442" y="10766"/>
                    <a:pt x="1442" y="10766"/>
                    <a:pt x="1442" y="10766"/>
                  </a:cubicBezTo>
                  <a:cubicBezTo>
                    <a:pt x="1479" y="10834"/>
                    <a:pt x="1479" y="10834"/>
                    <a:pt x="1479" y="10834"/>
                  </a:cubicBezTo>
                  <a:cubicBezTo>
                    <a:pt x="1516" y="10834"/>
                    <a:pt x="1516" y="10834"/>
                    <a:pt x="1516" y="10834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479" y="10766"/>
                    <a:pt x="1479" y="10766"/>
                    <a:pt x="1479" y="10766"/>
                  </a:cubicBezTo>
                  <a:cubicBezTo>
                    <a:pt x="1516" y="10766"/>
                    <a:pt x="1516" y="10766"/>
                    <a:pt x="1516" y="10766"/>
                  </a:cubicBezTo>
                  <a:cubicBezTo>
                    <a:pt x="1516" y="10834"/>
                    <a:pt x="1516" y="10834"/>
                    <a:pt x="1516" y="10834"/>
                  </a:cubicBezTo>
                  <a:cubicBezTo>
                    <a:pt x="1590" y="10902"/>
                    <a:pt x="1590" y="10902"/>
                    <a:pt x="1590" y="10902"/>
                  </a:cubicBezTo>
                  <a:cubicBezTo>
                    <a:pt x="1590" y="10969"/>
                    <a:pt x="1590" y="10969"/>
                    <a:pt x="1590" y="10969"/>
                  </a:cubicBezTo>
                  <a:cubicBezTo>
                    <a:pt x="1627" y="10969"/>
                    <a:pt x="1627" y="10969"/>
                    <a:pt x="1627" y="10969"/>
                  </a:cubicBezTo>
                  <a:cubicBezTo>
                    <a:pt x="1627" y="10969"/>
                    <a:pt x="1627" y="10969"/>
                    <a:pt x="1627" y="10969"/>
                  </a:cubicBezTo>
                  <a:cubicBezTo>
                    <a:pt x="1664" y="10969"/>
                    <a:pt x="1664" y="10969"/>
                    <a:pt x="1664" y="10969"/>
                  </a:cubicBezTo>
                  <a:cubicBezTo>
                    <a:pt x="1701" y="11037"/>
                    <a:pt x="1701" y="11037"/>
                    <a:pt x="1701" y="11037"/>
                  </a:cubicBezTo>
                  <a:cubicBezTo>
                    <a:pt x="1701" y="11105"/>
                    <a:pt x="1701" y="11105"/>
                    <a:pt x="1701" y="11105"/>
                  </a:cubicBezTo>
                  <a:cubicBezTo>
                    <a:pt x="1701" y="11105"/>
                    <a:pt x="1701" y="11105"/>
                    <a:pt x="1701" y="11105"/>
                  </a:cubicBezTo>
                  <a:cubicBezTo>
                    <a:pt x="1738" y="11172"/>
                    <a:pt x="1738" y="11172"/>
                    <a:pt x="1738" y="11172"/>
                  </a:cubicBezTo>
                  <a:cubicBezTo>
                    <a:pt x="1738" y="11172"/>
                    <a:pt x="1738" y="11172"/>
                    <a:pt x="1738" y="11172"/>
                  </a:cubicBezTo>
                  <a:cubicBezTo>
                    <a:pt x="1775" y="11172"/>
                    <a:pt x="1775" y="11172"/>
                    <a:pt x="1775" y="11172"/>
                  </a:cubicBezTo>
                  <a:cubicBezTo>
                    <a:pt x="1775" y="11240"/>
                    <a:pt x="1775" y="11240"/>
                    <a:pt x="1775" y="11240"/>
                  </a:cubicBezTo>
                  <a:cubicBezTo>
                    <a:pt x="1775" y="11308"/>
                    <a:pt x="1775" y="11308"/>
                    <a:pt x="1775" y="11308"/>
                  </a:cubicBezTo>
                  <a:cubicBezTo>
                    <a:pt x="1775" y="11443"/>
                    <a:pt x="1775" y="11443"/>
                    <a:pt x="1775" y="11443"/>
                  </a:cubicBezTo>
                  <a:cubicBezTo>
                    <a:pt x="1738" y="11443"/>
                    <a:pt x="1738" y="11443"/>
                    <a:pt x="1738" y="11443"/>
                  </a:cubicBezTo>
                  <a:cubicBezTo>
                    <a:pt x="1738" y="11511"/>
                    <a:pt x="1738" y="11511"/>
                    <a:pt x="1738" y="11511"/>
                  </a:cubicBezTo>
                  <a:cubicBezTo>
                    <a:pt x="1701" y="11579"/>
                    <a:pt x="1701" y="11579"/>
                    <a:pt x="1701" y="11579"/>
                  </a:cubicBezTo>
                  <a:cubicBezTo>
                    <a:pt x="1701" y="11579"/>
                    <a:pt x="1701" y="11579"/>
                    <a:pt x="1701" y="11579"/>
                  </a:cubicBezTo>
                  <a:cubicBezTo>
                    <a:pt x="1664" y="11714"/>
                    <a:pt x="1664" y="11714"/>
                    <a:pt x="1664" y="11714"/>
                  </a:cubicBezTo>
                  <a:cubicBezTo>
                    <a:pt x="1590" y="11782"/>
                    <a:pt x="1590" y="11782"/>
                    <a:pt x="1590" y="11782"/>
                  </a:cubicBezTo>
                  <a:cubicBezTo>
                    <a:pt x="1553" y="11782"/>
                    <a:pt x="1553" y="11782"/>
                    <a:pt x="1553" y="11782"/>
                  </a:cubicBezTo>
                  <a:cubicBezTo>
                    <a:pt x="1516" y="11850"/>
                    <a:pt x="1516" y="11850"/>
                    <a:pt x="1516" y="11850"/>
                  </a:cubicBezTo>
                  <a:cubicBezTo>
                    <a:pt x="1479" y="11850"/>
                    <a:pt x="1479" y="11850"/>
                    <a:pt x="1479" y="11850"/>
                  </a:cubicBezTo>
                  <a:cubicBezTo>
                    <a:pt x="1479" y="11850"/>
                    <a:pt x="1479" y="11850"/>
                    <a:pt x="1479" y="11850"/>
                  </a:cubicBezTo>
                  <a:cubicBezTo>
                    <a:pt x="1405" y="11850"/>
                    <a:pt x="1405" y="11850"/>
                    <a:pt x="1405" y="11850"/>
                  </a:cubicBezTo>
                  <a:cubicBezTo>
                    <a:pt x="1295" y="11850"/>
                    <a:pt x="1295" y="11850"/>
                    <a:pt x="1295" y="11850"/>
                  </a:cubicBezTo>
                  <a:cubicBezTo>
                    <a:pt x="1258" y="11850"/>
                    <a:pt x="1258" y="11850"/>
                    <a:pt x="1258" y="11850"/>
                  </a:cubicBezTo>
                  <a:cubicBezTo>
                    <a:pt x="1221" y="11782"/>
                    <a:pt x="1221" y="11782"/>
                    <a:pt x="1221" y="11782"/>
                  </a:cubicBezTo>
                  <a:cubicBezTo>
                    <a:pt x="1184" y="11782"/>
                    <a:pt x="1184" y="11782"/>
                    <a:pt x="1184" y="11782"/>
                  </a:cubicBezTo>
                  <a:cubicBezTo>
                    <a:pt x="1147" y="11782"/>
                    <a:pt x="1147" y="11782"/>
                    <a:pt x="1147" y="11782"/>
                  </a:cubicBezTo>
                  <a:cubicBezTo>
                    <a:pt x="1110" y="11782"/>
                    <a:pt x="1110" y="11782"/>
                    <a:pt x="1110" y="11782"/>
                  </a:cubicBezTo>
                  <a:cubicBezTo>
                    <a:pt x="1110" y="11782"/>
                    <a:pt x="1110" y="11782"/>
                    <a:pt x="1110" y="11782"/>
                  </a:cubicBezTo>
                  <a:cubicBezTo>
                    <a:pt x="1073" y="11782"/>
                    <a:pt x="1073" y="11782"/>
                    <a:pt x="1073" y="11782"/>
                  </a:cubicBezTo>
                  <a:cubicBezTo>
                    <a:pt x="1036" y="11782"/>
                    <a:pt x="1036" y="11782"/>
                    <a:pt x="1036" y="11782"/>
                  </a:cubicBezTo>
                  <a:cubicBezTo>
                    <a:pt x="999" y="11714"/>
                    <a:pt x="999" y="11714"/>
                    <a:pt x="999" y="11714"/>
                  </a:cubicBezTo>
                  <a:cubicBezTo>
                    <a:pt x="999" y="11714"/>
                    <a:pt x="999" y="11714"/>
                    <a:pt x="999" y="11714"/>
                  </a:cubicBezTo>
                  <a:cubicBezTo>
                    <a:pt x="962" y="11714"/>
                    <a:pt x="962" y="11714"/>
                    <a:pt x="962" y="11714"/>
                  </a:cubicBezTo>
                  <a:cubicBezTo>
                    <a:pt x="962" y="11714"/>
                    <a:pt x="962" y="11714"/>
                    <a:pt x="962" y="11714"/>
                  </a:cubicBezTo>
                  <a:cubicBezTo>
                    <a:pt x="962" y="11646"/>
                    <a:pt x="962" y="11646"/>
                    <a:pt x="962" y="11646"/>
                  </a:cubicBezTo>
                  <a:cubicBezTo>
                    <a:pt x="925" y="11646"/>
                    <a:pt x="925" y="11646"/>
                    <a:pt x="925" y="11646"/>
                  </a:cubicBezTo>
                  <a:cubicBezTo>
                    <a:pt x="888" y="11714"/>
                    <a:pt x="888" y="11714"/>
                    <a:pt x="888" y="11714"/>
                  </a:cubicBezTo>
                  <a:cubicBezTo>
                    <a:pt x="851" y="11714"/>
                    <a:pt x="851" y="11714"/>
                    <a:pt x="851" y="11714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888" y="11646"/>
                    <a:pt x="888" y="11646"/>
                    <a:pt x="888" y="11646"/>
                  </a:cubicBezTo>
                  <a:cubicBezTo>
                    <a:pt x="851" y="11579"/>
                    <a:pt x="851" y="11579"/>
                    <a:pt x="851" y="11579"/>
                  </a:cubicBezTo>
                  <a:cubicBezTo>
                    <a:pt x="851" y="11646"/>
                    <a:pt x="851" y="11646"/>
                    <a:pt x="851" y="11646"/>
                  </a:cubicBezTo>
                  <a:cubicBezTo>
                    <a:pt x="777" y="11646"/>
                    <a:pt x="777" y="11646"/>
                    <a:pt x="777" y="11646"/>
                  </a:cubicBezTo>
                  <a:cubicBezTo>
                    <a:pt x="777" y="11579"/>
                    <a:pt x="777" y="11579"/>
                    <a:pt x="777" y="11579"/>
                  </a:cubicBezTo>
                  <a:cubicBezTo>
                    <a:pt x="740" y="11579"/>
                    <a:pt x="740" y="11579"/>
                    <a:pt x="740" y="11579"/>
                  </a:cubicBezTo>
                  <a:cubicBezTo>
                    <a:pt x="740" y="11579"/>
                    <a:pt x="740" y="11579"/>
                    <a:pt x="740" y="11579"/>
                  </a:cubicBezTo>
                  <a:cubicBezTo>
                    <a:pt x="666" y="11511"/>
                    <a:pt x="666" y="11511"/>
                    <a:pt x="666" y="11511"/>
                  </a:cubicBezTo>
                  <a:cubicBezTo>
                    <a:pt x="666" y="11443"/>
                    <a:pt x="666" y="11443"/>
                    <a:pt x="666" y="11443"/>
                  </a:cubicBezTo>
                  <a:cubicBezTo>
                    <a:pt x="629" y="11443"/>
                    <a:pt x="629" y="11443"/>
                    <a:pt x="629" y="11443"/>
                  </a:cubicBezTo>
                  <a:cubicBezTo>
                    <a:pt x="592" y="11443"/>
                    <a:pt x="592" y="11443"/>
                    <a:pt x="592" y="11443"/>
                  </a:cubicBezTo>
                  <a:cubicBezTo>
                    <a:pt x="555" y="11443"/>
                    <a:pt x="555" y="11443"/>
                    <a:pt x="555" y="11443"/>
                  </a:cubicBezTo>
                  <a:cubicBezTo>
                    <a:pt x="555" y="11443"/>
                    <a:pt x="555" y="11443"/>
                    <a:pt x="555" y="11443"/>
                  </a:cubicBezTo>
                  <a:cubicBezTo>
                    <a:pt x="592" y="11511"/>
                    <a:pt x="592" y="11511"/>
                    <a:pt x="592" y="11511"/>
                  </a:cubicBezTo>
                  <a:cubicBezTo>
                    <a:pt x="592" y="11579"/>
                    <a:pt x="592" y="11579"/>
                    <a:pt x="592" y="11579"/>
                  </a:cubicBezTo>
                  <a:cubicBezTo>
                    <a:pt x="629" y="11579"/>
                    <a:pt x="629" y="11579"/>
                    <a:pt x="629" y="11579"/>
                  </a:cubicBezTo>
                  <a:cubicBezTo>
                    <a:pt x="666" y="11646"/>
                    <a:pt x="666" y="11646"/>
                    <a:pt x="666" y="11646"/>
                  </a:cubicBezTo>
                  <a:cubicBezTo>
                    <a:pt x="703" y="11646"/>
                    <a:pt x="703" y="11646"/>
                    <a:pt x="703" y="11646"/>
                  </a:cubicBezTo>
                  <a:cubicBezTo>
                    <a:pt x="703" y="11646"/>
                    <a:pt x="703" y="11646"/>
                    <a:pt x="703" y="11646"/>
                  </a:cubicBezTo>
                  <a:cubicBezTo>
                    <a:pt x="666" y="11714"/>
                    <a:pt x="666" y="11714"/>
                    <a:pt x="666" y="11714"/>
                  </a:cubicBezTo>
                  <a:cubicBezTo>
                    <a:pt x="666" y="11714"/>
                    <a:pt x="666" y="11714"/>
                    <a:pt x="666" y="11714"/>
                  </a:cubicBezTo>
                  <a:cubicBezTo>
                    <a:pt x="666" y="11782"/>
                    <a:pt x="666" y="11782"/>
                    <a:pt x="666" y="11782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77" y="11714"/>
                    <a:pt x="777" y="11714"/>
                    <a:pt x="777" y="11714"/>
                  </a:cubicBezTo>
                  <a:cubicBezTo>
                    <a:pt x="740" y="11714"/>
                    <a:pt x="740" y="11714"/>
                    <a:pt x="740" y="11714"/>
                  </a:cubicBezTo>
                  <a:cubicBezTo>
                    <a:pt x="740" y="11782"/>
                    <a:pt x="740" y="11782"/>
                    <a:pt x="740" y="11782"/>
                  </a:cubicBezTo>
                  <a:cubicBezTo>
                    <a:pt x="777" y="11782"/>
                    <a:pt x="777" y="11782"/>
                    <a:pt x="777" y="11782"/>
                  </a:cubicBezTo>
                  <a:cubicBezTo>
                    <a:pt x="777" y="11782"/>
                    <a:pt x="777" y="11782"/>
                    <a:pt x="777" y="11782"/>
                  </a:cubicBezTo>
                  <a:cubicBezTo>
                    <a:pt x="740" y="11850"/>
                    <a:pt x="740" y="11850"/>
                    <a:pt x="740" y="11850"/>
                  </a:cubicBezTo>
                  <a:cubicBezTo>
                    <a:pt x="740" y="11850"/>
                    <a:pt x="740" y="11850"/>
                    <a:pt x="740" y="11850"/>
                  </a:cubicBezTo>
                  <a:cubicBezTo>
                    <a:pt x="777" y="11850"/>
                    <a:pt x="777" y="11850"/>
                    <a:pt x="777" y="11850"/>
                  </a:cubicBezTo>
                  <a:cubicBezTo>
                    <a:pt x="777" y="11850"/>
                    <a:pt x="777" y="11850"/>
                    <a:pt x="777" y="11850"/>
                  </a:cubicBezTo>
                  <a:cubicBezTo>
                    <a:pt x="814" y="11850"/>
                    <a:pt x="814" y="11850"/>
                    <a:pt x="814" y="11850"/>
                  </a:cubicBezTo>
                  <a:cubicBezTo>
                    <a:pt x="814" y="11850"/>
                    <a:pt x="814" y="11850"/>
                    <a:pt x="814" y="11850"/>
                  </a:cubicBezTo>
                  <a:cubicBezTo>
                    <a:pt x="851" y="11850"/>
                    <a:pt x="851" y="11850"/>
                    <a:pt x="851" y="11850"/>
                  </a:cubicBezTo>
                  <a:cubicBezTo>
                    <a:pt x="925" y="11917"/>
                    <a:pt x="925" y="11917"/>
                    <a:pt x="925" y="11917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1985"/>
                    <a:pt x="962" y="11985"/>
                    <a:pt x="962" y="11985"/>
                  </a:cubicBezTo>
                  <a:cubicBezTo>
                    <a:pt x="962" y="12053"/>
                    <a:pt x="962" y="12053"/>
                    <a:pt x="962" y="12053"/>
                  </a:cubicBezTo>
                  <a:cubicBezTo>
                    <a:pt x="962" y="12053"/>
                    <a:pt x="962" y="12053"/>
                    <a:pt x="962" y="12053"/>
                  </a:cubicBezTo>
                  <a:cubicBezTo>
                    <a:pt x="962" y="12120"/>
                    <a:pt x="962" y="12120"/>
                    <a:pt x="962" y="12120"/>
                  </a:cubicBezTo>
                  <a:cubicBezTo>
                    <a:pt x="962" y="12188"/>
                    <a:pt x="962" y="12188"/>
                    <a:pt x="962" y="12188"/>
                  </a:cubicBezTo>
                  <a:cubicBezTo>
                    <a:pt x="925" y="12188"/>
                    <a:pt x="925" y="12188"/>
                    <a:pt x="925" y="12188"/>
                  </a:cubicBezTo>
                  <a:cubicBezTo>
                    <a:pt x="925" y="12256"/>
                    <a:pt x="925" y="12256"/>
                    <a:pt x="925" y="12256"/>
                  </a:cubicBezTo>
                  <a:cubicBezTo>
                    <a:pt x="962" y="12256"/>
                    <a:pt x="962" y="12256"/>
                    <a:pt x="962" y="12256"/>
                  </a:cubicBezTo>
                  <a:cubicBezTo>
                    <a:pt x="962" y="12324"/>
                    <a:pt x="962" y="12324"/>
                    <a:pt x="962" y="12324"/>
                  </a:cubicBezTo>
                  <a:cubicBezTo>
                    <a:pt x="999" y="12391"/>
                    <a:pt x="999" y="12391"/>
                    <a:pt x="999" y="12391"/>
                  </a:cubicBezTo>
                  <a:cubicBezTo>
                    <a:pt x="999" y="12459"/>
                    <a:pt x="999" y="12459"/>
                    <a:pt x="999" y="12459"/>
                  </a:cubicBezTo>
                  <a:cubicBezTo>
                    <a:pt x="1036" y="12459"/>
                    <a:pt x="1036" y="12459"/>
                    <a:pt x="1036" y="12459"/>
                  </a:cubicBezTo>
                  <a:cubicBezTo>
                    <a:pt x="1036" y="12527"/>
                    <a:pt x="1036" y="12527"/>
                    <a:pt x="1036" y="12527"/>
                  </a:cubicBezTo>
                  <a:cubicBezTo>
                    <a:pt x="1036" y="12594"/>
                    <a:pt x="1036" y="12594"/>
                    <a:pt x="1036" y="12594"/>
                  </a:cubicBezTo>
                  <a:cubicBezTo>
                    <a:pt x="1036" y="12662"/>
                    <a:pt x="1036" y="12662"/>
                    <a:pt x="1036" y="12662"/>
                  </a:cubicBezTo>
                  <a:cubicBezTo>
                    <a:pt x="1036" y="12662"/>
                    <a:pt x="1036" y="12662"/>
                    <a:pt x="1036" y="12662"/>
                  </a:cubicBezTo>
                  <a:cubicBezTo>
                    <a:pt x="1073" y="12730"/>
                    <a:pt x="1073" y="12730"/>
                    <a:pt x="1073" y="12730"/>
                  </a:cubicBezTo>
                  <a:cubicBezTo>
                    <a:pt x="1110" y="12730"/>
                    <a:pt x="1110" y="12730"/>
                    <a:pt x="1110" y="12730"/>
                  </a:cubicBezTo>
                  <a:cubicBezTo>
                    <a:pt x="1147" y="12730"/>
                    <a:pt x="1147" y="12730"/>
                    <a:pt x="1147" y="12730"/>
                  </a:cubicBezTo>
                  <a:cubicBezTo>
                    <a:pt x="1184" y="12730"/>
                    <a:pt x="1184" y="12730"/>
                    <a:pt x="1184" y="12730"/>
                  </a:cubicBezTo>
                  <a:cubicBezTo>
                    <a:pt x="1184" y="12797"/>
                    <a:pt x="1184" y="12797"/>
                    <a:pt x="1184" y="12797"/>
                  </a:cubicBezTo>
                  <a:cubicBezTo>
                    <a:pt x="1221" y="12797"/>
                    <a:pt x="1221" y="12797"/>
                    <a:pt x="1221" y="12797"/>
                  </a:cubicBezTo>
                  <a:cubicBezTo>
                    <a:pt x="1221" y="12865"/>
                    <a:pt x="1221" y="12865"/>
                    <a:pt x="1221" y="12865"/>
                  </a:cubicBezTo>
                  <a:cubicBezTo>
                    <a:pt x="1258" y="12865"/>
                    <a:pt x="1258" y="12865"/>
                    <a:pt x="1258" y="12865"/>
                  </a:cubicBezTo>
                  <a:cubicBezTo>
                    <a:pt x="1295" y="12865"/>
                    <a:pt x="1295" y="12865"/>
                    <a:pt x="1295" y="12865"/>
                  </a:cubicBezTo>
                  <a:cubicBezTo>
                    <a:pt x="1295" y="12933"/>
                    <a:pt x="1295" y="12933"/>
                    <a:pt x="1295" y="12933"/>
                  </a:cubicBezTo>
                  <a:cubicBezTo>
                    <a:pt x="1368" y="12933"/>
                    <a:pt x="1368" y="12933"/>
                    <a:pt x="1368" y="12933"/>
                  </a:cubicBezTo>
                  <a:cubicBezTo>
                    <a:pt x="1405" y="12933"/>
                    <a:pt x="1405" y="12933"/>
                    <a:pt x="1405" y="12933"/>
                  </a:cubicBezTo>
                  <a:cubicBezTo>
                    <a:pt x="1405" y="13001"/>
                    <a:pt x="1405" y="13001"/>
                    <a:pt x="1405" y="13001"/>
                  </a:cubicBezTo>
                  <a:cubicBezTo>
                    <a:pt x="1442" y="12933"/>
                    <a:pt x="1442" y="12933"/>
                    <a:pt x="1442" y="12933"/>
                  </a:cubicBezTo>
                  <a:cubicBezTo>
                    <a:pt x="1479" y="12933"/>
                    <a:pt x="1479" y="12933"/>
                    <a:pt x="1479" y="12933"/>
                  </a:cubicBezTo>
                  <a:cubicBezTo>
                    <a:pt x="1479" y="12865"/>
                    <a:pt x="1479" y="12865"/>
                    <a:pt x="1479" y="12865"/>
                  </a:cubicBezTo>
                  <a:cubicBezTo>
                    <a:pt x="1479" y="12797"/>
                    <a:pt x="1479" y="12797"/>
                    <a:pt x="1479" y="12797"/>
                  </a:cubicBezTo>
                  <a:cubicBezTo>
                    <a:pt x="1479" y="12797"/>
                    <a:pt x="1479" y="12797"/>
                    <a:pt x="1479" y="12797"/>
                  </a:cubicBezTo>
                  <a:cubicBezTo>
                    <a:pt x="1479" y="12730"/>
                    <a:pt x="1479" y="12730"/>
                    <a:pt x="1479" y="12730"/>
                  </a:cubicBezTo>
                  <a:cubicBezTo>
                    <a:pt x="1479" y="12730"/>
                    <a:pt x="1479" y="12730"/>
                    <a:pt x="1479" y="12730"/>
                  </a:cubicBezTo>
                  <a:cubicBezTo>
                    <a:pt x="1442" y="12662"/>
                    <a:pt x="1442" y="12662"/>
                    <a:pt x="1442" y="12662"/>
                  </a:cubicBezTo>
                  <a:cubicBezTo>
                    <a:pt x="1442" y="12662"/>
                    <a:pt x="1442" y="12662"/>
                    <a:pt x="1442" y="12662"/>
                  </a:cubicBezTo>
                  <a:cubicBezTo>
                    <a:pt x="1405" y="12662"/>
                    <a:pt x="1405" y="12662"/>
                    <a:pt x="1405" y="12662"/>
                  </a:cubicBezTo>
                  <a:cubicBezTo>
                    <a:pt x="1405" y="12662"/>
                    <a:pt x="1405" y="12662"/>
                    <a:pt x="1405" y="12662"/>
                  </a:cubicBezTo>
                  <a:cubicBezTo>
                    <a:pt x="1368" y="12730"/>
                    <a:pt x="1368" y="12730"/>
                    <a:pt x="1368" y="12730"/>
                  </a:cubicBezTo>
                  <a:cubicBezTo>
                    <a:pt x="1332" y="12662"/>
                    <a:pt x="1332" y="12662"/>
                    <a:pt x="1332" y="12662"/>
                  </a:cubicBezTo>
                  <a:cubicBezTo>
                    <a:pt x="1295" y="12594"/>
                    <a:pt x="1295" y="12594"/>
                    <a:pt x="1295" y="12594"/>
                  </a:cubicBezTo>
                  <a:cubicBezTo>
                    <a:pt x="1258" y="12594"/>
                    <a:pt x="1258" y="12594"/>
                    <a:pt x="1258" y="12594"/>
                  </a:cubicBezTo>
                  <a:cubicBezTo>
                    <a:pt x="1221" y="12527"/>
                    <a:pt x="1221" y="12527"/>
                    <a:pt x="1221" y="12527"/>
                  </a:cubicBezTo>
                  <a:cubicBezTo>
                    <a:pt x="1221" y="12459"/>
                    <a:pt x="1221" y="12459"/>
                    <a:pt x="1221" y="12459"/>
                  </a:cubicBezTo>
                  <a:cubicBezTo>
                    <a:pt x="1258" y="12459"/>
                    <a:pt x="1258" y="12459"/>
                    <a:pt x="1258" y="12459"/>
                  </a:cubicBezTo>
                  <a:cubicBezTo>
                    <a:pt x="1258" y="12391"/>
                    <a:pt x="1258" y="12391"/>
                    <a:pt x="1258" y="12391"/>
                  </a:cubicBezTo>
                  <a:cubicBezTo>
                    <a:pt x="1258" y="12391"/>
                    <a:pt x="1258" y="12391"/>
                    <a:pt x="1258" y="12391"/>
                  </a:cubicBezTo>
                  <a:cubicBezTo>
                    <a:pt x="1258" y="12324"/>
                    <a:pt x="1258" y="12324"/>
                    <a:pt x="1258" y="12324"/>
                  </a:cubicBezTo>
                  <a:cubicBezTo>
                    <a:pt x="1258" y="12324"/>
                    <a:pt x="1258" y="12324"/>
                    <a:pt x="1258" y="12324"/>
                  </a:cubicBezTo>
                  <a:cubicBezTo>
                    <a:pt x="1258" y="12256"/>
                    <a:pt x="1258" y="12256"/>
                    <a:pt x="1258" y="12256"/>
                  </a:cubicBezTo>
                  <a:cubicBezTo>
                    <a:pt x="1295" y="12256"/>
                    <a:pt x="1295" y="12256"/>
                    <a:pt x="1295" y="12256"/>
                  </a:cubicBezTo>
                  <a:cubicBezTo>
                    <a:pt x="1332" y="12324"/>
                    <a:pt x="1332" y="12324"/>
                    <a:pt x="1332" y="12324"/>
                  </a:cubicBezTo>
                  <a:cubicBezTo>
                    <a:pt x="1368" y="12324"/>
                    <a:pt x="1368" y="12324"/>
                    <a:pt x="1368" y="12324"/>
                  </a:cubicBezTo>
                  <a:cubicBezTo>
                    <a:pt x="1405" y="12391"/>
                    <a:pt x="1405" y="12391"/>
                    <a:pt x="1405" y="12391"/>
                  </a:cubicBezTo>
                  <a:cubicBezTo>
                    <a:pt x="1442" y="12459"/>
                    <a:pt x="1442" y="12459"/>
                    <a:pt x="1442" y="12459"/>
                  </a:cubicBezTo>
                  <a:cubicBezTo>
                    <a:pt x="1479" y="12459"/>
                    <a:pt x="1479" y="12459"/>
                    <a:pt x="1479" y="12459"/>
                  </a:cubicBezTo>
                  <a:cubicBezTo>
                    <a:pt x="1516" y="12459"/>
                    <a:pt x="1516" y="12459"/>
                    <a:pt x="1516" y="12459"/>
                  </a:cubicBezTo>
                  <a:cubicBezTo>
                    <a:pt x="1553" y="12459"/>
                    <a:pt x="1553" y="12459"/>
                    <a:pt x="1553" y="12459"/>
                  </a:cubicBezTo>
                  <a:cubicBezTo>
                    <a:pt x="1627" y="12527"/>
                    <a:pt x="1627" y="12527"/>
                    <a:pt x="1627" y="12527"/>
                  </a:cubicBezTo>
                  <a:cubicBezTo>
                    <a:pt x="1701" y="12594"/>
                    <a:pt x="1701" y="12594"/>
                    <a:pt x="1701" y="12594"/>
                  </a:cubicBezTo>
                  <a:cubicBezTo>
                    <a:pt x="1701" y="12594"/>
                    <a:pt x="1701" y="12594"/>
                    <a:pt x="1701" y="12594"/>
                  </a:cubicBezTo>
                  <a:cubicBezTo>
                    <a:pt x="1738" y="12527"/>
                    <a:pt x="1738" y="12527"/>
                    <a:pt x="1738" y="12527"/>
                  </a:cubicBezTo>
                  <a:cubicBezTo>
                    <a:pt x="1738" y="12459"/>
                    <a:pt x="1738" y="12459"/>
                    <a:pt x="1738" y="12459"/>
                  </a:cubicBezTo>
                  <a:cubicBezTo>
                    <a:pt x="1738" y="12459"/>
                    <a:pt x="1738" y="12459"/>
                    <a:pt x="1738" y="12459"/>
                  </a:cubicBezTo>
                  <a:cubicBezTo>
                    <a:pt x="1775" y="12459"/>
                    <a:pt x="1775" y="12459"/>
                    <a:pt x="1775" y="12459"/>
                  </a:cubicBezTo>
                  <a:cubicBezTo>
                    <a:pt x="1738" y="12324"/>
                    <a:pt x="1738" y="12324"/>
                    <a:pt x="1738" y="12324"/>
                  </a:cubicBezTo>
                  <a:cubicBezTo>
                    <a:pt x="1664" y="12188"/>
                    <a:pt x="1664" y="12188"/>
                    <a:pt x="1664" y="12188"/>
                  </a:cubicBezTo>
                  <a:cubicBezTo>
                    <a:pt x="1664" y="12120"/>
                    <a:pt x="1664" y="12120"/>
                    <a:pt x="1664" y="12120"/>
                  </a:cubicBezTo>
                  <a:cubicBezTo>
                    <a:pt x="1664" y="12053"/>
                    <a:pt x="1664" y="12053"/>
                    <a:pt x="1664" y="12053"/>
                  </a:cubicBezTo>
                  <a:cubicBezTo>
                    <a:pt x="1701" y="12053"/>
                    <a:pt x="1701" y="12053"/>
                    <a:pt x="1701" y="12053"/>
                  </a:cubicBezTo>
                  <a:cubicBezTo>
                    <a:pt x="1738" y="11917"/>
                    <a:pt x="1738" y="11917"/>
                    <a:pt x="1738" y="11917"/>
                  </a:cubicBezTo>
                  <a:cubicBezTo>
                    <a:pt x="1738" y="11850"/>
                    <a:pt x="1738" y="11850"/>
                    <a:pt x="1738" y="11850"/>
                  </a:cubicBezTo>
                  <a:cubicBezTo>
                    <a:pt x="1775" y="11850"/>
                    <a:pt x="1775" y="11850"/>
                    <a:pt x="1775" y="11850"/>
                  </a:cubicBezTo>
                  <a:cubicBezTo>
                    <a:pt x="1812" y="11782"/>
                    <a:pt x="1812" y="11782"/>
                    <a:pt x="1812" y="11782"/>
                  </a:cubicBezTo>
                  <a:cubicBezTo>
                    <a:pt x="1849" y="11714"/>
                    <a:pt x="1849" y="11714"/>
                    <a:pt x="1849" y="11714"/>
                  </a:cubicBezTo>
                  <a:cubicBezTo>
                    <a:pt x="1886" y="11579"/>
                    <a:pt x="1886" y="11579"/>
                    <a:pt x="1886" y="11579"/>
                  </a:cubicBezTo>
                  <a:cubicBezTo>
                    <a:pt x="1923" y="11579"/>
                    <a:pt x="1923" y="11579"/>
                    <a:pt x="1923" y="11579"/>
                  </a:cubicBezTo>
                  <a:cubicBezTo>
                    <a:pt x="1960" y="11579"/>
                    <a:pt x="1960" y="11579"/>
                    <a:pt x="1960" y="11579"/>
                  </a:cubicBezTo>
                  <a:cubicBezTo>
                    <a:pt x="1997" y="11646"/>
                    <a:pt x="1997" y="11646"/>
                    <a:pt x="1997" y="11646"/>
                  </a:cubicBezTo>
                  <a:cubicBezTo>
                    <a:pt x="2034" y="11646"/>
                    <a:pt x="2034" y="11646"/>
                    <a:pt x="2034" y="11646"/>
                  </a:cubicBezTo>
                  <a:cubicBezTo>
                    <a:pt x="2108" y="11646"/>
                    <a:pt x="2108" y="11646"/>
                    <a:pt x="2108" y="11646"/>
                  </a:cubicBezTo>
                  <a:cubicBezTo>
                    <a:pt x="2108" y="11646"/>
                    <a:pt x="2108" y="11646"/>
                    <a:pt x="2108" y="11646"/>
                  </a:cubicBezTo>
                  <a:cubicBezTo>
                    <a:pt x="2108" y="11714"/>
                    <a:pt x="2108" y="11714"/>
                    <a:pt x="2108" y="11714"/>
                  </a:cubicBezTo>
                  <a:cubicBezTo>
                    <a:pt x="2145" y="11646"/>
                    <a:pt x="2145" y="11646"/>
                    <a:pt x="2145" y="11646"/>
                  </a:cubicBezTo>
                  <a:cubicBezTo>
                    <a:pt x="2182" y="11714"/>
                    <a:pt x="2182" y="11714"/>
                    <a:pt x="2182" y="11714"/>
                  </a:cubicBezTo>
                  <a:cubicBezTo>
                    <a:pt x="2182" y="11782"/>
                    <a:pt x="2182" y="11782"/>
                    <a:pt x="2182" y="11782"/>
                  </a:cubicBezTo>
                  <a:cubicBezTo>
                    <a:pt x="2219" y="11850"/>
                    <a:pt x="2219" y="11850"/>
                    <a:pt x="2219" y="11850"/>
                  </a:cubicBezTo>
                  <a:cubicBezTo>
                    <a:pt x="2219" y="11714"/>
                    <a:pt x="2219" y="11714"/>
                    <a:pt x="2219" y="11714"/>
                  </a:cubicBezTo>
                  <a:cubicBezTo>
                    <a:pt x="2182" y="11646"/>
                    <a:pt x="2182" y="11646"/>
                    <a:pt x="2182" y="11646"/>
                  </a:cubicBezTo>
                  <a:cubicBezTo>
                    <a:pt x="2219" y="11646"/>
                    <a:pt x="2219" y="11646"/>
                    <a:pt x="2219" y="11646"/>
                  </a:cubicBezTo>
                  <a:cubicBezTo>
                    <a:pt x="2219" y="11511"/>
                    <a:pt x="2219" y="11511"/>
                    <a:pt x="2219" y="11511"/>
                  </a:cubicBezTo>
                  <a:cubicBezTo>
                    <a:pt x="2219" y="11443"/>
                    <a:pt x="2219" y="11443"/>
                    <a:pt x="2219" y="11443"/>
                  </a:cubicBezTo>
                  <a:cubicBezTo>
                    <a:pt x="2182" y="11443"/>
                    <a:pt x="2182" y="11443"/>
                    <a:pt x="2182" y="11443"/>
                  </a:cubicBezTo>
                  <a:cubicBezTo>
                    <a:pt x="2182" y="11376"/>
                    <a:pt x="2182" y="11376"/>
                    <a:pt x="2182" y="11376"/>
                  </a:cubicBezTo>
                  <a:cubicBezTo>
                    <a:pt x="2219" y="11376"/>
                    <a:pt x="2219" y="11376"/>
                    <a:pt x="2219" y="11376"/>
                  </a:cubicBezTo>
                  <a:cubicBezTo>
                    <a:pt x="2182" y="11308"/>
                    <a:pt x="2182" y="11308"/>
                    <a:pt x="2182" y="11308"/>
                  </a:cubicBezTo>
                  <a:cubicBezTo>
                    <a:pt x="2219" y="11308"/>
                    <a:pt x="2219" y="11308"/>
                    <a:pt x="2219" y="11308"/>
                  </a:cubicBezTo>
                  <a:cubicBezTo>
                    <a:pt x="2182" y="11240"/>
                    <a:pt x="2182" y="11240"/>
                    <a:pt x="2182" y="11240"/>
                  </a:cubicBezTo>
                  <a:cubicBezTo>
                    <a:pt x="2145" y="11240"/>
                    <a:pt x="2145" y="11240"/>
                    <a:pt x="2145" y="11240"/>
                  </a:cubicBezTo>
                  <a:cubicBezTo>
                    <a:pt x="2108" y="11240"/>
                    <a:pt x="2108" y="11240"/>
                    <a:pt x="2108" y="11240"/>
                  </a:cubicBezTo>
                  <a:cubicBezTo>
                    <a:pt x="2071" y="11172"/>
                    <a:pt x="2071" y="11172"/>
                    <a:pt x="2071" y="11172"/>
                  </a:cubicBezTo>
                  <a:cubicBezTo>
                    <a:pt x="2108" y="11105"/>
                    <a:pt x="2108" y="11105"/>
                    <a:pt x="2108" y="11105"/>
                  </a:cubicBezTo>
                  <a:cubicBezTo>
                    <a:pt x="2108" y="10969"/>
                    <a:pt x="2108" y="10969"/>
                    <a:pt x="2108" y="10969"/>
                  </a:cubicBezTo>
                  <a:cubicBezTo>
                    <a:pt x="2108" y="10969"/>
                    <a:pt x="2108" y="10969"/>
                    <a:pt x="2108" y="10969"/>
                  </a:cubicBezTo>
                  <a:cubicBezTo>
                    <a:pt x="2108" y="10902"/>
                    <a:pt x="2108" y="10902"/>
                    <a:pt x="2108" y="10902"/>
                  </a:cubicBezTo>
                  <a:cubicBezTo>
                    <a:pt x="2108" y="10902"/>
                    <a:pt x="2108" y="10902"/>
                    <a:pt x="2108" y="10902"/>
                  </a:cubicBezTo>
                  <a:cubicBezTo>
                    <a:pt x="2108" y="10834"/>
                    <a:pt x="2108" y="10834"/>
                    <a:pt x="2108" y="10834"/>
                  </a:cubicBezTo>
                  <a:cubicBezTo>
                    <a:pt x="2108" y="10834"/>
                    <a:pt x="2108" y="10834"/>
                    <a:pt x="2108" y="10834"/>
                  </a:cubicBezTo>
                  <a:cubicBezTo>
                    <a:pt x="2108" y="10766"/>
                    <a:pt x="2108" y="10766"/>
                    <a:pt x="2108" y="10766"/>
                  </a:cubicBezTo>
                  <a:cubicBezTo>
                    <a:pt x="2071" y="10631"/>
                    <a:pt x="2071" y="10631"/>
                    <a:pt x="2071" y="10631"/>
                  </a:cubicBezTo>
                  <a:cubicBezTo>
                    <a:pt x="2034" y="10563"/>
                    <a:pt x="2034" y="10563"/>
                    <a:pt x="2034" y="10563"/>
                  </a:cubicBezTo>
                  <a:cubicBezTo>
                    <a:pt x="1960" y="10495"/>
                    <a:pt x="1960" y="10495"/>
                    <a:pt x="1960" y="10495"/>
                  </a:cubicBezTo>
                  <a:cubicBezTo>
                    <a:pt x="1960" y="10428"/>
                    <a:pt x="1960" y="10428"/>
                    <a:pt x="1960" y="10428"/>
                  </a:cubicBezTo>
                  <a:cubicBezTo>
                    <a:pt x="1997" y="10428"/>
                    <a:pt x="1997" y="10428"/>
                    <a:pt x="1997" y="10428"/>
                  </a:cubicBezTo>
                  <a:cubicBezTo>
                    <a:pt x="2034" y="10495"/>
                    <a:pt x="2034" y="10495"/>
                    <a:pt x="2034" y="10495"/>
                  </a:cubicBezTo>
                  <a:cubicBezTo>
                    <a:pt x="2071" y="10495"/>
                    <a:pt x="2071" y="10495"/>
                    <a:pt x="2071" y="10495"/>
                  </a:cubicBezTo>
                  <a:cubicBezTo>
                    <a:pt x="2108" y="10495"/>
                    <a:pt x="2108" y="10495"/>
                    <a:pt x="2108" y="10495"/>
                  </a:cubicBezTo>
                  <a:cubicBezTo>
                    <a:pt x="2182" y="10495"/>
                    <a:pt x="2182" y="10495"/>
                    <a:pt x="2182" y="10495"/>
                  </a:cubicBezTo>
                  <a:cubicBezTo>
                    <a:pt x="2256" y="10495"/>
                    <a:pt x="2256" y="10495"/>
                    <a:pt x="2256" y="10495"/>
                  </a:cubicBezTo>
                  <a:cubicBezTo>
                    <a:pt x="2293" y="10563"/>
                    <a:pt x="2293" y="10563"/>
                    <a:pt x="2293" y="10563"/>
                  </a:cubicBezTo>
                  <a:cubicBezTo>
                    <a:pt x="2293" y="10563"/>
                    <a:pt x="2293" y="10563"/>
                    <a:pt x="2293" y="10563"/>
                  </a:cubicBezTo>
                  <a:cubicBezTo>
                    <a:pt x="2330" y="10631"/>
                    <a:pt x="2330" y="10631"/>
                    <a:pt x="2330" y="10631"/>
                  </a:cubicBezTo>
                  <a:cubicBezTo>
                    <a:pt x="2367" y="10698"/>
                    <a:pt x="2367" y="10698"/>
                    <a:pt x="2367" y="10698"/>
                  </a:cubicBezTo>
                  <a:cubicBezTo>
                    <a:pt x="2367" y="10698"/>
                    <a:pt x="2367" y="10698"/>
                    <a:pt x="2367" y="10698"/>
                  </a:cubicBezTo>
                  <a:cubicBezTo>
                    <a:pt x="2441" y="10834"/>
                    <a:pt x="2441" y="10834"/>
                    <a:pt x="2441" y="10834"/>
                  </a:cubicBezTo>
                  <a:cubicBezTo>
                    <a:pt x="2404" y="10834"/>
                    <a:pt x="2404" y="10834"/>
                    <a:pt x="2404" y="10834"/>
                  </a:cubicBezTo>
                  <a:cubicBezTo>
                    <a:pt x="2367" y="10834"/>
                    <a:pt x="2367" y="10834"/>
                    <a:pt x="2367" y="10834"/>
                  </a:cubicBezTo>
                  <a:cubicBezTo>
                    <a:pt x="2330" y="10902"/>
                    <a:pt x="2330" y="10902"/>
                    <a:pt x="2330" y="10902"/>
                  </a:cubicBezTo>
                  <a:cubicBezTo>
                    <a:pt x="2293" y="10902"/>
                    <a:pt x="2293" y="10902"/>
                    <a:pt x="2293" y="10902"/>
                  </a:cubicBezTo>
                  <a:cubicBezTo>
                    <a:pt x="2293" y="10902"/>
                    <a:pt x="2293" y="10902"/>
                    <a:pt x="2293" y="10902"/>
                  </a:cubicBezTo>
                  <a:cubicBezTo>
                    <a:pt x="2293" y="10969"/>
                    <a:pt x="2293" y="10969"/>
                    <a:pt x="2293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0969"/>
                    <a:pt x="2256" y="10969"/>
                    <a:pt x="2256" y="10969"/>
                  </a:cubicBezTo>
                  <a:cubicBezTo>
                    <a:pt x="2256" y="11105"/>
                    <a:pt x="2256" y="11105"/>
                    <a:pt x="2256" y="11105"/>
                  </a:cubicBezTo>
                  <a:cubicBezTo>
                    <a:pt x="2256" y="11105"/>
                    <a:pt x="2256" y="11105"/>
                    <a:pt x="2256" y="11105"/>
                  </a:cubicBezTo>
                  <a:cubicBezTo>
                    <a:pt x="2330" y="11172"/>
                    <a:pt x="2330" y="11172"/>
                    <a:pt x="2330" y="11172"/>
                  </a:cubicBezTo>
                  <a:cubicBezTo>
                    <a:pt x="2404" y="11308"/>
                    <a:pt x="2404" y="11308"/>
                    <a:pt x="2404" y="11308"/>
                  </a:cubicBezTo>
                  <a:cubicBezTo>
                    <a:pt x="2441" y="11308"/>
                    <a:pt x="2441" y="11308"/>
                    <a:pt x="2441" y="11308"/>
                  </a:cubicBezTo>
                  <a:cubicBezTo>
                    <a:pt x="2478" y="11308"/>
                    <a:pt x="2478" y="11308"/>
                    <a:pt x="2478" y="11308"/>
                  </a:cubicBezTo>
                  <a:cubicBezTo>
                    <a:pt x="2478" y="11376"/>
                    <a:pt x="2478" y="11376"/>
                    <a:pt x="2478" y="11376"/>
                  </a:cubicBezTo>
                  <a:cubicBezTo>
                    <a:pt x="2515" y="11308"/>
                    <a:pt x="2515" y="11308"/>
                    <a:pt x="2515" y="11308"/>
                  </a:cubicBezTo>
                  <a:cubicBezTo>
                    <a:pt x="2552" y="11308"/>
                    <a:pt x="2552" y="11308"/>
                    <a:pt x="2552" y="11308"/>
                  </a:cubicBezTo>
                  <a:cubicBezTo>
                    <a:pt x="2552" y="11308"/>
                    <a:pt x="2552" y="11308"/>
                    <a:pt x="2552" y="11308"/>
                  </a:cubicBezTo>
                  <a:cubicBezTo>
                    <a:pt x="2626" y="11240"/>
                    <a:pt x="2626" y="11240"/>
                    <a:pt x="2626" y="11240"/>
                  </a:cubicBezTo>
                  <a:cubicBezTo>
                    <a:pt x="2626" y="11172"/>
                    <a:pt x="2626" y="11172"/>
                    <a:pt x="2626" y="11172"/>
                  </a:cubicBezTo>
                  <a:cubicBezTo>
                    <a:pt x="2589" y="11105"/>
                    <a:pt x="2589" y="11105"/>
                    <a:pt x="2589" y="11105"/>
                  </a:cubicBezTo>
                  <a:cubicBezTo>
                    <a:pt x="2626" y="11037"/>
                    <a:pt x="2626" y="11037"/>
                    <a:pt x="2626" y="11037"/>
                  </a:cubicBezTo>
                  <a:cubicBezTo>
                    <a:pt x="2626" y="10969"/>
                    <a:pt x="2626" y="10969"/>
                    <a:pt x="2626" y="10969"/>
                  </a:cubicBezTo>
                  <a:cubicBezTo>
                    <a:pt x="2589" y="10969"/>
                    <a:pt x="2589" y="10969"/>
                    <a:pt x="2589" y="10969"/>
                  </a:cubicBezTo>
                  <a:cubicBezTo>
                    <a:pt x="2626" y="10902"/>
                    <a:pt x="2626" y="10902"/>
                    <a:pt x="2626" y="10902"/>
                  </a:cubicBezTo>
                  <a:cubicBezTo>
                    <a:pt x="2700" y="10902"/>
                    <a:pt x="2700" y="10902"/>
                    <a:pt x="2700" y="10902"/>
                  </a:cubicBezTo>
                  <a:cubicBezTo>
                    <a:pt x="2737" y="10902"/>
                    <a:pt x="2737" y="10902"/>
                    <a:pt x="2737" y="10902"/>
                  </a:cubicBezTo>
                  <a:cubicBezTo>
                    <a:pt x="2774" y="10902"/>
                    <a:pt x="2774" y="10902"/>
                    <a:pt x="2774" y="10902"/>
                  </a:cubicBezTo>
                  <a:cubicBezTo>
                    <a:pt x="2774" y="10834"/>
                    <a:pt x="2774" y="10834"/>
                    <a:pt x="2774" y="10834"/>
                  </a:cubicBezTo>
                  <a:cubicBezTo>
                    <a:pt x="2737" y="10834"/>
                    <a:pt x="2737" y="10834"/>
                    <a:pt x="2737" y="10834"/>
                  </a:cubicBezTo>
                  <a:cubicBezTo>
                    <a:pt x="2700" y="10766"/>
                    <a:pt x="2700" y="10766"/>
                    <a:pt x="2700" y="10766"/>
                  </a:cubicBezTo>
                  <a:cubicBezTo>
                    <a:pt x="2737" y="10766"/>
                    <a:pt x="2737" y="10766"/>
                    <a:pt x="2737" y="10766"/>
                  </a:cubicBezTo>
                  <a:cubicBezTo>
                    <a:pt x="2737" y="10766"/>
                    <a:pt x="2737" y="10766"/>
                    <a:pt x="2737" y="10766"/>
                  </a:cubicBezTo>
                  <a:cubicBezTo>
                    <a:pt x="2774" y="10766"/>
                    <a:pt x="2774" y="10766"/>
                    <a:pt x="2774" y="10766"/>
                  </a:cubicBezTo>
                  <a:cubicBezTo>
                    <a:pt x="2848" y="10631"/>
                    <a:pt x="2848" y="10631"/>
                    <a:pt x="2848" y="10631"/>
                  </a:cubicBezTo>
                  <a:cubicBezTo>
                    <a:pt x="2848" y="10631"/>
                    <a:pt x="2848" y="10631"/>
                    <a:pt x="2848" y="10631"/>
                  </a:cubicBezTo>
                  <a:cubicBezTo>
                    <a:pt x="2922" y="10495"/>
                    <a:pt x="2922" y="10495"/>
                    <a:pt x="2922" y="10495"/>
                  </a:cubicBezTo>
                  <a:cubicBezTo>
                    <a:pt x="2922" y="10495"/>
                    <a:pt x="2922" y="10495"/>
                    <a:pt x="2922" y="10495"/>
                  </a:cubicBezTo>
                  <a:cubicBezTo>
                    <a:pt x="2959" y="10428"/>
                    <a:pt x="2959" y="10428"/>
                    <a:pt x="2959" y="10428"/>
                  </a:cubicBezTo>
                  <a:cubicBezTo>
                    <a:pt x="2996" y="10495"/>
                    <a:pt x="2996" y="10495"/>
                    <a:pt x="2996" y="10495"/>
                  </a:cubicBezTo>
                  <a:cubicBezTo>
                    <a:pt x="3033" y="10428"/>
                    <a:pt x="3033" y="10428"/>
                    <a:pt x="3033" y="10428"/>
                  </a:cubicBezTo>
                  <a:cubicBezTo>
                    <a:pt x="3033" y="10428"/>
                    <a:pt x="3033" y="10428"/>
                    <a:pt x="3033" y="10428"/>
                  </a:cubicBezTo>
                  <a:cubicBezTo>
                    <a:pt x="3107" y="10360"/>
                    <a:pt x="3107" y="10360"/>
                    <a:pt x="3107" y="10360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28"/>
                    <a:pt x="3107" y="10428"/>
                    <a:pt x="3107" y="10428"/>
                  </a:cubicBezTo>
                  <a:cubicBezTo>
                    <a:pt x="3107" y="10495"/>
                    <a:pt x="3107" y="10495"/>
                    <a:pt x="3107" y="10495"/>
                  </a:cubicBezTo>
                  <a:cubicBezTo>
                    <a:pt x="3107" y="10495"/>
                    <a:pt x="3107" y="10495"/>
                    <a:pt x="3107" y="10495"/>
                  </a:cubicBezTo>
                  <a:cubicBezTo>
                    <a:pt x="3144" y="10428"/>
                    <a:pt x="3144" y="10428"/>
                    <a:pt x="3144" y="10428"/>
                  </a:cubicBezTo>
                  <a:cubicBezTo>
                    <a:pt x="3181" y="10428"/>
                    <a:pt x="3181" y="10428"/>
                    <a:pt x="3181" y="10428"/>
                  </a:cubicBezTo>
                  <a:cubicBezTo>
                    <a:pt x="3144" y="10360"/>
                    <a:pt x="3144" y="10360"/>
                    <a:pt x="3144" y="10360"/>
                  </a:cubicBezTo>
                  <a:cubicBezTo>
                    <a:pt x="3107" y="10360"/>
                    <a:pt x="3107" y="10360"/>
                    <a:pt x="3107" y="10360"/>
                  </a:cubicBezTo>
                  <a:cubicBezTo>
                    <a:pt x="3107" y="10292"/>
                    <a:pt x="3107" y="10292"/>
                    <a:pt x="3107" y="10292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24"/>
                    <a:pt x="3181" y="10224"/>
                    <a:pt x="3181" y="10224"/>
                  </a:cubicBezTo>
                  <a:cubicBezTo>
                    <a:pt x="3181" y="10292"/>
                    <a:pt x="3181" y="10292"/>
                    <a:pt x="3181" y="10292"/>
                  </a:cubicBezTo>
                  <a:cubicBezTo>
                    <a:pt x="3181" y="10292"/>
                    <a:pt x="3181" y="10292"/>
                    <a:pt x="3181" y="10292"/>
                  </a:cubicBezTo>
                  <a:cubicBezTo>
                    <a:pt x="3218" y="10360"/>
                    <a:pt x="3218" y="10360"/>
                    <a:pt x="3218" y="10360"/>
                  </a:cubicBezTo>
                  <a:cubicBezTo>
                    <a:pt x="3218" y="10360"/>
                    <a:pt x="3218" y="10360"/>
                    <a:pt x="3218" y="10360"/>
                  </a:cubicBezTo>
                  <a:cubicBezTo>
                    <a:pt x="3255" y="10292"/>
                    <a:pt x="3255" y="10292"/>
                    <a:pt x="3255" y="10292"/>
                  </a:cubicBezTo>
                  <a:cubicBezTo>
                    <a:pt x="3218" y="10292"/>
                    <a:pt x="3218" y="10292"/>
                    <a:pt x="3218" y="10292"/>
                  </a:cubicBezTo>
                  <a:cubicBezTo>
                    <a:pt x="3218" y="10224"/>
                    <a:pt x="3218" y="10224"/>
                    <a:pt x="3218" y="10224"/>
                  </a:cubicBezTo>
                  <a:cubicBezTo>
                    <a:pt x="3218" y="10157"/>
                    <a:pt x="3218" y="10157"/>
                    <a:pt x="3218" y="10157"/>
                  </a:cubicBezTo>
                  <a:cubicBezTo>
                    <a:pt x="3218" y="10157"/>
                    <a:pt x="3218" y="10157"/>
                    <a:pt x="3218" y="10157"/>
                  </a:cubicBezTo>
                  <a:cubicBezTo>
                    <a:pt x="3329" y="10089"/>
                    <a:pt x="3329" y="10089"/>
                    <a:pt x="3329" y="10089"/>
                  </a:cubicBezTo>
                  <a:cubicBezTo>
                    <a:pt x="3366" y="10089"/>
                    <a:pt x="3366" y="10089"/>
                    <a:pt x="3366" y="10089"/>
                  </a:cubicBezTo>
                  <a:cubicBezTo>
                    <a:pt x="3403" y="10089"/>
                    <a:pt x="3403" y="10089"/>
                    <a:pt x="3403" y="10089"/>
                  </a:cubicBezTo>
                  <a:cubicBezTo>
                    <a:pt x="3366" y="10157"/>
                    <a:pt x="3366" y="10157"/>
                    <a:pt x="3366" y="10157"/>
                  </a:cubicBezTo>
                  <a:cubicBezTo>
                    <a:pt x="3329" y="10157"/>
                    <a:pt x="3329" y="10157"/>
                    <a:pt x="3329" y="10157"/>
                  </a:cubicBezTo>
                  <a:cubicBezTo>
                    <a:pt x="3255" y="10157"/>
                    <a:pt x="3255" y="10157"/>
                    <a:pt x="3255" y="10157"/>
                  </a:cubicBezTo>
                  <a:cubicBezTo>
                    <a:pt x="3292" y="10224"/>
                    <a:pt x="3292" y="10224"/>
                    <a:pt x="3292" y="10224"/>
                  </a:cubicBezTo>
                  <a:cubicBezTo>
                    <a:pt x="3292" y="10224"/>
                    <a:pt x="3292" y="10224"/>
                    <a:pt x="3292" y="10224"/>
                  </a:cubicBezTo>
                  <a:cubicBezTo>
                    <a:pt x="3329" y="10224"/>
                    <a:pt x="3329" y="10224"/>
                    <a:pt x="3329" y="10224"/>
                  </a:cubicBezTo>
                  <a:cubicBezTo>
                    <a:pt x="3366" y="10224"/>
                    <a:pt x="3366" y="10224"/>
                    <a:pt x="3366" y="10224"/>
                  </a:cubicBezTo>
                  <a:cubicBezTo>
                    <a:pt x="3329" y="10292"/>
                    <a:pt x="3329" y="10292"/>
                    <a:pt x="3329" y="10292"/>
                  </a:cubicBezTo>
                  <a:cubicBezTo>
                    <a:pt x="3329" y="10292"/>
                    <a:pt x="3329" y="10292"/>
                    <a:pt x="3329" y="10292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29" y="10360"/>
                    <a:pt x="3329" y="10360"/>
                    <a:pt x="3329" y="10360"/>
                  </a:cubicBezTo>
                  <a:cubicBezTo>
                    <a:pt x="3292" y="10360"/>
                    <a:pt x="3292" y="10360"/>
                    <a:pt x="3292" y="10360"/>
                  </a:cubicBezTo>
                  <a:cubicBezTo>
                    <a:pt x="3255" y="10428"/>
                    <a:pt x="3255" y="10428"/>
                    <a:pt x="3255" y="10428"/>
                  </a:cubicBezTo>
                  <a:cubicBezTo>
                    <a:pt x="3292" y="10495"/>
                    <a:pt x="3292" y="10495"/>
                    <a:pt x="3292" y="10495"/>
                  </a:cubicBezTo>
                  <a:cubicBezTo>
                    <a:pt x="3292" y="10495"/>
                    <a:pt x="3292" y="10495"/>
                    <a:pt x="3292" y="10495"/>
                  </a:cubicBezTo>
                  <a:cubicBezTo>
                    <a:pt x="3329" y="10495"/>
                    <a:pt x="3329" y="10495"/>
                    <a:pt x="3329" y="10495"/>
                  </a:cubicBezTo>
                  <a:cubicBezTo>
                    <a:pt x="3366" y="10495"/>
                    <a:pt x="3366" y="10495"/>
                    <a:pt x="3366" y="10495"/>
                  </a:cubicBezTo>
                  <a:cubicBezTo>
                    <a:pt x="3366" y="10495"/>
                    <a:pt x="3366" y="10495"/>
                    <a:pt x="3366" y="10495"/>
                  </a:cubicBezTo>
                  <a:cubicBezTo>
                    <a:pt x="3403" y="10495"/>
                    <a:pt x="3403" y="10495"/>
                    <a:pt x="3403" y="10495"/>
                  </a:cubicBezTo>
                  <a:cubicBezTo>
                    <a:pt x="3403" y="10563"/>
                    <a:pt x="3403" y="10563"/>
                    <a:pt x="3403" y="10563"/>
                  </a:cubicBezTo>
                  <a:cubicBezTo>
                    <a:pt x="3403" y="10495"/>
                    <a:pt x="3403" y="10495"/>
                    <a:pt x="3403" y="10495"/>
                  </a:cubicBezTo>
                  <a:cubicBezTo>
                    <a:pt x="3440" y="10428"/>
                    <a:pt x="3440" y="10428"/>
                    <a:pt x="3440" y="10428"/>
                  </a:cubicBezTo>
                  <a:cubicBezTo>
                    <a:pt x="3477" y="10428"/>
                    <a:pt x="3477" y="10428"/>
                    <a:pt x="3477" y="10428"/>
                  </a:cubicBezTo>
                  <a:cubicBezTo>
                    <a:pt x="3477" y="10428"/>
                    <a:pt x="3477" y="10428"/>
                    <a:pt x="3477" y="10428"/>
                  </a:cubicBezTo>
                  <a:cubicBezTo>
                    <a:pt x="3514" y="10495"/>
                    <a:pt x="3514" y="10495"/>
                    <a:pt x="3514" y="10495"/>
                  </a:cubicBezTo>
                  <a:cubicBezTo>
                    <a:pt x="3514" y="10495"/>
                    <a:pt x="3514" y="10495"/>
                    <a:pt x="3514" y="10495"/>
                  </a:cubicBezTo>
                  <a:cubicBezTo>
                    <a:pt x="3514" y="10428"/>
                    <a:pt x="3514" y="10428"/>
                    <a:pt x="3514" y="10428"/>
                  </a:cubicBezTo>
                  <a:cubicBezTo>
                    <a:pt x="3514" y="10428"/>
                    <a:pt x="3514" y="10428"/>
                    <a:pt x="3514" y="10428"/>
                  </a:cubicBezTo>
                  <a:cubicBezTo>
                    <a:pt x="3514" y="10360"/>
                    <a:pt x="3514" y="10360"/>
                    <a:pt x="3514" y="10360"/>
                  </a:cubicBezTo>
                  <a:cubicBezTo>
                    <a:pt x="3514" y="10360"/>
                    <a:pt x="3514" y="10360"/>
                    <a:pt x="3514" y="10360"/>
                  </a:cubicBezTo>
                  <a:cubicBezTo>
                    <a:pt x="3514" y="10292"/>
                    <a:pt x="3514" y="10292"/>
                    <a:pt x="3514" y="10292"/>
                  </a:cubicBezTo>
                  <a:cubicBezTo>
                    <a:pt x="3551" y="10292"/>
                    <a:pt x="3551" y="10292"/>
                    <a:pt x="3551" y="10292"/>
                  </a:cubicBezTo>
                  <a:cubicBezTo>
                    <a:pt x="3588" y="10224"/>
                    <a:pt x="3588" y="10224"/>
                    <a:pt x="3588" y="10224"/>
                  </a:cubicBezTo>
                  <a:cubicBezTo>
                    <a:pt x="3625" y="10224"/>
                    <a:pt x="3625" y="10224"/>
                    <a:pt x="3625" y="10224"/>
                  </a:cubicBezTo>
                  <a:cubicBezTo>
                    <a:pt x="3625" y="10224"/>
                    <a:pt x="3625" y="10224"/>
                    <a:pt x="3625" y="10224"/>
                  </a:cubicBezTo>
                  <a:cubicBezTo>
                    <a:pt x="3662" y="10224"/>
                    <a:pt x="3662" y="10224"/>
                    <a:pt x="3662" y="10224"/>
                  </a:cubicBezTo>
                  <a:cubicBezTo>
                    <a:pt x="3662" y="10224"/>
                    <a:pt x="3662" y="10224"/>
                    <a:pt x="3662" y="10224"/>
                  </a:cubicBezTo>
                  <a:cubicBezTo>
                    <a:pt x="3699" y="10224"/>
                    <a:pt x="3699" y="10224"/>
                    <a:pt x="3699" y="10224"/>
                  </a:cubicBezTo>
                  <a:cubicBezTo>
                    <a:pt x="3773" y="10224"/>
                    <a:pt x="3773" y="10224"/>
                    <a:pt x="3773" y="10224"/>
                  </a:cubicBezTo>
                  <a:cubicBezTo>
                    <a:pt x="3773" y="10224"/>
                    <a:pt x="3773" y="10224"/>
                    <a:pt x="3773" y="10224"/>
                  </a:cubicBezTo>
                  <a:cubicBezTo>
                    <a:pt x="3773" y="10157"/>
                    <a:pt x="3773" y="10157"/>
                    <a:pt x="3773" y="10157"/>
                  </a:cubicBezTo>
                  <a:cubicBezTo>
                    <a:pt x="3810" y="10157"/>
                    <a:pt x="3810" y="10157"/>
                    <a:pt x="3810" y="10157"/>
                  </a:cubicBezTo>
                  <a:cubicBezTo>
                    <a:pt x="3847" y="10157"/>
                    <a:pt x="3847" y="10157"/>
                    <a:pt x="3847" y="10157"/>
                  </a:cubicBezTo>
                  <a:cubicBezTo>
                    <a:pt x="3847" y="10089"/>
                    <a:pt x="3847" y="10089"/>
                    <a:pt x="3847" y="10089"/>
                  </a:cubicBezTo>
                  <a:cubicBezTo>
                    <a:pt x="3884" y="10089"/>
                    <a:pt x="3884" y="10089"/>
                    <a:pt x="3884" y="10089"/>
                  </a:cubicBezTo>
                  <a:cubicBezTo>
                    <a:pt x="3921" y="10021"/>
                    <a:pt x="3921" y="10021"/>
                    <a:pt x="3921" y="10021"/>
                  </a:cubicBezTo>
                  <a:cubicBezTo>
                    <a:pt x="3958" y="9954"/>
                    <a:pt x="3958" y="9954"/>
                    <a:pt x="3958" y="9954"/>
                  </a:cubicBezTo>
                  <a:cubicBezTo>
                    <a:pt x="3958" y="9954"/>
                    <a:pt x="3958" y="9954"/>
                    <a:pt x="3958" y="9954"/>
                  </a:cubicBezTo>
                  <a:cubicBezTo>
                    <a:pt x="3995" y="9954"/>
                    <a:pt x="3995" y="9954"/>
                    <a:pt x="3995" y="9954"/>
                  </a:cubicBezTo>
                  <a:cubicBezTo>
                    <a:pt x="3995" y="9954"/>
                    <a:pt x="3995" y="9954"/>
                    <a:pt x="3995" y="9954"/>
                  </a:cubicBezTo>
                  <a:cubicBezTo>
                    <a:pt x="3958" y="10021"/>
                    <a:pt x="3958" y="10021"/>
                    <a:pt x="3958" y="10021"/>
                  </a:cubicBezTo>
                  <a:cubicBezTo>
                    <a:pt x="3995" y="10021"/>
                    <a:pt x="3995" y="10021"/>
                    <a:pt x="3995" y="10021"/>
                  </a:cubicBezTo>
                  <a:cubicBezTo>
                    <a:pt x="4032" y="10089"/>
                    <a:pt x="4032" y="10089"/>
                    <a:pt x="4032" y="10089"/>
                  </a:cubicBezTo>
                  <a:cubicBezTo>
                    <a:pt x="4032" y="10157"/>
                    <a:pt x="4032" y="10157"/>
                    <a:pt x="4032" y="10157"/>
                  </a:cubicBezTo>
                  <a:cubicBezTo>
                    <a:pt x="3995" y="10157"/>
                    <a:pt x="3995" y="10157"/>
                    <a:pt x="3995" y="10157"/>
                  </a:cubicBezTo>
                  <a:cubicBezTo>
                    <a:pt x="4032" y="10224"/>
                    <a:pt x="4032" y="10224"/>
                    <a:pt x="4032" y="10224"/>
                  </a:cubicBezTo>
                  <a:cubicBezTo>
                    <a:pt x="4032" y="10292"/>
                    <a:pt x="4032" y="10292"/>
                    <a:pt x="4032" y="10292"/>
                  </a:cubicBezTo>
                  <a:cubicBezTo>
                    <a:pt x="4032" y="10292"/>
                    <a:pt x="4032" y="10292"/>
                    <a:pt x="4032" y="10292"/>
                  </a:cubicBezTo>
                  <a:cubicBezTo>
                    <a:pt x="4105" y="10292"/>
                    <a:pt x="4105" y="10292"/>
                    <a:pt x="4105" y="10292"/>
                  </a:cubicBezTo>
                  <a:cubicBezTo>
                    <a:pt x="4142" y="10292"/>
                    <a:pt x="4142" y="10292"/>
                    <a:pt x="4142" y="10292"/>
                  </a:cubicBezTo>
                  <a:cubicBezTo>
                    <a:pt x="4142" y="10224"/>
                    <a:pt x="4142" y="10224"/>
                    <a:pt x="4142" y="10224"/>
                  </a:cubicBezTo>
                  <a:cubicBezTo>
                    <a:pt x="4105" y="10224"/>
                    <a:pt x="4105" y="10224"/>
                    <a:pt x="4105" y="10224"/>
                  </a:cubicBezTo>
                  <a:cubicBezTo>
                    <a:pt x="4068" y="10157"/>
                    <a:pt x="4068" y="10157"/>
                    <a:pt x="4068" y="10157"/>
                  </a:cubicBezTo>
                  <a:cubicBezTo>
                    <a:pt x="4105" y="10157"/>
                    <a:pt x="4105" y="10157"/>
                    <a:pt x="4105" y="10157"/>
                  </a:cubicBezTo>
                  <a:cubicBezTo>
                    <a:pt x="4105" y="10089"/>
                    <a:pt x="4105" y="10089"/>
                    <a:pt x="4105" y="10089"/>
                  </a:cubicBezTo>
                  <a:cubicBezTo>
                    <a:pt x="4142" y="10157"/>
                    <a:pt x="4142" y="10157"/>
                    <a:pt x="4142" y="10157"/>
                  </a:cubicBezTo>
                  <a:cubicBezTo>
                    <a:pt x="4179" y="10089"/>
                    <a:pt x="4179" y="10089"/>
                    <a:pt x="4179" y="10089"/>
                  </a:cubicBezTo>
                  <a:cubicBezTo>
                    <a:pt x="4216" y="10021"/>
                    <a:pt x="4216" y="10021"/>
                    <a:pt x="4216" y="10021"/>
                  </a:cubicBezTo>
                  <a:cubicBezTo>
                    <a:pt x="4216" y="10021"/>
                    <a:pt x="4216" y="10021"/>
                    <a:pt x="4216" y="10021"/>
                  </a:cubicBezTo>
                  <a:cubicBezTo>
                    <a:pt x="4253" y="10021"/>
                    <a:pt x="4253" y="10021"/>
                    <a:pt x="4253" y="10021"/>
                  </a:cubicBezTo>
                  <a:cubicBezTo>
                    <a:pt x="4290" y="10021"/>
                    <a:pt x="4290" y="10021"/>
                    <a:pt x="4290" y="10021"/>
                  </a:cubicBezTo>
                  <a:cubicBezTo>
                    <a:pt x="4253" y="9954"/>
                    <a:pt x="4253" y="9954"/>
                    <a:pt x="4253" y="9954"/>
                  </a:cubicBezTo>
                  <a:cubicBezTo>
                    <a:pt x="4216" y="9954"/>
                    <a:pt x="4216" y="9954"/>
                    <a:pt x="4216" y="9954"/>
                  </a:cubicBezTo>
                  <a:cubicBezTo>
                    <a:pt x="4216" y="9886"/>
                    <a:pt x="4216" y="9886"/>
                    <a:pt x="4216" y="9886"/>
                  </a:cubicBezTo>
                  <a:cubicBezTo>
                    <a:pt x="4179" y="9818"/>
                    <a:pt x="4179" y="9818"/>
                    <a:pt x="4179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42" y="9818"/>
                    <a:pt x="4142" y="9818"/>
                    <a:pt x="4142" y="9818"/>
                  </a:cubicBezTo>
                  <a:cubicBezTo>
                    <a:pt x="4105" y="9683"/>
                    <a:pt x="4105" y="9683"/>
                    <a:pt x="4105" y="9683"/>
                  </a:cubicBezTo>
                  <a:cubicBezTo>
                    <a:pt x="4105" y="9683"/>
                    <a:pt x="4105" y="9683"/>
                    <a:pt x="4105" y="9683"/>
                  </a:cubicBezTo>
                  <a:cubicBezTo>
                    <a:pt x="4068" y="9615"/>
                    <a:pt x="4068" y="9615"/>
                    <a:pt x="4068" y="9615"/>
                  </a:cubicBezTo>
                  <a:cubicBezTo>
                    <a:pt x="4068" y="9615"/>
                    <a:pt x="4068" y="9615"/>
                    <a:pt x="4068" y="9615"/>
                  </a:cubicBezTo>
                  <a:cubicBezTo>
                    <a:pt x="4105" y="9547"/>
                    <a:pt x="4105" y="9547"/>
                    <a:pt x="4105" y="9547"/>
                  </a:cubicBezTo>
                  <a:cubicBezTo>
                    <a:pt x="4105" y="9547"/>
                    <a:pt x="4105" y="9547"/>
                    <a:pt x="4105" y="9547"/>
                  </a:cubicBezTo>
                  <a:cubicBezTo>
                    <a:pt x="4068" y="9480"/>
                    <a:pt x="4068" y="9480"/>
                    <a:pt x="4068" y="9480"/>
                  </a:cubicBezTo>
                  <a:cubicBezTo>
                    <a:pt x="4105" y="9412"/>
                    <a:pt x="4105" y="9412"/>
                    <a:pt x="4105" y="9412"/>
                  </a:cubicBezTo>
                  <a:cubicBezTo>
                    <a:pt x="4142" y="9480"/>
                    <a:pt x="4142" y="9480"/>
                    <a:pt x="4142" y="9480"/>
                  </a:cubicBezTo>
                  <a:cubicBezTo>
                    <a:pt x="4142" y="9412"/>
                    <a:pt x="4142" y="9412"/>
                    <a:pt x="4142" y="9412"/>
                  </a:cubicBezTo>
                  <a:cubicBezTo>
                    <a:pt x="4179" y="9480"/>
                    <a:pt x="4179" y="9480"/>
                    <a:pt x="4179" y="9480"/>
                  </a:cubicBezTo>
                  <a:cubicBezTo>
                    <a:pt x="4216" y="9480"/>
                    <a:pt x="4216" y="9480"/>
                    <a:pt x="4216" y="9480"/>
                  </a:cubicBezTo>
                  <a:cubicBezTo>
                    <a:pt x="4253" y="9480"/>
                    <a:pt x="4253" y="9480"/>
                    <a:pt x="4253" y="9480"/>
                  </a:cubicBezTo>
                  <a:cubicBezTo>
                    <a:pt x="4364" y="9480"/>
                    <a:pt x="4364" y="9480"/>
                    <a:pt x="4364" y="9480"/>
                  </a:cubicBezTo>
                  <a:cubicBezTo>
                    <a:pt x="4512" y="9480"/>
                    <a:pt x="4512" y="9480"/>
                    <a:pt x="4512" y="9480"/>
                  </a:cubicBezTo>
                  <a:cubicBezTo>
                    <a:pt x="4549" y="9547"/>
                    <a:pt x="4549" y="9547"/>
                    <a:pt x="4549" y="9547"/>
                  </a:cubicBezTo>
                  <a:cubicBezTo>
                    <a:pt x="4660" y="9547"/>
                    <a:pt x="4660" y="9547"/>
                    <a:pt x="4660" y="9547"/>
                  </a:cubicBezTo>
                  <a:cubicBezTo>
                    <a:pt x="4660" y="9615"/>
                    <a:pt x="4660" y="9615"/>
                    <a:pt x="4660" y="9615"/>
                  </a:cubicBezTo>
                  <a:cubicBezTo>
                    <a:pt x="4660" y="9615"/>
                    <a:pt x="4660" y="9615"/>
                    <a:pt x="4660" y="9615"/>
                  </a:cubicBezTo>
                  <a:cubicBezTo>
                    <a:pt x="4697" y="9683"/>
                    <a:pt x="4697" y="9683"/>
                    <a:pt x="4697" y="9683"/>
                  </a:cubicBezTo>
                  <a:cubicBezTo>
                    <a:pt x="4697" y="9683"/>
                    <a:pt x="4697" y="9683"/>
                    <a:pt x="4697" y="9683"/>
                  </a:cubicBezTo>
                  <a:cubicBezTo>
                    <a:pt x="4771" y="9615"/>
                    <a:pt x="4771" y="9615"/>
                    <a:pt x="4771" y="9615"/>
                  </a:cubicBezTo>
                  <a:cubicBezTo>
                    <a:pt x="4771" y="9683"/>
                    <a:pt x="4771" y="9683"/>
                    <a:pt x="4771" y="9683"/>
                  </a:cubicBezTo>
                  <a:cubicBezTo>
                    <a:pt x="4808" y="9683"/>
                    <a:pt x="4808" y="9683"/>
                    <a:pt x="4808" y="9683"/>
                  </a:cubicBezTo>
                  <a:cubicBezTo>
                    <a:pt x="4808" y="9750"/>
                    <a:pt x="4808" y="9750"/>
                    <a:pt x="4808" y="9750"/>
                  </a:cubicBezTo>
                  <a:cubicBezTo>
                    <a:pt x="4882" y="9750"/>
                    <a:pt x="4882" y="9750"/>
                    <a:pt x="4882" y="9750"/>
                  </a:cubicBezTo>
                  <a:cubicBezTo>
                    <a:pt x="4956" y="9818"/>
                    <a:pt x="4956" y="9818"/>
                    <a:pt x="4956" y="9818"/>
                  </a:cubicBezTo>
                  <a:cubicBezTo>
                    <a:pt x="5067" y="9818"/>
                    <a:pt x="5067" y="9818"/>
                    <a:pt x="5067" y="9818"/>
                  </a:cubicBezTo>
                  <a:cubicBezTo>
                    <a:pt x="5067" y="9886"/>
                    <a:pt x="5067" y="9886"/>
                    <a:pt x="5067" y="9886"/>
                  </a:cubicBezTo>
                  <a:cubicBezTo>
                    <a:pt x="5104" y="9954"/>
                    <a:pt x="5104" y="9954"/>
                    <a:pt x="5104" y="9954"/>
                  </a:cubicBezTo>
                  <a:cubicBezTo>
                    <a:pt x="5141" y="9954"/>
                    <a:pt x="5141" y="9954"/>
                    <a:pt x="5141" y="9954"/>
                  </a:cubicBezTo>
                  <a:cubicBezTo>
                    <a:pt x="5215" y="10021"/>
                    <a:pt x="5215" y="10021"/>
                    <a:pt x="5215" y="10021"/>
                  </a:cubicBezTo>
                  <a:cubicBezTo>
                    <a:pt x="5252" y="10157"/>
                    <a:pt x="5252" y="10157"/>
                    <a:pt x="5252" y="10157"/>
                  </a:cubicBezTo>
                  <a:cubicBezTo>
                    <a:pt x="5289" y="10157"/>
                    <a:pt x="5289" y="10157"/>
                    <a:pt x="5289" y="10157"/>
                  </a:cubicBezTo>
                  <a:cubicBezTo>
                    <a:pt x="5289" y="10157"/>
                    <a:pt x="5289" y="10157"/>
                    <a:pt x="5289" y="10157"/>
                  </a:cubicBezTo>
                  <a:cubicBezTo>
                    <a:pt x="5252" y="10089"/>
                    <a:pt x="5252" y="10089"/>
                    <a:pt x="5252" y="10089"/>
                  </a:cubicBezTo>
                  <a:cubicBezTo>
                    <a:pt x="5289" y="10021"/>
                    <a:pt x="5289" y="10021"/>
                    <a:pt x="5289" y="10021"/>
                  </a:cubicBezTo>
                  <a:cubicBezTo>
                    <a:pt x="5289" y="10021"/>
                    <a:pt x="5289" y="10021"/>
                    <a:pt x="5289" y="10021"/>
                  </a:cubicBezTo>
                  <a:cubicBezTo>
                    <a:pt x="5289" y="9954"/>
                    <a:pt x="5289" y="9954"/>
                    <a:pt x="5289" y="9954"/>
                  </a:cubicBezTo>
                  <a:cubicBezTo>
                    <a:pt x="5289" y="9954"/>
                    <a:pt x="5289" y="9954"/>
                    <a:pt x="5289" y="9954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326" y="9750"/>
                    <a:pt x="5326" y="9750"/>
                    <a:pt x="5326" y="9750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289" y="9750"/>
                    <a:pt x="5289" y="9750"/>
                    <a:pt x="5289" y="9750"/>
                  </a:cubicBezTo>
                  <a:cubicBezTo>
                    <a:pt x="5252" y="9750"/>
                    <a:pt x="5252" y="9750"/>
                    <a:pt x="5252" y="9750"/>
                  </a:cubicBezTo>
                  <a:cubicBezTo>
                    <a:pt x="5215" y="9750"/>
                    <a:pt x="5215" y="9750"/>
                    <a:pt x="5215" y="9750"/>
                  </a:cubicBezTo>
                  <a:cubicBezTo>
                    <a:pt x="5178" y="9750"/>
                    <a:pt x="5178" y="9750"/>
                    <a:pt x="5178" y="9750"/>
                  </a:cubicBezTo>
                  <a:cubicBezTo>
                    <a:pt x="5104" y="9615"/>
                    <a:pt x="5104" y="9615"/>
                    <a:pt x="5104" y="9615"/>
                  </a:cubicBezTo>
                  <a:cubicBezTo>
                    <a:pt x="5104" y="9615"/>
                    <a:pt x="5104" y="9615"/>
                    <a:pt x="5104" y="9615"/>
                  </a:cubicBezTo>
                  <a:cubicBezTo>
                    <a:pt x="5067" y="9547"/>
                    <a:pt x="5067" y="9547"/>
                    <a:pt x="5067" y="9547"/>
                  </a:cubicBezTo>
                  <a:cubicBezTo>
                    <a:pt x="5067" y="9480"/>
                    <a:pt x="5067" y="9480"/>
                    <a:pt x="5067" y="9480"/>
                  </a:cubicBezTo>
                  <a:cubicBezTo>
                    <a:pt x="5067" y="9412"/>
                    <a:pt x="5067" y="9412"/>
                    <a:pt x="5067" y="9412"/>
                  </a:cubicBezTo>
                  <a:cubicBezTo>
                    <a:pt x="5030" y="9480"/>
                    <a:pt x="5030" y="9480"/>
                    <a:pt x="5030" y="9480"/>
                  </a:cubicBezTo>
                  <a:cubicBezTo>
                    <a:pt x="4993" y="9480"/>
                    <a:pt x="4993" y="9480"/>
                    <a:pt x="4993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19" y="9412"/>
                    <a:pt x="4919" y="9412"/>
                    <a:pt x="4919" y="9412"/>
                  </a:cubicBezTo>
                  <a:cubicBezTo>
                    <a:pt x="4919" y="9480"/>
                    <a:pt x="4919" y="9480"/>
                    <a:pt x="4919" y="9480"/>
                  </a:cubicBezTo>
                  <a:cubicBezTo>
                    <a:pt x="4882" y="9344"/>
                    <a:pt x="4882" y="9344"/>
                    <a:pt x="4882" y="9344"/>
                  </a:cubicBezTo>
                  <a:cubicBezTo>
                    <a:pt x="4882" y="9344"/>
                    <a:pt x="4882" y="9344"/>
                    <a:pt x="4882" y="9344"/>
                  </a:cubicBezTo>
                  <a:cubicBezTo>
                    <a:pt x="4845" y="9209"/>
                    <a:pt x="4845" y="9209"/>
                    <a:pt x="4845" y="9209"/>
                  </a:cubicBezTo>
                  <a:cubicBezTo>
                    <a:pt x="4845" y="9209"/>
                    <a:pt x="4845" y="9209"/>
                    <a:pt x="4845" y="9209"/>
                  </a:cubicBezTo>
                  <a:cubicBezTo>
                    <a:pt x="4882" y="9209"/>
                    <a:pt x="4882" y="9209"/>
                    <a:pt x="4882" y="9209"/>
                  </a:cubicBezTo>
                  <a:cubicBezTo>
                    <a:pt x="4882" y="9141"/>
                    <a:pt x="4882" y="9141"/>
                    <a:pt x="4882" y="9141"/>
                  </a:cubicBezTo>
                  <a:cubicBezTo>
                    <a:pt x="4882" y="9073"/>
                    <a:pt x="4882" y="9073"/>
                    <a:pt x="4882" y="9073"/>
                  </a:cubicBezTo>
                  <a:cubicBezTo>
                    <a:pt x="4845" y="9073"/>
                    <a:pt x="4845" y="9073"/>
                    <a:pt x="4845" y="9073"/>
                  </a:cubicBezTo>
                  <a:cubicBezTo>
                    <a:pt x="4845" y="9006"/>
                    <a:pt x="4845" y="9006"/>
                    <a:pt x="4845" y="9006"/>
                  </a:cubicBezTo>
                  <a:cubicBezTo>
                    <a:pt x="4882" y="8938"/>
                    <a:pt x="4882" y="8938"/>
                    <a:pt x="4882" y="8938"/>
                  </a:cubicBezTo>
                  <a:cubicBezTo>
                    <a:pt x="4882" y="8938"/>
                    <a:pt x="4882" y="8938"/>
                    <a:pt x="4882" y="8938"/>
                  </a:cubicBezTo>
                  <a:cubicBezTo>
                    <a:pt x="4845" y="8870"/>
                    <a:pt x="4845" y="8870"/>
                    <a:pt x="4845" y="8870"/>
                  </a:cubicBezTo>
                  <a:cubicBezTo>
                    <a:pt x="4808" y="8870"/>
                    <a:pt x="4808" y="8870"/>
                    <a:pt x="4808" y="8870"/>
                  </a:cubicBezTo>
                  <a:cubicBezTo>
                    <a:pt x="4808" y="8803"/>
                    <a:pt x="4808" y="8803"/>
                    <a:pt x="4808" y="8803"/>
                  </a:cubicBezTo>
                  <a:cubicBezTo>
                    <a:pt x="4771" y="8735"/>
                    <a:pt x="4771" y="8735"/>
                    <a:pt x="4771" y="8735"/>
                  </a:cubicBezTo>
                  <a:cubicBezTo>
                    <a:pt x="4771" y="8803"/>
                    <a:pt x="4771" y="8803"/>
                    <a:pt x="4771" y="8803"/>
                  </a:cubicBezTo>
                  <a:cubicBezTo>
                    <a:pt x="4734" y="8735"/>
                    <a:pt x="4734" y="8735"/>
                    <a:pt x="4734" y="8735"/>
                  </a:cubicBezTo>
                  <a:cubicBezTo>
                    <a:pt x="4734" y="8599"/>
                    <a:pt x="4734" y="8599"/>
                    <a:pt x="4734" y="8599"/>
                  </a:cubicBezTo>
                  <a:cubicBezTo>
                    <a:pt x="4734" y="8599"/>
                    <a:pt x="4734" y="8599"/>
                    <a:pt x="4734" y="8599"/>
                  </a:cubicBezTo>
                  <a:cubicBezTo>
                    <a:pt x="4734" y="8532"/>
                    <a:pt x="4734" y="8532"/>
                    <a:pt x="4734" y="8532"/>
                  </a:cubicBezTo>
                  <a:cubicBezTo>
                    <a:pt x="4697" y="8464"/>
                    <a:pt x="4697" y="8464"/>
                    <a:pt x="4697" y="8464"/>
                  </a:cubicBezTo>
                  <a:cubicBezTo>
                    <a:pt x="4734" y="8464"/>
                    <a:pt x="4734" y="8464"/>
                    <a:pt x="4734" y="8464"/>
                  </a:cubicBezTo>
                  <a:cubicBezTo>
                    <a:pt x="4808" y="8329"/>
                    <a:pt x="4808" y="8329"/>
                    <a:pt x="4808" y="8329"/>
                  </a:cubicBezTo>
                  <a:cubicBezTo>
                    <a:pt x="4845" y="8261"/>
                    <a:pt x="4845" y="8261"/>
                    <a:pt x="4845" y="8261"/>
                  </a:cubicBezTo>
                  <a:cubicBezTo>
                    <a:pt x="4845" y="8261"/>
                    <a:pt x="4845" y="8261"/>
                    <a:pt x="4845" y="8261"/>
                  </a:cubicBezTo>
                  <a:cubicBezTo>
                    <a:pt x="4808" y="8193"/>
                    <a:pt x="4808" y="8193"/>
                    <a:pt x="4808" y="8193"/>
                  </a:cubicBezTo>
                  <a:cubicBezTo>
                    <a:pt x="4808" y="8125"/>
                    <a:pt x="4808" y="8125"/>
                    <a:pt x="4808" y="8125"/>
                  </a:cubicBezTo>
                  <a:cubicBezTo>
                    <a:pt x="4845" y="8058"/>
                    <a:pt x="4845" y="8058"/>
                    <a:pt x="4845" y="8058"/>
                  </a:cubicBezTo>
                  <a:cubicBezTo>
                    <a:pt x="4808" y="7990"/>
                    <a:pt x="4808" y="7990"/>
                    <a:pt x="4808" y="7990"/>
                  </a:cubicBezTo>
                  <a:cubicBezTo>
                    <a:pt x="4808" y="7922"/>
                    <a:pt x="4808" y="7922"/>
                    <a:pt x="4808" y="7922"/>
                  </a:cubicBezTo>
                  <a:cubicBezTo>
                    <a:pt x="4808" y="7855"/>
                    <a:pt x="4808" y="7855"/>
                    <a:pt x="4808" y="7855"/>
                  </a:cubicBezTo>
                  <a:cubicBezTo>
                    <a:pt x="4808" y="7787"/>
                    <a:pt x="4808" y="7787"/>
                    <a:pt x="4808" y="7787"/>
                  </a:cubicBezTo>
                  <a:cubicBezTo>
                    <a:pt x="4808" y="7787"/>
                    <a:pt x="4808" y="7787"/>
                    <a:pt x="4808" y="7787"/>
                  </a:cubicBezTo>
                  <a:cubicBezTo>
                    <a:pt x="4808" y="7719"/>
                    <a:pt x="4808" y="7719"/>
                    <a:pt x="4808" y="7719"/>
                  </a:cubicBezTo>
                  <a:cubicBezTo>
                    <a:pt x="4808" y="7651"/>
                    <a:pt x="4808" y="7651"/>
                    <a:pt x="4808" y="7651"/>
                  </a:cubicBezTo>
                  <a:cubicBezTo>
                    <a:pt x="4808" y="7584"/>
                    <a:pt x="4808" y="7584"/>
                    <a:pt x="4808" y="7584"/>
                  </a:cubicBezTo>
                  <a:cubicBezTo>
                    <a:pt x="4808" y="7516"/>
                    <a:pt x="4808" y="7516"/>
                    <a:pt x="4808" y="7516"/>
                  </a:cubicBezTo>
                  <a:cubicBezTo>
                    <a:pt x="4808" y="7448"/>
                    <a:pt x="4808" y="7448"/>
                    <a:pt x="4808" y="7448"/>
                  </a:cubicBezTo>
                  <a:cubicBezTo>
                    <a:pt x="4808" y="7313"/>
                    <a:pt x="4808" y="7313"/>
                    <a:pt x="4808" y="7313"/>
                  </a:cubicBezTo>
                  <a:cubicBezTo>
                    <a:pt x="4808" y="7313"/>
                    <a:pt x="4808" y="7313"/>
                    <a:pt x="4808" y="7313"/>
                  </a:cubicBezTo>
                  <a:cubicBezTo>
                    <a:pt x="4845" y="7313"/>
                    <a:pt x="4845" y="7313"/>
                    <a:pt x="4845" y="7313"/>
                  </a:cubicBezTo>
                  <a:cubicBezTo>
                    <a:pt x="4845" y="7381"/>
                    <a:pt x="4845" y="7381"/>
                    <a:pt x="4845" y="7381"/>
                  </a:cubicBezTo>
                  <a:cubicBezTo>
                    <a:pt x="4845" y="7381"/>
                    <a:pt x="4845" y="7381"/>
                    <a:pt x="4845" y="7381"/>
                  </a:cubicBezTo>
                  <a:cubicBezTo>
                    <a:pt x="4882" y="7381"/>
                    <a:pt x="4882" y="7381"/>
                    <a:pt x="4882" y="7381"/>
                  </a:cubicBezTo>
                  <a:cubicBezTo>
                    <a:pt x="4919" y="7381"/>
                    <a:pt x="4919" y="7381"/>
                    <a:pt x="4919" y="7381"/>
                  </a:cubicBezTo>
                  <a:cubicBezTo>
                    <a:pt x="4993" y="7313"/>
                    <a:pt x="4993" y="7313"/>
                    <a:pt x="4993" y="7313"/>
                  </a:cubicBezTo>
                  <a:cubicBezTo>
                    <a:pt x="4993" y="7313"/>
                    <a:pt x="4993" y="7313"/>
                    <a:pt x="4993" y="7313"/>
                  </a:cubicBezTo>
                  <a:cubicBezTo>
                    <a:pt x="5030" y="7381"/>
                    <a:pt x="5030" y="7381"/>
                    <a:pt x="5030" y="7381"/>
                  </a:cubicBezTo>
                  <a:cubicBezTo>
                    <a:pt x="5067" y="7313"/>
                    <a:pt x="5067" y="7313"/>
                    <a:pt x="5067" y="7313"/>
                  </a:cubicBezTo>
                  <a:cubicBezTo>
                    <a:pt x="5104" y="7313"/>
                    <a:pt x="5104" y="7313"/>
                    <a:pt x="5104" y="7313"/>
                  </a:cubicBezTo>
                  <a:cubicBezTo>
                    <a:pt x="5178" y="7381"/>
                    <a:pt x="5178" y="7381"/>
                    <a:pt x="5178" y="7381"/>
                  </a:cubicBezTo>
                  <a:cubicBezTo>
                    <a:pt x="5252" y="7381"/>
                    <a:pt x="5252" y="7381"/>
                    <a:pt x="5252" y="7381"/>
                  </a:cubicBezTo>
                  <a:cubicBezTo>
                    <a:pt x="5252" y="7381"/>
                    <a:pt x="5252" y="7381"/>
                    <a:pt x="5252" y="7381"/>
                  </a:cubicBezTo>
                  <a:cubicBezTo>
                    <a:pt x="5289" y="7448"/>
                    <a:pt x="5289" y="7448"/>
                    <a:pt x="5289" y="7448"/>
                  </a:cubicBezTo>
                  <a:cubicBezTo>
                    <a:pt x="5252" y="7448"/>
                    <a:pt x="5252" y="7448"/>
                    <a:pt x="5252" y="7448"/>
                  </a:cubicBezTo>
                  <a:cubicBezTo>
                    <a:pt x="5289" y="7516"/>
                    <a:pt x="5289" y="7516"/>
                    <a:pt x="5289" y="7516"/>
                  </a:cubicBezTo>
                  <a:cubicBezTo>
                    <a:pt x="5289" y="7584"/>
                    <a:pt x="5289" y="7584"/>
                    <a:pt x="5289" y="7584"/>
                  </a:cubicBezTo>
                  <a:cubicBezTo>
                    <a:pt x="5289" y="7651"/>
                    <a:pt x="5289" y="7651"/>
                    <a:pt x="5289" y="7651"/>
                  </a:cubicBezTo>
                  <a:cubicBezTo>
                    <a:pt x="5289" y="7719"/>
                    <a:pt x="5289" y="7719"/>
                    <a:pt x="5289" y="7719"/>
                  </a:cubicBezTo>
                  <a:cubicBezTo>
                    <a:pt x="5326" y="7787"/>
                    <a:pt x="5326" y="7787"/>
                    <a:pt x="5326" y="7787"/>
                  </a:cubicBezTo>
                  <a:cubicBezTo>
                    <a:pt x="5289" y="7990"/>
                    <a:pt x="5289" y="7990"/>
                    <a:pt x="5289" y="7990"/>
                  </a:cubicBezTo>
                  <a:cubicBezTo>
                    <a:pt x="5326" y="7990"/>
                    <a:pt x="5326" y="7990"/>
                    <a:pt x="5326" y="7990"/>
                  </a:cubicBezTo>
                  <a:cubicBezTo>
                    <a:pt x="5326" y="8058"/>
                    <a:pt x="5326" y="8058"/>
                    <a:pt x="5326" y="8058"/>
                  </a:cubicBezTo>
                  <a:cubicBezTo>
                    <a:pt x="5326" y="8058"/>
                    <a:pt x="5326" y="8058"/>
                    <a:pt x="5326" y="8058"/>
                  </a:cubicBezTo>
                  <a:cubicBezTo>
                    <a:pt x="5326" y="8125"/>
                    <a:pt x="5326" y="8125"/>
                    <a:pt x="5326" y="8125"/>
                  </a:cubicBezTo>
                  <a:cubicBezTo>
                    <a:pt x="5289" y="8125"/>
                    <a:pt x="5289" y="8125"/>
                    <a:pt x="5289" y="8125"/>
                  </a:cubicBezTo>
                  <a:cubicBezTo>
                    <a:pt x="5326" y="8193"/>
                    <a:pt x="5326" y="8193"/>
                    <a:pt x="5326" y="8193"/>
                  </a:cubicBezTo>
                  <a:cubicBezTo>
                    <a:pt x="5326" y="8261"/>
                    <a:pt x="5326" y="8261"/>
                    <a:pt x="5326" y="8261"/>
                  </a:cubicBezTo>
                  <a:cubicBezTo>
                    <a:pt x="5363" y="8329"/>
                    <a:pt x="5363" y="8329"/>
                    <a:pt x="5363" y="8329"/>
                  </a:cubicBezTo>
                  <a:cubicBezTo>
                    <a:pt x="5400" y="8329"/>
                    <a:pt x="5400" y="8329"/>
                    <a:pt x="5400" y="8329"/>
                  </a:cubicBezTo>
                  <a:cubicBezTo>
                    <a:pt x="5400" y="8396"/>
                    <a:pt x="5400" y="8396"/>
                    <a:pt x="5400" y="8396"/>
                  </a:cubicBezTo>
                  <a:cubicBezTo>
                    <a:pt x="5437" y="8329"/>
                    <a:pt x="5437" y="8329"/>
                    <a:pt x="5437" y="8329"/>
                  </a:cubicBezTo>
                  <a:cubicBezTo>
                    <a:pt x="5437" y="8396"/>
                    <a:pt x="5437" y="8396"/>
                    <a:pt x="5437" y="8396"/>
                  </a:cubicBezTo>
                  <a:cubicBezTo>
                    <a:pt x="5474" y="8464"/>
                    <a:pt x="5474" y="8464"/>
                    <a:pt x="5474" y="8464"/>
                  </a:cubicBezTo>
                  <a:cubicBezTo>
                    <a:pt x="5511" y="8532"/>
                    <a:pt x="5511" y="8532"/>
                    <a:pt x="5511" y="8532"/>
                  </a:cubicBezTo>
                  <a:cubicBezTo>
                    <a:pt x="5511" y="8599"/>
                    <a:pt x="5511" y="8599"/>
                    <a:pt x="5511" y="8599"/>
                  </a:cubicBezTo>
                  <a:cubicBezTo>
                    <a:pt x="5548" y="8735"/>
                    <a:pt x="5548" y="8735"/>
                    <a:pt x="5548" y="8735"/>
                  </a:cubicBezTo>
                  <a:cubicBezTo>
                    <a:pt x="5548" y="8803"/>
                    <a:pt x="5548" y="8803"/>
                    <a:pt x="5548" y="8803"/>
                  </a:cubicBezTo>
                  <a:cubicBezTo>
                    <a:pt x="5548" y="8803"/>
                    <a:pt x="5548" y="8803"/>
                    <a:pt x="5548" y="8803"/>
                  </a:cubicBezTo>
                  <a:cubicBezTo>
                    <a:pt x="5548" y="8870"/>
                    <a:pt x="5548" y="8870"/>
                    <a:pt x="5548" y="8870"/>
                  </a:cubicBezTo>
                  <a:cubicBezTo>
                    <a:pt x="5585" y="8938"/>
                    <a:pt x="5585" y="8938"/>
                    <a:pt x="5585" y="8938"/>
                  </a:cubicBezTo>
                  <a:cubicBezTo>
                    <a:pt x="5585" y="9006"/>
                    <a:pt x="5585" y="9006"/>
                    <a:pt x="5585" y="9006"/>
                  </a:cubicBezTo>
                  <a:cubicBezTo>
                    <a:pt x="5622" y="9141"/>
                    <a:pt x="5622" y="9141"/>
                    <a:pt x="5622" y="9141"/>
                  </a:cubicBezTo>
                  <a:cubicBezTo>
                    <a:pt x="5622" y="9209"/>
                    <a:pt x="5622" y="9209"/>
                    <a:pt x="5622" y="9209"/>
                  </a:cubicBezTo>
                  <a:cubicBezTo>
                    <a:pt x="5659" y="9276"/>
                    <a:pt x="5659" y="9276"/>
                    <a:pt x="5659" y="9276"/>
                  </a:cubicBezTo>
                  <a:cubicBezTo>
                    <a:pt x="5659" y="9276"/>
                    <a:pt x="5659" y="9276"/>
                    <a:pt x="5659" y="9276"/>
                  </a:cubicBezTo>
                  <a:cubicBezTo>
                    <a:pt x="5659" y="9344"/>
                    <a:pt x="5659" y="9344"/>
                    <a:pt x="5659" y="9344"/>
                  </a:cubicBezTo>
                  <a:cubicBezTo>
                    <a:pt x="5696" y="9412"/>
                    <a:pt x="5696" y="9412"/>
                    <a:pt x="5696" y="9412"/>
                  </a:cubicBezTo>
                  <a:cubicBezTo>
                    <a:pt x="5696" y="9480"/>
                    <a:pt x="5696" y="9480"/>
                    <a:pt x="5696" y="9480"/>
                  </a:cubicBezTo>
                  <a:cubicBezTo>
                    <a:pt x="5770" y="9615"/>
                    <a:pt x="5770" y="9615"/>
                    <a:pt x="5770" y="9615"/>
                  </a:cubicBezTo>
                  <a:cubicBezTo>
                    <a:pt x="5807" y="9683"/>
                    <a:pt x="5807" y="9683"/>
                    <a:pt x="5807" y="9683"/>
                  </a:cubicBezTo>
                  <a:cubicBezTo>
                    <a:pt x="5844" y="9683"/>
                    <a:pt x="5844" y="9683"/>
                    <a:pt x="5844" y="9683"/>
                  </a:cubicBezTo>
                  <a:cubicBezTo>
                    <a:pt x="5844" y="9750"/>
                    <a:pt x="5844" y="9750"/>
                    <a:pt x="5844" y="9750"/>
                  </a:cubicBezTo>
                  <a:cubicBezTo>
                    <a:pt x="5918" y="9818"/>
                    <a:pt x="5918" y="9818"/>
                    <a:pt x="5918" y="9818"/>
                  </a:cubicBezTo>
                  <a:cubicBezTo>
                    <a:pt x="5918" y="9818"/>
                    <a:pt x="5918" y="9818"/>
                    <a:pt x="5918" y="9818"/>
                  </a:cubicBezTo>
                  <a:cubicBezTo>
                    <a:pt x="5881" y="9818"/>
                    <a:pt x="5881" y="9818"/>
                    <a:pt x="5881" y="9818"/>
                  </a:cubicBezTo>
                  <a:cubicBezTo>
                    <a:pt x="5881" y="9886"/>
                    <a:pt x="5881" y="9886"/>
                    <a:pt x="5881" y="9886"/>
                  </a:cubicBezTo>
                  <a:cubicBezTo>
                    <a:pt x="5881" y="9954"/>
                    <a:pt x="5881" y="9954"/>
                    <a:pt x="5881" y="9954"/>
                  </a:cubicBezTo>
                  <a:cubicBezTo>
                    <a:pt x="5918" y="10089"/>
                    <a:pt x="5918" y="10089"/>
                    <a:pt x="5918" y="10089"/>
                  </a:cubicBezTo>
                  <a:cubicBezTo>
                    <a:pt x="5955" y="10157"/>
                    <a:pt x="5955" y="10157"/>
                    <a:pt x="5955" y="10157"/>
                  </a:cubicBezTo>
                  <a:cubicBezTo>
                    <a:pt x="5955" y="10224"/>
                    <a:pt x="5955" y="10224"/>
                    <a:pt x="5955" y="10224"/>
                  </a:cubicBezTo>
                  <a:cubicBezTo>
                    <a:pt x="5918" y="10292"/>
                    <a:pt x="5918" y="10292"/>
                    <a:pt x="5918" y="10292"/>
                  </a:cubicBezTo>
                  <a:cubicBezTo>
                    <a:pt x="5918" y="10292"/>
                    <a:pt x="5918" y="10292"/>
                    <a:pt x="5918" y="10292"/>
                  </a:cubicBezTo>
                  <a:cubicBezTo>
                    <a:pt x="5881" y="10360"/>
                    <a:pt x="5881" y="10360"/>
                    <a:pt x="5881" y="10360"/>
                  </a:cubicBezTo>
                  <a:cubicBezTo>
                    <a:pt x="5918" y="10360"/>
                    <a:pt x="5918" y="10360"/>
                    <a:pt x="5918" y="10360"/>
                  </a:cubicBezTo>
                  <a:cubicBezTo>
                    <a:pt x="5918" y="10495"/>
                    <a:pt x="5918" y="10495"/>
                    <a:pt x="5918" y="10495"/>
                  </a:cubicBezTo>
                  <a:cubicBezTo>
                    <a:pt x="5881" y="10495"/>
                    <a:pt x="5881" y="10495"/>
                    <a:pt x="5881" y="10495"/>
                  </a:cubicBezTo>
                  <a:cubicBezTo>
                    <a:pt x="5881" y="10563"/>
                    <a:pt x="5881" y="10563"/>
                    <a:pt x="5881" y="10563"/>
                  </a:cubicBezTo>
                  <a:cubicBezTo>
                    <a:pt x="5918" y="10495"/>
                    <a:pt x="5918" y="10495"/>
                    <a:pt x="5918" y="10495"/>
                  </a:cubicBezTo>
                  <a:cubicBezTo>
                    <a:pt x="5918" y="10563"/>
                    <a:pt x="5918" y="10563"/>
                    <a:pt x="5918" y="10563"/>
                  </a:cubicBezTo>
                  <a:cubicBezTo>
                    <a:pt x="5881" y="10563"/>
                    <a:pt x="5881" y="10563"/>
                    <a:pt x="5881" y="10563"/>
                  </a:cubicBezTo>
                  <a:cubicBezTo>
                    <a:pt x="5881" y="10698"/>
                    <a:pt x="5881" y="10698"/>
                    <a:pt x="5881" y="10698"/>
                  </a:cubicBezTo>
                  <a:cubicBezTo>
                    <a:pt x="5844" y="10766"/>
                    <a:pt x="5844" y="10766"/>
                    <a:pt x="5844" y="10766"/>
                  </a:cubicBezTo>
                  <a:cubicBezTo>
                    <a:pt x="5807" y="10698"/>
                    <a:pt x="5807" y="10698"/>
                    <a:pt x="5807" y="10698"/>
                  </a:cubicBezTo>
                  <a:cubicBezTo>
                    <a:pt x="5807" y="10766"/>
                    <a:pt x="5807" y="10766"/>
                    <a:pt x="5807" y="10766"/>
                  </a:cubicBezTo>
                  <a:cubicBezTo>
                    <a:pt x="5844" y="10834"/>
                    <a:pt x="5844" y="10834"/>
                    <a:pt x="5844" y="10834"/>
                  </a:cubicBezTo>
                  <a:cubicBezTo>
                    <a:pt x="5844" y="10834"/>
                    <a:pt x="5844" y="10834"/>
                    <a:pt x="5844" y="10834"/>
                  </a:cubicBezTo>
                  <a:cubicBezTo>
                    <a:pt x="5807" y="10902"/>
                    <a:pt x="5807" y="10902"/>
                    <a:pt x="5807" y="10902"/>
                  </a:cubicBezTo>
                  <a:cubicBezTo>
                    <a:pt x="5770" y="10902"/>
                    <a:pt x="5770" y="10902"/>
                    <a:pt x="5770" y="10902"/>
                  </a:cubicBezTo>
                  <a:cubicBezTo>
                    <a:pt x="5733" y="10902"/>
                    <a:pt x="5733" y="10902"/>
                    <a:pt x="5733" y="10902"/>
                  </a:cubicBezTo>
                  <a:cubicBezTo>
                    <a:pt x="5696" y="10902"/>
                    <a:pt x="5696" y="10902"/>
                    <a:pt x="5696" y="10902"/>
                  </a:cubicBezTo>
                  <a:cubicBezTo>
                    <a:pt x="5733" y="10834"/>
                    <a:pt x="5733" y="10834"/>
                    <a:pt x="5733" y="10834"/>
                  </a:cubicBezTo>
                  <a:cubicBezTo>
                    <a:pt x="5733" y="10834"/>
                    <a:pt x="5733" y="10834"/>
                    <a:pt x="5733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96" y="10834"/>
                    <a:pt x="5696" y="10834"/>
                    <a:pt x="5696" y="10834"/>
                  </a:cubicBezTo>
                  <a:cubicBezTo>
                    <a:pt x="5622" y="10766"/>
                    <a:pt x="5622" y="10766"/>
                    <a:pt x="5622" y="10766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11" y="10834"/>
                    <a:pt x="5511" y="10834"/>
                    <a:pt x="5511" y="10834"/>
                  </a:cubicBezTo>
                  <a:cubicBezTo>
                    <a:pt x="5437" y="10834"/>
                    <a:pt x="5437" y="10834"/>
                    <a:pt x="5437" y="10834"/>
                  </a:cubicBezTo>
                  <a:cubicBezTo>
                    <a:pt x="5437" y="10902"/>
                    <a:pt x="5437" y="10902"/>
                    <a:pt x="5437" y="10902"/>
                  </a:cubicBezTo>
                  <a:cubicBezTo>
                    <a:pt x="5437" y="10902"/>
                    <a:pt x="5437" y="10902"/>
                    <a:pt x="5437" y="10902"/>
                  </a:cubicBezTo>
                  <a:cubicBezTo>
                    <a:pt x="5474" y="10902"/>
                    <a:pt x="5474" y="10902"/>
                    <a:pt x="5474" y="10902"/>
                  </a:cubicBezTo>
                  <a:cubicBezTo>
                    <a:pt x="5474" y="10902"/>
                    <a:pt x="5474" y="10902"/>
                    <a:pt x="5474" y="10902"/>
                  </a:cubicBezTo>
                  <a:cubicBezTo>
                    <a:pt x="5511" y="10834"/>
                    <a:pt x="5511" y="10834"/>
                    <a:pt x="5511" y="10834"/>
                  </a:cubicBezTo>
                  <a:cubicBezTo>
                    <a:pt x="5548" y="10902"/>
                    <a:pt x="5548" y="10902"/>
                    <a:pt x="5548" y="10902"/>
                  </a:cubicBezTo>
                  <a:cubicBezTo>
                    <a:pt x="5585" y="10969"/>
                    <a:pt x="5585" y="10969"/>
                    <a:pt x="5585" y="10969"/>
                  </a:cubicBezTo>
                  <a:cubicBezTo>
                    <a:pt x="5696" y="11037"/>
                    <a:pt x="5696" y="11037"/>
                    <a:pt x="5696" y="11037"/>
                  </a:cubicBezTo>
                  <a:cubicBezTo>
                    <a:pt x="5770" y="11037"/>
                    <a:pt x="5770" y="11037"/>
                    <a:pt x="5770" y="11037"/>
                  </a:cubicBezTo>
                  <a:cubicBezTo>
                    <a:pt x="5807" y="11037"/>
                    <a:pt x="5807" y="11037"/>
                    <a:pt x="5807" y="11037"/>
                  </a:cubicBezTo>
                  <a:cubicBezTo>
                    <a:pt x="5881" y="11037"/>
                    <a:pt x="5881" y="11037"/>
                    <a:pt x="5881" y="11037"/>
                  </a:cubicBezTo>
                  <a:cubicBezTo>
                    <a:pt x="5881" y="11037"/>
                    <a:pt x="5881" y="11037"/>
                    <a:pt x="5881" y="11037"/>
                  </a:cubicBezTo>
                  <a:cubicBezTo>
                    <a:pt x="5955" y="11105"/>
                    <a:pt x="5955" y="11105"/>
                    <a:pt x="5955" y="11105"/>
                  </a:cubicBezTo>
                  <a:cubicBezTo>
                    <a:pt x="5992" y="11037"/>
                    <a:pt x="5992" y="11037"/>
                    <a:pt x="5992" y="11037"/>
                  </a:cubicBezTo>
                  <a:cubicBezTo>
                    <a:pt x="5992" y="10969"/>
                    <a:pt x="5992" y="10969"/>
                    <a:pt x="5992" y="10969"/>
                  </a:cubicBezTo>
                  <a:cubicBezTo>
                    <a:pt x="5992" y="10969"/>
                    <a:pt x="5992" y="10969"/>
                    <a:pt x="5992" y="10969"/>
                  </a:cubicBezTo>
                  <a:cubicBezTo>
                    <a:pt x="5992" y="10902"/>
                    <a:pt x="5992" y="10902"/>
                    <a:pt x="5992" y="10902"/>
                  </a:cubicBezTo>
                  <a:cubicBezTo>
                    <a:pt x="5992" y="10834"/>
                    <a:pt x="5992" y="10834"/>
                    <a:pt x="5992" y="10834"/>
                  </a:cubicBezTo>
                  <a:cubicBezTo>
                    <a:pt x="6029" y="10766"/>
                    <a:pt x="6029" y="10766"/>
                    <a:pt x="6029" y="10766"/>
                  </a:cubicBezTo>
                  <a:cubicBezTo>
                    <a:pt x="6029" y="10766"/>
                    <a:pt x="6029" y="10766"/>
                    <a:pt x="6029" y="10766"/>
                  </a:cubicBezTo>
                  <a:cubicBezTo>
                    <a:pt x="6066" y="10698"/>
                    <a:pt x="6066" y="10698"/>
                    <a:pt x="6066" y="10698"/>
                  </a:cubicBezTo>
                  <a:cubicBezTo>
                    <a:pt x="6066" y="10631"/>
                    <a:pt x="6066" y="10631"/>
                    <a:pt x="6066" y="10631"/>
                  </a:cubicBezTo>
                  <a:cubicBezTo>
                    <a:pt x="6103" y="10495"/>
                    <a:pt x="6103" y="10495"/>
                    <a:pt x="6103" y="10495"/>
                  </a:cubicBezTo>
                  <a:cubicBezTo>
                    <a:pt x="6066" y="10428"/>
                    <a:pt x="6066" y="10428"/>
                    <a:pt x="6066" y="10428"/>
                  </a:cubicBezTo>
                  <a:cubicBezTo>
                    <a:pt x="6103" y="10360"/>
                    <a:pt x="6103" y="10360"/>
                    <a:pt x="6103" y="10360"/>
                  </a:cubicBezTo>
                  <a:cubicBezTo>
                    <a:pt x="6140" y="10157"/>
                    <a:pt x="6140" y="10157"/>
                    <a:pt x="6140" y="10157"/>
                  </a:cubicBezTo>
                  <a:cubicBezTo>
                    <a:pt x="6140" y="10157"/>
                    <a:pt x="6140" y="10157"/>
                    <a:pt x="6140" y="10157"/>
                  </a:cubicBezTo>
                  <a:cubicBezTo>
                    <a:pt x="6103" y="9954"/>
                    <a:pt x="6103" y="9954"/>
                    <a:pt x="6103" y="9954"/>
                  </a:cubicBezTo>
                  <a:cubicBezTo>
                    <a:pt x="6029" y="9886"/>
                    <a:pt x="6029" y="9886"/>
                    <a:pt x="6029" y="9886"/>
                  </a:cubicBezTo>
                  <a:cubicBezTo>
                    <a:pt x="6029" y="9818"/>
                    <a:pt x="6029" y="9818"/>
                    <a:pt x="6029" y="9818"/>
                  </a:cubicBezTo>
                  <a:cubicBezTo>
                    <a:pt x="5992" y="9683"/>
                    <a:pt x="5992" y="9683"/>
                    <a:pt x="5992" y="9683"/>
                  </a:cubicBezTo>
                  <a:cubicBezTo>
                    <a:pt x="6066" y="9615"/>
                    <a:pt x="6066" y="9615"/>
                    <a:pt x="6066" y="9615"/>
                  </a:cubicBezTo>
                  <a:cubicBezTo>
                    <a:pt x="6066" y="9547"/>
                    <a:pt x="6066" y="9547"/>
                    <a:pt x="6066" y="9547"/>
                  </a:cubicBezTo>
                  <a:cubicBezTo>
                    <a:pt x="6140" y="9547"/>
                    <a:pt x="6140" y="9547"/>
                    <a:pt x="6140" y="9547"/>
                  </a:cubicBezTo>
                  <a:cubicBezTo>
                    <a:pt x="6177" y="9412"/>
                    <a:pt x="6177" y="9412"/>
                    <a:pt x="6177" y="9412"/>
                  </a:cubicBezTo>
                  <a:cubicBezTo>
                    <a:pt x="6251" y="9412"/>
                    <a:pt x="6251" y="9412"/>
                    <a:pt x="6251" y="9412"/>
                  </a:cubicBezTo>
                  <a:cubicBezTo>
                    <a:pt x="6288" y="9480"/>
                    <a:pt x="6288" y="9480"/>
                    <a:pt x="6288" y="9480"/>
                  </a:cubicBezTo>
                  <a:cubicBezTo>
                    <a:pt x="6288" y="9547"/>
                    <a:pt x="6288" y="9547"/>
                    <a:pt x="6288" y="9547"/>
                  </a:cubicBezTo>
                  <a:cubicBezTo>
                    <a:pt x="6325" y="9615"/>
                    <a:pt x="6325" y="9615"/>
                    <a:pt x="6325" y="9615"/>
                  </a:cubicBezTo>
                  <a:cubicBezTo>
                    <a:pt x="6362" y="9683"/>
                    <a:pt x="6362" y="9683"/>
                    <a:pt x="6362" y="9683"/>
                  </a:cubicBezTo>
                  <a:cubicBezTo>
                    <a:pt x="6362" y="9683"/>
                    <a:pt x="6362" y="9683"/>
                    <a:pt x="6362" y="9683"/>
                  </a:cubicBezTo>
                  <a:cubicBezTo>
                    <a:pt x="6399" y="9750"/>
                    <a:pt x="6399" y="9750"/>
                    <a:pt x="6399" y="9750"/>
                  </a:cubicBezTo>
                  <a:cubicBezTo>
                    <a:pt x="6399" y="9818"/>
                    <a:pt x="6399" y="9818"/>
                    <a:pt x="6399" y="9818"/>
                  </a:cubicBezTo>
                  <a:cubicBezTo>
                    <a:pt x="6436" y="9818"/>
                    <a:pt x="6436" y="9818"/>
                    <a:pt x="6436" y="9818"/>
                  </a:cubicBezTo>
                  <a:cubicBezTo>
                    <a:pt x="6436" y="9886"/>
                    <a:pt x="6436" y="9886"/>
                    <a:pt x="6436" y="9886"/>
                  </a:cubicBezTo>
                  <a:cubicBezTo>
                    <a:pt x="6473" y="9954"/>
                    <a:pt x="6473" y="9954"/>
                    <a:pt x="6473" y="9954"/>
                  </a:cubicBezTo>
                  <a:cubicBezTo>
                    <a:pt x="6473" y="10021"/>
                    <a:pt x="6473" y="10021"/>
                    <a:pt x="6473" y="10021"/>
                  </a:cubicBezTo>
                  <a:cubicBezTo>
                    <a:pt x="6473" y="10089"/>
                    <a:pt x="6473" y="10089"/>
                    <a:pt x="6473" y="10089"/>
                  </a:cubicBezTo>
                  <a:cubicBezTo>
                    <a:pt x="6473" y="10089"/>
                    <a:pt x="6473" y="10089"/>
                    <a:pt x="6473" y="10089"/>
                  </a:cubicBezTo>
                  <a:cubicBezTo>
                    <a:pt x="6547" y="10157"/>
                    <a:pt x="6547" y="10157"/>
                    <a:pt x="6547" y="10157"/>
                  </a:cubicBezTo>
                  <a:cubicBezTo>
                    <a:pt x="6584" y="10157"/>
                    <a:pt x="6584" y="10157"/>
                    <a:pt x="6584" y="10157"/>
                  </a:cubicBezTo>
                  <a:cubicBezTo>
                    <a:pt x="6621" y="10157"/>
                    <a:pt x="6621" y="10157"/>
                    <a:pt x="6621" y="10157"/>
                  </a:cubicBezTo>
                  <a:cubicBezTo>
                    <a:pt x="6658" y="10157"/>
                    <a:pt x="6658" y="10157"/>
                    <a:pt x="6658" y="10157"/>
                  </a:cubicBezTo>
                  <a:cubicBezTo>
                    <a:pt x="6695" y="10157"/>
                    <a:pt x="6695" y="10157"/>
                    <a:pt x="6695" y="10157"/>
                  </a:cubicBezTo>
                  <a:cubicBezTo>
                    <a:pt x="6695" y="10089"/>
                    <a:pt x="6695" y="10089"/>
                    <a:pt x="6695" y="10089"/>
                  </a:cubicBezTo>
                  <a:cubicBezTo>
                    <a:pt x="6732" y="10089"/>
                    <a:pt x="6732" y="10089"/>
                    <a:pt x="6732" y="10089"/>
                  </a:cubicBezTo>
                  <a:cubicBezTo>
                    <a:pt x="6695" y="10089"/>
                    <a:pt x="6695" y="10089"/>
                    <a:pt x="6695" y="10089"/>
                  </a:cubicBezTo>
                  <a:cubicBezTo>
                    <a:pt x="6658" y="10089"/>
                    <a:pt x="6658" y="10089"/>
                    <a:pt x="6658" y="10089"/>
                  </a:cubicBezTo>
                  <a:cubicBezTo>
                    <a:pt x="6658" y="10021"/>
                    <a:pt x="6658" y="10021"/>
                    <a:pt x="6658" y="10021"/>
                  </a:cubicBezTo>
                  <a:cubicBezTo>
                    <a:pt x="6621" y="10089"/>
                    <a:pt x="6621" y="10089"/>
                    <a:pt x="6621" y="10089"/>
                  </a:cubicBezTo>
                  <a:cubicBezTo>
                    <a:pt x="6584" y="10089"/>
                    <a:pt x="6584" y="10089"/>
                    <a:pt x="6584" y="10089"/>
                  </a:cubicBezTo>
                  <a:cubicBezTo>
                    <a:pt x="6547" y="10089"/>
                    <a:pt x="6547" y="10089"/>
                    <a:pt x="6547" y="10089"/>
                  </a:cubicBezTo>
                  <a:cubicBezTo>
                    <a:pt x="6510" y="10089"/>
                    <a:pt x="6510" y="10089"/>
                    <a:pt x="6510" y="10089"/>
                  </a:cubicBezTo>
                  <a:cubicBezTo>
                    <a:pt x="6510" y="10021"/>
                    <a:pt x="6510" y="10021"/>
                    <a:pt x="6510" y="10021"/>
                  </a:cubicBezTo>
                  <a:cubicBezTo>
                    <a:pt x="6510" y="9954"/>
                    <a:pt x="6510" y="9954"/>
                    <a:pt x="6510" y="9954"/>
                  </a:cubicBezTo>
                  <a:cubicBezTo>
                    <a:pt x="6510" y="9954"/>
                    <a:pt x="6510" y="9954"/>
                    <a:pt x="6510" y="9954"/>
                  </a:cubicBezTo>
                  <a:cubicBezTo>
                    <a:pt x="6473" y="9886"/>
                    <a:pt x="6473" y="9886"/>
                    <a:pt x="6473" y="9886"/>
                  </a:cubicBezTo>
                  <a:cubicBezTo>
                    <a:pt x="6473" y="9818"/>
                    <a:pt x="6473" y="9818"/>
                    <a:pt x="6473" y="9818"/>
                  </a:cubicBezTo>
                  <a:cubicBezTo>
                    <a:pt x="6510" y="9750"/>
                    <a:pt x="6510" y="9750"/>
                    <a:pt x="6510" y="9750"/>
                  </a:cubicBezTo>
                  <a:cubicBezTo>
                    <a:pt x="6547" y="9750"/>
                    <a:pt x="6547" y="9750"/>
                    <a:pt x="6547" y="9750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510" y="9683"/>
                    <a:pt x="6510" y="9683"/>
                    <a:pt x="6510" y="9683"/>
                  </a:cubicBezTo>
                  <a:cubicBezTo>
                    <a:pt x="6473" y="9615"/>
                    <a:pt x="6473" y="9615"/>
                    <a:pt x="6473" y="9615"/>
                  </a:cubicBezTo>
                  <a:cubicBezTo>
                    <a:pt x="6436" y="9547"/>
                    <a:pt x="6436" y="9547"/>
                    <a:pt x="6436" y="9547"/>
                  </a:cubicBezTo>
                  <a:cubicBezTo>
                    <a:pt x="6436" y="9547"/>
                    <a:pt x="6436" y="9547"/>
                    <a:pt x="6436" y="9547"/>
                  </a:cubicBezTo>
                  <a:cubicBezTo>
                    <a:pt x="6399" y="9412"/>
                    <a:pt x="6399" y="9412"/>
                    <a:pt x="6399" y="9412"/>
                  </a:cubicBezTo>
                  <a:cubicBezTo>
                    <a:pt x="6325" y="9412"/>
                    <a:pt x="6325" y="9412"/>
                    <a:pt x="6325" y="9412"/>
                  </a:cubicBezTo>
                  <a:cubicBezTo>
                    <a:pt x="6251" y="9412"/>
                    <a:pt x="6251" y="9412"/>
                    <a:pt x="6251" y="9412"/>
                  </a:cubicBezTo>
                  <a:cubicBezTo>
                    <a:pt x="6251" y="9344"/>
                    <a:pt x="6251" y="9344"/>
                    <a:pt x="6251" y="9344"/>
                  </a:cubicBezTo>
                  <a:cubicBezTo>
                    <a:pt x="6214" y="9344"/>
                    <a:pt x="6214" y="9344"/>
                    <a:pt x="6214" y="9344"/>
                  </a:cubicBezTo>
                  <a:cubicBezTo>
                    <a:pt x="6140" y="9276"/>
                    <a:pt x="6140" y="9276"/>
                    <a:pt x="6140" y="9276"/>
                  </a:cubicBezTo>
                  <a:cubicBezTo>
                    <a:pt x="6103" y="9276"/>
                    <a:pt x="6103" y="9276"/>
                    <a:pt x="6103" y="9276"/>
                  </a:cubicBezTo>
                  <a:cubicBezTo>
                    <a:pt x="6066" y="9276"/>
                    <a:pt x="6066" y="9276"/>
                    <a:pt x="6066" y="9276"/>
                  </a:cubicBezTo>
                  <a:cubicBezTo>
                    <a:pt x="6029" y="9344"/>
                    <a:pt x="6029" y="9344"/>
                    <a:pt x="6029" y="9344"/>
                  </a:cubicBezTo>
                  <a:cubicBezTo>
                    <a:pt x="6029" y="9412"/>
                    <a:pt x="6029" y="9412"/>
                    <a:pt x="6029" y="9412"/>
                  </a:cubicBezTo>
                  <a:cubicBezTo>
                    <a:pt x="5992" y="9480"/>
                    <a:pt x="5992" y="9480"/>
                    <a:pt x="5992" y="9480"/>
                  </a:cubicBezTo>
                  <a:cubicBezTo>
                    <a:pt x="5955" y="9412"/>
                    <a:pt x="5955" y="9412"/>
                    <a:pt x="5955" y="9412"/>
                  </a:cubicBezTo>
                  <a:cubicBezTo>
                    <a:pt x="5881" y="9480"/>
                    <a:pt x="5881" y="9480"/>
                    <a:pt x="5881" y="9480"/>
                  </a:cubicBezTo>
                  <a:cubicBezTo>
                    <a:pt x="5844" y="9480"/>
                    <a:pt x="5844" y="9480"/>
                    <a:pt x="5844" y="9480"/>
                  </a:cubicBezTo>
                  <a:cubicBezTo>
                    <a:pt x="5844" y="9412"/>
                    <a:pt x="5844" y="9412"/>
                    <a:pt x="5844" y="9412"/>
                  </a:cubicBezTo>
                  <a:cubicBezTo>
                    <a:pt x="5844" y="9344"/>
                    <a:pt x="5844" y="9344"/>
                    <a:pt x="5844" y="9344"/>
                  </a:cubicBezTo>
                  <a:cubicBezTo>
                    <a:pt x="5844" y="9276"/>
                    <a:pt x="5844" y="9276"/>
                    <a:pt x="5844" y="9276"/>
                  </a:cubicBezTo>
                  <a:cubicBezTo>
                    <a:pt x="5770" y="9209"/>
                    <a:pt x="5770" y="9209"/>
                    <a:pt x="5770" y="9209"/>
                  </a:cubicBezTo>
                  <a:cubicBezTo>
                    <a:pt x="5770" y="9141"/>
                    <a:pt x="5770" y="9141"/>
                    <a:pt x="5770" y="9141"/>
                  </a:cubicBezTo>
                  <a:cubicBezTo>
                    <a:pt x="5770" y="9006"/>
                    <a:pt x="5770" y="9006"/>
                    <a:pt x="5770" y="9006"/>
                  </a:cubicBezTo>
                  <a:cubicBezTo>
                    <a:pt x="5733" y="8870"/>
                    <a:pt x="5733" y="8870"/>
                    <a:pt x="5733" y="8870"/>
                  </a:cubicBezTo>
                  <a:cubicBezTo>
                    <a:pt x="5733" y="8803"/>
                    <a:pt x="5733" y="8803"/>
                    <a:pt x="5733" y="8803"/>
                  </a:cubicBezTo>
                  <a:cubicBezTo>
                    <a:pt x="5733" y="8667"/>
                    <a:pt x="5733" y="8667"/>
                    <a:pt x="5733" y="8667"/>
                  </a:cubicBezTo>
                  <a:cubicBezTo>
                    <a:pt x="5696" y="8532"/>
                    <a:pt x="5696" y="8532"/>
                    <a:pt x="5696" y="8532"/>
                  </a:cubicBezTo>
                  <a:cubicBezTo>
                    <a:pt x="5659" y="8464"/>
                    <a:pt x="5659" y="8464"/>
                    <a:pt x="5659" y="8464"/>
                  </a:cubicBezTo>
                  <a:cubicBezTo>
                    <a:pt x="5622" y="8464"/>
                    <a:pt x="5622" y="8464"/>
                    <a:pt x="5622" y="8464"/>
                  </a:cubicBezTo>
                  <a:cubicBezTo>
                    <a:pt x="5622" y="8396"/>
                    <a:pt x="5622" y="8396"/>
                    <a:pt x="5622" y="8396"/>
                  </a:cubicBezTo>
                  <a:cubicBezTo>
                    <a:pt x="5548" y="8329"/>
                    <a:pt x="5548" y="8329"/>
                    <a:pt x="5548" y="8329"/>
                  </a:cubicBezTo>
                  <a:cubicBezTo>
                    <a:pt x="5474" y="8261"/>
                    <a:pt x="5474" y="8261"/>
                    <a:pt x="5474" y="8261"/>
                  </a:cubicBezTo>
                  <a:cubicBezTo>
                    <a:pt x="5474" y="8193"/>
                    <a:pt x="5474" y="8193"/>
                    <a:pt x="5474" y="8193"/>
                  </a:cubicBezTo>
                  <a:cubicBezTo>
                    <a:pt x="5511" y="8058"/>
                    <a:pt x="5511" y="8058"/>
                    <a:pt x="5511" y="8058"/>
                  </a:cubicBezTo>
                  <a:cubicBezTo>
                    <a:pt x="5474" y="7990"/>
                    <a:pt x="5474" y="7990"/>
                    <a:pt x="5474" y="7990"/>
                  </a:cubicBezTo>
                  <a:cubicBezTo>
                    <a:pt x="5474" y="7922"/>
                    <a:pt x="5474" y="7922"/>
                    <a:pt x="5474" y="7922"/>
                  </a:cubicBezTo>
                  <a:cubicBezTo>
                    <a:pt x="5474" y="7922"/>
                    <a:pt x="5474" y="7922"/>
                    <a:pt x="5474" y="7922"/>
                  </a:cubicBezTo>
                  <a:cubicBezTo>
                    <a:pt x="5511" y="7855"/>
                    <a:pt x="5511" y="7855"/>
                    <a:pt x="5511" y="7855"/>
                  </a:cubicBezTo>
                  <a:cubicBezTo>
                    <a:pt x="5548" y="7719"/>
                    <a:pt x="5548" y="7719"/>
                    <a:pt x="5548" y="7719"/>
                  </a:cubicBezTo>
                  <a:cubicBezTo>
                    <a:pt x="5585" y="7651"/>
                    <a:pt x="5585" y="7651"/>
                    <a:pt x="5585" y="7651"/>
                  </a:cubicBezTo>
                  <a:cubicBezTo>
                    <a:pt x="5548" y="7516"/>
                    <a:pt x="5548" y="7516"/>
                    <a:pt x="5548" y="7516"/>
                  </a:cubicBezTo>
                  <a:cubicBezTo>
                    <a:pt x="5474" y="7245"/>
                    <a:pt x="5474" y="7245"/>
                    <a:pt x="5474" y="7245"/>
                  </a:cubicBezTo>
                  <a:cubicBezTo>
                    <a:pt x="5511" y="7245"/>
                    <a:pt x="5511" y="7245"/>
                    <a:pt x="5511" y="7245"/>
                  </a:cubicBezTo>
                  <a:cubicBezTo>
                    <a:pt x="5548" y="7313"/>
                    <a:pt x="5548" y="7313"/>
                    <a:pt x="5548" y="7313"/>
                  </a:cubicBezTo>
                  <a:cubicBezTo>
                    <a:pt x="5548" y="7381"/>
                    <a:pt x="5548" y="7381"/>
                    <a:pt x="5548" y="7381"/>
                  </a:cubicBezTo>
                  <a:cubicBezTo>
                    <a:pt x="5585" y="7381"/>
                    <a:pt x="5585" y="7381"/>
                    <a:pt x="5585" y="7381"/>
                  </a:cubicBezTo>
                  <a:cubicBezTo>
                    <a:pt x="5585" y="7381"/>
                    <a:pt x="5585" y="7381"/>
                    <a:pt x="5585" y="7381"/>
                  </a:cubicBezTo>
                  <a:cubicBezTo>
                    <a:pt x="5585" y="7516"/>
                    <a:pt x="5585" y="7516"/>
                    <a:pt x="5585" y="7516"/>
                  </a:cubicBezTo>
                  <a:cubicBezTo>
                    <a:pt x="5622" y="7584"/>
                    <a:pt x="5622" y="7584"/>
                    <a:pt x="5622" y="7584"/>
                  </a:cubicBezTo>
                  <a:cubicBezTo>
                    <a:pt x="5622" y="7651"/>
                    <a:pt x="5622" y="7651"/>
                    <a:pt x="5622" y="7651"/>
                  </a:cubicBezTo>
                  <a:cubicBezTo>
                    <a:pt x="5659" y="7719"/>
                    <a:pt x="5659" y="7719"/>
                    <a:pt x="5659" y="7719"/>
                  </a:cubicBezTo>
                  <a:cubicBezTo>
                    <a:pt x="5659" y="7787"/>
                    <a:pt x="5659" y="7787"/>
                    <a:pt x="5659" y="7787"/>
                  </a:cubicBezTo>
                  <a:cubicBezTo>
                    <a:pt x="5659" y="7855"/>
                    <a:pt x="5659" y="7855"/>
                    <a:pt x="5659" y="7855"/>
                  </a:cubicBezTo>
                  <a:cubicBezTo>
                    <a:pt x="5696" y="7922"/>
                    <a:pt x="5696" y="7922"/>
                    <a:pt x="5696" y="7922"/>
                  </a:cubicBezTo>
                  <a:cubicBezTo>
                    <a:pt x="5696" y="7990"/>
                    <a:pt x="5696" y="7990"/>
                    <a:pt x="5696" y="7990"/>
                  </a:cubicBezTo>
                  <a:cubicBezTo>
                    <a:pt x="5733" y="8058"/>
                    <a:pt x="5733" y="8058"/>
                    <a:pt x="5733" y="8058"/>
                  </a:cubicBezTo>
                  <a:cubicBezTo>
                    <a:pt x="5733" y="8058"/>
                    <a:pt x="5733" y="8058"/>
                    <a:pt x="5733" y="8058"/>
                  </a:cubicBezTo>
                  <a:cubicBezTo>
                    <a:pt x="5696" y="8125"/>
                    <a:pt x="5696" y="8125"/>
                    <a:pt x="5696" y="8125"/>
                  </a:cubicBezTo>
                  <a:cubicBezTo>
                    <a:pt x="5733" y="8125"/>
                    <a:pt x="5733" y="8125"/>
                    <a:pt x="5733" y="8125"/>
                  </a:cubicBezTo>
                  <a:cubicBezTo>
                    <a:pt x="5770" y="8125"/>
                    <a:pt x="5770" y="8125"/>
                    <a:pt x="5770" y="8125"/>
                  </a:cubicBezTo>
                  <a:cubicBezTo>
                    <a:pt x="5807" y="8193"/>
                    <a:pt x="5807" y="8193"/>
                    <a:pt x="5807" y="8193"/>
                  </a:cubicBezTo>
                  <a:cubicBezTo>
                    <a:pt x="5881" y="8193"/>
                    <a:pt x="5881" y="8193"/>
                    <a:pt x="5881" y="8193"/>
                  </a:cubicBezTo>
                  <a:cubicBezTo>
                    <a:pt x="5918" y="8125"/>
                    <a:pt x="5918" y="8125"/>
                    <a:pt x="5918" y="8125"/>
                  </a:cubicBezTo>
                  <a:cubicBezTo>
                    <a:pt x="5918" y="8193"/>
                    <a:pt x="5918" y="8193"/>
                    <a:pt x="5918" y="8193"/>
                  </a:cubicBezTo>
                  <a:cubicBezTo>
                    <a:pt x="5955" y="8261"/>
                    <a:pt x="5955" y="8261"/>
                    <a:pt x="5955" y="8261"/>
                  </a:cubicBezTo>
                  <a:cubicBezTo>
                    <a:pt x="5955" y="8193"/>
                    <a:pt x="5955" y="8193"/>
                    <a:pt x="5955" y="8193"/>
                  </a:cubicBezTo>
                  <a:cubicBezTo>
                    <a:pt x="5992" y="8193"/>
                    <a:pt x="5992" y="8193"/>
                    <a:pt x="5992" y="8193"/>
                  </a:cubicBezTo>
                  <a:cubicBezTo>
                    <a:pt x="6029" y="8125"/>
                    <a:pt x="6029" y="8125"/>
                    <a:pt x="6029" y="8125"/>
                  </a:cubicBezTo>
                  <a:cubicBezTo>
                    <a:pt x="6066" y="8125"/>
                    <a:pt x="6066" y="8125"/>
                    <a:pt x="6066" y="8125"/>
                  </a:cubicBezTo>
                  <a:cubicBezTo>
                    <a:pt x="6103" y="8261"/>
                    <a:pt x="6103" y="8261"/>
                    <a:pt x="6103" y="8261"/>
                  </a:cubicBezTo>
                  <a:cubicBezTo>
                    <a:pt x="6140" y="8261"/>
                    <a:pt x="6140" y="8261"/>
                    <a:pt x="6140" y="8261"/>
                  </a:cubicBezTo>
                  <a:cubicBezTo>
                    <a:pt x="6177" y="8261"/>
                    <a:pt x="6177" y="8261"/>
                    <a:pt x="6177" y="8261"/>
                  </a:cubicBezTo>
                  <a:cubicBezTo>
                    <a:pt x="6251" y="8261"/>
                    <a:pt x="6251" y="8261"/>
                    <a:pt x="6251" y="8261"/>
                  </a:cubicBezTo>
                  <a:cubicBezTo>
                    <a:pt x="6288" y="8193"/>
                    <a:pt x="6288" y="8193"/>
                    <a:pt x="6288" y="8193"/>
                  </a:cubicBezTo>
                  <a:cubicBezTo>
                    <a:pt x="6251" y="8261"/>
                    <a:pt x="6251" y="8261"/>
                    <a:pt x="6251" y="8261"/>
                  </a:cubicBezTo>
                  <a:cubicBezTo>
                    <a:pt x="6177" y="8261"/>
                    <a:pt x="6177" y="8261"/>
                    <a:pt x="6177" y="8261"/>
                  </a:cubicBezTo>
                  <a:cubicBezTo>
                    <a:pt x="6177" y="8193"/>
                    <a:pt x="6177" y="8193"/>
                    <a:pt x="6177" y="8193"/>
                  </a:cubicBezTo>
                  <a:cubicBezTo>
                    <a:pt x="6140" y="8193"/>
                    <a:pt x="6140" y="8193"/>
                    <a:pt x="6140" y="8193"/>
                  </a:cubicBezTo>
                  <a:cubicBezTo>
                    <a:pt x="6140" y="8125"/>
                    <a:pt x="6140" y="8125"/>
                    <a:pt x="6140" y="8125"/>
                  </a:cubicBezTo>
                  <a:cubicBezTo>
                    <a:pt x="6066" y="8125"/>
                    <a:pt x="6066" y="8125"/>
                    <a:pt x="6066" y="8125"/>
                  </a:cubicBezTo>
                  <a:cubicBezTo>
                    <a:pt x="6066" y="8058"/>
                    <a:pt x="6066" y="8058"/>
                    <a:pt x="6066" y="8058"/>
                  </a:cubicBezTo>
                  <a:cubicBezTo>
                    <a:pt x="6066" y="8058"/>
                    <a:pt x="6066" y="8058"/>
                    <a:pt x="6066" y="8058"/>
                  </a:cubicBezTo>
                  <a:cubicBezTo>
                    <a:pt x="6029" y="8058"/>
                    <a:pt x="6029" y="8058"/>
                    <a:pt x="6029" y="8058"/>
                  </a:cubicBezTo>
                  <a:cubicBezTo>
                    <a:pt x="5955" y="8058"/>
                    <a:pt x="5955" y="8058"/>
                    <a:pt x="5955" y="8058"/>
                  </a:cubicBezTo>
                  <a:cubicBezTo>
                    <a:pt x="5918" y="8058"/>
                    <a:pt x="5918" y="8058"/>
                    <a:pt x="5918" y="8058"/>
                  </a:cubicBezTo>
                  <a:cubicBezTo>
                    <a:pt x="5881" y="8058"/>
                    <a:pt x="5881" y="8058"/>
                    <a:pt x="5881" y="8058"/>
                  </a:cubicBezTo>
                  <a:cubicBezTo>
                    <a:pt x="5807" y="7922"/>
                    <a:pt x="5807" y="7922"/>
                    <a:pt x="5807" y="7922"/>
                  </a:cubicBezTo>
                  <a:cubicBezTo>
                    <a:pt x="5807" y="7855"/>
                    <a:pt x="5807" y="7855"/>
                    <a:pt x="5807" y="7855"/>
                  </a:cubicBezTo>
                  <a:cubicBezTo>
                    <a:pt x="5770" y="7855"/>
                    <a:pt x="5770" y="7855"/>
                    <a:pt x="5770" y="7855"/>
                  </a:cubicBezTo>
                  <a:cubicBezTo>
                    <a:pt x="5733" y="7719"/>
                    <a:pt x="5733" y="7719"/>
                    <a:pt x="5733" y="7719"/>
                  </a:cubicBezTo>
                  <a:cubicBezTo>
                    <a:pt x="5770" y="7719"/>
                    <a:pt x="5770" y="7719"/>
                    <a:pt x="5770" y="7719"/>
                  </a:cubicBezTo>
                  <a:cubicBezTo>
                    <a:pt x="5770" y="7719"/>
                    <a:pt x="5770" y="7719"/>
                    <a:pt x="5770" y="7719"/>
                  </a:cubicBezTo>
                  <a:cubicBezTo>
                    <a:pt x="5807" y="7651"/>
                    <a:pt x="5807" y="7651"/>
                    <a:pt x="5807" y="7651"/>
                  </a:cubicBezTo>
                  <a:cubicBezTo>
                    <a:pt x="5844" y="7651"/>
                    <a:pt x="5844" y="7651"/>
                    <a:pt x="5844" y="7651"/>
                  </a:cubicBezTo>
                  <a:cubicBezTo>
                    <a:pt x="5881" y="7719"/>
                    <a:pt x="5881" y="7719"/>
                    <a:pt x="5881" y="7719"/>
                  </a:cubicBezTo>
                  <a:cubicBezTo>
                    <a:pt x="5955" y="7787"/>
                    <a:pt x="5955" y="7787"/>
                    <a:pt x="5955" y="7787"/>
                  </a:cubicBezTo>
                  <a:cubicBezTo>
                    <a:pt x="5992" y="7787"/>
                    <a:pt x="5992" y="7787"/>
                    <a:pt x="5992" y="7787"/>
                  </a:cubicBezTo>
                  <a:cubicBezTo>
                    <a:pt x="6029" y="7651"/>
                    <a:pt x="6029" y="7651"/>
                    <a:pt x="6029" y="7651"/>
                  </a:cubicBezTo>
                  <a:cubicBezTo>
                    <a:pt x="6029" y="7584"/>
                    <a:pt x="6029" y="7584"/>
                    <a:pt x="6029" y="7584"/>
                  </a:cubicBezTo>
                  <a:cubicBezTo>
                    <a:pt x="5955" y="7516"/>
                    <a:pt x="5955" y="7516"/>
                    <a:pt x="5955" y="7516"/>
                  </a:cubicBezTo>
                  <a:cubicBezTo>
                    <a:pt x="5881" y="7584"/>
                    <a:pt x="5881" y="7584"/>
                    <a:pt x="5881" y="7584"/>
                  </a:cubicBezTo>
                  <a:cubicBezTo>
                    <a:pt x="5881" y="7584"/>
                    <a:pt x="5881" y="7584"/>
                    <a:pt x="5881" y="7584"/>
                  </a:cubicBezTo>
                  <a:cubicBezTo>
                    <a:pt x="5881" y="7516"/>
                    <a:pt x="5881" y="7516"/>
                    <a:pt x="5881" y="7516"/>
                  </a:cubicBezTo>
                  <a:cubicBezTo>
                    <a:pt x="5918" y="7516"/>
                    <a:pt x="5918" y="7516"/>
                    <a:pt x="5918" y="7516"/>
                  </a:cubicBezTo>
                  <a:cubicBezTo>
                    <a:pt x="5918" y="7516"/>
                    <a:pt x="5918" y="7516"/>
                    <a:pt x="5918" y="7516"/>
                  </a:cubicBezTo>
                  <a:cubicBezTo>
                    <a:pt x="5918" y="7448"/>
                    <a:pt x="5918" y="7448"/>
                    <a:pt x="5918" y="7448"/>
                  </a:cubicBezTo>
                  <a:cubicBezTo>
                    <a:pt x="5955" y="7381"/>
                    <a:pt x="5955" y="7381"/>
                    <a:pt x="5955" y="7381"/>
                  </a:cubicBezTo>
                  <a:cubicBezTo>
                    <a:pt x="5992" y="7313"/>
                    <a:pt x="5992" y="7313"/>
                    <a:pt x="5992" y="7313"/>
                  </a:cubicBezTo>
                  <a:cubicBezTo>
                    <a:pt x="6029" y="7313"/>
                    <a:pt x="6029" y="7313"/>
                    <a:pt x="6029" y="7313"/>
                  </a:cubicBezTo>
                  <a:cubicBezTo>
                    <a:pt x="6140" y="7313"/>
                    <a:pt x="6140" y="7313"/>
                    <a:pt x="6140" y="7313"/>
                  </a:cubicBezTo>
                  <a:cubicBezTo>
                    <a:pt x="6177" y="7381"/>
                    <a:pt x="6177" y="7381"/>
                    <a:pt x="6177" y="7381"/>
                  </a:cubicBezTo>
                  <a:cubicBezTo>
                    <a:pt x="6214" y="7448"/>
                    <a:pt x="6214" y="7448"/>
                    <a:pt x="6214" y="7448"/>
                  </a:cubicBezTo>
                  <a:cubicBezTo>
                    <a:pt x="6325" y="7448"/>
                    <a:pt x="6325" y="7448"/>
                    <a:pt x="6325" y="7448"/>
                  </a:cubicBezTo>
                  <a:cubicBezTo>
                    <a:pt x="6325" y="7516"/>
                    <a:pt x="6325" y="7516"/>
                    <a:pt x="6325" y="7516"/>
                  </a:cubicBezTo>
                  <a:cubicBezTo>
                    <a:pt x="6362" y="7584"/>
                    <a:pt x="6362" y="7584"/>
                    <a:pt x="6362" y="7584"/>
                  </a:cubicBezTo>
                  <a:cubicBezTo>
                    <a:pt x="6436" y="7651"/>
                    <a:pt x="6436" y="7651"/>
                    <a:pt x="6436" y="7651"/>
                  </a:cubicBezTo>
                  <a:cubicBezTo>
                    <a:pt x="6473" y="7651"/>
                    <a:pt x="6473" y="7651"/>
                    <a:pt x="6473" y="7651"/>
                  </a:cubicBezTo>
                  <a:cubicBezTo>
                    <a:pt x="6584" y="7651"/>
                    <a:pt x="6584" y="7651"/>
                    <a:pt x="6584" y="7651"/>
                  </a:cubicBezTo>
                  <a:cubicBezTo>
                    <a:pt x="6658" y="7584"/>
                    <a:pt x="6658" y="7584"/>
                    <a:pt x="6658" y="7584"/>
                  </a:cubicBezTo>
                  <a:cubicBezTo>
                    <a:pt x="6658" y="7651"/>
                    <a:pt x="6658" y="7651"/>
                    <a:pt x="6658" y="7651"/>
                  </a:cubicBezTo>
                  <a:cubicBezTo>
                    <a:pt x="6695" y="7651"/>
                    <a:pt x="6695" y="7651"/>
                    <a:pt x="6695" y="7651"/>
                  </a:cubicBezTo>
                  <a:cubicBezTo>
                    <a:pt x="6732" y="7651"/>
                    <a:pt x="6732" y="7651"/>
                    <a:pt x="6732" y="7651"/>
                  </a:cubicBezTo>
                  <a:cubicBezTo>
                    <a:pt x="6695" y="7719"/>
                    <a:pt x="6695" y="7719"/>
                    <a:pt x="6695" y="7719"/>
                  </a:cubicBezTo>
                  <a:cubicBezTo>
                    <a:pt x="6732" y="7787"/>
                    <a:pt x="6732" y="7787"/>
                    <a:pt x="6732" y="7787"/>
                  </a:cubicBezTo>
                  <a:cubicBezTo>
                    <a:pt x="6695" y="7787"/>
                    <a:pt x="6695" y="7787"/>
                    <a:pt x="6695" y="7787"/>
                  </a:cubicBezTo>
                  <a:cubicBezTo>
                    <a:pt x="6658" y="7855"/>
                    <a:pt x="6658" y="7855"/>
                    <a:pt x="6658" y="7855"/>
                  </a:cubicBezTo>
                  <a:cubicBezTo>
                    <a:pt x="6658" y="7922"/>
                    <a:pt x="6658" y="7922"/>
                    <a:pt x="6658" y="7922"/>
                  </a:cubicBezTo>
                  <a:cubicBezTo>
                    <a:pt x="6695" y="7990"/>
                    <a:pt x="6695" y="7990"/>
                    <a:pt x="6695" y="7990"/>
                  </a:cubicBezTo>
                  <a:cubicBezTo>
                    <a:pt x="6695" y="8058"/>
                    <a:pt x="6695" y="8058"/>
                    <a:pt x="6695" y="8058"/>
                  </a:cubicBezTo>
                  <a:cubicBezTo>
                    <a:pt x="6732" y="8193"/>
                    <a:pt x="6732" y="8193"/>
                    <a:pt x="6732" y="8193"/>
                  </a:cubicBezTo>
                  <a:cubicBezTo>
                    <a:pt x="6732" y="8193"/>
                    <a:pt x="6732" y="8193"/>
                    <a:pt x="6732" y="8193"/>
                  </a:cubicBezTo>
                  <a:cubicBezTo>
                    <a:pt x="6732" y="8261"/>
                    <a:pt x="6732" y="8261"/>
                    <a:pt x="6732" y="8261"/>
                  </a:cubicBezTo>
                  <a:cubicBezTo>
                    <a:pt x="6732" y="8464"/>
                    <a:pt x="6732" y="8464"/>
                    <a:pt x="6732" y="8464"/>
                  </a:cubicBezTo>
                  <a:cubicBezTo>
                    <a:pt x="6768" y="8464"/>
                    <a:pt x="6768" y="8464"/>
                    <a:pt x="6768" y="8464"/>
                  </a:cubicBezTo>
                  <a:cubicBezTo>
                    <a:pt x="6768" y="8396"/>
                    <a:pt x="6768" y="8396"/>
                    <a:pt x="6768" y="8396"/>
                  </a:cubicBezTo>
                  <a:cubicBezTo>
                    <a:pt x="6768" y="8329"/>
                    <a:pt x="6768" y="8329"/>
                    <a:pt x="6768" y="8329"/>
                  </a:cubicBezTo>
                  <a:cubicBezTo>
                    <a:pt x="6768" y="8329"/>
                    <a:pt x="6768" y="8329"/>
                    <a:pt x="6768" y="8329"/>
                  </a:cubicBezTo>
                  <a:cubicBezTo>
                    <a:pt x="6768" y="8261"/>
                    <a:pt x="6768" y="8261"/>
                    <a:pt x="6768" y="8261"/>
                  </a:cubicBezTo>
                  <a:cubicBezTo>
                    <a:pt x="6805" y="8193"/>
                    <a:pt x="6805" y="8193"/>
                    <a:pt x="6805" y="8193"/>
                  </a:cubicBezTo>
                  <a:cubicBezTo>
                    <a:pt x="6805" y="8125"/>
                    <a:pt x="6805" y="8125"/>
                    <a:pt x="6805" y="8125"/>
                  </a:cubicBezTo>
                  <a:cubicBezTo>
                    <a:pt x="6842" y="8193"/>
                    <a:pt x="6842" y="8193"/>
                    <a:pt x="6842" y="8193"/>
                  </a:cubicBezTo>
                  <a:cubicBezTo>
                    <a:pt x="6842" y="8261"/>
                    <a:pt x="6842" y="8261"/>
                    <a:pt x="6842" y="8261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42" y="8464"/>
                    <a:pt x="6842" y="8464"/>
                    <a:pt x="6842" y="8464"/>
                  </a:cubicBezTo>
                  <a:cubicBezTo>
                    <a:pt x="6842" y="8532"/>
                    <a:pt x="6842" y="8532"/>
                    <a:pt x="6842" y="8532"/>
                  </a:cubicBezTo>
                  <a:cubicBezTo>
                    <a:pt x="6842" y="8532"/>
                    <a:pt x="6842" y="8532"/>
                    <a:pt x="6842" y="8532"/>
                  </a:cubicBezTo>
                  <a:cubicBezTo>
                    <a:pt x="6879" y="8599"/>
                    <a:pt x="6879" y="8599"/>
                    <a:pt x="6879" y="8599"/>
                  </a:cubicBezTo>
                  <a:cubicBezTo>
                    <a:pt x="6953" y="8599"/>
                    <a:pt x="6953" y="8599"/>
                    <a:pt x="6953" y="8599"/>
                  </a:cubicBezTo>
                  <a:cubicBezTo>
                    <a:pt x="6990" y="8599"/>
                    <a:pt x="6990" y="8599"/>
                    <a:pt x="6990" y="8599"/>
                  </a:cubicBezTo>
                  <a:cubicBezTo>
                    <a:pt x="7027" y="8667"/>
                    <a:pt x="7027" y="8667"/>
                    <a:pt x="7027" y="8667"/>
                  </a:cubicBezTo>
                  <a:cubicBezTo>
                    <a:pt x="7027" y="8735"/>
                    <a:pt x="7027" y="8735"/>
                    <a:pt x="7027" y="8735"/>
                  </a:cubicBezTo>
                  <a:cubicBezTo>
                    <a:pt x="7064" y="8803"/>
                    <a:pt x="7064" y="8803"/>
                    <a:pt x="7064" y="8803"/>
                  </a:cubicBezTo>
                  <a:cubicBezTo>
                    <a:pt x="7138" y="8803"/>
                    <a:pt x="7138" y="8803"/>
                    <a:pt x="7138" y="8803"/>
                  </a:cubicBezTo>
                  <a:cubicBezTo>
                    <a:pt x="7212" y="8870"/>
                    <a:pt x="7212" y="8870"/>
                    <a:pt x="7212" y="8870"/>
                  </a:cubicBezTo>
                  <a:cubicBezTo>
                    <a:pt x="7175" y="8870"/>
                    <a:pt x="7175" y="8870"/>
                    <a:pt x="7175" y="8870"/>
                  </a:cubicBezTo>
                  <a:cubicBezTo>
                    <a:pt x="7175" y="8803"/>
                    <a:pt x="7175" y="8803"/>
                    <a:pt x="7175" y="8803"/>
                  </a:cubicBezTo>
                  <a:cubicBezTo>
                    <a:pt x="7249" y="8735"/>
                    <a:pt x="7249" y="8735"/>
                    <a:pt x="7249" y="8735"/>
                  </a:cubicBezTo>
                  <a:cubicBezTo>
                    <a:pt x="7286" y="8667"/>
                    <a:pt x="7286" y="8667"/>
                    <a:pt x="7286" y="8667"/>
                  </a:cubicBezTo>
                  <a:cubicBezTo>
                    <a:pt x="7360" y="8803"/>
                    <a:pt x="7360" y="8803"/>
                    <a:pt x="7360" y="8803"/>
                  </a:cubicBezTo>
                  <a:cubicBezTo>
                    <a:pt x="7397" y="8803"/>
                    <a:pt x="7397" y="8803"/>
                    <a:pt x="7397" y="8803"/>
                  </a:cubicBezTo>
                  <a:cubicBezTo>
                    <a:pt x="7434" y="8870"/>
                    <a:pt x="7434" y="8870"/>
                    <a:pt x="7434" y="8870"/>
                  </a:cubicBezTo>
                  <a:cubicBezTo>
                    <a:pt x="7434" y="8938"/>
                    <a:pt x="7434" y="8938"/>
                    <a:pt x="7434" y="8938"/>
                  </a:cubicBezTo>
                  <a:cubicBezTo>
                    <a:pt x="7434" y="8870"/>
                    <a:pt x="7434" y="8870"/>
                    <a:pt x="7434" y="8870"/>
                  </a:cubicBezTo>
                  <a:cubicBezTo>
                    <a:pt x="7397" y="8735"/>
                    <a:pt x="7397" y="8735"/>
                    <a:pt x="7397" y="8735"/>
                  </a:cubicBezTo>
                  <a:cubicBezTo>
                    <a:pt x="7397" y="8735"/>
                    <a:pt x="7397" y="8735"/>
                    <a:pt x="7397" y="8735"/>
                  </a:cubicBezTo>
                  <a:cubicBezTo>
                    <a:pt x="7323" y="8735"/>
                    <a:pt x="7323" y="8735"/>
                    <a:pt x="7323" y="8735"/>
                  </a:cubicBezTo>
                  <a:cubicBezTo>
                    <a:pt x="7286" y="8667"/>
                    <a:pt x="7286" y="8667"/>
                    <a:pt x="7286" y="8667"/>
                  </a:cubicBezTo>
                  <a:cubicBezTo>
                    <a:pt x="7212" y="8667"/>
                    <a:pt x="7212" y="8667"/>
                    <a:pt x="7212" y="8667"/>
                  </a:cubicBezTo>
                  <a:cubicBezTo>
                    <a:pt x="7175" y="8735"/>
                    <a:pt x="7175" y="8735"/>
                    <a:pt x="7175" y="8735"/>
                  </a:cubicBezTo>
                  <a:cubicBezTo>
                    <a:pt x="7138" y="8735"/>
                    <a:pt x="7138" y="8735"/>
                    <a:pt x="7138" y="8735"/>
                  </a:cubicBezTo>
                  <a:cubicBezTo>
                    <a:pt x="7138" y="8735"/>
                    <a:pt x="7138" y="8735"/>
                    <a:pt x="7138" y="8735"/>
                  </a:cubicBezTo>
                  <a:cubicBezTo>
                    <a:pt x="7064" y="8735"/>
                    <a:pt x="7064" y="8735"/>
                    <a:pt x="7064" y="8735"/>
                  </a:cubicBezTo>
                  <a:cubicBezTo>
                    <a:pt x="7027" y="8599"/>
                    <a:pt x="7027" y="8599"/>
                    <a:pt x="7027" y="8599"/>
                  </a:cubicBezTo>
                  <a:cubicBezTo>
                    <a:pt x="6990" y="8599"/>
                    <a:pt x="6990" y="8599"/>
                    <a:pt x="6990" y="8599"/>
                  </a:cubicBezTo>
                  <a:cubicBezTo>
                    <a:pt x="6916" y="8532"/>
                    <a:pt x="6916" y="8532"/>
                    <a:pt x="6916" y="8532"/>
                  </a:cubicBezTo>
                  <a:cubicBezTo>
                    <a:pt x="6916" y="8464"/>
                    <a:pt x="6916" y="8464"/>
                    <a:pt x="6916" y="8464"/>
                  </a:cubicBezTo>
                  <a:cubicBezTo>
                    <a:pt x="6916" y="8464"/>
                    <a:pt x="6916" y="8464"/>
                    <a:pt x="6916" y="8464"/>
                  </a:cubicBezTo>
                  <a:cubicBezTo>
                    <a:pt x="6953" y="8464"/>
                    <a:pt x="6953" y="8464"/>
                    <a:pt x="6953" y="8464"/>
                  </a:cubicBezTo>
                  <a:cubicBezTo>
                    <a:pt x="6990" y="8396"/>
                    <a:pt x="6990" y="8396"/>
                    <a:pt x="6990" y="8396"/>
                  </a:cubicBezTo>
                  <a:cubicBezTo>
                    <a:pt x="6990" y="8329"/>
                    <a:pt x="6990" y="8329"/>
                    <a:pt x="6990" y="8329"/>
                  </a:cubicBezTo>
                  <a:cubicBezTo>
                    <a:pt x="6916" y="8261"/>
                    <a:pt x="6916" y="8261"/>
                    <a:pt x="6916" y="8261"/>
                  </a:cubicBezTo>
                  <a:cubicBezTo>
                    <a:pt x="6916" y="8125"/>
                    <a:pt x="6916" y="8125"/>
                    <a:pt x="6916" y="8125"/>
                  </a:cubicBezTo>
                  <a:cubicBezTo>
                    <a:pt x="6842" y="7990"/>
                    <a:pt x="6842" y="7990"/>
                    <a:pt x="6842" y="7990"/>
                  </a:cubicBezTo>
                  <a:cubicBezTo>
                    <a:pt x="6805" y="7990"/>
                    <a:pt x="6805" y="7990"/>
                    <a:pt x="6805" y="7990"/>
                  </a:cubicBezTo>
                  <a:cubicBezTo>
                    <a:pt x="6768" y="7922"/>
                    <a:pt x="6768" y="7922"/>
                    <a:pt x="6768" y="7922"/>
                  </a:cubicBezTo>
                  <a:cubicBezTo>
                    <a:pt x="6805" y="7855"/>
                    <a:pt x="6805" y="7855"/>
                    <a:pt x="6805" y="7855"/>
                  </a:cubicBezTo>
                  <a:cubicBezTo>
                    <a:pt x="6768" y="7787"/>
                    <a:pt x="6768" y="7787"/>
                    <a:pt x="6768" y="7787"/>
                  </a:cubicBezTo>
                  <a:cubicBezTo>
                    <a:pt x="6768" y="7651"/>
                    <a:pt x="6768" y="7651"/>
                    <a:pt x="6768" y="7651"/>
                  </a:cubicBezTo>
                  <a:cubicBezTo>
                    <a:pt x="6732" y="7584"/>
                    <a:pt x="6732" y="7584"/>
                    <a:pt x="6732" y="7584"/>
                  </a:cubicBezTo>
                  <a:cubicBezTo>
                    <a:pt x="6732" y="7584"/>
                    <a:pt x="6732" y="7584"/>
                    <a:pt x="6732" y="7584"/>
                  </a:cubicBezTo>
                  <a:cubicBezTo>
                    <a:pt x="6658" y="7516"/>
                    <a:pt x="6658" y="7516"/>
                    <a:pt x="6658" y="7516"/>
                  </a:cubicBezTo>
                  <a:cubicBezTo>
                    <a:pt x="6584" y="7516"/>
                    <a:pt x="6584" y="7516"/>
                    <a:pt x="6584" y="7516"/>
                  </a:cubicBezTo>
                  <a:cubicBezTo>
                    <a:pt x="6547" y="7448"/>
                    <a:pt x="6547" y="7448"/>
                    <a:pt x="6547" y="7448"/>
                  </a:cubicBezTo>
                  <a:cubicBezTo>
                    <a:pt x="6510" y="7381"/>
                    <a:pt x="6510" y="7381"/>
                    <a:pt x="6510" y="7381"/>
                  </a:cubicBezTo>
                  <a:cubicBezTo>
                    <a:pt x="6510" y="7313"/>
                    <a:pt x="6510" y="7313"/>
                    <a:pt x="6510" y="7313"/>
                  </a:cubicBezTo>
                  <a:cubicBezTo>
                    <a:pt x="6473" y="7245"/>
                    <a:pt x="6473" y="7245"/>
                    <a:pt x="6473" y="7245"/>
                  </a:cubicBezTo>
                  <a:cubicBezTo>
                    <a:pt x="6473" y="7245"/>
                    <a:pt x="6473" y="7245"/>
                    <a:pt x="6473" y="7245"/>
                  </a:cubicBezTo>
                  <a:cubicBezTo>
                    <a:pt x="6436" y="7245"/>
                    <a:pt x="6436" y="7245"/>
                    <a:pt x="6436" y="7245"/>
                  </a:cubicBezTo>
                  <a:cubicBezTo>
                    <a:pt x="6325" y="7245"/>
                    <a:pt x="6325" y="7245"/>
                    <a:pt x="6325" y="7245"/>
                  </a:cubicBezTo>
                  <a:cubicBezTo>
                    <a:pt x="6288" y="7245"/>
                    <a:pt x="6288" y="7245"/>
                    <a:pt x="6288" y="7245"/>
                  </a:cubicBezTo>
                  <a:cubicBezTo>
                    <a:pt x="6251" y="7245"/>
                    <a:pt x="6251" y="7245"/>
                    <a:pt x="6251" y="7245"/>
                  </a:cubicBezTo>
                  <a:cubicBezTo>
                    <a:pt x="6251" y="7110"/>
                    <a:pt x="6251" y="7110"/>
                    <a:pt x="6251" y="7110"/>
                  </a:cubicBezTo>
                  <a:cubicBezTo>
                    <a:pt x="6214" y="7110"/>
                    <a:pt x="6214" y="7110"/>
                    <a:pt x="6214" y="7110"/>
                  </a:cubicBezTo>
                  <a:cubicBezTo>
                    <a:pt x="6214" y="7110"/>
                    <a:pt x="6214" y="7110"/>
                    <a:pt x="6214" y="7110"/>
                  </a:cubicBezTo>
                  <a:cubicBezTo>
                    <a:pt x="6214" y="6974"/>
                    <a:pt x="6214" y="6974"/>
                    <a:pt x="6214" y="6974"/>
                  </a:cubicBezTo>
                  <a:cubicBezTo>
                    <a:pt x="6177" y="6907"/>
                    <a:pt x="6177" y="6907"/>
                    <a:pt x="6177" y="6907"/>
                  </a:cubicBezTo>
                  <a:cubicBezTo>
                    <a:pt x="6103" y="6839"/>
                    <a:pt x="6103" y="6839"/>
                    <a:pt x="6103" y="6839"/>
                  </a:cubicBezTo>
                  <a:cubicBezTo>
                    <a:pt x="6140" y="6771"/>
                    <a:pt x="6140" y="6771"/>
                    <a:pt x="6140" y="6771"/>
                  </a:cubicBezTo>
                  <a:cubicBezTo>
                    <a:pt x="6140" y="6771"/>
                    <a:pt x="6140" y="6771"/>
                    <a:pt x="6140" y="6771"/>
                  </a:cubicBezTo>
                  <a:cubicBezTo>
                    <a:pt x="6103" y="6771"/>
                    <a:pt x="6103" y="6771"/>
                    <a:pt x="6103" y="6771"/>
                  </a:cubicBezTo>
                  <a:cubicBezTo>
                    <a:pt x="6066" y="6703"/>
                    <a:pt x="6066" y="6703"/>
                    <a:pt x="6066" y="6703"/>
                  </a:cubicBezTo>
                  <a:cubicBezTo>
                    <a:pt x="6103" y="6636"/>
                    <a:pt x="6103" y="6636"/>
                    <a:pt x="6103" y="6636"/>
                  </a:cubicBezTo>
                  <a:cubicBezTo>
                    <a:pt x="6103" y="6568"/>
                    <a:pt x="6103" y="6568"/>
                    <a:pt x="6103" y="6568"/>
                  </a:cubicBezTo>
                  <a:cubicBezTo>
                    <a:pt x="6066" y="6568"/>
                    <a:pt x="6066" y="6568"/>
                    <a:pt x="6066" y="6568"/>
                  </a:cubicBezTo>
                  <a:cubicBezTo>
                    <a:pt x="6066" y="6500"/>
                    <a:pt x="6066" y="6500"/>
                    <a:pt x="6066" y="6500"/>
                  </a:cubicBezTo>
                  <a:cubicBezTo>
                    <a:pt x="6103" y="6500"/>
                    <a:pt x="6103" y="6500"/>
                    <a:pt x="6103" y="6500"/>
                  </a:cubicBezTo>
                  <a:cubicBezTo>
                    <a:pt x="6177" y="6433"/>
                    <a:pt x="6177" y="6433"/>
                    <a:pt x="6177" y="6433"/>
                  </a:cubicBezTo>
                  <a:cubicBezTo>
                    <a:pt x="6214" y="6433"/>
                    <a:pt x="6214" y="6433"/>
                    <a:pt x="6214" y="6433"/>
                  </a:cubicBezTo>
                  <a:cubicBezTo>
                    <a:pt x="6288" y="6433"/>
                    <a:pt x="6288" y="6433"/>
                    <a:pt x="6288" y="6433"/>
                  </a:cubicBezTo>
                  <a:cubicBezTo>
                    <a:pt x="6399" y="6297"/>
                    <a:pt x="6399" y="6297"/>
                    <a:pt x="6399" y="6297"/>
                  </a:cubicBezTo>
                  <a:cubicBezTo>
                    <a:pt x="6473" y="6229"/>
                    <a:pt x="6473" y="6229"/>
                    <a:pt x="6473" y="6229"/>
                  </a:cubicBezTo>
                  <a:cubicBezTo>
                    <a:pt x="6510" y="6229"/>
                    <a:pt x="6510" y="6229"/>
                    <a:pt x="6510" y="6229"/>
                  </a:cubicBezTo>
                  <a:cubicBezTo>
                    <a:pt x="6547" y="6297"/>
                    <a:pt x="6547" y="6297"/>
                    <a:pt x="6547" y="6297"/>
                  </a:cubicBezTo>
                  <a:cubicBezTo>
                    <a:pt x="6584" y="6229"/>
                    <a:pt x="6584" y="6229"/>
                    <a:pt x="6584" y="6229"/>
                  </a:cubicBezTo>
                  <a:cubicBezTo>
                    <a:pt x="6584" y="6162"/>
                    <a:pt x="6584" y="6162"/>
                    <a:pt x="6584" y="6162"/>
                  </a:cubicBezTo>
                  <a:cubicBezTo>
                    <a:pt x="6658" y="6162"/>
                    <a:pt x="6658" y="6162"/>
                    <a:pt x="6658" y="6162"/>
                  </a:cubicBezTo>
                  <a:cubicBezTo>
                    <a:pt x="6768" y="6026"/>
                    <a:pt x="6768" y="6026"/>
                    <a:pt x="6768" y="6026"/>
                  </a:cubicBezTo>
                  <a:cubicBezTo>
                    <a:pt x="6768" y="6094"/>
                    <a:pt x="6768" y="6094"/>
                    <a:pt x="6768" y="6094"/>
                  </a:cubicBezTo>
                  <a:cubicBezTo>
                    <a:pt x="6768" y="6162"/>
                    <a:pt x="6768" y="6162"/>
                    <a:pt x="6768" y="6162"/>
                  </a:cubicBezTo>
                  <a:cubicBezTo>
                    <a:pt x="6768" y="6162"/>
                    <a:pt x="6768" y="6162"/>
                    <a:pt x="6768" y="6162"/>
                  </a:cubicBezTo>
                  <a:cubicBezTo>
                    <a:pt x="6732" y="6229"/>
                    <a:pt x="6732" y="6229"/>
                    <a:pt x="6732" y="6229"/>
                  </a:cubicBezTo>
                  <a:cubicBezTo>
                    <a:pt x="6695" y="6297"/>
                    <a:pt x="6695" y="6297"/>
                    <a:pt x="6695" y="6297"/>
                  </a:cubicBezTo>
                  <a:cubicBezTo>
                    <a:pt x="6695" y="6365"/>
                    <a:pt x="6695" y="6365"/>
                    <a:pt x="6695" y="6365"/>
                  </a:cubicBezTo>
                  <a:cubicBezTo>
                    <a:pt x="6768" y="6500"/>
                    <a:pt x="6768" y="6500"/>
                    <a:pt x="6768" y="6500"/>
                  </a:cubicBezTo>
                  <a:cubicBezTo>
                    <a:pt x="6842" y="6500"/>
                    <a:pt x="6842" y="6500"/>
                    <a:pt x="6842" y="6500"/>
                  </a:cubicBezTo>
                  <a:cubicBezTo>
                    <a:pt x="6805" y="6433"/>
                    <a:pt x="6805" y="6433"/>
                    <a:pt x="6805" y="6433"/>
                  </a:cubicBezTo>
                  <a:cubicBezTo>
                    <a:pt x="6732" y="6365"/>
                    <a:pt x="6732" y="6365"/>
                    <a:pt x="6732" y="6365"/>
                  </a:cubicBezTo>
                  <a:cubicBezTo>
                    <a:pt x="6732" y="6297"/>
                    <a:pt x="6732" y="6297"/>
                    <a:pt x="6732" y="6297"/>
                  </a:cubicBezTo>
                  <a:cubicBezTo>
                    <a:pt x="6768" y="6229"/>
                    <a:pt x="6768" y="6229"/>
                    <a:pt x="6768" y="6229"/>
                  </a:cubicBezTo>
                  <a:cubicBezTo>
                    <a:pt x="6842" y="6162"/>
                    <a:pt x="6842" y="6162"/>
                    <a:pt x="6842" y="6162"/>
                  </a:cubicBezTo>
                  <a:cubicBezTo>
                    <a:pt x="6842" y="6094"/>
                    <a:pt x="6842" y="6094"/>
                    <a:pt x="6842" y="6094"/>
                  </a:cubicBezTo>
                  <a:cubicBezTo>
                    <a:pt x="6842" y="6026"/>
                    <a:pt x="6842" y="6026"/>
                    <a:pt x="6842" y="6026"/>
                  </a:cubicBezTo>
                  <a:cubicBezTo>
                    <a:pt x="6805" y="6026"/>
                    <a:pt x="6805" y="6026"/>
                    <a:pt x="6805" y="6026"/>
                  </a:cubicBezTo>
                  <a:cubicBezTo>
                    <a:pt x="6732" y="5959"/>
                    <a:pt x="6732" y="5959"/>
                    <a:pt x="6732" y="5959"/>
                  </a:cubicBezTo>
                  <a:cubicBezTo>
                    <a:pt x="6768" y="5891"/>
                    <a:pt x="6768" y="5891"/>
                    <a:pt x="6768" y="5891"/>
                  </a:cubicBezTo>
                  <a:cubicBezTo>
                    <a:pt x="6695" y="5891"/>
                    <a:pt x="6695" y="5891"/>
                    <a:pt x="6695" y="5891"/>
                  </a:cubicBezTo>
                  <a:cubicBezTo>
                    <a:pt x="6695" y="5959"/>
                    <a:pt x="6695" y="5959"/>
                    <a:pt x="6695" y="5959"/>
                  </a:cubicBezTo>
                  <a:cubicBezTo>
                    <a:pt x="6658" y="5891"/>
                    <a:pt x="6658" y="5891"/>
                    <a:pt x="6658" y="5891"/>
                  </a:cubicBezTo>
                  <a:cubicBezTo>
                    <a:pt x="6658" y="5823"/>
                    <a:pt x="6658" y="5823"/>
                    <a:pt x="6658" y="5823"/>
                  </a:cubicBezTo>
                  <a:cubicBezTo>
                    <a:pt x="6584" y="5823"/>
                    <a:pt x="6584" y="5823"/>
                    <a:pt x="6584" y="5823"/>
                  </a:cubicBezTo>
                  <a:cubicBezTo>
                    <a:pt x="6584" y="5891"/>
                    <a:pt x="6584" y="5891"/>
                    <a:pt x="6584" y="5891"/>
                  </a:cubicBezTo>
                  <a:cubicBezTo>
                    <a:pt x="6547" y="5755"/>
                    <a:pt x="6547" y="5755"/>
                    <a:pt x="6547" y="5755"/>
                  </a:cubicBezTo>
                  <a:cubicBezTo>
                    <a:pt x="6547" y="5755"/>
                    <a:pt x="6547" y="5755"/>
                    <a:pt x="6547" y="5755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84" y="5688"/>
                    <a:pt x="6584" y="5688"/>
                    <a:pt x="6584" y="5688"/>
                  </a:cubicBezTo>
                  <a:cubicBezTo>
                    <a:pt x="6621" y="5755"/>
                    <a:pt x="6621" y="5755"/>
                    <a:pt x="6621" y="5755"/>
                  </a:cubicBezTo>
                  <a:cubicBezTo>
                    <a:pt x="6658" y="5755"/>
                    <a:pt x="6658" y="5755"/>
                    <a:pt x="6658" y="5755"/>
                  </a:cubicBezTo>
                  <a:cubicBezTo>
                    <a:pt x="6695" y="5688"/>
                    <a:pt x="6695" y="5688"/>
                    <a:pt x="6695" y="5688"/>
                  </a:cubicBezTo>
                  <a:cubicBezTo>
                    <a:pt x="6658" y="5688"/>
                    <a:pt x="6658" y="5688"/>
                    <a:pt x="6658" y="5688"/>
                  </a:cubicBezTo>
                  <a:cubicBezTo>
                    <a:pt x="6658" y="5688"/>
                    <a:pt x="6658" y="5688"/>
                    <a:pt x="6658" y="5688"/>
                  </a:cubicBezTo>
                  <a:cubicBezTo>
                    <a:pt x="6621" y="5688"/>
                    <a:pt x="6621" y="5688"/>
                    <a:pt x="6621" y="5688"/>
                  </a:cubicBezTo>
                  <a:cubicBezTo>
                    <a:pt x="6584" y="5688"/>
                    <a:pt x="6584" y="5688"/>
                    <a:pt x="6584" y="5688"/>
                  </a:cubicBezTo>
                  <a:cubicBezTo>
                    <a:pt x="6584" y="5620"/>
                    <a:pt x="6584" y="5620"/>
                    <a:pt x="6584" y="5620"/>
                  </a:cubicBezTo>
                  <a:cubicBezTo>
                    <a:pt x="6547" y="5620"/>
                    <a:pt x="6547" y="5620"/>
                    <a:pt x="6547" y="5620"/>
                  </a:cubicBezTo>
                  <a:cubicBezTo>
                    <a:pt x="6473" y="5620"/>
                    <a:pt x="6473" y="5620"/>
                    <a:pt x="6473" y="5620"/>
                  </a:cubicBezTo>
                  <a:cubicBezTo>
                    <a:pt x="6473" y="5620"/>
                    <a:pt x="6473" y="5620"/>
                    <a:pt x="6473" y="5620"/>
                  </a:cubicBezTo>
                  <a:cubicBezTo>
                    <a:pt x="6436" y="5552"/>
                    <a:pt x="6436" y="5552"/>
                    <a:pt x="6436" y="5552"/>
                  </a:cubicBezTo>
                  <a:cubicBezTo>
                    <a:pt x="6473" y="5552"/>
                    <a:pt x="6473" y="5552"/>
                    <a:pt x="6473" y="5552"/>
                  </a:cubicBezTo>
                  <a:cubicBezTo>
                    <a:pt x="6436" y="5485"/>
                    <a:pt x="6436" y="5485"/>
                    <a:pt x="6436" y="5485"/>
                  </a:cubicBezTo>
                  <a:cubicBezTo>
                    <a:pt x="6436" y="5417"/>
                    <a:pt x="6436" y="5417"/>
                    <a:pt x="6436" y="5417"/>
                  </a:cubicBezTo>
                  <a:cubicBezTo>
                    <a:pt x="6436" y="5417"/>
                    <a:pt x="6436" y="5417"/>
                    <a:pt x="6436" y="5417"/>
                  </a:cubicBezTo>
                  <a:cubicBezTo>
                    <a:pt x="6473" y="5417"/>
                    <a:pt x="6473" y="5417"/>
                    <a:pt x="6473" y="5417"/>
                  </a:cubicBezTo>
                  <a:cubicBezTo>
                    <a:pt x="6510" y="5485"/>
                    <a:pt x="6510" y="5485"/>
                    <a:pt x="6510" y="5485"/>
                  </a:cubicBezTo>
                  <a:cubicBezTo>
                    <a:pt x="6510" y="5485"/>
                    <a:pt x="6510" y="5485"/>
                    <a:pt x="6510" y="5485"/>
                  </a:cubicBezTo>
                  <a:cubicBezTo>
                    <a:pt x="6547" y="5552"/>
                    <a:pt x="6547" y="5552"/>
                    <a:pt x="6547" y="5552"/>
                  </a:cubicBezTo>
                  <a:cubicBezTo>
                    <a:pt x="6584" y="5552"/>
                    <a:pt x="6584" y="5552"/>
                    <a:pt x="6584" y="5552"/>
                  </a:cubicBezTo>
                  <a:cubicBezTo>
                    <a:pt x="6547" y="5485"/>
                    <a:pt x="6547" y="5485"/>
                    <a:pt x="6547" y="5485"/>
                  </a:cubicBezTo>
                  <a:cubicBezTo>
                    <a:pt x="6584" y="5485"/>
                    <a:pt x="6584" y="5485"/>
                    <a:pt x="6584" y="5485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84" y="5282"/>
                    <a:pt x="6584" y="5282"/>
                    <a:pt x="6584" y="5282"/>
                  </a:cubicBezTo>
                  <a:cubicBezTo>
                    <a:pt x="6584" y="5282"/>
                    <a:pt x="6584" y="5282"/>
                    <a:pt x="6584" y="5282"/>
                  </a:cubicBezTo>
                  <a:cubicBezTo>
                    <a:pt x="6621" y="5282"/>
                    <a:pt x="6621" y="5282"/>
                    <a:pt x="6621" y="5282"/>
                  </a:cubicBezTo>
                  <a:cubicBezTo>
                    <a:pt x="6621" y="5282"/>
                    <a:pt x="6621" y="5282"/>
                    <a:pt x="6621" y="5282"/>
                  </a:cubicBezTo>
                  <a:cubicBezTo>
                    <a:pt x="6547" y="5214"/>
                    <a:pt x="6547" y="5214"/>
                    <a:pt x="6547" y="5214"/>
                  </a:cubicBezTo>
                  <a:cubicBezTo>
                    <a:pt x="6547" y="5282"/>
                    <a:pt x="6547" y="5282"/>
                    <a:pt x="6547" y="5282"/>
                  </a:cubicBezTo>
                  <a:cubicBezTo>
                    <a:pt x="6510" y="5282"/>
                    <a:pt x="6510" y="5282"/>
                    <a:pt x="6510" y="5282"/>
                  </a:cubicBezTo>
                  <a:cubicBezTo>
                    <a:pt x="6510" y="5214"/>
                    <a:pt x="6510" y="5214"/>
                    <a:pt x="6510" y="5214"/>
                  </a:cubicBezTo>
                  <a:cubicBezTo>
                    <a:pt x="6547" y="5146"/>
                    <a:pt x="6547" y="5146"/>
                    <a:pt x="6547" y="5146"/>
                  </a:cubicBezTo>
                  <a:cubicBezTo>
                    <a:pt x="6621" y="5146"/>
                    <a:pt x="6621" y="5146"/>
                    <a:pt x="6621" y="5146"/>
                  </a:cubicBezTo>
                  <a:cubicBezTo>
                    <a:pt x="6658" y="5146"/>
                    <a:pt x="6658" y="5146"/>
                    <a:pt x="6658" y="5146"/>
                  </a:cubicBezTo>
                  <a:cubicBezTo>
                    <a:pt x="6621" y="5078"/>
                    <a:pt x="6621" y="5078"/>
                    <a:pt x="6621" y="5078"/>
                  </a:cubicBezTo>
                  <a:cubicBezTo>
                    <a:pt x="6658" y="5011"/>
                    <a:pt x="6658" y="5011"/>
                    <a:pt x="6658" y="5011"/>
                  </a:cubicBezTo>
                  <a:cubicBezTo>
                    <a:pt x="6658" y="5011"/>
                    <a:pt x="6658" y="5011"/>
                    <a:pt x="6658" y="5011"/>
                  </a:cubicBezTo>
                  <a:cubicBezTo>
                    <a:pt x="6695" y="4943"/>
                    <a:pt x="6695" y="4943"/>
                    <a:pt x="6695" y="4943"/>
                  </a:cubicBezTo>
                  <a:cubicBezTo>
                    <a:pt x="6695" y="4943"/>
                    <a:pt x="6695" y="4943"/>
                    <a:pt x="6695" y="4943"/>
                  </a:cubicBezTo>
                  <a:cubicBezTo>
                    <a:pt x="6695" y="4875"/>
                    <a:pt x="6695" y="4875"/>
                    <a:pt x="6695" y="4875"/>
                  </a:cubicBezTo>
                  <a:cubicBezTo>
                    <a:pt x="6732" y="4875"/>
                    <a:pt x="6732" y="4875"/>
                    <a:pt x="6732" y="4875"/>
                  </a:cubicBezTo>
                  <a:cubicBezTo>
                    <a:pt x="6732" y="4875"/>
                    <a:pt x="6732" y="4875"/>
                    <a:pt x="6732" y="4875"/>
                  </a:cubicBezTo>
                  <a:cubicBezTo>
                    <a:pt x="6768" y="4875"/>
                    <a:pt x="6768" y="4875"/>
                    <a:pt x="6768" y="4875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808"/>
                    <a:pt x="6768" y="4808"/>
                    <a:pt x="6768" y="4808"/>
                  </a:cubicBezTo>
                  <a:cubicBezTo>
                    <a:pt x="6768" y="4740"/>
                    <a:pt x="6768" y="4740"/>
                    <a:pt x="6768" y="4740"/>
                  </a:cubicBezTo>
                  <a:cubicBezTo>
                    <a:pt x="6805" y="4740"/>
                    <a:pt x="6805" y="4740"/>
                    <a:pt x="6805" y="4740"/>
                  </a:cubicBezTo>
                  <a:cubicBezTo>
                    <a:pt x="6842" y="4740"/>
                    <a:pt x="6842" y="4740"/>
                    <a:pt x="6842" y="4740"/>
                  </a:cubicBezTo>
                  <a:cubicBezTo>
                    <a:pt x="6842" y="4672"/>
                    <a:pt x="6842" y="4672"/>
                    <a:pt x="6842" y="4672"/>
                  </a:cubicBezTo>
                  <a:cubicBezTo>
                    <a:pt x="6842" y="4672"/>
                    <a:pt x="6842" y="4672"/>
                    <a:pt x="6842" y="4672"/>
                  </a:cubicBezTo>
                  <a:cubicBezTo>
                    <a:pt x="6879" y="4672"/>
                    <a:pt x="6879" y="4672"/>
                    <a:pt x="6879" y="4672"/>
                  </a:cubicBezTo>
                  <a:cubicBezTo>
                    <a:pt x="6953" y="4672"/>
                    <a:pt x="6953" y="4672"/>
                    <a:pt x="6953" y="4672"/>
                  </a:cubicBezTo>
                  <a:cubicBezTo>
                    <a:pt x="6916" y="4604"/>
                    <a:pt x="6916" y="4604"/>
                    <a:pt x="6916" y="4604"/>
                  </a:cubicBezTo>
                  <a:cubicBezTo>
                    <a:pt x="6916" y="4604"/>
                    <a:pt x="6916" y="4604"/>
                    <a:pt x="6916" y="4604"/>
                  </a:cubicBezTo>
                  <a:cubicBezTo>
                    <a:pt x="6990" y="4537"/>
                    <a:pt x="6990" y="4537"/>
                    <a:pt x="6990" y="4537"/>
                  </a:cubicBezTo>
                  <a:cubicBezTo>
                    <a:pt x="7027" y="4537"/>
                    <a:pt x="7027" y="4537"/>
                    <a:pt x="7027" y="4537"/>
                  </a:cubicBezTo>
                  <a:cubicBezTo>
                    <a:pt x="7064" y="4469"/>
                    <a:pt x="7064" y="4469"/>
                    <a:pt x="7064" y="4469"/>
                  </a:cubicBezTo>
                  <a:cubicBezTo>
                    <a:pt x="7138" y="4401"/>
                    <a:pt x="7138" y="4401"/>
                    <a:pt x="7138" y="4401"/>
                  </a:cubicBezTo>
                  <a:cubicBezTo>
                    <a:pt x="7175" y="4334"/>
                    <a:pt x="7175" y="4334"/>
                    <a:pt x="7175" y="4334"/>
                  </a:cubicBezTo>
                  <a:cubicBezTo>
                    <a:pt x="7138" y="4334"/>
                    <a:pt x="7138" y="4334"/>
                    <a:pt x="7138" y="4334"/>
                  </a:cubicBezTo>
                  <a:cubicBezTo>
                    <a:pt x="7101" y="4401"/>
                    <a:pt x="7101" y="4401"/>
                    <a:pt x="7101" y="4401"/>
                  </a:cubicBezTo>
                  <a:cubicBezTo>
                    <a:pt x="7064" y="4401"/>
                    <a:pt x="7064" y="4401"/>
                    <a:pt x="7064" y="4401"/>
                  </a:cubicBezTo>
                  <a:cubicBezTo>
                    <a:pt x="7027" y="4401"/>
                    <a:pt x="7027" y="4401"/>
                    <a:pt x="7027" y="4401"/>
                  </a:cubicBezTo>
                  <a:cubicBezTo>
                    <a:pt x="7027" y="4401"/>
                    <a:pt x="7027" y="4401"/>
                    <a:pt x="7027" y="4401"/>
                  </a:cubicBezTo>
                  <a:cubicBezTo>
                    <a:pt x="7027" y="4266"/>
                    <a:pt x="7027" y="4266"/>
                    <a:pt x="7027" y="4266"/>
                  </a:cubicBezTo>
                  <a:cubicBezTo>
                    <a:pt x="7027" y="4266"/>
                    <a:pt x="7027" y="4266"/>
                    <a:pt x="7027" y="4266"/>
                  </a:cubicBezTo>
                  <a:cubicBezTo>
                    <a:pt x="7027" y="4198"/>
                    <a:pt x="7027" y="4198"/>
                    <a:pt x="7027" y="4198"/>
                  </a:cubicBezTo>
                  <a:cubicBezTo>
                    <a:pt x="7064" y="4198"/>
                    <a:pt x="7064" y="4198"/>
                    <a:pt x="7064" y="4198"/>
                  </a:cubicBezTo>
                  <a:cubicBezTo>
                    <a:pt x="7064" y="4266"/>
                    <a:pt x="7064" y="4266"/>
                    <a:pt x="7064" y="4266"/>
                  </a:cubicBezTo>
                  <a:cubicBezTo>
                    <a:pt x="7064" y="4266"/>
                    <a:pt x="7064" y="4266"/>
                    <a:pt x="7064" y="4266"/>
                  </a:cubicBezTo>
                  <a:cubicBezTo>
                    <a:pt x="7101" y="4198"/>
                    <a:pt x="7101" y="4198"/>
                    <a:pt x="7101" y="4198"/>
                  </a:cubicBezTo>
                  <a:cubicBezTo>
                    <a:pt x="7064" y="4130"/>
                    <a:pt x="7064" y="4130"/>
                    <a:pt x="7064" y="4130"/>
                  </a:cubicBezTo>
                  <a:cubicBezTo>
                    <a:pt x="7101" y="4130"/>
                    <a:pt x="7101" y="4130"/>
                    <a:pt x="7101" y="4130"/>
                  </a:cubicBezTo>
                  <a:cubicBezTo>
                    <a:pt x="7138" y="4198"/>
                    <a:pt x="7138" y="4198"/>
                    <a:pt x="7138" y="4198"/>
                  </a:cubicBezTo>
                  <a:cubicBezTo>
                    <a:pt x="7175" y="4198"/>
                    <a:pt x="7175" y="4198"/>
                    <a:pt x="7175" y="4198"/>
                  </a:cubicBezTo>
                  <a:cubicBezTo>
                    <a:pt x="7212" y="4130"/>
                    <a:pt x="7212" y="4130"/>
                    <a:pt x="7212" y="4130"/>
                  </a:cubicBezTo>
                  <a:cubicBezTo>
                    <a:pt x="7249" y="4130"/>
                    <a:pt x="7249" y="4130"/>
                    <a:pt x="7249" y="4130"/>
                  </a:cubicBezTo>
                  <a:cubicBezTo>
                    <a:pt x="7323" y="4130"/>
                    <a:pt x="7323" y="4130"/>
                    <a:pt x="7323" y="4130"/>
                  </a:cubicBezTo>
                  <a:cubicBezTo>
                    <a:pt x="7360" y="4130"/>
                    <a:pt x="7360" y="4130"/>
                    <a:pt x="7360" y="4130"/>
                  </a:cubicBezTo>
                  <a:cubicBezTo>
                    <a:pt x="7360" y="4130"/>
                    <a:pt x="7360" y="4130"/>
                    <a:pt x="7360" y="4130"/>
                  </a:cubicBezTo>
                  <a:cubicBezTo>
                    <a:pt x="7323" y="4266"/>
                    <a:pt x="7323" y="4266"/>
                    <a:pt x="7323" y="4266"/>
                  </a:cubicBezTo>
                  <a:cubicBezTo>
                    <a:pt x="7323" y="4334"/>
                    <a:pt x="7323" y="4334"/>
                    <a:pt x="7323" y="4334"/>
                  </a:cubicBezTo>
                  <a:cubicBezTo>
                    <a:pt x="7360" y="4334"/>
                    <a:pt x="7360" y="4334"/>
                    <a:pt x="7360" y="4334"/>
                  </a:cubicBezTo>
                  <a:cubicBezTo>
                    <a:pt x="7397" y="4266"/>
                    <a:pt x="7397" y="4266"/>
                    <a:pt x="7397" y="4266"/>
                  </a:cubicBezTo>
                  <a:cubicBezTo>
                    <a:pt x="7434" y="4198"/>
                    <a:pt x="7434" y="4198"/>
                    <a:pt x="7434" y="4198"/>
                  </a:cubicBezTo>
                  <a:cubicBezTo>
                    <a:pt x="7397" y="4130"/>
                    <a:pt x="7397" y="4130"/>
                    <a:pt x="7397" y="4130"/>
                  </a:cubicBezTo>
                  <a:cubicBezTo>
                    <a:pt x="7434" y="4130"/>
                    <a:pt x="7434" y="4130"/>
                    <a:pt x="7434" y="4130"/>
                  </a:cubicBezTo>
                  <a:cubicBezTo>
                    <a:pt x="7434" y="4198"/>
                    <a:pt x="7434" y="4198"/>
                    <a:pt x="7434" y="4198"/>
                  </a:cubicBezTo>
                  <a:cubicBezTo>
                    <a:pt x="7434" y="4266"/>
                    <a:pt x="7434" y="4266"/>
                    <a:pt x="7434" y="4266"/>
                  </a:cubicBezTo>
                  <a:cubicBezTo>
                    <a:pt x="7471" y="4266"/>
                    <a:pt x="7471" y="4266"/>
                    <a:pt x="7471" y="4266"/>
                  </a:cubicBezTo>
                  <a:cubicBezTo>
                    <a:pt x="7471" y="4198"/>
                    <a:pt x="7471" y="4198"/>
                    <a:pt x="7471" y="4198"/>
                  </a:cubicBezTo>
                  <a:cubicBezTo>
                    <a:pt x="7471" y="4130"/>
                    <a:pt x="7471" y="4130"/>
                    <a:pt x="7471" y="4130"/>
                  </a:cubicBezTo>
                  <a:cubicBezTo>
                    <a:pt x="7508" y="4130"/>
                    <a:pt x="7508" y="4130"/>
                    <a:pt x="7508" y="4130"/>
                  </a:cubicBezTo>
                  <a:cubicBezTo>
                    <a:pt x="7508" y="4130"/>
                    <a:pt x="7508" y="4130"/>
                    <a:pt x="7508" y="4130"/>
                  </a:cubicBezTo>
                  <a:cubicBezTo>
                    <a:pt x="7508" y="4198"/>
                    <a:pt x="7508" y="4198"/>
                    <a:pt x="7508" y="4198"/>
                  </a:cubicBezTo>
                  <a:cubicBezTo>
                    <a:pt x="7582" y="4130"/>
                    <a:pt x="7582" y="4130"/>
                    <a:pt x="7582" y="4130"/>
                  </a:cubicBezTo>
                  <a:cubicBezTo>
                    <a:pt x="7582" y="4063"/>
                    <a:pt x="7582" y="4063"/>
                    <a:pt x="7582" y="4063"/>
                  </a:cubicBezTo>
                  <a:cubicBezTo>
                    <a:pt x="7545" y="4063"/>
                    <a:pt x="7545" y="4063"/>
                    <a:pt x="7545" y="4063"/>
                  </a:cubicBezTo>
                  <a:cubicBezTo>
                    <a:pt x="7582" y="4063"/>
                    <a:pt x="7582" y="4063"/>
                    <a:pt x="7582" y="4063"/>
                  </a:cubicBezTo>
                  <a:cubicBezTo>
                    <a:pt x="7619" y="3995"/>
                    <a:pt x="7619" y="3995"/>
                    <a:pt x="7619" y="3995"/>
                  </a:cubicBezTo>
                  <a:cubicBezTo>
                    <a:pt x="7582" y="3995"/>
                    <a:pt x="7582" y="3995"/>
                    <a:pt x="7582" y="3995"/>
                  </a:cubicBezTo>
                  <a:cubicBezTo>
                    <a:pt x="7619" y="3927"/>
                    <a:pt x="7619" y="3927"/>
                    <a:pt x="7619" y="3927"/>
                  </a:cubicBezTo>
                  <a:cubicBezTo>
                    <a:pt x="7656" y="3927"/>
                    <a:pt x="7656" y="3927"/>
                    <a:pt x="7656" y="3927"/>
                  </a:cubicBezTo>
                  <a:cubicBezTo>
                    <a:pt x="7693" y="3860"/>
                    <a:pt x="7693" y="3860"/>
                    <a:pt x="7693" y="3860"/>
                  </a:cubicBezTo>
                  <a:cubicBezTo>
                    <a:pt x="7693" y="3927"/>
                    <a:pt x="7693" y="3927"/>
                    <a:pt x="7693" y="3927"/>
                  </a:cubicBezTo>
                  <a:cubicBezTo>
                    <a:pt x="7693" y="3927"/>
                    <a:pt x="7693" y="3927"/>
                    <a:pt x="7693" y="3927"/>
                  </a:cubicBezTo>
                  <a:cubicBezTo>
                    <a:pt x="7730" y="3927"/>
                    <a:pt x="7730" y="3927"/>
                    <a:pt x="7730" y="3927"/>
                  </a:cubicBezTo>
                  <a:cubicBezTo>
                    <a:pt x="7767" y="3927"/>
                    <a:pt x="7767" y="3927"/>
                    <a:pt x="7767" y="3927"/>
                  </a:cubicBezTo>
                  <a:cubicBezTo>
                    <a:pt x="7767" y="4063"/>
                    <a:pt x="7767" y="4063"/>
                    <a:pt x="7767" y="4063"/>
                  </a:cubicBezTo>
                  <a:cubicBezTo>
                    <a:pt x="7767" y="4063"/>
                    <a:pt x="7767" y="4063"/>
                    <a:pt x="7767" y="4063"/>
                  </a:cubicBezTo>
                  <a:cubicBezTo>
                    <a:pt x="7767" y="4198"/>
                    <a:pt x="7767" y="4198"/>
                    <a:pt x="7767" y="4198"/>
                  </a:cubicBezTo>
                  <a:cubicBezTo>
                    <a:pt x="7804" y="4130"/>
                    <a:pt x="7804" y="4130"/>
                    <a:pt x="7804" y="4130"/>
                  </a:cubicBezTo>
                  <a:cubicBezTo>
                    <a:pt x="7841" y="4063"/>
                    <a:pt x="7841" y="4063"/>
                    <a:pt x="7841" y="4063"/>
                  </a:cubicBezTo>
                  <a:cubicBezTo>
                    <a:pt x="7804" y="3927"/>
                    <a:pt x="7804" y="3927"/>
                    <a:pt x="7804" y="3927"/>
                  </a:cubicBezTo>
                  <a:cubicBezTo>
                    <a:pt x="7767" y="3860"/>
                    <a:pt x="7767" y="3860"/>
                    <a:pt x="7767" y="3860"/>
                  </a:cubicBezTo>
                  <a:cubicBezTo>
                    <a:pt x="7730" y="3792"/>
                    <a:pt x="7730" y="3792"/>
                    <a:pt x="7730" y="3792"/>
                  </a:cubicBezTo>
                  <a:cubicBezTo>
                    <a:pt x="7693" y="3860"/>
                    <a:pt x="7693" y="3860"/>
                    <a:pt x="7693" y="3860"/>
                  </a:cubicBezTo>
                  <a:cubicBezTo>
                    <a:pt x="7656" y="3860"/>
                    <a:pt x="7656" y="3860"/>
                    <a:pt x="7656" y="3860"/>
                  </a:cubicBezTo>
                  <a:cubicBezTo>
                    <a:pt x="7619" y="3860"/>
                    <a:pt x="7619" y="3860"/>
                    <a:pt x="7619" y="3860"/>
                  </a:cubicBezTo>
                  <a:cubicBezTo>
                    <a:pt x="7619" y="3792"/>
                    <a:pt x="7619" y="3792"/>
                    <a:pt x="7619" y="3792"/>
                  </a:cubicBezTo>
                  <a:cubicBezTo>
                    <a:pt x="7582" y="3792"/>
                    <a:pt x="7582" y="3792"/>
                    <a:pt x="7582" y="3792"/>
                  </a:cubicBezTo>
                  <a:cubicBezTo>
                    <a:pt x="7582" y="3724"/>
                    <a:pt x="7582" y="3724"/>
                    <a:pt x="7582" y="3724"/>
                  </a:cubicBezTo>
                  <a:cubicBezTo>
                    <a:pt x="7619" y="3724"/>
                    <a:pt x="7619" y="3724"/>
                    <a:pt x="7619" y="3724"/>
                  </a:cubicBezTo>
                  <a:cubicBezTo>
                    <a:pt x="7693" y="3724"/>
                    <a:pt x="7693" y="3724"/>
                    <a:pt x="7693" y="3724"/>
                  </a:cubicBezTo>
                  <a:cubicBezTo>
                    <a:pt x="7693" y="3656"/>
                    <a:pt x="7693" y="3656"/>
                    <a:pt x="7693" y="3656"/>
                  </a:cubicBezTo>
                  <a:cubicBezTo>
                    <a:pt x="7730" y="3656"/>
                    <a:pt x="7730" y="3656"/>
                    <a:pt x="7730" y="3656"/>
                  </a:cubicBezTo>
                  <a:cubicBezTo>
                    <a:pt x="7767" y="3656"/>
                    <a:pt x="7767" y="3656"/>
                    <a:pt x="7767" y="3656"/>
                  </a:cubicBezTo>
                  <a:cubicBezTo>
                    <a:pt x="7804" y="3656"/>
                    <a:pt x="7804" y="3656"/>
                    <a:pt x="7804" y="3656"/>
                  </a:cubicBezTo>
                  <a:cubicBezTo>
                    <a:pt x="7804" y="3656"/>
                    <a:pt x="7804" y="3656"/>
                    <a:pt x="7804" y="3656"/>
                  </a:cubicBezTo>
                  <a:cubicBezTo>
                    <a:pt x="7878" y="3656"/>
                    <a:pt x="7878" y="3656"/>
                    <a:pt x="7878" y="3656"/>
                  </a:cubicBezTo>
                  <a:cubicBezTo>
                    <a:pt x="7915" y="3656"/>
                    <a:pt x="7915" y="3656"/>
                    <a:pt x="7915" y="3656"/>
                  </a:cubicBezTo>
                  <a:cubicBezTo>
                    <a:pt x="7952" y="3656"/>
                    <a:pt x="7952" y="3656"/>
                    <a:pt x="7952" y="3656"/>
                  </a:cubicBezTo>
                  <a:cubicBezTo>
                    <a:pt x="7989" y="3656"/>
                    <a:pt x="7989" y="3656"/>
                    <a:pt x="7989" y="3656"/>
                  </a:cubicBezTo>
                  <a:cubicBezTo>
                    <a:pt x="8026" y="3656"/>
                    <a:pt x="8026" y="3656"/>
                    <a:pt x="8026" y="3656"/>
                  </a:cubicBezTo>
                  <a:cubicBezTo>
                    <a:pt x="7989" y="3589"/>
                    <a:pt x="7989" y="3589"/>
                    <a:pt x="7989" y="3589"/>
                  </a:cubicBezTo>
                  <a:cubicBezTo>
                    <a:pt x="7952" y="3589"/>
                    <a:pt x="7952" y="3589"/>
                    <a:pt x="7952" y="3589"/>
                  </a:cubicBezTo>
                  <a:cubicBezTo>
                    <a:pt x="7878" y="3589"/>
                    <a:pt x="7878" y="3589"/>
                    <a:pt x="7878" y="3589"/>
                  </a:cubicBezTo>
                  <a:cubicBezTo>
                    <a:pt x="7841" y="3589"/>
                    <a:pt x="7841" y="3589"/>
                    <a:pt x="7841" y="3589"/>
                  </a:cubicBezTo>
                  <a:cubicBezTo>
                    <a:pt x="7804" y="3589"/>
                    <a:pt x="7804" y="3589"/>
                    <a:pt x="7804" y="3589"/>
                  </a:cubicBezTo>
                  <a:cubicBezTo>
                    <a:pt x="7804" y="3521"/>
                    <a:pt x="7804" y="3521"/>
                    <a:pt x="7804" y="3521"/>
                  </a:cubicBezTo>
                  <a:cubicBezTo>
                    <a:pt x="7767" y="3453"/>
                    <a:pt x="7767" y="3453"/>
                    <a:pt x="7767" y="3453"/>
                  </a:cubicBezTo>
                  <a:cubicBezTo>
                    <a:pt x="7841" y="3453"/>
                    <a:pt x="7841" y="3453"/>
                    <a:pt x="7841" y="3453"/>
                  </a:cubicBezTo>
                  <a:cubicBezTo>
                    <a:pt x="7767" y="3386"/>
                    <a:pt x="7767" y="3386"/>
                    <a:pt x="7767" y="3386"/>
                  </a:cubicBezTo>
                  <a:cubicBezTo>
                    <a:pt x="7730" y="3318"/>
                    <a:pt x="7730" y="3318"/>
                    <a:pt x="7730" y="3318"/>
                  </a:cubicBezTo>
                  <a:cubicBezTo>
                    <a:pt x="7693" y="3318"/>
                    <a:pt x="7693" y="3318"/>
                    <a:pt x="7693" y="3318"/>
                  </a:cubicBezTo>
                  <a:cubicBezTo>
                    <a:pt x="7693" y="3250"/>
                    <a:pt x="7693" y="3250"/>
                    <a:pt x="7693" y="3250"/>
                  </a:cubicBezTo>
                  <a:cubicBezTo>
                    <a:pt x="7693" y="3182"/>
                    <a:pt x="7693" y="3182"/>
                    <a:pt x="7693" y="3182"/>
                  </a:cubicBezTo>
                  <a:cubicBezTo>
                    <a:pt x="7693" y="3182"/>
                    <a:pt x="7693" y="3182"/>
                    <a:pt x="7693" y="3182"/>
                  </a:cubicBezTo>
                  <a:cubicBezTo>
                    <a:pt x="7693" y="3115"/>
                    <a:pt x="7693" y="3115"/>
                    <a:pt x="7693" y="3115"/>
                  </a:cubicBezTo>
                  <a:cubicBezTo>
                    <a:pt x="7656" y="3047"/>
                    <a:pt x="7656" y="3047"/>
                    <a:pt x="7656" y="3047"/>
                  </a:cubicBezTo>
                  <a:cubicBezTo>
                    <a:pt x="7656" y="2844"/>
                    <a:pt x="7656" y="2844"/>
                    <a:pt x="7656" y="2844"/>
                  </a:cubicBezTo>
                  <a:cubicBezTo>
                    <a:pt x="7693" y="2776"/>
                    <a:pt x="7693" y="2776"/>
                    <a:pt x="7693" y="2776"/>
                  </a:cubicBezTo>
                  <a:cubicBezTo>
                    <a:pt x="7693" y="2708"/>
                    <a:pt x="7693" y="2708"/>
                    <a:pt x="7693" y="2708"/>
                  </a:cubicBezTo>
                  <a:cubicBezTo>
                    <a:pt x="7693" y="2573"/>
                    <a:pt x="7693" y="2573"/>
                    <a:pt x="7693" y="2573"/>
                  </a:cubicBezTo>
                  <a:cubicBezTo>
                    <a:pt x="7730" y="2573"/>
                    <a:pt x="7730" y="2573"/>
                    <a:pt x="7730" y="2573"/>
                  </a:cubicBezTo>
                  <a:cubicBezTo>
                    <a:pt x="7693" y="2505"/>
                    <a:pt x="7693" y="2505"/>
                    <a:pt x="7693" y="2505"/>
                  </a:cubicBezTo>
                  <a:cubicBezTo>
                    <a:pt x="7730" y="2505"/>
                    <a:pt x="7730" y="2505"/>
                    <a:pt x="7730" y="2505"/>
                  </a:cubicBezTo>
                  <a:cubicBezTo>
                    <a:pt x="7730" y="2438"/>
                    <a:pt x="7730" y="2438"/>
                    <a:pt x="7730" y="2438"/>
                  </a:cubicBezTo>
                  <a:cubicBezTo>
                    <a:pt x="7804" y="2370"/>
                    <a:pt x="7804" y="2370"/>
                    <a:pt x="7804" y="2370"/>
                  </a:cubicBezTo>
                  <a:cubicBezTo>
                    <a:pt x="7804" y="2370"/>
                    <a:pt x="7804" y="2370"/>
                    <a:pt x="7804" y="2370"/>
                  </a:cubicBezTo>
                  <a:cubicBezTo>
                    <a:pt x="7841" y="2438"/>
                    <a:pt x="7841" y="2438"/>
                    <a:pt x="7841" y="2438"/>
                  </a:cubicBezTo>
                  <a:cubicBezTo>
                    <a:pt x="7878" y="2370"/>
                    <a:pt x="7878" y="2370"/>
                    <a:pt x="7878" y="2370"/>
                  </a:cubicBezTo>
                  <a:cubicBezTo>
                    <a:pt x="7915" y="2370"/>
                    <a:pt x="7915" y="2370"/>
                    <a:pt x="7915" y="2370"/>
                  </a:cubicBezTo>
                  <a:cubicBezTo>
                    <a:pt x="7915" y="2505"/>
                    <a:pt x="7915" y="2505"/>
                    <a:pt x="7915" y="2505"/>
                  </a:cubicBezTo>
                  <a:cubicBezTo>
                    <a:pt x="7989" y="2505"/>
                    <a:pt x="7989" y="2505"/>
                    <a:pt x="7989" y="2505"/>
                  </a:cubicBezTo>
                  <a:cubicBezTo>
                    <a:pt x="8026" y="2438"/>
                    <a:pt x="8026" y="2438"/>
                    <a:pt x="8026" y="2438"/>
                  </a:cubicBezTo>
                  <a:cubicBezTo>
                    <a:pt x="8026" y="2438"/>
                    <a:pt x="8026" y="2438"/>
                    <a:pt x="8026" y="2438"/>
                  </a:cubicBezTo>
                  <a:cubicBezTo>
                    <a:pt x="8026" y="2505"/>
                    <a:pt x="8026" y="2505"/>
                    <a:pt x="8026" y="2505"/>
                  </a:cubicBezTo>
                  <a:cubicBezTo>
                    <a:pt x="8063" y="2505"/>
                    <a:pt x="8063" y="2505"/>
                    <a:pt x="8063" y="2505"/>
                  </a:cubicBezTo>
                  <a:cubicBezTo>
                    <a:pt x="8100" y="2573"/>
                    <a:pt x="8100" y="2573"/>
                    <a:pt x="8100" y="2573"/>
                  </a:cubicBezTo>
                  <a:cubicBezTo>
                    <a:pt x="8100" y="2573"/>
                    <a:pt x="8100" y="2573"/>
                    <a:pt x="8100" y="2573"/>
                  </a:cubicBezTo>
                  <a:cubicBezTo>
                    <a:pt x="8063" y="2641"/>
                    <a:pt x="8063" y="2641"/>
                    <a:pt x="8063" y="2641"/>
                  </a:cubicBezTo>
                  <a:cubicBezTo>
                    <a:pt x="8063" y="2641"/>
                    <a:pt x="8063" y="2641"/>
                    <a:pt x="8063" y="2641"/>
                  </a:cubicBezTo>
                  <a:cubicBezTo>
                    <a:pt x="8063" y="2708"/>
                    <a:pt x="8063" y="2708"/>
                    <a:pt x="8063" y="2708"/>
                  </a:cubicBezTo>
                  <a:cubicBezTo>
                    <a:pt x="8063" y="2776"/>
                    <a:pt x="8063" y="2776"/>
                    <a:pt x="8063" y="2776"/>
                  </a:cubicBezTo>
                  <a:cubicBezTo>
                    <a:pt x="8026" y="2844"/>
                    <a:pt x="8026" y="2844"/>
                    <a:pt x="8026" y="2844"/>
                  </a:cubicBezTo>
                  <a:cubicBezTo>
                    <a:pt x="7989" y="2844"/>
                    <a:pt x="7989" y="2844"/>
                    <a:pt x="7989" y="2844"/>
                  </a:cubicBezTo>
                  <a:cubicBezTo>
                    <a:pt x="7952" y="2912"/>
                    <a:pt x="7952" y="2912"/>
                    <a:pt x="7952" y="2912"/>
                  </a:cubicBezTo>
                  <a:cubicBezTo>
                    <a:pt x="7989" y="2912"/>
                    <a:pt x="7989" y="2912"/>
                    <a:pt x="7989" y="2912"/>
                  </a:cubicBezTo>
                  <a:cubicBezTo>
                    <a:pt x="8063" y="2912"/>
                    <a:pt x="8063" y="2912"/>
                    <a:pt x="8063" y="2912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776"/>
                    <a:pt x="8137" y="2776"/>
                    <a:pt x="8137" y="2776"/>
                  </a:cubicBezTo>
                  <a:cubicBezTo>
                    <a:pt x="8137" y="2844"/>
                    <a:pt x="8137" y="2844"/>
                    <a:pt x="8137" y="2844"/>
                  </a:cubicBezTo>
                  <a:cubicBezTo>
                    <a:pt x="8137" y="2912"/>
                    <a:pt x="8137" y="2912"/>
                    <a:pt x="8137" y="2912"/>
                  </a:cubicBezTo>
                  <a:cubicBezTo>
                    <a:pt x="8174" y="2912"/>
                    <a:pt x="8174" y="2912"/>
                    <a:pt x="8174" y="2912"/>
                  </a:cubicBezTo>
                  <a:cubicBezTo>
                    <a:pt x="8174" y="2844"/>
                    <a:pt x="8174" y="2844"/>
                    <a:pt x="8174" y="2844"/>
                  </a:cubicBezTo>
                  <a:cubicBezTo>
                    <a:pt x="8211" y="2776"/>
                    <a:pt x="8211" y="2776"/>
                    <a:pt x="8211" y="2776"/>
                  </a:cubicBezTo>
                  <a:cubicBezTo>
                    <a:pt x="8248" y="2844"/>
                    <a:pt x="8248" y="2844"/>
                    <a:pt x="8248" y="2844"/>
                  </a:cubicBezTo>
                  <a:cubicBezTo>
                    <a:pt x="8285" y="2776"/>
                    <a:pt x="8285" y="2776"/>
                    <a:pt x="8285" y="2776"/>
                  </a:cubicBezTo>
                  <a:cubicBezTo>
                    <a:pt x="8285" y="2776"/>
                    <a:pt x="8285" y="2776"/>
                    <a:pt x="8285" y="2776"/>
                  </a:cubicBezTo>
                  <a:cubicBezTo>
                    <a:pt x="8285" y="2708"/>
                    <a:pt x="8285" y="2708"/>
                    <a:pt x="8285" y="2708"/>
                  </a:cubicBezTo>
                  <a:cubicBezTo>
                    <a:pt x="8322" y="2776"/>
                    <a:pt x="8322" y="2776"/>
                    <a:pt x="8322" y="2776"/>
                  </a:cubicBezTo>
                  <a:cubicBezTo>
                    <a:pt x="8359" y="2708"/>
                    <a:pt x="8359" y="2708"/>
                    <a:pt x="8359" y="2708"/>
                  </a:cubicBezTo>
                  <a:cubicBezTo>
                    <a:pt x="8396" y="2844"/>
                    <a:pt x="8396" y="2844"/>
                    <a:pt x="8396" y="2844"/>
                  </a:cubicBezTo>
                  <a:cubicBezTo>
                    <a:pt x="8396" y="2844"/>
                    <a:pt x="8396" y="2844"/>
                    <a:pt x="8396" y="2844"/>
                  </a:cubicBezTo>
                  <a:cubicBezTo>
                    <a:pt x="8396" y="2979"/>
                    <a:pt x="8396" y="2979"/>
                    <a:pt x="8396" y="2979"/>
                  </a:cubicBezTo>
                  <a:cubicBezTo>
                    <a:pt x="8396" y="2979"/>
                    <a:pt x="8396" y="2979"/>
                    <a:pt x="8396" y="2979"/>
                  </a:cubicBezTo>
                  <a:cubicBezTo>
                    <a:pt x="8396" y="3047"/>
                    <a:pt x="8396" y="3047"/>
                    <a:pt x="8396" y="3047"/>
                  </a:cubicBezTo>
                  <a:cubicBezTo>
                    <a:pt x="8359" y="3115"/>
                    <a:pt x="8359" y="3115"/>
                    <a:pt x="8359" y="3115"/>
                  </a:cubicBezTo>
                  <a:cubicBezTo>
                    <a:pt x="8433" y="3250"/>
                    <a:pt x="8433" y="3250"/>
                    <a:pt x="8433" y="3250"/>
                  </a:cubicBezTo>
                  <a:cubicBezTo>
                    <a:pt x="8396" y="3250"/>
                    <a:pt x="8396" y="3250"/>
                    <a:pt x="8396" y="3250"/>
                  </a:cubicBezTo>
                  <a:cubicBezTo>
                    <a:pt x="8396" y="3318"/>
                    <a:pt x="8396" y="3318"/>
                    <a:pt x="8396" y="3318"/>
                  </a:cubicBezTo>
                  <a:cubicBezTo>
                    <a:pt x="8359" y="3318"/>
                    <a:pt x="8359" y="3318"/>
                    <a:pt x="8359" y="3318"/>
                  </a:cubicBezTo>
                  <a:cubicBezTo>
                    <a:pt x="8396" y="3318"/>
                    <a:pt x="8396" y="3318"/>
                    <a:pt x="8396" y="3318"/>
                  </a:cubicBezTo>
                  <a:cubicBezTo>
                    <a:pt x="8433" y="3318"/>
                    <a:pt x="8433" y="3318"/>
                    <a:pt x="8433" y="3318"/>
                  </a:cubicBezTo>
                  <a:cubicBezTo>
                    <a:pt x="8470" y="3250"/>
                    <a:pt x="8470" y="3250"/>
                    <a:pt x="8470" y="3250"/>
                  </a:cubicBezTo>
                  <a:cubicBezTo>
                    <a:pt x="8544" y="3250"/>
                    <a:pt x="8544" y="3250"/>
                    <a:pt x="8544" y="3250"/>
                  </a:cubicBezTo>
                  <a:cubicBezTo>
                    <a:pt x="8544" y="3182"/>
                    <a:pt x="8544" y="3182"/>
                    <a:pt x="8544" y="3182"/>
                  </a:cubicBezTo>
                  <a:cubicBezTo>
                    <a:pt x="8544" y="3047"/>
                    <a:pt x="8544" y="3047"/>
                    <a:pt x="8544" y="3047"/>
                  </a:cubicBezTo>
                  <a:cubicBezTo>
                    <a:pt x="8544" y="2979"/>
                    <a:pt x="8544" y="2979"/>
                    <a:pt x="8544" y="2979"/>
                  </a:cubicBezTo>
                  <a:cubicBezTo>
                    <a:pt x="8507" y="2979"/>
                    <a:pt x="8507" y="2979"/>
                    <a:pt x="8507" y="2979"/>
                  </a:cubicBezTo>
                  <a:cubicBezTo>
                    <a:pt x="8507" y="2979"/>
                    <a:pt x="8507" y="2979"/>
                    <a:pt x="8507" y="2979"/>
                  </a:cubicBezTo>
                  <a:cubicBezTo>
                    <a:pt x="8507" y="2912"/>
                    <a:pt x="8507" y="2912"/>
                    <a:pt x="8507" y="2912"/>
                  </a:cubicBezTo>
                  <a:cubicBezTo>
                    <a:pt x="8507" y="2912"/>
                    <a:pt x="8507" y="2912"/>
                    <a:pt x="8507" y="2912"/>
                  </a:cubicBezTo>
                  <a:cubicBezTo>
                    <a:pt x="8544" y="2912"/>
                    <a:pt x="8544" y="2912"/>
                    <a:pt x="8544" y="2912"/>
                  </a:cubicBezTo>
                  <a:cubicBezTo>
                    <a:pt x="8544" y="2912"/>
                    <a:pt x="8544" y="2912"/>
                    <a:pt x="8544" y="2912"/>
                  </a:cubicBezTo>
                  <a:cubicBezTo>
                    <a:pt x="8581" y="2912"/>
                    <a:pt x="8581" y="2912"/>
                    <a:pt x="8581" y="2912"/>
                  </a:cubicBezTo>
                  <a:cubicBezTo>
                    <a:pt x="8618" y="2912"/>
                    <a:pt x="8618" y="2912"/>
                    <a:pt x="8618" y="2912"/>
                  </a:cubicBezTo>
                  <a:cubicBezTo>
                    <a:pt x="8655" y="2844"/>
                    <a:pt x="8655" y="2844"/>
                    <a:pt x="8655" y="2844"/>
                  </a:cubicBezTo>
                  <a:cubicBezTo>
                    <a:pt x="8692" y="2844"/>
                    <a:pt x="8692" y="2844"/>
                    <a:pt x="8692" y="2844"/>
                  </a:cubicBezTo>
                  <a:cubicBezTo>
                    <a:pt x="8729" y="2844"/>
                    <a:pt x="8729" y="2844"/>
                    <a:pt x="8729" y="2844"/>
                  </a:cubicBezTo>
                  <a:cubicBezTo>
                    <a:pt x="8729" y="2776"/>
                    <a:pt x="8729" y="2776"/>
                    <a:pt x="8729" y="2776"/>
                  </a:cubicBezTo>
                  <a:cubicBezTo>
                    <a:pt x="8766" y="2708"/>
                    <a:pt x="8766" y="2708"/>
                    <a:pt x="8766" y="2708"/>
                  </a:cubicBezTo>
                  <a:cubicBezTo>
                    <a:pt x="8766" y="2776"/>
                    <a:pt x="8766" y="2776"/>
                    <a:pt x="8766" y="2776"/>
                  </a:cubicBezTo>
                  <a:cubicBezTo>
                    <a:pt x="8803" y="2708"/>
                    <a:pt x="8803" y="2708"/>
                    <a:pt x="8803" y="2708"/>
                  </a:cubicBezTo>
                  <a:cubicBezTo>
                    <a:pt x="8840" y="2708"/>
                    <a:pt x="8840" y="2708"/>
                    <a:pt x="8840" y="2708"/>
                  </a:cubicBezTo>
                  <a:cubicBezTo>
                    <a:pt x="8840" y="2708"/>
                    <a:pt x="8840" y="2708"/>
                    <a:pt x="8840" y="2708"/>
                  </a:cubicBezTo>
                  <a:cubicBezTo>
                    <a:pt x="8877" y="2708"/>
                    <a:pt x="8877" y="2708"/>
                    <a:pt x="8877" y="2708"/>
                  </a:cubicBezTo>
                  <a:cubicBezTo>
                    <a:pt x="8877" y="2708"/>
                    <a:pt x="8877" y="2708"/>
                    <a:pt x="8877" y="2708"/>
                  </a:cubicBezTo>
                  <a:cubicBezTo>
                    <a:pt x="8877" y="2776"/>
                    <a:pt x="8877" y="2776"/>
                    <a:pt x="8877" y="2776"/>
                  </a:cubicBezTo>
                  <a:cubicBezTo>
                    <a:pt x="8877" y="2844"/>
                    <a:pt x="8877" y="2844"/>
                    <a:pt x="8877" y="2844"/>
                  </a:cubicBezTo>
                  <a:cubicBezTo>
                    <a:pt x="8951" y="2776"/>
                    <a:pt x="8951" y="2776"/>
                    <a:pt x="8951" y="2776"/>
                  </a:cubicBezTo>
                  <a:cubicBezTo>
                    <a:pt x="8988" y="2844"/>
                    <a:pt x="8988" y="2844"/>
                    <a:pt x="8988" y="2844"/>
                  </a:cubicBezTo>
                  <a:cubicBezTo>
                    <a:pt x="8988" y="2844"/>
                    <a:pt x="8988" y="2844"/>
                    <a:pt x="8988" y="2844"/>
                  </a:cubicBezTo>
                  <a:cubicBezTo>
                    <a:pt x="9136" y="2979"/>
                    <a:pt x="9136" y="2979"/>
                    <a:pt x="9136" y="2979"/>
                  </a:cubicBezTo>
                  <a:cubicBezTo>
                    <a:pt x="9173" y="2979"/>
                    <a:pt x="9173" y="2979"/>
                    <a:pt x="9173" y="2979"/>
                  </a:cubicBezTo>
                  <a:cubicBezTo>
                    <a:pt x="9173" y="3047"/>
                    <a:pt x="9173" y="3047"/>
                    <a:pt x="9173" y="3047"/>
                  </a:cubicBezTo>
                  <a:cubicBezTo>
                    <a:pt x="9173" y="3047"/>
                    <a:pt x="9173" y="3047"/>
                    <a:pt x="9173" y="3047"/>
                  </a:cubicBezTo>
                  <a:cubicBezTo>
                    <a:pt x="9210" y="3182"/>
                    <a:pt x="9210" y="3182"/>
                    <a:pt x="9210" y="3182"/>
                  </a:cubicBezTo>
                  <a:cubicBezTo>
                    <a:pt x="9247" y="3182"/>
                    <a:pt x="9247" y="3182"/>
                    <a:pt x="9247" y="3182"/>
                  </a:cubicBezTo>
                  <a:cubicBezTo>
                    <a:pt x="9247" y="3115"/>
                    <a:pt x="9247" y="3115"/>
                    <a:pt x="9247" y="3115"/>
                  </a:cubicBezTo>
                  <a:cubicBezTo>
                    <a:pt x="9247" y="3115"/>
                    <a:pt x="9247" y="3115"/>
                    <a:pt x="9247" y="3115"/>
                  </a:cubicBezTo>
                  <a:cubicBezTo>
                    <a:pt x="9284" y="3047"/>
                    <a:pt x="9284" y="3047"/>
                    <a:pt x="9284" y="3047"/>
                  </a:cubicBezTo>
                  <a:cubicBezTo>
                    <a:pt x="9247" y="3047"/>
                    <a:pt x="9247" y="3047"/>
                    <a:pt x="9247" y="3047"/>
                  </a:cubicBezTo>
                  <a:cubicBezTo>
                    <a:pt x="9210" y="3047"/>
                    <a:pt x="9210" y="3047"/>
                    <a:pt x="9210" y="3047"/>
                  </a:cubicBezTo>
                  <a:cubicBezTo>
                    <a:pt x="9210" y="2979"/>
                    <a:pt x="9210" y="2979"/>
                    <a:pt x="9210" y="2979"/>
                  </a:cubicBezTo>
                  <a:cubicBezTo>
                    <a:pt x="9247" y="2979"/>
                    <a:pt x="9247" y="2979"/>
                    <a:pt x="9247" y="2979"/>
                  </a:cubicBezTo>
                  <a:cubicBezTo>
                    <a:pt x="9247" y="2979"/>
                    <a:pt x="9247" y="2979"/>
                    <a:pt x="9247" y="2979"/>
                  </a:cubicBezTo>
                  <a:cubicBezTo>
                    <a:pt x="9284" y="2979"/>
                    <a:pt x="9284" y="2979"/>
                    <a:pt x="9284" y="2979"/>
                  </a:cubicBezTo>
                  <a:cubicBezTo>
                    <a:pt x="9321" y="3047"/>
                    <a:pt x="9321" y="3047"/>
                    <a:pt x="9321" y="3047"/>
                  </a:cubicBezTo>
                  <a:cubicBezTo>
                    <a:pt x="9321" y="3115"/>
                    <a:pt x="9321" y="3115"/>
                    <a:pt x="9321" y="3115"/>
                  </a:cubicBezTo>
                  <a:cubicBezTo>
                    <a:pt x="9358" y="3182"/>
                    <a:pt x="9358" y="3182"/>
                    <a:pt x="9358" y="3182"/>
                  </a:cubicBezTo>
                  <a:cubicBezTo>
                    <a:pt x="9358" y="3250"/>
                    <a:pt x="9358" y="3250"/>
                    <a:pt x="9358" y="3250"/>
                  </a:cubicBezTo>
                  <a:cubicBezTo>
                    <a:pt x="9395" y="3250"/>
                    <a:pt x="9395" y="3250"/>
                    <a:pt x="9395" y="3250"/>
                  </a:cubicBezTo>
                  <a:cubicBezTo>
                    <a:pt x="9395" y="3250"/>
                    <a:pt x="9395" y="3250"/>
                    <a:pt x="9395" y="3250"/>
                  </a:cubicBezTo>
                  <a:cubicBezTo>
                    <a:pt x="9395" y="3182"/>
                    <a:pt x="9395" y="3182"/>
                    <a:pt x="9395" y="3182"/>
                  </a:cubicBezTo>
                  <a:cubicBezTo>
                    <a:pt x="9432" y="3250"/>
                    <a:pt x="9432" y="3250"/>
                    <a:pt x="9432" y="3250"/>
                  </a:cubicBezTo>
                  <a:cubicBezTo>
                    <a:pt x="9468" y="3318"/>
                    <a:pt x="9468" y="3318"/>
                    <a:pt x="9468" y="3318"/>
                  </a:cubicBezTo>
                  <a:cubicBezTo>
                    <a:pt x="9468" y="3318"/>
                    <a:pt x="9468" y="3318"/>
                    <a:pt x="9468" y="3318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68" y="3386"/>
                    <a:pt x="9468" y="3386"/>
                    <a:pt x="9468" y="3386"/>
                  </a:cubicBezTo>
                  <a:cubicBezTo>
                    <a:pt x="9432" y="3386"/>
                    <a:pt x="9432" y="3386"/>
                    <a:pt x="9432" y="3386"/>
                  </a:cubicBezTo>
                  <a:cubicBezTo>
                    <a:pt x="9432" y="3386"/>
                    <a:pt x="9432" y="3386"/>
                    <a:pt x="9432" y="3386"/>
                  </a:cubicBezTo>
                  <a:cubicBezTo>
                    <a:pt x="9395" y="3386"/>
                    <a:pt x="9395" y="3386"/>
                    <a:pt x="9395" y="3386"/>
                  </a:cubicBezTo>
                  <a:cubicBezTo>
                    <a:pt x="9358" y="3318"/>
                    <a:pt x="9358" y="3318"/>
                    <a:pt x="9358" y="3318"/>
                  </a:cubicBezTo>
                  <a:cubicBezTo>
                    <a:pt x="9284" y="3318"/>
                    <a:pt x="9284" y="3318"/>
                    <a:pt x="9284" y="3318"/>
                  </a:cubicBezTo>
                  <a:cubicBezTo>
                    <a:pt x="9284" y="3318"/>
                    <a:pt x="9284" y="3318"/>
                    <a:pt x="9284" y="3318"/>
                  </a:cubicBezTo>
                  <a:cubicBezTo>
                    <a:pt x="9321" y="3386"/>
                    <a:pt x="9321" y="3386"/>
                    <a:pt x="9321" y="3386"/>
                  </a:cubicBezTo>
                  <a:cubicBezTo>
                    <a:pt x="9358" y="3386"/>
                    <a:pt x="9358" y="3386"/>
                    <a:pt x="9358" y="3386"/>
                  </a:cubicBezTo>
                  <a:cubicBezTo>
                    <a:pt x="9358" y="3453"/>
                    <a:pt x="9358" y="3453"/>
                    <a:pt x="9358" y="3453"/>
                  </a:cubicBezTo>
                  <a:cubicBezTo>
                    <a:pt x="9358" y="3453"/>
                    <a:pt x="9358" y="3453"/>
                    <a:pt x="9358" y="3453"/>
                  </a:cubicBezTo>
                  <a:cubicBezTo>
                    <a:pt x="9395" y="3521"/>
                    <a:pt x="9395" y="3521"/>
                    <a:pt x="9395" y="3521"/>
                  </a:cubicBezTo>
                  <a:cubicBezTo>
                    <a:pt x="9395" y="3521"/>
                    <a:pt x="9395" y="3521"/>
                    <a:pt x="9395" y="3521"/>
                  </a:cubicBezTo>
                  <a:cubicBezTo>
                    <a:pt x="9432" y="3521"/>
                    <a:pt x="9432" y="3521"/>
                    <a:pt x="9432" y="3521"/>
                  </a:cubicBezTo>
                  <a:cubicBezTo>
                    <a:pt x="9432" y="3453"/>
                    <a:pt x="9432" y="3453"/>
                    <a:pt x="9432" y="3453"/>
                  </a:cubicBezTo>
                  <a:cubicBezTo>
                    <a:pt x="9432" y="3453"/>
                    <a:pt x="9432" y="3453"/>
                    <a:pt x="9432" y="3453"/>
                  </a:cubicBezTo>
                  <a:cubicBezTo>
                    <a:pt x="9468" y="3453"/>
                    <a:pt x="9468" y="3453"/>
                    <a:pt x="9468" y="3453"/>
                  </a:cubicBezTo>
                  <a:cubicBezTo>
                    <a:pt x="9468" y="3521"/>
                    <a:pt x="9468" y="3521"/>
                    <a:pt x="9468" y="3521"/>
                  </a:cubicBezTo>
                  <a:cubicBezTo>
                    <a:pt x="9505" y="3521"/>
                    <a:pt x="9505" y="3521"/>
                    <a:pt x="9505" y="3521"/>
                  </a:cubicBezTo>
                  <a:cubicBezTo>
                    <a:pt x="9505" y="3521"/>
                    <a:pt x="9505" y="3521"/>
                    <a:pt x="9505" y="3521"/>
                  </a:cubicBezTo>
                  <a:cubicBezTo>
                    <a:pt x="9542" y="3521"/>
                    <a:pt x="9542" y="3521"/>
                    <a:pt x="9542" y="3521"/>
                  </a:cubicBezTo>
                  <a:cubicBezTo>
                    <a:pt x="9505" y="3589"/>
                    <a:pt x="9505" y="3589"/>
                    <a:pt x="9505" y="3589"/>
                  </a:cubicBezTo>
                  <a:cubicBezTo>
                    <a:pt x="9542" y="3656"/>
                    <a:pt x="9542" y="3656"/>
                    <a:pt x="9542" y="3656"/>
                  </a:cubicBezTo>
                  <a:cubicBezTo>
                    <a:pt x="9542" y="3724"/>
                    <a:pt x="9542" y="3724"/>
                    <a:pt x="9542" y="3724"/>
                  </a:cubicBezTo>
                  <a:cubicBezTo>
                    <a:pt x="9542" y="3860"/>
                    <a:pt x="9542" y="3860"/>
                    <a:pt x="9542" y="3860"/>
                  </a:cubicBezTo>
                  <a:cubicBezTo>
                    <a:pt x="9542" y="3927"/>
                    <a:pt x="9542" y="3927"/>
                    <a:pt x="9542" y="3927"/>
                  </a:cubicBezTo>
                  <a:cubicBezTo>
                    <a:pt x="9505" y="3927"/>
                    <a:pt x="9505" y="3927"/>
                    <a:pt x="9505" y="3927"/>
                  </a:cubicBezTo>
                  <a:cubicBezTo>
                    <a:pt x="9505" y="3995"/>
                    <a:pt x="9505" y="3995"/>
                    <a:pt x="9505" y="3995"/>
                  </a:cubicBezTo>
                  <a:cubicBezTo>
                    <a:pt x="9505" y="4063"/>
                    <a:pt x="9505" y="4063"/>
                    <a:pt x="9505" y="4063"/>
                  </a:cubicBezTo>
                  <a:cubicBezTo>
                    <a:pt x="9505" y="4130"/>
                    <a:pt x="9505" y="4130"/>
                    <a:pt x="9505" y="4130"/>
                  </a:cubicBezTo>
                  <a:cubicBezTo>
                    <a:pt x="9505" y="4130"/>
                    <a:pt x="9505" y="4130"/>
                    <a:pt x="9505" y="4130"/>
                  </a:cubicBezTo>
                  <a:cubicBezTo>
                    <a:pt x="9505" y="4198"/>
                    <a:pt x="9505" y="4198"/>
                    <a:pt x="9505" y="4198"/>
                  </a:cubicBezTo>
                  <a:cubicBezTo>
                    <a:pt x="9505" y="4198"/>
                    <a:pt x="9505" y="4198"/>
                    <a:pt x="9505" y="4198"/>
                  </a:cubicBezTo>
                  <a:cubicBezTo>
                    <a:pt x="9468" y="4266"/>
                    <a:pt x="9468" y="4266"/>
                    <a:pt x="9468" y="4266"/>
                  </a:cubicBezTo>
                  <a:cubicBezTo>
                    <a:pt x="9468" y="4334"/>
                    <a:pt x="9468" y="4334"/>
                    <a:pt x="9468" y="4334"/>
                  </a:cubicBezTo>
                  <a:cubicBezTo>
                    <a:pt x="9468" y="4334"/>
                    <a:pt x="9468" y="4334"/>
                    <a:pt x="9468" y="4334"/>
                  </a:cubicBezTo>
                  <a:cubicBezTo>
                    <a:pt x="9432" y="4401"/>
                    <a:pt x="9432" y="4401"/>
                    <a:pt x="9432" y="4401"/>
                  </a:cubicBezTo>
                  <a:cubicBezTo>
                    <a:pt x="9432" y="4469"/>
                    <a:pt x="9432" y="4469"/>
                    <a:pt x="9432" y="4469"/>
                  </a:cubicBezTo>
                  <a:cubicBezTo>
                    <a:pt x="9432" y="4469"/>
                    <a:pt x="9432" y="4469"/>
                    <a:pt x="9432" y="4469"/>
                  </a:cubicBezTo>
                  <a:cubicBezTo>
                    <a:pt x="9432" y="4537"/>
                    <a:pt x="9432" y="4537"/>
                    <a:pt x="9432" y="4537"/>
                  </a:cubicBezTo>
                  <a:cubicBezTo>
                    <a:pt x="9395" y="4537"/>
                    <a:pt x="9395" y="4537"/>
                    <a:pt x="9395" y="4537"/>
                  </a:cubicBezTo>
                  <a:cubicBezTo>
                    <a:pt x="9358" y="4604"/>
                    <a:pt x="9358" y="4604"/>
                    <a:pt x="9358" y="4604"/>
                  </a:cubicBezTo>
                  <a:cubicBezTo>
                    <a:pt x="9321" y="4604"/>
                    <a:pt x="9321" y="4604"/>
                    <a:pt x="9321" y="4604"/>
                  </a:cubicBezTo>
                  <a:cubicBezTo>
                    <a:pt x="9358" y="4604"/>
                    <a:pt x="9358" y="4604"/>
                    <a:pt x="9358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395" y="4604"/>
                    <a:pt x="9395" y="4604"/>
                    <a:pt x="9395" y="4604"/>
                  </a:cubicBezTo>
                  <a:cubicBezTo>
                    <a:pt x="9432" y="4672"/>
                    <a:pt x="9432" y="4672"/>
                    <a:pt x="9432" y="4672"/>
                  </a:cubicBezTo>
                  <a:cubicBezTo>
                    <a:pt x="9395" y="4740"/>
                    <a:pt x="9395" y="4740"/>
                    <a:pt x="9395" y="4740"/>
                  </a:cubicBezTo>
                  <a:cubicBezTo>
                    <a:pt x="9358" y="4808"/>
                    <a:pt x="9358" y="4808"/>
                    <a:pt x="9358" y="4808"/>
                  </a:cubicBezTo>
                  <a:cubicBezTo>
                    <a:pt x="9358" y="4943"/>
                    <a:pt x="9358" y="4943"/>
                    <a:pt x="9358" y="4943"/>
                  </a:cubicBezTo>
                  <a:cubicBezTo>
                    <a:pt x="9358" y="5011"/>
                    <a:pt x="9358" y="5011"/>
                    <a:pt x="9358" y="5011"/>
                  </a:cubicBezTo>
                  <a:cubicBezTo>
                    <a:pt x="9358" y="5078"/>
                    <a:pt x="9358" y="5078"/>
                    <a:pt x="9358" y="5078"/>
                  </a:cubicBezTo>
                  <a:cubicBezTo>
                    <a:pt x="9358" y="5146"/>
                    <a:pt x="9358" y="5146"/>
                    <a:pt x="9358" y="5146"/>
                  </a:cubicBezTo>
                  <a:cubicBezTo>
                    <a:pt x="9321" y="5214"/>
                    <a:pt x="9321" y="5214"/>
                    <a:pt x="9321" y="5214"/>
                  </a:cubicBezTo>
                  <a:cubicBezTo>
                    <a:pt x="9284" y="5214"/>
                    <a:pt x="9284" y="5214"/>
                    <a:pt x="9284" y="5214"/>
                  </a:cubicBezTo>
                  <a:cubicBezTo>
                    <a:pt x="9284" y="5214"/>
                    <a:pt x="9284" y="5214"/>
                    <a:pt x="9284" y="5214"/>
                  </a:cubicBezTo>
                  <a:cubicBezTo>
                    <a:pt x="9247" y="5214"/>
                    <a:pt x="9247" y="5214"/>
                    <a:pt x="9247" y="5214"/>
                  </a:cubicBezTo>
                  <a:cubicBezTo>
                    <a:pt x="9284" y="5282"/>
                    <a:pt x="9284" y="5282"/>
                    <a:pt x="9284" y="5282"/>
                  </a:cubicBezTo>
                  <a:cubicBezTo>
                    <a:pt x="9284" y="5349"/>
                    <a:pt x="9284" y="5349"/>
                    <a:pt x="9284" y="5349"/>
                  </a:cubicBezTo>
                  <a:cubicBezTo>
                    <a:pt x="9284" y="5417"/>
                    <a:pt x="9284" y="5417"/>
                    <a:pt x="9284" y="5417"/>
                  </a:cubicBezTo>
                  <a:cubicBezTo>
                    <a:pt x="9247" y="5417"/>
                    <a:pt x="9247" y="5417"/>
                    <a:pt x="9247" y="5417"/>
                  </a:cubicBezTo>
                  <a:cubicBezTo>
                    <a:pt x="9210" y="5552"/>
                    <a:pt x="9210" y="5552"/>
                    <a:pt x="9210" y="5552"/>
                  </a:cubicBezTo>
                  <a:cubicBezTo>
                    <a:pt x="9247" y="5620"/>
                    <a:pt x="9247" y="5620"/>
                    <a:pt x="9247" y="5620"/>
                  </a:cubicBezTo>
                  <a:cubicBezTo>
                    <a:pt x="9247" y="5688"/>
                    <a:pt x="9247" y="5688"/>
                    <a:pt x="9247" y="5688"/>
                  </a:cubicBezTo>
                  <a:cubicBezTo>
                    <a:pt x="9247" y="5688"/>
                    <a:pt x="9247" y="5688"/>
                    <a:pt x="9247" y="5688"/>
                  </a:cubicBezTo>
                  <a:cubicBezTo>
                    <a:pt x="9247" y="5755"/>
                    <a:pt x="9247" y="5755"/>
                    <a:pt x="9247" y="5755"/>
                  </a:cubicBezTo>
                  <a:cubicBezTo>
                    <a:pt x="9247" y="5755"/>
                    <a:pt x="9247" y="5755"/>
                    <a:pt x="9247" y="5755"/>
                  </a:cubicBezTo>
                  <a:cubicBezTo>
                    <a:pt x="9247" y="5891"/>
                    <a:pt x="9247" y="5891"/>
                    <a:pt x="9247" y="5891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10" y="5959"/>
                    <a:pt x="9210" y="5959"/>
                    <a:pt x="9210" y="5959"/>
                  </a:cubicBezTo>
                  <a:cubicBezTo>
                    <a:pt x="9247" y="5959"/>
                    <a:pt x="9247" y="5959"/>
                    <a:pt x="9247" y="5959"/>
                  </a:cubicBezTo>
                  <a:cubicBezTo>
                    <a:pt x="9284" y="5891"/>
                    <a:pt x="9284" y="5891"/>
                    <a:pt x="9284" y="5891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284" y="5823"/>
                    <a:pt x="9284" y="5823"/>
                    <a:pt x="9284" y="5823"/>
                  </a:cubicBezTo>
                  <a:cubicBezTo>
                    <a:pt x="9321" y="5755"/>
                    <a:pt x="9321" y="5755"/>
                    <a:pt x="9321" y="5755"/>
                  </a:cubicBezTo>
                  <a:cubicBezTo>
                    <a:pt x="9358" y="5755"/>
                    <a:pt x="9358" y="5755"/>
                    <a:pt x="9358" y="5755"/>
                  </a:cubicBezTo>
                  <a:cubicBezTo>
                    <a:pt x="9321" y="5755"/>
                    <a:pt x="9321" y="5755"/>
                    <a:pt x="9321" y="5755"/>
                  </a:cubicBezTo>
                  <a:cubicBezTo>
                    <a:pt x="9284" y="5688"/>
                    <a:pt x="9284" y="5688"/>
                    <a:pt x="9284" y="5688"/>
                  </a:cubicBezTo>
                  <a:cubicBezTo>
                    <a:pt x="9247" y="5620"/>
                    <a:pt x="9247" y="5620"/>
                    <a:pt x="9247" y="5620"/>
                  </a:cubicBezTo>
                  <a:cubicBezTo>
                    <a:pt x="9284" y="5552"/>
                    <a:pt x="9284" y="5552"/>
                    <a:pt x="9284" y="5552"/>
                  </a:cubicBezTo>
                  <a:cubicBezTo>
                    <a:pt x="9321" y="5552"/>
                    <a:pt x="9321" y="5552"/>
                    <a:pt x="9321" y="5552"/>
                  </a:cubicBezTo>
                  <a:cubicBezTo>
                    <a:pt x="9395" y="5485"/>
                    <a:pt x="9395" y="5485"/>
                    <a:pt x="9395" y="5485"/>
                  </a:cubicBezTo>
                  <a:cubicBezTo>
                    <a:pt x="9432" y="5417"/>
                    <a:pt x="9432" y="5417"/>
                    <a:pt x="9432" y="5417"/>
                  </a:cubicBezTo>
                  <a:cubicBezTo>
                    <a:pt x="9468" y="5417"/>
                    <a:pt x="9468" y="5417"/>
                    <a:pt x="9468" y="5417"/>
                  </a:cubicBezTo>
                  <a:cubicBezTo>
                    <a:pt x="9468" y="5417"/>
                    <a:pt x="9468" y="5417"/>
                    <a:pt x="9468" y="5417"/>
                  </a:cubicBezTo>
                  <a:cubicBezTo>
                    <a:pt x="9468" y="5349"/>
                    <a:pt x="9468" y="5349"/>
                    <a:pt x="9468" y="5349"/>
                  </a:cubicBezTo>
                  <a:cubicBezTo>
                    <a:pt x="9505" y="5282"/>
                    <a:pt x="9505" y="5282"/>
                    <a:pt x="9505" y="5282"/>
                  </a:cubicBezTo>
                  <a:cubicBezTo>
                    <a:pt x="9542" y="5214"/>
                    <a:pt x="9542" y="5214"/>
                    <a:pt x="9542" y="5214"/>
                  </a:cubicBezTo>
                  <a:cubicBezTo>
                    <a:pt x="9505" y="5214"/>
                    <a:pt x="9505" y="5214"/>
                    <a:pt x="9505" y="5214"/>
                  </a:cubicBezTo>
                  <a:cubicBezTo>
                    <a:pt x="9505" y="5146"/>
                    <a:pt x="9505" y="5146"/>
                    <a:pt x="9505" y="5146"/>
                  </a:cubicBezTo>
                  <a:cubicBezTo>
                    <a:pt x="9542" y="5214"/>
                    <a:pt x="9542" y="5214"/>
                    <a:pt x="9542" y="5214"/>
                  </a:cubicBezTo>
                  <a:cubicBezTo>
                    <a:pt x="9579" y="5214"/>
                    <a:pt x="9579" y="5214"/>
                    <a:pt x="9579" y="5214"/>
                  </a:cubicBezTo>
                  <a:cubicBezTo>
                    <a:pt x="9616" y="5146"/>
                    <a:pt x="9616" y="5146"/>
                    <a:pt x="9616" y="5146"/>
                  </a:cubicBezTo>
                  <a:cubicBezTo>
                    <a:pt x="9616" y="5078"/>
                    <a:pt x="9616" y="5078"/>
                    <a:pt x="9616" y="5078"/>
                  </a:cubicBezTo>
                  <a:cubicBezTo>
                    <a:pt x="9653" y="5011"/>
                    <a:pt x="9653" y="5011"/>
                    <a:pt x="9653" y="5011"/>
                  </a:cubicBezTo>
                  <a:cubicBezTo>
                    <a:pt x="9653" y="4943"/>
                    <a:pt x="9653" y="4943"/>
                    <a:pt x="9653" y="4943"/>
                  </a:cubicBezTo>
                  <a:cubicBezTo>
                    <a:pt x="9653" y="4875"/>
                    <a:pt x="9653" y="4875"/>
                    <a:pt x="9653" y="4875"/>
                  </a:cubicBezTo>
                  <a:cubicBezTo>
                    <a:pt x="9579" y="4943"/>
                    <a:pt x="9579" y="4943"/>
                    <a:pt x="9579" y="4943"/>
                  </a:cubicBezTo>
                  <a:cubicBezTo>
                    <a:pt x="9579" y="5011"/>
                    <a:pt x="9579" y="5011"/>
                    <a:pt x="9579" y="5011"/>
                  </a:cubicBezTo>
                  <a:cubicBezTo>
                    <a:pt x="9542" y="5078"/>
                    <a:pt x="9542" y="5078"/>
                    <a:pt x="9542" y="5078"/>
                  </a:cubicBezTo>
                  <a:cubicBezTo>
                    <a:pt x="9505" y="5011"/>
                    <a:pt x="9505" y="5011"/>
                    <a:pt x="9505" y="5011"/>
                  </a:cubicBezTo>
                  <a:cubicBezTo>
                    <a:pt x="9468" y="4943"/>
                    <a:pt x="9468" y="4943"/>
                    <a:pt x="9468" y="4943"/>
                  </a:cubicBezTo>
                  <a:cubicBezTo>
                    <a:pt x="9505" y="4875"/>
                    <a:pt x="9505" y="4875"/>
                    <a:pt x="9505" y="4875"/>
                  </a:cubicBezTo>
                  <a:cubicBezTo>
                    <a:pt x="9505" y="4808"/>
                    <a:pt x="9505" y="4808"/>
                    <a:pt x="9505" y="4808"/>
                  </a:cubicBezTo>
                  <a:cubicBezTo>
                    <a:pt x="9542" y="4740"/>
                    <a:pt x="9542" y="4740"/>
                    <a:pt x="9542" y="4740"/>
                  </a:cubicBezTo>
                  <a:cubicBezTo>
                    <a:pt x="9579" y="4740"/>
                    <a:pt x="9579" y="4740"/>
                    <a:pt x="9579" y="4740"/>
                  </a:cubicBezTo>
                  <a:cubicBezTo>
                    <a:pt x="9616" y="4808"/>
                    <a:pt x="9616" y="4808"/>
                    <a:pt x="9616" y="4808"/>
                  </a:cubicBezTo>
                  <a:cubicBezTo>
                    <a:pt x="9653" y="4808"/>
                    <a:pt x="9653" y="4808"/>
                    <a:pt x="9653" y="4808"/>
                  </a:cubicBezTo>
                  <a:cubicBezTo>
                    <a:pt x="9653" y="4740"/>
                    <a:pt x="9653" y="4740"/>
                    <a:pt x="9653" y="4740"/>
                  </a:cubicBezTo>
                  <a:cubicBezTo>
                    <a:pt x="9690" y="4672"/>
                    <a:pt x="9690" y="4672"/>
                    <a:pt x="9690" y="4672"/>
                  </a:cubicBezTo>
                  <a:cubicBezTo>
                    <a:pt x="9690" y="4740"/>
                    <a:pt x="9690" y="4740"/>
                    <a:pt x="9690" y="4740"/>
                  </a:cubicBezTo>
                  <a:cubicBezTo>
                    <a:pt x="9690" y="4740"/>
                    <a:pt x="9690" y="4740"/>
                    <a:pt x="9690" y="4740"/>
                  </a:cubicBezTo>
                  <a:cubicBezTo>
                    <a:pt x="9690" y="4808"/>
                    <a:pt x="9690" y="4808"/>
                    <a:pt x="9690" y="4808"/>
                  </a:cubicBezTo>
                  <a:cubicBezTo>
                    <a:pt x="9764" y="4943"/>
                    <a:pt x="9764" y="4943"/>
                    <a:pt x="9764" y="4943"/>
                  </a:cubicBezTo>
                  <a:cubicBezTo>
                    <a:pt x="9801" y="4943"/>
                    <a:pt x="9801" y="4943"/>
                    <a:pt x="9801" y="4943"/>
                  </a:cubicBezTo>
                  <a:cubicBezTo>
                    <a:pt x="9838" y="4943"/>
                    <a:pt x="9838" y="4943"/>
                    <a:pt x="9838" y="4943"/>
                  </a:cubicBezTo>
                  <a:cubicBezTo>
                    <a:pt x="9912" y="4875"/>
                    <a:pt x="9912" y="4875"/>
                    <a:pt x="9912" y="4875"/>
                  </a:cubicBezTo>
                  <a:cubicBezTo>
                    <a:pt x="9912" y="4875"/>
                    <a:pt x="9912" y="4875"/>
                    <a:pt x="9912" y="4875"/>
                  </a:cubicBezTo>
                  <a:cubicBezTo>
                    <a:pt x="9912" y="4808"/>
                    <a:pt x="9912" y="4808"/>
                    <a:pt x="9912" y="4808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875" y="4672"/>
                    <a:pt x="9875" y="4672"/>
                    <a:pt x="9875" y="4672"/>
                  </a:cubicBezTo>
                  <a:cubicBezTo>
                    <a:pt x="9949" y="4740"/>
                    <a:pt x="9949" y="4740"/>
                    <a:pt x="9949" y="4740"/>
                  </a:cubicBezTo>
                  <a:cubicBezTo>
                    <a:pt x="9986" y="4808"/>
                    <a:pt x="9986" y="4808"/>
                    <a:pt x="9986" y="4808"/>
                  </a:cubicBezTo>
                  <a:cubicBezTo>
                    <a:pt x="10023" y="4808"/>
                    <a:pt x="10023" y="4808"/>
                    <a:pt x="10023" y="4808"/>
                  </a:cubicBezTo>
                  <a:cubicBezTo>
                    <a:pt x="9986" y="4875"/>
                    <a:pt x="9986" y="4875"/>
                    <a:pt x="9986" y="4875"/>
                  </a:cubicBezTo>
                  <a:cubicBezTo>
                    <a:pt x="10023" y="4875"/>
                    <a:pt x="10023" y="4875"/>
                    <a:pt x="10023" y="4875"/>
                  </a:cubicBezTo>
                  <a:cubicBezTo>
                    <a:pt x="10060" y="4943"/>
                    <a:pt x="10060" y="4943"/>
                    <a:pt x="10060" y="4943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60" y="5078"/>
                    <a:pt x="10060" y="5078"/>
                    <a:pt x="10060" y="5078"/>
                  </a:cubicBezTo>
                  <a:cubicBezTo>
                    <a:pt x="10097" y="5011"/>
                    <a:pt x="10097" y="5011"/>
                    <a:pt x="10097" y="5011"/>
                  </a:cubicBezTo>
                  <a:cubicBezTo>
                    <a:pt x="10097" y="5011"/>
                    <a:pt x="10097" y="5011"/>
                    <a:pt x="10097" y="5011"/>
                  </a:cubicBezTo>
                  <a:cubicBezTo>
                    <a:pt x="10134" y="4943"/>
                    <a:pt x="10134" y="4943"/>
                    <a:pt x="10134" y="4943"/>
                  </a:cubicBezTo>
                  <a:cubicBezTo>
                    <a:pt x="10134" y="4943"/>
                    <a:pt x="10134" y="4943"/>
                    <a:pt x="10134" y="4943"/>
                  </a:cubicBezTo>
                  <a:cubicBezTo>
                    <a:pt x="10097" y="4943"/>
                    <a:pt x="10097" y="4943"/>
                    <a:pt x="10097" y="4943"/>
                  </a:cubicBezTo>
                  <a:cubicBezTo>
                    <a:pt x="10060" y="4943"/>
                    <a:pt x="10060" y="4943"/>
                    <a:pt x="10060" y="4943"/>
                  </a:cubicBezTo>
                  <a:cubicBezTo>
                    <a:pt x="10060" y="4875"/>
                    <a:pt x="10060" y="4875"/>
                    <a:pt x="10060" y="4875"/>
                  </a:cubicBezTo>
                  <a:cubicBezTo>
                    <a:pt x="10097" y="4808"/>
                    <a:pt x="10097" y="4808"/>
                    <a:pt x="10097" y="4808"/>
                  </a:cubicBezTo>
                  <a:cubicBezTo>
                    <a:pt x="10134" y="4808"/>
                    <a:pt x="10134" y="4808"/>
                    <a:pt x="10134" y="4808"/>
                  </a:cubicBezTo>
                  <a:cubicBezTo>
                    <a:pt x="10134" y="4740"/>
                    <a:pt x="10134" y="4740"/>
                    <a:pt x="10134" y="4740"/>
                  </a:cubicBezTo>
                  <a:cubicBezTo>
                    <a:pt x="10171" y="4740"/>
                    <a:pt x="10171" y="4740"/>
                    <a:pt x="10171" y="4740"/>
                  </a:cubicBezTo>
                  <a:cubicBezTo>
                    <a:pt x="10171" y="4740"/>
                    <a:pt x="10171" y="4740"/>
                    <a:pt x="10171" y="4740"/>
                  </a:cubicBezTo>
                  <a:cubicBezTo>
                    <a:pt x="10245" y="4672"/>
                    <a:pt x="10245" y="4672"/>
                    <a:pt x="10245" y="4672"/>
                  </a:cubicBezTo>
                  <a:cubicBezTo>
                    <a:pt x="10356" y="4672"/>
                    <a:pt x="10356" y="4672"/>
                    <a:pt x="10356" y="4672"/>
                  </a:cubicBezTo>
                  <a:cubicBezTo>
                    <a:pt x="10467" y="4604"/>
                    <a:pt x="10467" y="4604"/>
                    <a:pt x="10467" y="4604"/>
                  </a:cubicBezTo>
                  <a:cubicBezTo>
                    <a:pt x="10578" y="4537"/>
                    <a:pt x="10578" y="4537"/>
                    <a:pt x="10578" y="4537"/>
                  </a:cubicBezTo>
                  <a:cubicBezTo>
                    <a:pt x="10615" y="4537"/>
                    <a:pt x="10615" y="4537"/>
                    <a:pt x="10615" y="4537"/>
                  </a:cubicBezTo>
                  <a:cubicBezTo>
                    <a:pt x="10689" y="4604"/>
                    <a:pt x="10689" y="4604"/>
                    <a:pt x="10689" y="4604"/>
                  </a:cubicBezTo>
                  <a:cubicBezTo>
                    <a:pt x="10689" y="4604"/>
                    <a:pt x="10689" y="4604"/>
                    <a:pt x="10689" y="4604"/>
                  </a:cubicBezTo>
                  <a:cubicBezTo>
                    <a:pt x="10652" y="4672"/>
                    <a:pt x="10652" y="4672"/>
                    <a:pt x="10652" y="4672"/>
                  </a:cubicBezTo>
                  <a:cubicBezTo>
                    <a:pt x="10652" y="4672"/>
                    <a:pt x="10652" y="4672"/>
                    <a:pt x="10652" y="4672"/>
                  </a:cubicBezTo>
                  <a:cubicBezTo>
                    <a:pt x="10652" y="4808"/>
                    <a:pt x="10652" y="4808"/>
                    <a:pt x="10652" y="4808"/>
                  </a:cubicBezTo>
                  <a:cubicBezTo>
                    <a:pt x="10689" y="4875"/>
                    <a:pt x="10689" y="4875"/>
                    <a:pt x="10689" y="4875"/>
                  </a:cubicBezTo>
                  <a:cubicBezTo>
                    <a:pt x="10837" y="4875"/>
                    <a:pt x="10837" y="4875"/>
                    <a:pt x="10837" y="4875"/>
                  </a:cubicBezTo>
                  <a:cubicBezTo>
                    <a:pt x="10874" y="4875"/>
                    <a:pt x="10874" y="4875"/>
                    <a:pt x="10874" y="4875"/>
                  </a:cubicBezTo>
                  <a:cubicBezTo>
                    <a:pt x="10874" y="4875"/>
                    <a:pt x="10874" y="4875"/>
                    <a:pt x="10874" y="4875"/>
                  </a:cubicBezTo>
                  <a:cubicBezTo>
                    <a:pt x="10948" y="4875"/>
                    <a:pt x="10948" y="4875"/>
                    <a:pt x="10948" y="4875"/>
                  </a:cubicBezTo>
                  <a:cubicBezTo>
                    <a:pt x="10985" y="4875"/>
                    <a:pt x="10985" y="4875"/>
                    <a:pt x="10985" y="4875"/>
                  </a:cubicBezTo>
                  <a:cubicBezTo>
                    <a:pt x="11096" y="4875"/>
                    <a:pt x="11096" y="4875"/>
                    <a:pt x="11096" y="4875"/>
                  </a:cubicBezTo>
                  <a:cubicBezTo>
                    <a:pt x="11170" y="4808"/>
                    <a:pt x="11170" y="4808"/>
                    <a:pt x="11170" y="4808"/>
                  </a:cubicBezTo>
                  <a:cubicBezTo>
                    <a:pt x="11170" y="4808"/>
                    <a:pt x="11170" y="4808"/>
                    <a:pt x="11170" y="4808"/>
                  </a:cubicBezTo>
                  <a:cubicBezTo>
                    <a:pt x="11207" y="4808"/>
                    <a:pt x="11207" y="4808"/>
                    <a:pt x="11207" y="4808"/>
                  </a:cubicBezTo>
                  <a:cubicBezTo>
                    <a:pt x="11244" y="4740"/>
                    <a:pt x="11244" y="4740"/>
                    <a:pt x="11244" y="4740"/>
                  </a:cubicBezTo>
                  <a:cubicBezTo>
                    <a:pt x="11207" y="4740"/>
                    <a:pt x="11207" y="4740"/>
                    <a:pt x="11207" y="4740"/>
                  </a:cubicBezTo>
                  <a:cubicBezTo>
                    <a:pt x="11244" y="4740"/>
                    <a:pt x="11244" y="4740"/>
                    <a:pt x="11244" y="4740"/>
                  </a:cubicBezTo>
                  <a:cubicBezTo>
                    <a:pt x="11281" y="4740"/>
                    <a:pt x="11281" y="4740"/>
                    <a:pt x="11281" y="4740"/>
                  </a:cubicBezTo>
                  <a:cubicBezTo>
                    <a:pt x="11318" y="4740"/>
                    <a:pt x="11318" y="4740"/>
                    <a:pt x="11318" y="4740"/>
                  </a:cubicBezTo>
                  <a:cubicBezTo>
                    <a:pt x="11318" y="4740"/>
                    <a:pt x="11318" y="4740"/>
                    <a:pt x="11318" y="4740"/>
                  </a:cubicBezTo>
                  <a:cubicBezTo>
                    <a:pt x="11355" y="4740"/>
                    <a:pt x="11355" y="4740"/>
                    <a:pt x="11355" y="4740"/>
                  </a:cubicBezTo>
                  <a:cubicBezTo>
                    <a:pt x="11355" y="4672"/>
                    <a:pt x="11355" y="4672"/>
                    <a:pt x="11355" y="4672"/>
                  </a:cubicBezTo>
                  <a:cubicBezTo>
                    <a:pt x="11355" y="4672"/>
                    <a:pt x="11355" y="4672"/>
                    <a:pt x="11355" y="4672"/>
                  </a:cubicBezTo>
                  <a:cubicBezTo>
                    <a:pt x="11318" y="4604"/>
                    <a:pt x="11318" y="4604"/>
                    <a:pt x="11318" y="4604"/>
                  </a:cubicBezTo>
                  <a:cubicBezTo>
                    <a:pt x="11355" y="4537"/>
                    <a:pt x="11355" y="4537"/>
                    <a:pt x="11355" y="4537"/>
                  </a:cubicBezTo>
                  <a:cubicBezTo>
                    <a:pt x="11318" y="4537"/>
                    <a:pt x="11318" y="4537"/>
                    <a:pt x="11318" y="4537"/>
                  </a:cubicBezTo>
                  <a:cubicBezTo>
                    <a:pt x="11281" y="4537"/>
                    <a:pt x="11281" y="4537"/>
                    <a:pt x="11281" y="4537"/>
                  </a:cubicBezTo>
                  <a:cubicBezTo>
                    <a:pt x="11281" y="4469"/>
                    <a:pt x="11281" y="4469"/>
                    <a:pt x="11281" y="4469"/>
                  </a:cubicBezTo>
                  <a:cubicBezTo>
                    <a:pt x="11244" y="4401"/>
                    <a:pt x="11244" y="4401"/>
                    <a:pt x="11244" y="4401"/>
                  </a:cubicBezTo>
                  <a:cubicBezTo>
                    <a:pt x="11244" y="4401"/>
                    <a:pt x="11244" y="4401"/>
                    <a:pt x="11244" y="4401"/>
                  </a:cubicBezTo>
                  <a:cubicBezTo>
                    <a:pt x="11244" y="4334"/>
                    <a:pt x="11244" y="4334"/>
                    <a:pt x="11244" y="4334"/>
                  </a:cubicBezTo>
                  <a:cubicBezTo>
                    <a:pt x="11244" y="4266"/>
                    <a:pt x="11244" y="4266"/>
                    <a:pt x="11244" y="4266"/>
                  </a:cubicBezTo>
                  <a:cubicBezTo>
                    <a:pt x="11244" y="4198"/>
                    <a:pt x="11244" y="4198"/>
                    <a:pt x="11244" y="4198"/>
                  </a:cubicBezTo>
                  <a:cubicBezTo>
                    <a:pt x="11244" y="4266"/>
                    <a:pt x="11244" y="4266"/>
                    <a:pt x="11244" y="4266"/>
                  </a:cubicBezTo>
                  <a:cubicBezTo>
                    <a:pt x="11281" y="4266"/>
                    <a:pt x="11281" y="4266"/>
                    <a:pt x="11281" y="4266"/>
                  </a:cubicBezTo>
                  <a:cubicBezTo>
                    <a:pt x="11318" y="4198"/>
                    <a:pt x="11318" y="4198"/>
                    <a:pt x="11318" y="4198"/>
                  </a:cubicBezTo>
                  <a:cubicBezTo>
                    <a:pt x="11281" y="4198"/>
                    <a:pt x="11281" y="4198"/>
                    <a:pt x="11281" y="4198"/>
                  </a:cubicBezTo>
                  <a:cubicBezTo>
                    <a:pt x="11281" y="4130"/>
                    <a:pt x="11281" y="4130"/>
                    <a:pt x="11281" y="4130"/>
                  </a:cubicBezTo>
                  <a:cubicBezTo>
                    <a:pt x="11318" y="4130"/>
                    <a:pt x="11318" y="4130"/>
                    <a:pt x="11318" y="4130"/>
                  </a:cubicBezTo>
                  <a:cubicBezTo>
                    <a:pt x="11355" y="4198"/>
                    <a:pt x="11355" y="4198"/>
                    <a:pt x="11355" y="4198"/>
                  </a:cubicBezTo>
                  <a:cubicBezTo>
                    <a:pt x="11355" y="4198"/>
                    <a:pt x="11355" y="4198"/>
                    <a:pt x="11355" y="4198"/>
                  </a:cubicBezTo>
                  <a:cubicBezTo>
                    <a:pt x="11392" y="4130"/>
                    <a:pt x="11392" y="4130"/>
                    <a:pt x="11392" y="4130"/>
                  </a:cubicBezTo>
                  <a:cubicBezTo>
                    <a:pt x="11392" y="4130"/>
                    <a:pt x="11392" y="4130"/>
                    <a:pt x="11392" y="4130"/>
                  </a:cubicBezTo>
                  <a:cubicBezTo>
                    <a:pt x="11429" y="4130"/>
                    <a:pt x="11429" y="4130"/>
                    <a:pt x="11429" y="4130"/>
                  </a:cubicBezTo>
                  <a:cubicBezTo>
                    <a:pt x="11466" y="4130"/>
                    <a:pt x="11466" y="4130"/>
                    <a:pt x="11466" y="4130"/>
                  </a:cubicBezTo>
                  <a:cubicBezTo>
                    <a:pt x="11466" y="4130"/>
                    <a:pt x="11466" y="4130"/>
                    <a:pt x="11466" y="4130"/>
                  </a:cubicBezTo>
                  <a:cubicBezTo>
                    <a:pt x="11503" y="4130"/>
                    <a:pt x="11503" y="4130"/>
                    <a:pt x="11503" y="4130"/>
                  </a:cubicBezTo>
                  <a:cubicBezTo>
                    <a:pt x="11540" y="4198"/>
                    <a:pt x="11540" y="4198"/>
                    <a:pt x="11540" y="4198"/>
                  </a:cubicBezTo>
                  <a:cubicBezTo>
                    <a:pt x="11540" y="4198"/>
                    <a:pt x="11540" y="4198"/>
                    <a:pt x="11540" y="4198"/>
                  </a:cubicBezTo>
                  <a:cubicBezTo>
                    <a:pt x="11577" y="4198"/>
                    <a:pt x="11577" y="4198"/>
                    <a:pt x="11577" y="4198"/>
                  </a:cubicBezTo>
                  <a:cubicBezTo>
                    <a:pt x="11577" y="4130"/>
                    <a:pt x="11577" y="4130"/>
                    <a:pt x="11577" y="4130"/>
                  </a:cubicBezTo>
                  <a:cubicBezTo>
                    <a:pt x="11577" y="4130"/>
                    <a:pt x="11577" y="4130"/>
                    <a:pt x="11577" y="4130"/>
                  </a:cubicBezTo>
                  <a:cubicBezTo>
                    <a:pt x="11614" y="4198"/>
                    <a:pt x="11614" y="4198"/>
                    <a:pt x="11614" y="4198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577" y="4266"/>
                    <a:pt x="11577" y="4266"/>
                    <a:pt x="11577" y="4266"/>
                  </a:cubicBezTo>
                  <a:cubicBezTo>
                    <a:pt x="11614" y="4266"/>
                    <a:pt x="11614" y="4266"/>
                    <a:pt x="11614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51" y="4266"/>
                    <a:pt x="11651" y="4266"/>
                    <a:pt x="11651" y="4266"/>
                  </a:cubicBezTo>
                  <a:cubicBezTo>
                    <a:pt x="11688" y="4266"/>
                    <a:pt x="11688" y="4266"/>
                    <a:pt x="11688" y="4266"/>
                  </a:cubicBezTo>
                  <a:cubicBezTo>
                    <a:pt x="11651" y="4198"/>
                    <a:pt x="11651" y="4198"/>
                    <a:pt x="11651" y="4198"/>
                  </a:cubicBezTo>
                  <a:cubicBezTo>
                    <a:pt x="11651" y="4198"/>
                    <a:pt x="11651" y="4198"/>
                    <a:pt x="11651" y="4198"/>
                  </a:cubicBezTo>
                  <a:cubicBezTo>
                    <a:pt x="11651" y="4130"/>
                    <a:pt x="11651" y="4130"/>
                    <a:pt x="11651" y="4130"/>
                  </a:cubicBezTo>
                  <a:cubicBezTo>
                    <a:pt x="11688" y="4130"/>
                    <a:pt x="11688" y="4130"/>
                    <a:pt x="11688" y="4130"/>
                  </a:cubicBezTo>
                  <a:cubicBezTo>
                    <a:pt x="11725" y="4130"/>
                    <a:pt x="11725" y="4130"/>
                    <a:pt x="11725" y="4130"/>
                  </a:cubicBezTo>
                  <a:cubicBezTo>
                    <a:pt x="11762" y="4130"/>
                    <a:pt x="11762" y="4130"/>
                    <a:pt x="11762" y="4130"/>
                  </a:cubicBezTo>
                  <a:cubicBezTo>
                    <a:pt x="11762" y="4130"/>
                    <a:pt x="11762" y="4130"/>
                    <a:pt x="11762" y="4130"/>
                  </a:cubicBezTo>
                  <a:cubicBezTo>
                    <a:pt x="11799" y="4130"/>
                    <a:pt x="11799" y="4130"/>
                    <a:pt x="11799" y="4130"/>
                  </a:cubicBezTo>
                  <a:cubicBezTo>
                    <a:pt x="11799" y="4198"/>
                    <a:pt x="11799" y="4198"/>
                    <a:pt x="11799" y="4198"/>
                  </a:cubicBezTo>
                  <a:cubicBezTo>
                    <a:pt x="11836" y="4266"/>
                    <a:pt x="11836" y="4266"/>
                    <a:pt x="11836" y="4266"/>
                  </a:cubicBezTo>
                  <a:cubicBezTo>
                    <a:pt x="11836" y="4198"/>
                    <a:pt x="11836" y="4198"/>
                    <a:pt x="11836" y="4198"/>
                  </a:cubicBezTo>
                  <a:cubicBezTo>
                    <a:pt x="11836" y="4198"/>
                    <a:pt x="11836" y="4198"/>
                    <a:pt x="11836" y="4198"/>
                  </a:cubicBezTo>
                  <a:cubicBezTo>
                    <a:pt x="11873" y="4130"/>
                    <a:pt x="11873" y="4130"/>
                    <a:pt x="11873" y="4130"/>
                  </a:cubicBezTo>
                  <a:cubicBezTo>
                    <a:pt x="11873" y="4198"/>
                    <a:pt x="11873" y="4198"/>
                    <a:pt x="11873" y="4198"/>
                  </a:cubicBezTo>
                  <a:cubicBezTo>
                    <a:pt x="11910" y="4266"/>
                    <a:pt x="11910" y="4266"/>
                    <a:pt x="11910" y="4266"/>
                  </a:cubicBezTo>
                  <a:cubicBezTo>
                    <a:pt x="11947" y="4198"/>
                    <a:pt x="11947" y="4198"/>
                    <a:pt x="11947" y="4198"/>
                  </a:cubicBezTo>
                  <a:cubicBezTo>
                    <a:pt x="11947" y="4266"/>
                    <a:pt x="11947" y="4266"/>
                    <a:pt x="11947" y="4266"/>
                  </a:cubicBezTo>
                  <a:cubicBezTo>
                    <a:pt x="11984" y="4334"/>
                    <a:pt x="11984" y="4334"/>
                    <a:pt x="11984" y="4334"/>
                  </a:cubicBezTo>
                  <a:cubicBezTo>
                    <a:pt x="11984" y="4266"/>
                    <a:pt x="11984" y="4266"/>
                    <a:pt x="11984" y="4266"/>
                  </a:cubicBezTo>
                  <a:cubicBezTo>
                    <a:pt x="12021" y="4266"/>
                    <a:pt x="12021" y="4266"/>
                    <a:pt x="12021" y="4266"/>
                  </a:cubicBezTo>
                  <a:cubicBezTo>
                    <a:pt x="12021" y="4266"/>
                    <a:pt x="12021" y="4266"/>
                    <a:pt x="12021" y="4266"/>
                  </a:cubicBezTo>
                  <a:cubicBezTo>
                    <a:pt x="12021" y="4334"/>
                    <a:pt x="12021" y="4334"/>
                    <a:pt x="12021" y="4334"/>
                  </a:cubicBezTo>
                  <a:cubicBezTo>
                    <a:pt x="12021" y="4401"/>
                    <a:pt x="12021" y="4401"/>
                    <a:pt x="12021" y="4401"/>
                  </a:cubicBezTo>
                  <a:cubicBezTo>
                    <a:pt x="12058" y="4401"/>
                    <a:pt x="12058" y="4401"/>
                    <a:pt x="12058" y="4401"/>
                  </a:cubicBezTo>
                  <a:cubicBezTo>
                    <a:pt x="12095" y="4401"/>
                    <a:pt x="12095" y="4401"/>
                    <a:pt x="12095" y="4401"/>
                  </a:cubicBezTo>
                  <a:cubicBezTo>
                    <a:pt x="12095" y="4469"/>
                    <a:pt x="12095" y="4469"/>
                    <a:pt x="12095" y="4469"/>
                  </a:cubicBezTo>
                  <a:cubicBezTo>
                    <a:pt x="12095" y="4401"/>
                    <a:pt x="12095" y="4401"/>
                    <a:pt x="12095" y="4401"/>
                  </a:cubicBezTo>
                  <a:cubicBezTo>
                    <a:pt x="12132" y="4401"/>
                    <a:pt x="12132" y="4401"/>
                    <a:pt x="12132" y="4401"/>
                  </a:cubicBezTo>
                  <a:cubicBezTo>
                    <a:pt x="12132" y="4469"/>
                    <a:pt x="12132" y="4469"/>
                    <a:pt x="12132" y="4469"/>
                  </a:cubicBezTo>
                  <a:cubicBezTo>
                    <a:pt x="12095" y="4537"/>
                    <a:pt x="12095" y="4537"/>
                    <a:pt x="12095" y="4537"/>
                  </a:cubicBezTo>
                  <a:cubicBezTo>
                    <a:pt x="12095" y="4604"/>
                    <a:pt x="12095" y="4604"/>
                    <a:pt x="12095" y="4604"/>
                  </a:cubicBezTo>
                  <a:cubicBezTo>
                    <a:pt x="12132" y="4537"/>
                    <a:pt x="12132" y="4537"/>
                    <a:pt x="12132" y="4537"/>
                  </a:cubicBezTo>
                  <a:cubicBezTo>
                    <a:pt x="12168" y="4537"/>
                    <a:pt x="12168" y="4537"/>
                    <a:pt x="12168" y="4537"/>
                  </a:cubicBezTo>
                  <a:cubicBezTo>
                    <a:pt x="12168" y="4537"/>
                    <a:pt x="12168" y="4537"/>
                    <a:pt x="12168" y="4537"/>
                  </a:cubicBezTo>
                  <a:cubicBezTo>
                    <a:pt x="12132" y="4672"/>
                    <a:pt x="12132" y="4672"/>
                    <a:pt x="12132" y="4672"/>
                  </a:cubicBezTo>
                  <a:cubicBezTo>
                    <a:pt x="12132" y="4740"/>
                    <a:pt x="12132" y="4740"/>
                    <a:pt x="12132" y="4740"/>
                  </a:cubicBezTo>
                  <a:cubicBezTo>
                    <a:pt x="12168" y="4740"/>
                    <a:pt x="12168" y="4740"/>
                    <a:pt x="12168" y="4740"/>
                  </a:cubicBezTo>
                  <a:cubicBezTo>
                    <a:pt x="12205" y="4740"/>
                    <a:pt x="12205" y="4740"/>
                    <a:pt x="12205" y="4740"/>
                  </a:cubicBezTo>
                  <a:cubicBezTo>
                    <a:pt x="12205" y="4672"/>
                    <a:pt x="12205" y="4672"/>
                    <a:pt x="12205" y="4672"/>
                  </a:cubicBezTo>
                  <a:cubicBezTo>
                    <a:pt x="12242" y="4672"/>
                    <a:pt x="12242" y="4672"/>
                    <a:pt x="12242" y="4672"/>
                  </a:cubicBezTo>
                  <a:cubicBezTo>
                    <a:pt x="12242" y="4740"/>
                    <a:pt x="12242" y="4740"/>
                    <a:pt x="12242" y="4740"/>
                  </a:cubicBezTo>
                  <a:cubicBezTo>
                    <a:pt x="12279" y="4740"/>
                    <a:pt x="12279" y="4740"/>
                    <a:pt x="12279" y="4740"/>
                  </a:cubicBezTo>
                  <a:cubicBezTo>
                    <a:pt x="12279" y="4808"/>
                    <a:pt x="12279" y="4808"/>
                    <a:pt x="12279" y="4808"/>
                  </a:cubicBezTo>
                  <a:cubicBezTo>
                    <a:pt x="12279" y="4875"/>
                    <a:pt x="12279" y="4875"/>
                    <a:pt x="12279" y="4875"/>
                  </a:cubicBezTo>
                  <a:cubicBezTo>
                    <a:pt x="12316" y="4875"/>
                    <a:pt x="12316" y="4875"/>
                    <a:pt x="12316" y="4875"/>
                  </a:cubicBezTo>
                  <a:cubicBezTo>
                    <a:pt x="12316" y="4875"/>
                    <a:pt x="12316" y="4875"/>
                    <a:pt x="12316" y="4875"/>
                  </a:cubicBezTo>
                  <a:cubicBezTo>
                    <a:pt x="12353" y="4875"/>
                    <a:pt x="12353" y="4875"/>
                    <a:pt x="12353" y="4875"/>
                  </a:cubicBezTo>
                  <a:cubicBezTo>
                    <a:pt x="12353" y="4943"/>
                    <a:pt x="12353" y="4943"/>
                    <a:pt x="12353" y="4943"/>
                  </a:cubicBezTo>
                  <a:cubicBezTo>
                    <a:pt x="12316" y="5011"/>
                    <a:pt x="12316" y="5011"/>
                    <a:pt x="12316" y="5011"/>
                  </a:cubicBezTo>
                  <a:cubicBezTo>
                    <a:pt x="12279" y="5011"/>
                    <a:pt x="12279" y="5011"/>
                    <a:pt x="12279" y="5011"/>
                  </a:cubicBezTo>
                  <a:cubicBezTo>
                    <a:pt x="12242" y="5011"/>
                    <a:pt x="12242" y="5011"/>
                    <a:pt x="12242" y="5011"/>
                  </a:cubicBezTo>
                  <a:cubicBezTo>
                    <a:pt x="12205" y="4943"/>
                    <a:pt x="12205" y="4943"/>
                    <a:pt x="12205" y="4943"/>
                  </a:cubicBezTo>
                  <a:cubicBezTo>
                    <a:pt x="12132" y="4943"/>
                    <a:pt x="12132" y="4943"/>
                    <a:pt x="12132" y="4943"/>
                  </a:cubicBezTo>
                  <a:cubicBezTo>
                    <a:pt x="12168" y="5011"/>
                    <a:pt x="12168" y="5011"/>
                    <a:pt x="12168" y="5011"/>
                  </a:cubicBezTo>
                  <a:cubicBezTo>
                    <a:pt x="12168" y="5078"/>
                    <a:pt x="12168" y="5078"/>
                    <a:pt x="12168" y="5078"/>
                  </a:cubicBezTo>
                  <a:cubicBezTo>
                    <a:pt x="12242" y="5078"/>
                    <a:pt x="12242" y="5078"/>
                    <a:pt x="12242" y="5078"/>
                  </a:cubicBezTo>
                  <a:cubicBezTo>
                    <a:pt x="12242" y="5146"/>
                    <a:pt x="12242" y="5146"/>
                    <a:pt x="12242" y="5146"/>
                  </a:cubicBezTo>
                  <a:cubicBezTo>
                    <a:pt x="12316" y="5214"/>
                    <a:pt x="12316" y="5214"/>
                    <a:pt x="12316" y="5214"/>
                  </a:cubicBezTo>
                  <a:cubicBezTo>
                    <a:pt x="12353" y="5214"/>
                    <a:pt x="12353" y="5214"/>
                    <a:pt x="12353" y="5214"/>
                  </a:cubicBezTo>
                  <a:cubicBezTo>
                    <a:pt x="12390" y="5146"/>
                    <a:pt x="12390" y="5146"/>
                    <a:pt x="12390" y="5146"/>
                  </a:cubicBezTo>
                  <a:cubicBezTo>
                    <a:pt x="12390" y="5146"/>
                    <a:pt x="12390" y="5146"/>
                    <a:pt x="12390" y="5146"/>
                  </a:cubicBezTo>
                  <a:cubicBezTo>
                    <a:pt x="12390" y="5078"/>
                    <a:pt x="12390" y="5078"/>
                    <a:pt x="12390" y="5078"/>
                  </a:cubicBezTo>
                  <a:cubicBezTo>
                    <a:pt x="12353" y="5011"/>
                    <a:pt x="12353" y="5011"/>
                    <a:pt x="12353" y="5011"/>
                  </a:cubicBezTo>
                  <a:cubicBezTo>
                    <a:pt x="12390" y="5011"/>
                    <a:pt x="12390" y="5011"/>
                    <a:pt x="12390" y="5011"/>
                  </a:cubicBezTo>
                  <a:cubicBezTo>
                    <a:pt x="12427" y="5078"/>
                    <a:pt x="12427" y="5078"/>
                    <a:pt x="12427" y="5078"/>
                  </a:cubicBezTo>
                  <a:cubicBezTo>
                    <a:pt x="12464" y="5146"/>
                    <a:pt x="12464" y="5146"/>
                    <a:pt x="12464" y="5146"/>
                  </a:cubicBezTo>
                  <a:cubicBezTo>
                    <a:pt x="12464" y="5146"/>
                    <a:pt x="12464" y="5146"/>
                    <a:pt x="12464" y="5146"/>
                  </a:cubicBezTo>
                  <a:cubicBezTo>
                    <a:pt x="12427" y="5146"/>
                    <a:pt x="12427" y="5146"/>
                    <a:pt x="12427" y="5146"/>
                  </a:cubicBezTo>
                  <a:cubicBezTo>
                    <a:pt x="12390" y="5282"/>
                    <a:pt x="12390" y="5282"/>
                    <a:pt x="12390" y="5282"/>
                  </a:cubicBezTo>
                  <a:cubicBezTo>
                    <a:pt x="12390" y="5282"/>
                    <a:pt x="12390" y="5282"/>
                    <a:pt x="12390" y="5282"/>
                  </a:cubicBezTo>
                  <a:cubicBezTo>
                    <a:pt x="12427" y="5282"/>
                    <a:pt x="12427" y="5282"/>
                    <a:pt x="12427" y="5282"/>
                  </a:cubicBezTo>
                  <a:cubicBezTo>
                    <a:pt x="12427" y="5282"/>
                    <a:pt x="12427" y="5282"/>
                    <a:pt x="12427" y="5282"/>
                  </a:cubicBezTo>
                  <a:cubicBezTo>
                    <a:pt x="12464" y="5282"/>
                    <a:pt x="12464" y="5282"/>
                    <a:pt x="12464" y="5282"/>
                  </a:cubicBezTo>
                  <a:cubicBezTo>
                    <a:pt x="12575" y="5417"/>
                    <a:pt x="12575" y="5417"/>
                    <a:pt x="12575" y="5417"/>
                  </a:cubicBezTo>
                  <a:cubicBezTo>
                    <a:pt x="12612" y="5417"/>
                    <a:pt x="12612" y="5417"/>
                    <a:pt x="12612" y="5417"/>
                  </a:cubicBezTo>
                  <a:cubicBezTo>
                    <a:pt x="12612" y="5485"/>
                    <a:pt x="12612" y="5485"/>
                    <a:pt x="12612" y="5485"/>
                  </a:cubicBezTo>
                  <a:cubicBezTo>
                    <a:pt x="12723" y="5552"/>
                    <a:pt x="12723" y="5552"/>
                    <a:pt x="12723" y="5552"/>
                  </a:cubicBezTo>
                  <a:cubicBezTo>
                    <a:pt x="12760" y="5620"/>
                    <a:pt x="12760" y="5620"/>
                    <a:pt x="12760" y="5620"/>
                  </a:cubicBezTo>
                  <a:cubicBezTo>
                    <a:pt x="12797" y="5620"/>
                    <a:pt x="12797" y="5620"/>
                    <a:pt x="12797" y="5620"/>
                  </a:cubicBezTo>
                  <a:cubicBezTo>
                    <a:pt x="12797" y="5620"/>
                    <a:pt x="12797" y="5620"/>
                    <a:pt x="12797" y="5620"/>
                  </a:cubicBezTo>
                  <a:cubicBezTo>
                    <a:pt x="12797" y="5552"/>
                    <a:pt x="12797" y="5552"/>
                    <a:pt x="12797" y="5552"/>
                  </a:cubicBezTo>
                  <a:cubicBezTo>
                    <a:pt x="12834" y="5552"/>
                    <a:pt x="12834" y="5552"/>
                    <a:pt x="12834" y="5552"/>
                  </a:cubicBezTo>
                  <a:cubicBezTo>
                    <a:pt x="12834" y="5620"/>
                    <a:pt x="12834" y="5620"/>
                    <a:pt x="12834" y="5620"/>
                  </a:cubicBezTo>
                  <a:cubicBezTo>
                    <a:pt x="12871" y="5620"/>
                    <a:pt x="12871" y="5620"/>
                    <a:pt x="12871" y="5620"/>
                  </a:cubicBezTo>
                  <a:cubicBezTo>
                    <a:pt x="12871" y="5688"/>
                    <a:pt x="12871" y="5688"/>
                    <a:pt x="12871" y="5688"/>
                  </a:cubicBezTo>
                  <a:cubicBezTo>
                    <a:pt x="12908" y="5688"/>
                    <a:pt x="12908" y="5688"/>
                    <a:pt x="12908" y="5688"/>
                  </a:cubicBezTo>
                  <a:cubicBezTo>
                    <a:pt x="12908" y="5620"/>
                    <a:pt x="12908" y="5620"/>
                    <a:pt x="12908" y="5620"/>
                  </a:cubicBezTo>
                  <a:cubicBezTo>
                    <a:pt x="12871" y="5349"/>
                    <a:pt x="12871" y="5349"/>
                    <a:pt x="12871" y="5349"/>
                  </a:cubicBezTo>
                  <a:cubicBezTo>
                    <a:pt x="12834" y="5214"/>
                    <a:pt x="12834" y="5214"/>
                    <a:pt x="12834" y="5214"/>
                  </a:cubicBezTo>
                  <a:cubicBezTo>
                    <a:pt x="12797" y="5011"/>
                    <a:pt x="12797" y="5011"/>
                    <a:pt x="12797" y="5011"/>
                  </a:cubicBezTo>
                  <a:cubicBezTo>
                    <a:pt x="12797" y="4875"/>
                    <a:pt x="12797" y="4875"/>
                    <a:pt x="12797" y="4875"/>
                  </a:cubicBezTo>
                  <a:cubicBezTo>
                    <a:pt x="12760" y="4808"/>
                    <a:pt x="12760" y="4808"/>
                    <a:pt x="12760" y="4808"/>
                  </a:cubicBezTo>
                  <a:cubicBezTo>
                    <a:pt x="12760" y="4740"/>
                    <a:pt x="12760" y="4740"/>
                    <a:pt x="12760" y="4740"/>
                  </a:cubicBezTo>
                  <a:cubicBezTo>
                    <a:pt x="12797" y="4808"/>
                    <a:pt x="12797" y="4808"/>
                    <a:pt x="12797" y="4808"/>
                  </a:cubicBezTo>
                  <a:cubicBezTo>
                    <a:pt x="12797" y="4875"/>
                    <a:pt x="12797" y="4875"/>
                    <a:pt x="12797" y="4875"/>
                  </a:cubicBezTo>
                  <a:cubicBezTo>
                    <a:pt x="12834" y="4943"/>
                    <a:pt x="12834" y="4943"/>
                    <a:pt x="12834" y="4943"/>
                  </a:cubicBezTo>
                  <a:cubicBezTo>
                    <a:pt x="12871" y="4943"/>
                    <a:pt x="12871" y="4943"/>
                    <a:pt x="12871" y="4943"/>
                  </a:cubicBezTo>
                  <a:cubicBezTo>
                    <a:pt x="12908" y="5011"/>
                    <a:pt x="12908" y="5011"/>
                    <a:pt x="12908" y="5011"/>
                  </a:cubicBezTo>
                  <a:cubicBezTo>
                    <a:pt x="12982" y="5011"/>
                    <a:pt x="12982" y="5011"/>
                    <a:pt x="12982" y="5011"/>
                  </a:cubicBezTo>
                  <a:cubicBezTo>
                    <a:pt x="13093" y="5011"/>
                    <a:pt x="13093" y="5011"/>
                    <a:pt x="13093" y="5011"/>
                  </a:cubicBezTo>
                  <a:cubicBezTo>
                    <a:pt x="13130" y="5011"/>
                    <a:pt x="13130" y="5011"/>
                    <a:pt x="13130" y="5011"/>
                  </a:cubicBezTo>
                  <a:cubicBezTo>
                    <a:pt x="13167" y="5011"/>
                    <a:pt x="13167" y="5011"/>
                    <a:pt x="13167" y="5011"/>
                  </a:cubicBezTo>
                  <a:cubicBezTo>
                    <a:pt x="13204" y="5011"/>
                    <a:pt x="13204" y="5011"/>
                    <a:pt x="13204" y="5011"/>
                  </a:cubicBezTo>
                  <a:cubicBezTo>
                    <a:pt x="13204" y="5011"/>
                    <a:pt x="13204" y="5011"/>
                    <a:pt x="13204" y="5011"/>
                  </a:cubicBezTo>
                  <a:cubicBezTo>
                    <a:pt x="13167" y="4943"/>
                    <a:pt x="13167" y="4943"/>
                    <a:pt x="13167" y="4943"/>
                  </a:cubicBezTo>
                  <a:cubicBezTo>
                    <a:pt x="13167" y="4943"/>
                    <a:pt x="13167" y="4943"/>
                    <a:pt x="13167" y="4943"/>
                  </a:cubicBezTo>
                  <a:cubicBezTo>
                    <a:pt x="13167" y="4875"/>
                    <a:pt x="13167" y="4875"/>
                    <a:pt x="13167" y="4875"/>
                  </a:cubicBezTo>
                  <a:cubicBezTo>
                    <a:pt x="13167" y="4875"/>
                    <a:pt x="13167" y="4875"/>
                    <a:pt x="13167" y="4875"/>
                  </a:cubicBezTo>
                  <a:cubicBezTo>
                    <a:pt x="13167" y="4808"/>
                    <a:pt x="13167" y="4808"/>
                    <a:pt x="13167" y="4808"/>
                  </a:cubicBezTo>
                  <a:cubicBezTo>
                    <a:pt x="13278" y="4740"/>
                    <a:pt x="13278" y="4740"/>
                    <a:pt x="13278" y="4740"/>
                  </a:cubicBezTo>
                  <a:cubicBezTo>
                    <a:pt x="13315" y="4740"/>
                    <a:pt x="13315" y="4740"/>
                    <a:pt x="13315" y="4740"/>
                  </a:cubicBezTo>
                  <a:cubicBezTo>
                    <a:pt x="13315" y="4740"/>
                    <a:pt x="13315" y="4740"/>
                    <a:pt x="13315" y="4740"/>
                  </a:cubicBezTo>
                  <a:cubicBezTo>
                    <a:pt x="13352" y="4740"/>
                    <a:pt x="13352" y="4740"/>
                    <a:pt x="13352" y="4740"/>
                  </a:cubicBezTo>
                  <a:cubicBezTo>
                    <a:pt x="13426" y="4740"/>
                    <a:pt x="13426" y="4740"/>
                    <a:pt x="13426" y="4740"/>
                  </a:cubicBezTo>
                  <a:cubicBezTo>
                    <a:pt x="13463" y="4808"/>
                    <a:pt x="13463" y="4808"/>
                    <a:pt x="13463" y="4808"/>
                  </a:cubicBezTo>
                  <a:cubicBezTo>
                    <a:pt x="13500" y="4875"/>
                    <a:pt x="13500" y="4875"/>
                    <a:pt x="13500" y="4875"/>
                  </a:cubicBezTo>
                  <a:cubicBezTo>
                    <a:pt x="13500" y="4875"/>
                    <a:pt x="13500" y="4875"/>
                    <a:pt x="13500" y="4875"/>
                  </a:cubicBezTo>
                  <a:cubicBezTo>
                    <a:pt x="13574" y="4943"/>
                    <a:pt x="13574" y="4943"/>
                    <a:pt x="13574" y="4943"/>
                  </a:cubicBezTo>
                  <a:cubicBezTo>
                    <a:pt x="13574" y="4943"/>
                    <a:pt x="13574" y="4943"/>
                    <a:pt x="13574" y="4943"/>
                  </a:cubicBezTo>
                  <a:cubicBezTo>
                    <a:pt x="13648" y="4943"/>
                    <a:pt x="13648" y="4943"/>
                    <a:pt x="13648" y="4943"/>
                  </a:cubicBezTo>
                  <a:cubicBezTo>
                    <a:pt x="13611" y="4943"/>
                    <a:pt x="13611" y="4943"/>
                    <a:pt x="13611" y="4943"/>
                  </a:cubicBezTo>
                  <a:cubicBezTo>
                    <a:pt x="13611" y="4875"/>
                    <a:pt x="13611" y="4875"/>
                    <a:pt x="13611" y="4875"/>
                  </a:cubicBezTo>
                  <a:cubicBezTo>
                    <a:pt x="13648" y="4943"/>
                    <a:pt x="13648" y="4943"/>
                    <a:pt x="13648" y="4943"/>
                  </a:cubicBezTo>
                  <a:cubicBezTo>
                    <a:pt x="13685" y="4875"/>
                    <a:pt x="13685" y="4875"/>
                    <a:pt x="13685" y="4875"/>
                  </a:cubicBezTo>
                  <a:cubicBezTo>
                    <a:pt x="13648" y="4875"/>
                    <a:pt x="13648" y="4875"/>
                    <a:pt x="13648" y="4875"/>
                  </a:cubicBezTo>
                  <a:cubicBezTo>
                    <a:pt x="13685" y="4808"/>
                    <a:pt x="13685" y="4808"/>
                    <a:pt x="13685" y="4808"/>
                  </a:cubicBezTo>
                  <a:cubicBezTo>
                    <a:pt x="13648" y="4740"/>
                    <a:pt x="13648" y="4740"/>
                    <a:pt x="13648" y="4740"/>
                  </a:cubicBezTo>
                  <a:cubicBezTo>
                    <a:pt x="13611" y="4808"/>
                    <a:pt x="13611" y="4808"/>
                    <a:pt x="13611" y="4808"/>
                  </a:cubicBezTo>
                  <a:cubicBezTo>
                    <a:pt x="13574" y="4808"/>
                    <a:pt x="13574" y="4808"/>
                    <a:pt x="13574" y="4808"/>
                  </a:cubicBezTo>
                  <a:cubicBezTo>
                    <a:pt x="13574" y="4672"/>
                    <a:pt x="13574" y="4672"/>
                    <a:pt x="13574" y="4672"/>
                  </a:cubicBezTo>
                  <a:cubicBezTo>
                    <a:pt x="13537" y="4604"/>
                    <a:pt x="13537" y="4604"/>
                    <a:pt x="13537" y="4604"/>
                  </a:cubicBezTo>
                  <a:cubicBezTo>
                    <a:pt x="13574" y="4604"/>
                    <a:pt x="13574" y="4604"/>
                    <a:pt x="13574" y="4604"/>
                  </a:cubicBezTo>
                  <a:cubicBezTo>
                    <a:pt x="13574" y="4604"/>
                    <a:pt x="13574" y="4604"/>
                    <a:pt x="13574" y="4604"/>
                  </a:cubicBezTo>
                  <a:cubicBezTo>
                    <a:pt x="13611" y="4604"/>
                    <a:pt x="13611" y="4604"/>
                    <a:pt x="13611" y="4604"/>
                  </a:cubicBezTo>
                  <a:cubicBezTo>
                    <a:pt x="13611" y="4537"/>
                    <a:pt x="13611" y="4537"/>
                    <a:pt x="13611" y="4537"/>
                  </a:cubicBezTo>
                  <a:cubicBezTo>
                    <a:pt x="13611" y="4537"/>
                    <a:pt x="13611" y="4537"/>
                    <a:pt x="13611" y="4537"/>
                  </a:cubicBezTo>
                  <a:cubicBezTo>
                    <a:pt x="13685" y="4604"/>
                    <a:pt x="13685" y="4604"/>
                    <a:pt x="13685" y="4604"/>
                  </a:cubicBezTo>
                  <a:cubicBezTo>
                    <a:pt x="13685" y="4672"/>
                    <a:pt x="13685" y="4672"/>
                    <a:pt x="13685" y="4672"/>
                  </a:cubicBezTo>
                  <a:cubicBezTo>
                    <a:pt x="13722" y="4672"/>
                    <a:pt x="13722" y="4672"/>
                    <a:pt x="13722" y="4672"/>
                  </a:cubicBezTo>
                  <a:cubicBezTo>
                    <a:pt x="13722" y="4672"/>
                    <a:pt x="13722" y="4672"/>
                    <a:pt x="13722" y="4672"/>
                  </a:cubicBezTo>
                  <a:cubicBezTo>
                    <a:pt x="13759" y="4672"/>
                    <a:pt x="13759" y="4672"/>
                    <a:pt x="13759" y="4672"/>
                  </a:cubicBezTo>
                  <a:cubicBezTo>
                    <a:pt x="13722" y="4604"/>
                    <a:pt x="13722" y="4604"/>
                    <a:pt x="13722" y="4604"/>
                  </a:cubicBezTo>
                  <a:cubicBezTo>
                    <a:pt x="13759" y="4604"/>
                    <a:pt x="13759" y="4604"/>
                    <a:pt x="13759" y="4604"/>
                  </a:cubicBezTo>
                  <a:cubicBezTo>
                    <a:pt x="13796" y="4604"/>
                    <a:pt x="13796" y="4604"/>
                    <a:pt x="13796" y="4604"/>
                  </a:cubicBezTo>
                  <a:cubicBezTo>
                    <a:pt x="13796" y="4537"/>
                    <a:pt x="13796" y="4537"/>
                    <a:pt x="13796" y="4537"/>
                  </a:cubicBezTo>
                  <a:cubicBezTo>
                    <a:pt x="13759" y="4469"/>
                    <a:pt x="13759" y="4469"/>
                    <a:pt x="13759" y="4469"/>
                  </a:cubicBezTo>
                  <a:cubicBezTo>
                    <a:pt x="13722" y="4469"/>
                    <a:pt x="13722" y="4469"/>
                    <a:pt x="13722" y="4469"/>
                  </a:cubicBezTo>
                  <a:cubicBezTo>
                    <a:pt x="13685" y="4401"/>
                    <a:pt x="13685" y="4401"/>
                    <a:pt x="13685" y="4401"/>
                  </a:cubicBezTo>
                  <a:cubicBezTo>
                    <a:pt x="13685" y="4334"/>
                    <a:pt x="13685" y="4334"/>
                    <a:pt x="13685" y="4334"/>
                  </a:cubicBezTo>
                  <a:cubicBezTo>
                    <a:pt x="13648" y="4266"/>
                    <a:pt x="13648" y="4266"/>
                    <a:pt x="13648" y="4266"/>
                  </a:cubicBezTo>
                  <a:cubicBezTo>
                    <a:pt x="13611" y="4334"/>
                    <a:pt x="13611" y="4334"/>
                    <a:pt x="13611" y="4334"/>
                  </a:cubicBezTo>
                  <a:cubicBezTo>
                    <a:pt x="13574" y="4266"/>
                    <a:pt x="13574" y="4266"/>
                    <a:pt x="13574" y="4266"/>
                  </a:cubicBezTo>
                  <a:cubicBezTo>
                    <a:pt x="13648" y="4266"/>
                    <a:pt x="13648" y="4266"/>
                    <a:pt x="13648" y="4266"/>
                  </a:cubicBezTo>
                  <a:cubicBezTo>
                    <a:pt x="13611" y="4198"/>
                    <a:pt x="13611" y="4198"/>
                    <a:pt x="13611" y="4198"/>
                  </a:cubicBezTo>
                  <a:cubicBezTo>
                    <a:pt x="13611" y="4198"/>
                    <a:pt x="13611" y="4198"/>
                    <a:pt x="13611" y="4198"/>
                  </a:cubicBezTo>
                  <a:cubicBezTo>
                    <a:pt x="13611" y="4130"/>
                    <a:pt x="13611" y="4130"/>
                    <a:pt x="13611" y="4130"/>
                  </a:cubicBezTo>
                  <a:cubicBezTo>
                    <a:pt x="13648" y="4130"/>
                    <a:pt x="13648" y="4130"/>
                    <a:pt x="13648" y="4130"/>
                  </a:cubicBezTo>
                  <a:cubicBezTo>
                    <a:pt x="13648" y="3995"/>
                    <a:pt x="13648" y="3995"/>
                    <a:pt x="13648" y="3995"/>
                  </a:cubicBezTo>
                  <a:cubicBezTo>
                    <a:pt x="13611" y="4063"/>
                    <a:pt x="13611" y="4063"/>
                    <a:pt x="13611" y="4063"/>
                  </a:cubicBezTo>
                  <a:cubicBezTo>
                    <a:pt x="13574" y="4130"/>
                    <a:pt x="13574" y="4130"/>
                    <a:pt x="13574" y="4130"/>
                  </a:cubicBezTo>
                  <a:cubicBezTo>
                    <a:pt x="13574" y="4198"/>
                    <a:pt x="13574" y="4198"/>
                    <a:pt x="13574" y="4198"/>
                  </a:cubicBezTo>
                  <a:cubicBezTo>
                    <a:pt x="13500" y="4130"/>
                    <a:pt x="13500" y="4130"/>
                    <a:pt x="13500" y="4130"/>
                  </a:cubicBezTo>
                  <a:cubicBezTo>
                    <a:pt x="13463" y="4063"/>
                    <a:pt x="13463" y="4063"/>
                    <a:pt x="13463" y="4063"/>
                  </a:cubicBezTo>
                  <a:cubicBezTo>
                    <a:pt x="13500" y="3995"/>
                    <a:pt x="13500" y="3995"/>
                    <a:pt x="13500" y="3995"/>
                  </a:cubicBezTo>
                  <a:cubicBezTo>
                    <a:pt x="13500" y="3927"/>
                    <a:pt x="13500" y="3927"/>
                    <a:pt x="13500" y="3927"/>
                  </a:cubicBezTo>
                  <a:cubicBezTo>
                    <a:pt x="13537" y="3860"/>
                    <a:pt x="13537" y="3860"/>
                    <a:pt x="13537" y="3860"/>
                  </a:cubicBezTo>
                  <a:cubicBezTo>
                    <a:pt x="13574" y="3860"/>
                    <a:pt x="13574" y="3860"/>
                    <a:pt x="13574" y="3860"/>
                  </a:cubicBezTo>
                  <a:cubicBezTo>
                    <a:pt x="13648" y="3792"/>
                    <a:pt x="13648" y="3792"/>
                    <a:pt x="13648" y="3792"/>
                  </a:cubicBezTo>
                  <a:cubicBezTo>
                    <a:pt x="13648" y="3792"/>
                    <a:pt x="13648" y="3792"/>
                    <a:pt x="13648" y="3792"/>
                  </a:cubicBezTo>
                  <a:cubicBezTo>
                    <a:pt x="13611" y="3724"/>
                    <a:pt x="13611" y="3724"/>
                    <a:pt x="13611" y="3724"/>
                  </a:cubicBezTo>
                  <a:cubicBezTo>
                    <a:pt x="13574" y="3724"/>
                    <a:pt x="13574" y="3724"/>
                    <a:pt x="13574" y="3724"/>
                  </a:cubicBezTo>
                  <a:cubicBezTo>
                    <a:pt x="13537" y="3656"/>
                    <a:pt x="13537" y="3656"/>
                    <a:pt x="13537" y="3656"/>
                  </a:cubicBezTo>
                  <a:cubicBezTo>
                    <a:pt x="13500" y="3656"/>
                    <a:pt x="13500" y="3656"/>
                    <a:pt x="13500" y="3656"/>
                  </a:cubicBezTo>
                  <a:cubicBezTo>
                    <a:pt x="13463" y="3589"/>
                    <a:pt x="13463" y="3589"/>
                    <a:pt x="13463" y="3589"/>
                  </a:cubicBezTo>
                  <a:cubicBezTo>
                    <a:pt x="13500" y="3589"/>
                    <a:pt x="13500" y="3589"/>
                    <a:pt x="13500" y="3589"/>
                  </a:cubicBezTo>
                  <a:cubicBezTo>
                    <a:pt x="13574" y="3589"/>
                    <a:pt x="13574" y="3589"/>
                    <a:pt x="13574" y="3589"/>
                  </a:cubicBezTo>
                  <a:cubicBezTo>
                    <a:pt x="13648" y="3589"/>
                    <a:pt x="13648" y="3589"/>
                    <a:pt x="13648" y="3589"/>
                  </a:cubicBezTo>
                  <a:cubicBezTo>
                    <a:pt x="13722" y="3589"/>
                    <a:pt x="13722" y="3589"/>
                    <a:pt x="13722" y="3589"/>
                  </a:cubicBezTo>
                  <a:cubicBezTo>
                    <a:pt x="13833" y="3589"/>
                    <a:pt x="13833" y="3589"/>
                    <a:pt x="13833" y="3589"/>
                  </a:cubicBezTo>
                  <a:cubicBezTo>
                    <a:pt x="14018" y="3589"/>
                    <a:pt x="14018" y="3589"/>
                    <a:pt x="14018" y="3589"/>
                  </a:cubicBezTo>
                  <a:cubicBezTo>
                    <a:pt x="14055" y="3521"/>
                    <a:pt x="14055" y="3521"/>
                    <a:pt x="14055" y="3521"/>
                  </a:cubicBezTo>
                  <a:cubicBezTo>
                    <a:pt x="14166" y="3521"/>
                    <a:pt x="14166" y="3521"/>
                    <a:pt x="14166" y="3521"/>
                  </a:cubicBezTo>
                  <a:cubicBezTo>
                    <a:pt x="14240" y="3521"/>
                    <a:pt x="14240" y="3521"/>
                    <a:pt x="14240" y="3521"/>
                  </a:cubicBezTo>
                  <a:cubicBezTo>
                    <a:pt x="14277" y="3521"/>
                    <a:pt x="14277" y="3521"/>
                    <a:pt x="14277" y="3521"/>
                  </a:cubicBezTo>
                  <a:cubicBezTo>
                    <a:pt x="14388" y="3521"/>
                    <a:pt x="14388" y="3521"/>
                    <a:pt x="14388" y="3521"/>
                  </a:cubicBezTo>
                  <a:cubicBezTo>
                    <a:pt x="14314" y="3589"/>
                    <a:pt x="14314" y="3589"/>
                    <a:pt x="14314" y="3589"/>
                  </a:cubicBezTo>
                  <a:cubicBezTo>
                    <a:pt x="14240" y="3656"/>
                    <a:pt x="14240" y="3656"/>
                    <a:pt x="14240" y="3656"/>
                  </a:cubicBezTo>
                  <a:cubicBezTo>
                    <a:pt x="14203" y="3589"/>
                    <a:pt x="14203" y="3589"/>
                    <a:pt x="14203" y="3589"/>
                  </a:cubicBezTo>
                  <a:cubicBezTo>
                    <a:pt x="14166" y="3589"/>
                    <a:pt x="14166" y="3589"/>
                    <a:pt x="14166" y="3589"/>
                  </a:cubicBezTo>
                  <a:cubicBezTo>
                    <a:pt x="14129" y="3589"/>
                    <a:pt x="14129" y="3589"/>
                    <a:pt x="14129" y="3589"/>
                  </a:cubicBezTo>
                  <a:cubicBezTo>
                    <a:pt x="14129" y="3724"/>
                    <a:pt x="14129" y="3724"/>
                    <a:pt x="14129" y="3724"/>
                  </a:cubicBezTo>
                  <a:cubicBezTo>
                    <a:pt x="14129" y="3792"/>
                    <a:pt x="14129" y="3792"/>
                    <a:pt x="14129" y="3792"/>
                  </a:cubicBezTo>
                  <a:cubicBezTo>
                    <a:pt x="14129" y="3792"/>
                    <a:pt x="14129" y="3792"/>
                    <a:pt x="14129" y="3792"/>
                  </a:cubicBezTo>
                  <a:cubicBezTo>
                    <a:pt x="14129" y="3860"/>
                    <a:pt x="14129" y="3860"/>
                    <a:pt x="14129" y="3860"/>
                  </a:cubicBezTo>
                  <a:cubicBezTo>
                    <a:pt x="14129" y="3860"/>
                    <a:pt x="14129" y="3860"/>
                    <a:pt x="14129" y="3860"/>
                  </a:cubicBezTo>
                  <a:cubicBezTo>
                    <a:pt x="14203" y="3792"/>
                    <a:pt x="14203" y="3792"/>
                    <a:pt x="14203" y="3792"/>
                  </a:cubicBezTo>
                  <a:cubicBezTo>
                    <a:pt x="14203" y="3724"/>
                    <a:pt x="14203" y="3724"/>
                    <a:pt x="14203" y="3724"/>
                  </a:cubicBezTo>
                  <a:cubicBezTo>
                    <a:pt x="14277" y="3656"/>
                    <a:pt x="14277" y="3656"/>
                    <a:pt x="14277" y="3656"/>
                  </a:cubicBezTo>
                  <a:cubicBezTo>
                    <a:pt x="14388" y="3589"/>
                    <a:pt x="14388" y="3589"/>
                    <a:pt x="14388" y="3589"/>
                  </a:cubicBezTo>
                  <a:cubicBezTo>
                    <a:pt x="14425" y="3656"/>
                    <a:pt x="14425" y="3656"/>
                    <a:pt x="14425" y="3656"/>
                  </a:cubicBezTo>
                  <a:cubicBezTo>
                    <a:pt x="14425" y="3792"/>
                    <a:pt x="14425" y="3792"/>
                    <a:pt x="14425" y="3792"/>
                  </a:cubicBezTo>
                  <a:cubicBezTo>
                    <a:pt x="14388" y="3860"/>
                    <a:pt x="14388" y="3860"/>
                    <a:pt x="14388" y="3860"/>
                  </a:cubicBezTo>
                  <a:cubicBezTo>
                    <a:pt x="14388" y="3792"/>
                    <a:pt x="14388" y="3792"/>
                    <a:pt x="14388" y="3792"/>
                  </a:cubicBezTo>
                  <a:cubicBezTo>
                    <a:pt x="14351" y="3724"/>
                    <a:pt x="14351" y="3724"/>
                    <a:pt x="14351" y="3724"/>
                  </a:cubicBezTo>
                  <a:cubicBezTo>
                    <a:pt x="14351" y="3656"/>
                    <a:pt x="14351" y="3656"/>
                    <a:pt x="14351" y="3656"/>
                  </a:cubicBezTo>
                  <a:cubicBezTo>
                    <a:pt x="14314" y="3724"/>
                    <a:pt x="14314" y="3724"/>
                    <a:pt x="14314" y="3724"/>
                  </a:cubicBezTo>
                  <a:cubicBezTo>
                    <a:pt x="14277" y="3656"/>
                    <a:pt x="14277" y="3656"/>
                    <a:pt x="14277" y="3656"/>
                  </a:cubicBezTo>
                  <a:cubicBezTo>
                    <a:pt x="14314" y="3792"/>
                    <a:pt x="14314" y="3792"/>
                    <a:pt x="14314" y="3792"/>
                  </a:cubicBezTo>
                  <a:cubicBezTo>
                    <a:pt x="14351" y="3792"/>
                    <a:pt x="14351" y="3792"/>
                    <a:pt x="14351" y="3792"/>
                  </a:cubicBezTo>
                  <a:cubicBezTo>
                    <a:pt x="14351" y="3927"/>
                    <a:pt x="14351" y="3927"/>
                    <a:pt x="14351" y="3927"/>
                  </a:cubicBezTo>
                  <a:cubicBezTo>
                    <a:pt x="14351" y="3995"/>
                    <a:pt x="14351" y="3995"/>
                    <a:pt x="14351" y="3995"/>
                  </a:cubicBezTo>
                  <a:cubicBezTo>
                    <a:pt x="14314" y="3995"/>
                    <a:pt x="14314" y="3995"/>
                    <a:pt x="14314" y="3995"/>
                  </a:cubicBezTo>
                  <a:cubicBezTo>
                    <a:pt x="14277" y="3995"/>
                    <a:pt x="14277" y="3995"/>
                    <a:pt x="14277" y="3995"/>
                  </a:cubicBezTo>
                  <a:cubicBezTo>
                    <a:pt x="14314" y="4063"/>
                    <a:pt x="14314" y="4063"/>
                    <a:pt x="14314" y="4063"/>
                  </a:cubicBezTo>
                  <a:cubicBezTo>
                    <a:pt x="14314" y="4130"/>
                    <a:pt x="14314" y="4130"/>
                    <a:pt x="14314" y="4130"/>
                  </a:cubicBezTo>
                  <a:cubicBezTo>
                    <a:pt x="14351" y="4130"/>
                    <a:pt x="14351" y="4130"/>
                    <a:pt x="14351" y="4130"/>
                  </a:cubicBezTo>
                  <a:cubicBezTo>
                    <a:pt x="14351" y="4130"/>
                    <a:pt x="14351" y="4130"/>
                    <a:pt x="14351" y="4130"/>
                  </a:cubicBezTo>
                  <a:cubicBezTo>
                    <a:pt x="14425" y="4063"/>
                    <a:pt x="14425" y="4063"/>
                    <a:pt x="14425" y="4063"/>
                  </a:cubicBezTo>
                  <a:cubicBezTo>
                    <a:pt x="14425" y="3995"/>
                    <a:pt x="14425" y="3995"/>
                    <a:pt x="14425" y="3995"/>
                  </a:cubicBezTo>
                  <a:cubicBezTo>
                    <a:pt x="14425" y="3927"/>
                    <a:pt x="14425" y="3927"/>
                    <a:pt x="14425" y="3927"/>
                  </a:cubicBezTo>
                  <a:cubicBezTo>
                    <a:pt x="14425" y="3860"/>
                    <a:pt x="14425" y="3860"/>
                    <a:pt x="14425" y="3860"/>
                  </a:cubicBezTo>
                  <a:cubicBezTo>
                    <a:pt x="14425" y="3792"/>
                    <a:pt x="14425" y="3792"/>
                    <a:pt x="14425" y="3792"/>
                  </a:cubicBezTo>
                  <a:cubicBezTo>
                    <a:pt x="14425" y="3521"/>
                    <a:pt x="14425" y="3521"/>
                    <a:pt x="14425" y="3521"/>
                  </a:cubicBezTo>
                  <a:cubicBezTo>
                    <a:pt x="14462" y="3453"/>
                    <a:pt x="14462" y="3453"/>
                    <a:pt x="14462" y="3453"/>
                  </a:cubicBezTo>
                  <a:cubicBezTo>
                    <a:pt x="14573" y="3386"/>
                    <a:pt x="14573" y="3386"/>
                    <a:pt x="14573" y="3386"/>
                  </a:cubicBezTo>
                  <a:cubicBezTo>
                    <a:pt x="14647" y="3386"/>
                    <a:pt x="14647" y="3386"/>
                    <a:pt x="14647" y="3386"/>
                  </a:cubicBezTo>
                  <a:cubicBezTo>
                    <a:pt x="14758" y="3386"/>
                    <a:pt x="14758" y="3386"/>
                    <a:pt x="14758" y="3386"/>
                  </a:cubicBezTo>
                  <a:cubicBezTo>
                    <a:pt x="14868" y="3453"/>
                    <a:pt x="14868" y="3453"/>
                    <a:pt x="14868" y="3453"/>
                  </a:cubicBezTo>
                  <a:cubicBezTo>
                    <a:pt x="14905" y="3589"/>
                    <a:pt x="14905" y="3589"/>
                    <a:pt x="14905" y="3589"/>
                  </a:cubicBezTo>
                  <a:cubicBezTo>
                    <a:pt x="14905" y="3656"/>
                    <a:pt x="14905" y="3656"/>
                    <a:pt x="14905" y="3656"/>
                  </a:cubicBezTo>
                  <a:cubicBezTo>
                    <a:pt x="14868" y="3656"/>
                    <a:pt x="14868" y="3656"/>
                    <a:pt x="14868" y="3656"/>
                  </a:cubicBezTo>
                  <a:cubicBezTo>
                    <a:pt x="14832" y="3589"/>
                    <a:pt x="14832" y="3589"/>
                    <a:pt x="14832" y="3589"/>
                  </a:cubicBezTo>
                  <a:cubicBezTo>
                    <a:pt x="14832" y="3589"/>
                    <a:pt x="14832" y="3589"/>
                    <a:pt x="14832" y="3589"/>
                  </a:cubicBezTo>
                  <a:cubicBezTo>
                    <a:pt x="14832" y="3656"/>
                    <a:pt x="14832" y="3656"/>
                    <a:pt x="14832" y="3656"/>
                  </a:cubicBezTo>
                  <a:cubicBezTo>
                    <a:pt x="14832" y="3724"/>
                    <a:pt x="14832" y="3724"/>
                    <a:pt x="14832" y="3724"/>
                  </a:cubicBezTo>
                  <a:cubicBezTo>
                    <a:pt x="14832" y="3792"/>
                    <a:pt x="14832" y="3792"/>
                    <a:pt x="14832" y="3792"/>
                  </a:cubicBezTo>
                  <a:cubicBezTo>
                    <a:pt x="14795" y="3792"/>
                    <a:pt x="14795" y="3792"/>
                    <a:pt x="14795" y="3792"/>
                  </a:cubicBezTo>
                  <a:cubicBezTo>
                    <a:pt x="14832" y="3792"/>
                    <a:pt x="14832" y="3792"/>
                    <a:pt x="14832" y="3792"/>
                  </a:cubicBezTo>
                  <a:cubicBezTo>
                    <a:pt x="14868" y="3792"/>
                    <a:pt x="14868" y="3792"/>
                    <a:pt x="14868" y="3792"/>
                  </a:cubicBezTo>
                  <a:cubicBezTo>
                    <a:pt x="14905" y="3792"/>
                    <a:pt x="14905" y="3792"/>
                    <a:pt x="14905" y="3792"/>
                  </a:cubicBezTo>
                  <a:cubicBezTo>
                    <a:pt x="14942" y="3724"/>
                    <a:pt x="14942" y="3724"/>
                    <a:pt x="14942" y="3724"/>
                  </a:cubicBezTo>
                  <a:cubicBezTo>
                    <a:pt x="14979" y="3792"/>
                    <a:pt x="14979" y="3792"/>
                    <a:pt x="14979" y="3792"/>
                  </a:cubicBezTo>
                  <a:cubicBezTo>
                    <a:pt x="14979" y="3860"/>
                    <a:pt x="14979" y="3860"/>
                    <a:pt x="14979" y="3860"/>
                  </a:cubicBezTo>
                  <a:cubicBezTo>
                    <a:pt x="14979" y="3927"/>
                    <a:pt x="14979" y="3927"/>
                    <a:pt x="14979" y="3927"/>
                  </a:cubicBezTo>
                  <a:cubicBezTo>
                    <a:pt x="15016" y="3995"/>
                    <a:pt x="15016" y="3995"/>
                    <a:pt x="15016" y="3995"/>
                  </a:cubicBezTo>
                  <a:cubicBezTo>
                    <a:pt x="15016" y="3927"/>
                    <a:pt x="15016" y="3927"/>
                    <a:pt x="15016" y="3927"/>
                  </a:cubicBezTo>
                  <a:cubicBezTo>
                    <a:pt x="15016" y="3860"/>
                    <a:pt x="15016" y="3860"/>
                    <a:pt x="15016" y="3860"/>
                  </a:cubicBezTo>
                  <a:cubicBezTo>
                    <a:pt x="15053" y="3792"/>
                    <a:pt x="15053" y="3792"/>
                    <a:pt x="15053" y="3792"/>
                  </a:cubicBezTo>
                  <a:cubicBezTo>
                    <a:pt x="15090" y="3860"/>
                    <a:pt x="15090" y="3860"/>
                    <a:pt x="15090" y="3860"/>
                  </a:cubicBezTo>
                  <a:cubicBezTo>
                    <a:pt x="15127" y="3927"/>
                    <a:pt x="15127" y="3927"/>
                    <a:pt x="15127" y="3927"/>
                  </a:cubicBezTo>
                  <a:cubicBezTo>
                    <a:pt x="15090" y="3927"/>
                    <a:pt x="15090" y="3927"/>
                    <a:pt x="15090" y="3927"/>
                  </a:cubicBezTo>
                  <a:cubicBezTo>
                    <a:pt x="15090" y="3995"/>
                    <a:pt x="15090" y="3995"/>
                    <a:pt x="15090" y="3995"/>
                  </a:cubicBezTo>
                  <a:cubicBezTo>
                    <a:pt x="15090" y="4063"/>
                    <a:pt x="15090" y="4063"/>
                    <a:pt x="15090" y="4063"/>
                  </a:cubicBezTo>
                  <a:cubicBezTo>
                    <a:pt x="15127" y="3995"/>
                    <a:pt x="15127" y="3995"/>
                    <a:pt x="15127" y="3995"/>
                  </a:cubicBezTo>
                  <a:cubicBezTo>
                    <a:pt x="15127" y="3927"/>
                    <a:pt x="15127" y="3927"/>
                    <a:pt x="15127" y="3927"/>
                  </a:cubicBezTo>
                  <a:cubicBezTo>
                    <a:pt x="15164" y="3927"/>
                    <a:pt x="15164" y="3927"/>
                    <a:pt x="15164" y="3927"/>
                  </a:cubicBezTo>
                  <a:cubicBezTo>
                    <a:pt x="15164" y="3995"/>
                    <a:pt x="15164" y="3995"/>
                    <a:pt x="15164" y="3995"/>
                  </a:cubicBezTo>
                  <a:cubicBezTo>
                    <a:pt x="15164" y="3927"/>
                    <a:pt x="15164" y="3927"/>
                    <a:pt x="15164" y="3927"/>
                  </a:cubicBezTo>
                  <a:cubicBezTo>
                    <a:pt x="15201" y="3792"/>
                    <a:pt x="15201" y="3792"/>
                    <a:pt x="15201" y="3792"/>
                  </a:cubicBezTo>
                  <a:cubicBezTo>
                    <a:pt x="15201" y="3792"/>
                    <a:pt x="15201" y="3792"/>
                    <a:pt x="15201" y="3792"/>
                  </a:cubicBezTo>
                  <a:cubicBezTo>
                    <a:pt x="15238" y="3792"/>
                    <a:pt x="15238" y="3792"/>
                    <a:pt x="15238" y="3792"/>
                  </a:cubicBezTo>
                  <a:cubicBezTo>
                    <a:pt x="15312" y="3927"/>
                    <a:pt x="15312" y="3927"/>
                    <a:pt x="15312" y="3927"/>
                  </a:cubicBezTo>
                  <a:cubicBezTo>
                    <a:pt x="15386" y="3927"/>
                    <a:pt x="15386" y="3927"/>
                    <a:pt x="15386" y="3927"/>
                  </a:cubicBezTo>
                  <a:cubicBezTo>
                    <a:pt x="15460" y="3995"/>
                    <a:pt x="15460" y="3995"/>
                    <a:pt x="15460" y="3995"/>
                  </a:cubicBezTo>
                  <a:cubicBezTo>
                    <a:pt x="15423" y="4063"/>
                    <a:pt x="15423" y="4063"/>
                    <a:pt x="15423" y="4063"/>
                  </a:cubicBezTo>
                  <a:cubicBezTo>
                    <a:pt x="15386" y="4130"/>
                    <a:pt x="15386" y="4130"/>
                    <a:pt x="15386" y="4130"/>
                  </a:cubicBezTo>
                  <a:cubicBezTo>
                    <a:pt x="15349" y="4198"/>
                    <a:pt x="15349" y="4198"/>
                    <a:pt x="15349" y="4198"/>
                  </a:cubicBezTo>
                  <a:cubicBezTo>
                    <a:pt x="15386" y="4130"/>
                    <a:pt x="15386" y="4130"/>
                    <a:pt x="15386" y="4130"/>
                  </a:cubicBezTo>
                  <a:cubicBezTo>
                    <a:pt x="15460" y="4130"/>
                    <a:pt x="15460" y="4130"/>
                    <a:pt x="15460" y="4130"/>
                  </a:cubicBezTo>
                  <a:cubicBezTo>
                    <a:pt x="15497" y="4130"/>
                    <a:pt x="15497" y="4130"/>
                    <a:pt x="15497" y="4130"/>
                  </a:cubicBezTo>
                  <a:cubicBezTo>
                    <a:pt x="15571" y="4130"/>
                    <a:pt x="15571" y="4130"/>
                    <a:pt x="15571" y="4130"/>
                  </a:cubicBezTo>
                  <a:cubicBezTo>
                    <a:pt x="15608" y="4063"/>
                    <a:pt x="15608" y="4063"/>
                    <a:pt x="15608" y="4063"/>
                  </a:cubicBezTo>
                  <a:cubicBezTo>
                    <a:pt x="15645" y="4063"/>
                    <a:pt x="15645" y="4063"/>
                    <a:pt x="15645" y="4063"/>
                  </a:cubicBezTo>
                  <a:cubicBezTo>
                    <a:pt x="15719" y="3927"/>
                    <a:pt x="15719" y="3927"/>
                    <a:pt x="15719" y="3927"/>
                  </a:cubicBezTo>
                  <a:cubicBezTo>
                    <a:pt x="15756" y="3927"/>
                    <a:pt x="15756" y="3927"/>
                    <a:pt x="15756" y="3927"/>
                  </a:cubicBezTo>
                  <a:cubicBezTo>
                    <a:pt x="15793" y="3860"/>
                    <a:pt x="15793" y="3860"/>
                    <a:pt x="15793" y="3860"/>
                  </a:cubicBezTo>
                  <a:cubicBezTo>
                    <a:pt x="15830" y="3792"/>
                    <a:pt x="15830" y="3792"/>
                    <a:pt x="15830" y="3792"/>
                  </a:cubicBezTo>
                  <a:cubicBezTo>
                    <a:pt x="15978" y="3724"/>
                    <a:pt x="15978" y="3724"/>
                    <a:pt x="15978" y="3724"/>
                  </a:cubicBezTo>
                  <a:cubicBezTo>
                    <a:pt x="16015" y="3656"/>
                    <a:pt x="16015" y="3656"/>
                    <a:pt x="16015" y="3656"/>
                  </a:cubicBezTo>
                  <a:cubicBezTo>
                    <a:pt x="16052" y="3724"/>
                    <a:pt x="16052" y="3724"/>
                    <a:pt x="16052" y="3724"/>
                  </a:cubicBezTo>
                  <a:cubicBezTo>
                    <a:pt x="16052" y="3656"/>
                    <a:pt x="16052" y="3656"/>
                    <a:pt x="16052" y="3656"/>
                  </a:cubicBezTo>
                  <a:cubicBezTo>
                    <a:pt x="16126" y="3589"/>
                    <a:pt x="16126" y="3589"/>
                    <a:pt x="16126" y="3589"/>
                  </a:cubicBezTo>
                  <a:cubicBezTo>
                    <a:pt x="16163" y="3589"/>
                    <a:pt x="16163" y="3589"/>
                    <a:pt x="16163" y="3589"/>
                  </a:cubicBezTo>
                  <a:cubicBezTo>
                    <a:pt x="16274" y="3589"/>
                    <a:pt x="16274" y="3589"/>
                    <a:pt x="16274" y="3589"/>
                  </a:cubicBezTo>
                  <a:cubicBezTo>
                    <a:pt x="16422" y="3656"/>
                    <a:pt x="16422" y="3656"/>
                    <a:pt x="16422" y="3656"/>
                  </a:cubicBezTo>
                  <a:cubicBezTo>
                    <a:pt x="16496" y="3792"/>
                    <a:pt x="16496" y="3792"/>
                    <a:pt x="16496" y="3792"/>
                  </a:cubicBezTo>
                  <a:cubicBezTo>
                    <a:pt x="16570" y="3860"/>
                    <a:pt x="16570" y="3860"/>
                    <a:pt x="16570" y="3860"/>
                  </a:cubicBezTo>
                  <a:cubicBezTo>
                    <a:pt x="16607" y="3995"/>
                    <a:pt x="16607" y="3995"/>
                    <a:pt x="16607" y="3995"/>
                  </a:cubicBezTo>
                  <a:cubicBezTo>
                    <a:pt x="16644" y="4063"/>
                    <a:pt x="16644" y="4063"/>
                    <a:pt x="16644" y="4063"/>
                  </a:cubicBezTo>
                  <a:cubicBezTo>
                    <a:pt x="16644" y="4130"/>
                    <a:pt x="16644" y="4130"/>
                    <a:pt x="16644" y="4130"/>
                  </a:cubicBezTo>
                  <a:cubicBezTo>
                    <a:pt x="16681" y="4130"/>
                    <a:pt x="16681" y="4130"/>
                    <a:pt x="16681" y="4130"/>
                  </a:cubicBezTo>
                  <a:cubicBezTo>
                    <a:pt x="16644" y="4198"/>
                    <a:pt x="16644" y="4198"/>
                    <a:pt x="16644" y="4198"/>
                  </a:cubicBezTo>
                  <a:cubicBezTo>
                    <a:pt x="16681" y="4334"/>
                    <a:pt x="16681" y="4334"/>
                    <a:pt x="16681" y="4334"/>
                  </a:cubicBezTo>
                  <a:cubicBezTo>
                    <a:pt x="16681" y="4401"/>
                    <a:pt x="16681" y="4401"/>
                    <a:pt x="16681" y="4401"/>
                  </a:cubicBezTo>
                  <a:cubicBezTo>
                    <a:pt x="16681" y="4401"/>
                    <a:pt x="16681" y="4401"/>
                    <a:pt x="16681" y="4401"/>
                  </a:cubicBezTo>
                  <a:cubicBezTo>
                    <a:pt x="16718" y="4401"/>
                    <a:pt x="16718" y="4401"/>
                    <a:pt x="16718" y="4401"/>
                  </a:cubicBezTo>
                  <a:cubicBezTo>
                    <a:pt x="16755" y="4334"/>
                    <a:pt x="16755" y="4334"/>
                    <a:pt x="16755" y="4334"/>
                  </a:cubicBezTo>
                  <a:cubicBezTo>
                    <a:pt x="16792" y="4334"/>
                    <a:pt x="16792" y="4334"/>
                    <a:pt x="16792" y="4334"/>
                  </a:cubicBezTo>
                  <a:cubicBezTo>
                    <a:pt x="16829" y="4401"/>
                    <a:pt x="16829" y="4401"/>
                    <a:pt x="16829" y="4401"/>
                  </a:cubicBezTo>
                  <a:cubicBezTo>
                    <a:pt x="16829" y="4334"/>
                    <a:pt x="16829" y="4334"/>
                    <a:pt x="16829" y="4334"/>
                  </a:cubicBezTo>
                  <a:cubicBezTo>
                    <a:pt x="16866" y="4334"/>
                    <a:pt x="16866" y="4334"/>
                    <a:pt x="16866" y="4334"/>
                  </a:cubicBezTo>
                  <a:cubicBezTo>
                    <a:pt x="16903" y="4334"/>
                    <a:pt x="16903" y="4334"/>
                    <a:pt x="16903" y="4334"/>
                  </a:cubicBezTo>
                  <a:cubicBezTo>
                    <a:pt x="16903" y="4401"/>
                    <a:pt x="16903" y="4401"/>
                    <a:pt x="16903" y="4401"/>
                  </a:cubicBezTo>
                  <a:cubicBezTo>
                    <a:pt x="16940" y="4401"/>
                    <a:pt x="16940" y="4401"/>
                    <a:pt x="16940" y="4401"/>
                  </a:cubicBezTo>
                  <a:cubicBezTo>
                    <a:pt x="16903" y="4266"/>
                    <a:pt x="16903" y="4266"/>
                    <a:pt x="16903" y="4266"/>
                  </a:cubicBezTo>
                  <a:cubicBezTo>
                    <a:pt x="16940" y="4266"/>
                    <a:pt x="16940" y="4266"/>
                    <a:pt x="16940" y="4266"/>
                  </a:cubicBezTo>
                  <a:cubicBezTo>
                    <a:pt x="16977" y="4334"/>
                    <a:pt x="16977" y="4334"/>
                    <a:pt x="16977" y="4334"/>
                  </a:cubicBezTo>
                  <a:cubicBezTo>
                    <a:pt x="17014" y="4469"/>
                    <a:pt x="17014" y="4469"/>
                    <a:pt x="17014" y="4469"/>
                  </a:cubicBezTo>
                  <a:cubicBezTo>
                    <a:pt x="17014" y="4537"/>
                    <a:pt x="17014" y="4537"/>
                    <a:pt x="17014" y="4537"/>
                  </a:cubicBezTo>
                  <a:cubicBezTo>
                    <a:pt x="17051" y="4537"/>
                    <a:pt x="17051" y="4537"/>
                    <a:pt x="17051" y="4537"/>
                  </a:cubicBezTo>
                  <a:cubicBezTo>
                    <a:pt x="17088" y="4672"/>
                    <a:pt x="17088" y="4672"/>
                    <a:pt x="17088" y="4672"/>
                  </a:cubicBezTo>
                  <a:cubicBezTo>
                    <a:pt x="17088" y="4604"/>
                    <a:pt x="17088" y="4604"/>
                    <a:pt x="17088" y="4604"/>
                  </a:cubicBezTo>
                  <a:cubicBezTo>
                    <a:pt x="17088" y="4537"/>
                    <a:pt x="17088" y="4537"/>
                    <a:pt x="17088" y="4537"/>
                  </a:cubicBezTo>
                  <a:cubicBezTo>
                    <a:pt x="17051" y="4537"/>
                    <a:pt x="17051" y="4537"/>
                    <a:pt x="17051" y="4537"/>
                  </a:cubicBezTo>
                  <a:cubicBezTo>
                    <a:pt x="17051" y="4469"/>
                    <a:pt x="17051" y="4469"/>
                    <a:pt x="17051" y="4469"/>
                  </a:cubicBezTo>
                  <a:cubicBezTo>
                    <a:pt x="17088" y="4469"/>
                    <a:pt x="17088" y="4469"/>
                    <a:pt x="17088" y="4469"/>
                  </a:cubicBezTo>
                  <a:cubicBezTo>
                    <a:pt x="17125" y="4469"/>
                    <a:pt x="17125" y="4469"/>
                    <a:pt x="17125" y="4469"/>
                  </a:cubicBezTo>
                  <a:cubicBezTo>
                    <a:pt x="17162" y="4537"/>
                    <a:pt x="17162" y="4537"/>
                    <a:pt x="17162" y="4537"/>
                  </a:cubicBezTo>
                  <a:cubicBezTo>
                    <a:pt x="17199" y="4672"/>
                    <a:pt x="17199" y="4672"/>
                    <a:pt x="17199" y="4672"/>
                  </a:cubicBezTo>
                  <a:cubicBezTo>
                    <a:pt x="17162" y="4537"/>
                    <a:pt x="17162" y="4537"/>
                    <a:pt x="17162" y="4537"/>
                  </a:cubicBezTo>
                  <a:cubicBezTo>
                    <a:pt x="17125" y="4401"/>
                    <a:pt x="17125" y="4401"/>
                    <a:pt x="17125" y="4401"/>
                  </a:cubicBezTo>
                  <a:cubicBezTo>
                    <a:pt x="17125" y="4266"/>
                    <a:pt x="17125" y="4266"/>
                    <a:pt x="17125" y="4266"/>
                  </a:cubicBezTo>
                  <a:cubicBezTo>
                    <a:pt x="17125" y="4198"/>
                    <a:pt x="17125" y="4198"/>
                    <a:pt x="17125" y="4198"/>
                  </a:cubicBezTo>
                  <a:cubicBezTo>
                    <a:pt x="17162" y="4130"/>
                    <a:pt x="17162" y="4130"/>
                    <a:pt x="17162" y="4130"/>
                  </a:cubicBezTo>
                  <a:cubicBezTo>
                    <a:pt x="17236" y="4130"/>
                    <a:pt x="17236" y="4130"/>
                    <a:pt x="17236" y="4130"/>
                  </a:cubicBezTo>
                  <a:cubicBezTo>
                    <a:pt x="17273" y="4063"/>
                    <a:pt x="17273" y="4063"/>
                    <a:pt x="17273" y="4063"/>
                  </a:cubicBezTo>
                  <a:cubicBezTo>
                    <a:pt x="17310" y="3995"/>
                    <a:pt x="17310" y="3995"/>
                    <a:pt x="17310" y="3995"/>
                  </a:cubicBezTo>
                  <a:cubicBezTo>
                    <a:pt x="17310" y="3995"/>
                    <a:pt x="17310" y="3995"/>
                    <a:pt x="17310" y="3995"/>
                  </a:cubicBezTo>
                  <a:cubicBezTo>
                    <a:pt x="17310" y="3927"/>
                    <a:pt x="17310" y="3927"/>
                    <a:pt x="17310" y="3927"/>
                  </a:cubicBezTo>
                  <a:cubicBezTo>
                    <a:pt x="17347" y="3927"/>
                    <a:pt x="17347" y="3927"/>
                    <a:pt x="17347" y="3927"/>
                  </a:cubicBezTo>
                  <a:cubicBezTo>
                    <a:pt x="17384" y="3995"/>
                    <a:pt x="17384" y="3995"/>
                    <a:pt x="17384" y="3995"/>
                  </a:cubicBezTo>
                  <a:cubicBezTo>
                    <a:pt x="17421" y="3995"/>
                    <a:pt x="17421" y="3995"/>
                    <a:pt x="17421" y="3995"/>
                  </a:cubicBezTo>
                  <a:cubicBezTo>
                    <a:pt x="17458" y="3995"/>
                    <a:pt x="17458" y="3995"/>
                    <a:pt x="17458" y="3995"/>
                  </a:cubicBezTo>
                  <a:cubicBezTo>
                    <a:pt x="17495" y="3927"/>
                    <a:pt x="17495" y="3927"/>
                    <a:pt x="17495" y="3927"/>
                  </a:cubicBezTo>
                  <a:cubicBezTo>
                    <a:pt x="17532" y="3995"/>
                    <a:pt x="17532" y="3995"/>
                    <a:pt x="17532" y="3995"/>
                  </a:cubicBezTo>
                  <a:cubicBezTo>
                    <a:pt x="17568" y="3927"/>
                    <a:pt x="17568" y="3927"/>
                    <a:pt x="17568" y="3927"/>
                  </a:cubicBezTo>
                  <a:cubicBezTo>
                    <a:pt x="17642" y="3927"/>
                    <a:pt x="17642" y="3927"/>
                    <a:pt x="17642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679" y="3927"/>
                    <a:pt x="17679" y="3927"/>
                    <a:pt x="17679" y="3927"/>
                  </a:cubicBezTo>
                  <a:cubicBezTo>
                    <a:pt x="17716" y="3995"/>
                    <a:pt x="17716" y="3995"/>
                    <a:pt x="17716" y="3995"/>
                  </a:cubicBezTo>
                  <a:cubicBezTo>
                    <a:pt x="17716" y="3927"/>
                    <a:pt x="17716" y="3927"/>
                    <a:pt x="17716" y="3927"/>
                  </a:cubicBezTo>
                  <a:cubicBezTo>
                    <a:pt x="17753" y="3860"/>
                    <a:pt x="17753" y="3860"/>
                    <a:pt x="17753" y="3860"/>
                  </a:cubicBezTo>
                  <a:cubicBezTo>
                    <a:pt x="17753" y="3792"/>
                    <a:pt x="17753" y="3792"/>
                    <a:pt x="17753" y="3792"/>
                  </a:cubicBezTo>
                  <a:cubicBezTo>
                    <a:pt x="17753" y="3724"/>
                    <a:pt x="17753" y="3724"/>
                    <a:pt x="17753" y="3724"/>
                  </a:cubicBezTo>
                  <a:cubicBezTo>
                    <a:pt x="17753" y="3656"/>
                    <a:pt x="17753" y="3656"/>
                    <a:pt x="17753" y="3656"/>
                  </a:cubicBezTo>
                  <a:cubicBezTo>
                    <a:pt x="17790" y="3656"/>
                    <a:pt x="17790" y="3656"/>
                    <a:pt x="17790" y="3656"/>
                  </a:cubicBezTo>
                  <a:cubicBezTo>
                    <a:pt x="17827" y="3656"/>
                    <a:pt x="17827" y="3656"/>
                    <a:pt x="17827" y="3656"/>
                  </a:cubicBezTo>
                  <a:cubicBezTo>
                    <a:pt x="17864" y="3724"/>
                    <a:pt x="17864" y="3724"/>
                    <a:pt x="17864" y="3724"/>
                  </a:cubicBezTo>
                  <a:cubicBezTo>
                    <a:pt x="17864" y="3724"/>
                    <a:pt x="17864" y="3724"/>
                    <a:pt x="17864" y="3724"/>
                  </a:cubicBezTo>
                  <a:cubicBezTo>
                    <a:pt x="17901" y="3724"/>
                    <a:pt x="17901" y="3724"/>
                    <a:pt x="17901" y="3724"/>
                  </a:cubicBezTo>
                  <a:cubicBezTo>
                    <a:pt x="17938" y="3792"/>
                    <a:pt x="17938" y="3792"/>
                    <a:pt x="17938" y="3792"/>
                  </a:cubicBezTo>
                  <a:cubicBezTo>
                    <a:pt x="17938" y="3860"/>
                    <a:pt x="17938" y="3860"/>
                    <a:pt x="17938" y="3860"/>
                  </a:cubicBezTo>
                  <a:cubicBezTo>
                    <a:pt x="17975" y="3927"/>
                    <a:pt x="17975" y="3927"/>
                    <a:pt x="17975" y="3927"/>
                  </a:cubicBezTo>
                  <a:cubicBezTo>
                    <a:pt x="18012" y="3995"/>
                    <a:pt x="18012" y="3995"/>
                    <a:pt x="18012" y="3995"/>
                  </a:cubicBezTo>
                  <a:cubicBezTo>
                    <a:pt x="18049" y="3927"/>
                    <a:pt x="18049" y="3927"/>
                    <a:pt x="18049" y="3927"/>
                  </a:cubicBezTo>
                  <a:cubicBezTo>
                    <a:pt x="18123" y="3995"/>
                    <a:pt x="18123" y="3995"/>
                    <a:pt x="18123" y="3995"/>
                  </a:cubicBezTo>
                  <a:cubicBezTo>
                    <a:pt x="18123" y="3995"/>
                    <a:pt x="18123" y="3995"/>
                    <a:pt x="18123" y="3995"/>
                  </a:cubicBezTo>
                  <a:cubicBezTo>
                    <a:pt x="18160" y="3995"/>
                    <a:pt x="18160" y="3995"/>
                    <a:pt x="18160" y="3995"/>
                  </a:cubicBezTo>
                  <a:cubicBezTo>
                    <a:pt x="18234" y="4130"/>
                    <a:pt x="18234" y="4130"/>
                    <a:pt x="18234" y="4130"/>
                  </a:cubicBezTo>
                  <a:cubicBezTo>
                    <a:pt x="18234" y="4130"/>
                    <a:pt x="18234" y="4130"/>
                    <a:pt x="18234" y="4130"/>
                  </a:cubicBezTo>
                  <a:cubicBezTo>
                    <a:pt x="18234" y="4198"/>
                    <a:pt x="18234" y="4198"/>
                    <a:pt x="18234" y="4198"/>
                  </a:cubicBezTo>
                  <a:cubicBezTo>
                    <a:pt x="18308" y="4198"/>
                    <a:pt x="18308" y="4198"/>
                    <a:pt x="18308" y="4198"/>
                  </a:cubicBezTo>
                  <a:cubicBezTo>
                    <a:pt x="18308" y="4198"/>
                    <a:pt x="18308" y="4198"/>
                    <a:pt x="18308" y="4198"/>
                  </a:cubicBezTo>
                  <a:cubicBezTo>
                    <a:pt x="18345" y="4198"/>
                    <a:pt x="18345" y="4198"/>
                    <a:pt x="18345" y="4198"/>
                  </a:cubicBezTo>
                  <a:cubicBezTo>
                    <a:pt x="18345" y="4130"/>
                    <a:pt x="18345" y="4130"/>
                    <a:pt x="18345" y="4130"/>
                  </a:cubicBezTo>
                  <a:cubicBezTo>
                    <a:pt x="18382" y="4063"/>
                    <a:pt x="18382" y="4063"/>
                    <a:pt x="18382" y="4063"/>
                  </a:cubicBezTo>
                  <a:cubicBezTo>
                    <a:pt x="18419" y="4063"/>
                    <a:pt x="18419" y="4063"/>
                    <a:pt x="18419" y="4063"/>
                  </a:cubicBezTo>
                  <a:cubicBezTo>
                    <a:pt x="18419" y="4063"/>
                    <a:pt x="18419" y="4063"/>
                    <a:pt x="18419" y="4063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95"/>
                    <a:pt x="18419" y="3995"/>
                    <a:pt x="18419" y="3995"/>
                  </a:cubicBezTo>
                  <a:cubicBezTo>
                    <a:pt x="18419" y="3927"/>
                    <a:pt x="18419" y="3927"/>
                    <a:pt x="18419" y="3927"/>
                  </a:cubicBezTo>
                  <a:cubicBezTo>
                    <a:pt x="18382" y="3860"/>
                    <a:pt x="18382" y="3860"/>
                    <a:pt x="18382" y="3860"/>
                  </a:cubicBezTo>
                  <a:cubicBezTo>
                    <a:pt x="18345" y="3860"/>
                    <a:pt x="18345" y="3860"/>
                    <a:pt x="18345" y="3860"/>
                  </a:cubicBezTo>
                  <a:cubicBezTo>
                    <a:pt x="18345" y="3724"/>
                    <a:pt x="18345" y="3724"/>
                    <a:pt x="18345" y="3724"/>
                  </a:cubicBezTo>
                  <a:cubicBezTo>
                    <a:pt x="18271" y="3656"/>
                    <a:pt x="18271" y="3656"/>
                    <a:pt x="18271" y="3656"/>
                  </a:cubicBezTo>
                  <a:cubicBezTo>
                    <a:pt x="18234" y="3656"/>
                    <a:pt x="18234" y="3656"/>
                    <a:pt x="18234" y="3656"/>
                  </a:cubicBezTo>
                  <a:cubicBezTo>
                    <a:pt x="18234" y="3589"/>
                    <a:pt x="18234" y="3589"/>
                    <a:pt x="18234" y="3589"/>
                  </a:cubicBezTo>
                  <a:cubicBezTo>
                    <a:pt x="18160" y="3521"/>
                    <a:pt x="18160" y="3521"/>
                    <a:pt x="18160" y="3521"/>
                  </a:cubicBezTo>
                  <a:cubicBezTo>
                    <a:pt x="18123" y="3589"/>
                    <a:pt x="18123" y="3589"/>
                    <a:pt x="18123" y="3589"/>
                  </a:cubicBezTo>
                  <a:cubicBezTo>
                    <a:pt x="18123" y="3589"/>
                    <a:pt x="18123" y="3589"/>
                    <a:pt x="18123" y="3589"/>
                  </a:cubicBezTo>
                  <a:cubicBezTo>
                    <a:pt x="18123" y="3521"/>
                    <a:pt x="18123" y="3521"/>
                    <a:pt x="18123" y="3521"/>
                  </a:cubicBezTo>
                  <a:cubicBezTo>
                    <a:pt x="18123" y="3521"/>
                    <a:pt x="18123" y="3521"/>
                    <a:pt x="18123" y="3521"/>
                  </a:cubicBezTo>
                  <a:cubicBezTo>
                    <a:pt x="18123" y="3386"/>
                    <a:pt x="18123" y="3386"/>
                    <a:pt x="18123" y="3386"/>
                  </a:cubicBezTo>
                  <a:cubicBezTo>
                    <a:pt x="18086" y="3386"/>
                    <a:pt x="18086" y="3386"/>
                    <a:pt x="18086" y="3386"/>
                  </a:cubicBezTo>
                  <a:cubicBezTo>
                    <a:pt x="18086" y="3318"/>
                    <a:pt x="18086" y="3318"/>
                    <a:pt x="18086" y="3318"/>
                  </a:cubicBezTo>
                  <a:cubicBezTo>
                    <a:pt x="18049" y="3250"/>
                    <a:pt x="18049" y="3250"/>
                    <a:pt x="18049" y="3250"/>
                  </a:cubicBezTo>
                  <a:cubicBezTo>
                    <a:pt x="18012" y="3182"/>
                    <a:pt x="18012" y="3182"/>
                    <a:pt x="18012" y="3182"/>
                  </a:cubicBezTo>
                  <a:cubicBezTo>
                    <a:pt x="18012" y="3182"/>
                    <a:pt x="18012" y="3182"/>
                    <a:pt x="18012" y="3182"/>
                  </a:cubicBezTo>
                  <a:cubicBezTo>
                    <a:pt x="18086" y="3182"/>
                    <a:pt x="18086" y="3182"/>
                    <a:pt x="18086" y="3182"/>
                  </a:cubicBezTo>
                  <a:cubicBezTo>
                    <a:pt x="18123" y="3182"/>
                    <a:pt x="18123" y="3182"/>
                    <a:pt x="18123" y="3182"/>
                  </a:cubicBezTo>
                  <a:cubicBezTo>
                    <a:pt x="18197" y="3182"/>
                    <a:pt x="18197" y="3182"/>
                    <a:pt x="18197" y="3182"/>
                  </a:cubicBezTo>
                  <a:cubicBezTo>
                    <a:pt x="18271" y="3182"/>
                    <a:pt x="18271" y="3182"/>
                    <a:pt x="18271" y="3182"/>
                  </a:cubicBezTo>
                  <a:cubicBezTo>
                    <a:pt x="18271" y="3115"/>
                    <a:pt x="18271" y="3115"/>
                    <a:pt x="18271" y="3115"/>
                  </a:cubicBezTo>
                  <a:cubicBezTo>
                    <a:pt x="18308" y="3115"/>
                    <a:pt x="18308" y="3115"/>
                    <a:pt x="18308" y="3115"/>
                  </a:cubicBezTo>
                  <a:cubicBezTo>
                    <a:pt x="18382" y="3115"/>
                    <a:pt x="18382" y="3115"/>
                    <a:pt x="18382" y="3115"/>
                  </a:cubicBezTo>
                  <a:cubicBezTo>
                    <a:pt x="18382" y="3115"/>
                    <a:pt x="18382" y="3115"/>
                    <a:pt x="18382" y="3115"/>
                  </a:cubicBezTo>
                  <a:cubicBezTo>
                    <a:pt x="18419" y="3115"/>
                    <a:pt x="18419" y="3115"/>
                    <a:pt x="18419" y="3115"/>
                  </a:cubicBezTo>
                  <a:cubicBezTo>
                    <a:pt x="18419" y="3047"/>
                    <a:pt x="18419" y="3047"/>
                    <a:pt x="18419" y="3047"/>
                  </a:cubicBezTo>
                  <a:cubicBezTo>
                    <a:pt x="18456" y="3047"/>
                    <a:pt x="18456" y="3047"/>
                    <a:pt x="18456" y="3047"/>
                  </a:cubicBezTo>
                  <a:cubicBezTo>
                    <a:pt x="18456" y="3115"/>
                    <a:pt x="18456" y="3115"/>
                    <a:pt x="18456" y="3115"/>
                  </a:cubicBezTo>
                  <a:cubicBezTo>
                    <a:pt x="18493" y="3115"/>
                    <a:pt x="18493" y="3115"/>
                    <a:pt x="18493" y="3115"/>
                  </a:cubicBezTo>
                  <a:cubicBezTo>
                    <a:pt x="18493" y="3047"/>
                    <a:pt x="18493" y="3047"/>
                    <a:pt x="18493" y="3047"/>
                  </a:cubicBezTo>
                  <a:cubicBezTo>
                    <a:pt x="18530" y="3047"/>
                    <a:pt x="18530" y="3047"/>
                    <a:pt x="18530" y="3047"/>
                  </a:cubicBezTo>
                  <a:cubicBezTo>
                    <a:pt x="18530" y="2979"/>
                    <a:pt x="18530" y="2979"/>
                    <a:pt x="18530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678" y="2979"/>
                    <a:pt x="18678" y="2979"/>
                    <a:pt x="18678" y="2979"/>
                  </a:cubicBezTo>
                  <a:cubicBezTo>
                    <a:pt x="18715" y="2912"/>
                    <a:pt x="18715" y="2912"/>
                    <a:pt x="18715" y="2912"/>
                  </a:cubicBezTo>
                  <a:cubicBezTo>
                    <a:pt x="18715" y="2912"/>
                    <a:pt x="18715" y="2912"/>
                    <a:pt x="18715" y="2912"/>
                  </a:cubicBezTo>
                  <a:cubicBezTo>
                    <a:pt x="18752" y="2912"/>
                    <a:pt x="18752" y="2912"/>
                    <a:pt x="18752" y="2912"/>
                  </a:cubicBezTo>
                  <a:cubicBezTo>
                    <a:pt x="18789" y="2912"/>
                    <a:pt x="18789" y="2912"/>
                    <a:pt x="18789" y="2912"/>
                  </a:cubicBezTo>
                  <a:cubicBezTo>
                    <a:pt x="18826" y="2979"/>
                    <a:pt x="18826" y="2979"/>
                    <a:pt x="18826" y="2979"/>
                  </a:cubicBezTo>
                  <a:cubicBezTo>
                    <a:pt x="18863" y="2979"/>
                    <a:pt x="18863" y="2979"/>
                    <a:pt x="18863" y="2979"/>
                  </a:cubicBezTo>
                  <a:cubicBezTo>
                    <a:pt x="18900" y="2912"/>
                    <a:pt x="18900" y="2912"/>
                    <a:pt x="18900" y="2912"/>
                  </a:cubicBezTo>
                  <a:cubicBezTo>
                    <a:pt x="18937" y="2979"/>
                    <a:pt x="18937" y="2979"/>
                    <a:pt x="18937" y="2979"/>
                  </a:cubicBezTo>
                  <a:cubicBezTo>
                    <a:pt x="18937" y="2979"/>
                    <a:pt x="18937" y="2979"/>
                    <a:pt x="18937" y="2979"/>
                  </a:cubicBezTo>
                  <a:cubicBezTo>
                    <a:pt x="18974" y="2979"/>
                    <a:pt x="18974" y="2979"/>
                    <a:pt x="18974" y="2979"/>
                  </a:cubicBezTo>
                  <a:cubicBezTo>
                    <a:pt x="19011" y="2912"/>
                    <a:pt x="19011" y="2912"/>
                    <a:pt x="19011" y="2912"/>
                  </a:cubicBezTo>
                  <a:cubicBezTo>
                    <a:pt x="19122" y="2979"/>
                    <a:pt x="19122" y="2979"/>
                    <a:pt x="19122" y="2979"/>
                  </a:cubicBezTo>
                  <a:cubicBezTo>
                    <a:pt x="19159" y="3047"/>
                    <a:pt x="19159" y="3047"/>
                    <a:pt x="19159" y="3047"/>
                  </a:cubicBezTo>
                  <a:cubicBezTo>
                    <a:pt x="19196" y="2979"/>
                    <a:pt x="19196" y="2979"/>
                    <a:pt x="19196" y="2979"/>
                  </a:cubicBezTo>
                  <a:cubicBezTo>
                    <a:pt x="19159" y="2979"/>
                    <a:pt x="19159" y="2979"/>
                    <a:pt x="19159" y="2979"/>
                  </a:cubicBezTo>
                  <a:cubicBezTo>
                    <a:pt x="19196" y="2979"/>
                    <a:pt x="19196" y="2979"/>
                    <a:pt x="19196" y="2979"/>
                  </a:cubicBezTo>
                  <a:cubicBezTo>
                    <a:pt x="19233" y="2979"/>
                    <a:pt x="19233" y="2979"/>
                    <a:pt x="19233" y="2979"/>
                  </a:cubicBezTo>
                  <a:cubicBezTo>
                    <a:pt x="19233" y="3047"/>
                    <a:pt x="19233" y="3047"/>
                    <a:pt x="19233" y="3047"/>
                  </a:cubicBezTo>
                  <a:cubicBezTo>
                    <a:pt x="19233" y="3047"/>
                    <a:pt x="19233" y="3047"/>
                    <a:pt x="19233" y="3047"/>
                  </a:cubicBezTo>
                  <a:cubicBezTo>
                    <a:pt x="19270" y="3047"/>
                    <a:pt x="19270" y="3047"/>
                    <a:pt x="19270" y="3047"/>
                  </a:cubicBezTo>
                  <a:cubicBezTo>
                    <a:pt x="19381" y="3047"/>
                    <a:pt x="19381" y="3047"/>
                    <a:pt x="19381" y="3047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455" y="3182"/>
                    <a:pt x="19455" y="3182"/>
                    <a:pt x="19455" y="3182"/>
                  </a:cubicBezTo>
                  <a:cubicBezTo>
                    <a:pt x="19381" y="3115"/>
                    <a:pt x="19381" y="3115"/>
                    <a:pt x="19381" y="3115"/>
                  </a:cubicBezTo>
                  <a:cubicBezTo>
                    <a:pt x="19381" y="3115"/>
                    <a:pt x="19381" y="3115"/>
                    <a:pt x="19381" y="3115"/>
                  </a:cubicBezTo>
                  <a:cubicBezTo>
                    <a:pt x="19492" y="3182"/>
                    <a:pt x="19492" y="3182"/>
                    <a:pt x="19492" y="3182"/>
                  </a:cubicBezTo>
                  <a:cubicBezTo>
                    <a:pt x="19529" y="3182"/>
                    <a:pt x="19529" y="3182"/>
                    <a:pt x="19529" y="3182"/>
                  </a:cubicBezTo>
                  <a:cubicBezTo>
                    <a:pt x="19566" y="3182"/>
                    <a:pt x="19566" y="3182"/>
                    <a:pt x="19566" y="3182"/>
                  </a:cubicBezTo>
                  <a:cubicBezTo>
                    <a:pt x="19603" y="3182"/>
                    <a:pt x="19603" y="3182"/>
                    <a:pt x="19603" y="3182"/>
                  </a:cubicBezTo>
                  <a:cubicBezTo>
                    <a:pt x="19640" y="3182"/>
                    <a:pt x="19640" y="3182"/>
                    <a:pt x="19640" y="3182"/>
                  </a:cubicBezTo>
                  <a:cubicBezTo>
                    <a:pt x="19640" y="3115"/>
                    <a:pt x="19640" y="3115"/>
                    <a:pt x="19640" y="3115"/>
                  </a:cubicBezTo>
                  <a:cubicBezTo>
                    <a:pt x="19640" y="3115"/>
                    <a:pt x="19640" y="3115"/>
                    <a:pt x="19640" y="3115"/>
                  </a:cubicBezTo>
                  <a:cubicBezTo>
                    <a:pt x="19677" y="3115"/>
                    <a:pt x="19677" y="3115"/>
                    <a:pt x="19677" y="3115"/>
                  </a:cubicBezTo>
                  <a:cubicBezTo>
                    <a:pt x="19714" y="3182"/>
                    <a:pt x="19714" y="3182"/>
                    <a:pt x="19714" y="3182"/>
                  </a:cubicBezTo>
                  <a:cubicBezTo>
                    <a:pt x="19714" y="3182"/>
                    <a:pt x="19714" y="3182"/>
                    <a:pt x="19714" y="3182"/>
                  </a:cubicBezTo>
                  <a:cubicBezTo>
                    <a:pt x="19751" y="3115"/>
                    <a:pt x="19751" y="3115"/>
                    <a:pt x="19751" y="3115"/>
                  </a:cubicBezTo>
                  <a:cubicBezTo>
                    <a:pt x="19751" y="3115"/>
                    <a:pt x="19751" y="3115"/>
                    <a:pt x="19751" y="3115"/>
                  </a:cubicBezTo>
                  <a:cubicBezTo>
                    <a:pt x="19788" y="3182"/>
                    <a:pt x="19788" y="3182"/>
                    <a:pt x="19788" y="3182"/>
                  </a:cubicBezTo>
                  <a:cubicBezTo>
                    <a:pt x="19788" y="3182"/>
                    <a:pt x="19788" y="3182"/>
                    <a:pt x="19788" y="3182"/>
                  </a:cubicBezTo>
                  <a:cubicBezTo>
                    <a:pt x="19825" y="3250"/>
                    <a:pt x="19825" y="3250"/>
                    <a:pt x="19825" y="3250"/>
                  </a:cubicBezTo>
                  <a:cubicBezTo>
                    <a:pt x="19862" y="3182"/>
                    <a:pt x="19862" y="3182"/>
                    <a:pt x="19862" y="3182"/>
                  </a:cubicBezTo>
                  <a:cubicBezTo>
                    <a:pt x="20010" y="3250"/>
                    <a:pt x="20010" y="3250"/>
                    <a:pt x="20010" y="3250"/>
                  </a:cubicBezTo>
                  <a:cubicBezTo>
                    <a:pt x="20010" y="3182"/>
                    <a:pt x="20010" y="3182"/>
                    <a:pt x="20010" y="3182"/>
                  </a:cubicBezTo>
                  <a:cubicBezTo>
                    <a:pt x="20047" y="3182"/>
                    <a:pt x="20047" y="3182"/>
                    <a:pt x="20047" y="3182"/>
                  </a:cubicBezTo>
                  <a:cubicBezTo>
                    <a:pt x="20084" y="3250"/>
                    <a:pt x="20084" y="3250"/>
                    <a:pt x="20084" y="3250"/>
                  </a:cubicBezTo>
                  <a:cubicBezTo>
                    <a:pt x="20084" y="3250"/>
                    <a:pt x="20084" y="3250"/>
                    <a:pt x="20084" y="3250"/>
                  </a:cubicBezTo>
                  <a:cubicBezTo>
                    <a:pt x="20084" y="3182"/>
                    <a:pt x="20084" y="3182"/>
                    <a:pt x="20084" y="3182"/>
                  </a:cubicBezTo>
                  <a:cubicBezTo>
                    <a:pt x="20084" y="3182"/>
                    <a:pt x="20084" y="3182"/>
                    <a:pt x="20084" y="3182"/>
                  </a:cubicBezTo>
                  <a:cubicBezTo>
                    <a:pt x="20158" y="3182"/>
                    <a:pt x="20158" y="3182"/>
                    <a:pt x="20158" y="3182"/>
                  </a:cubicBezTo>
                  <a:cubicBezTo>
                    <a:pt x="20158" y="3250"/>
                    <a:pt x="20158" y="3250"/>
                    <a:pt x="20158" y="3250"/>
                  </a:cubicBezTo>
                  <a:cubicBezTo>
                    <a:pt x="20158" y="3318"/>
                    <a:pt x="20158" y="3318"/>
                    <a:pt x="20158" y="3318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195" y="3250"/>
                    <a:pt x="20195" y="3250"/>
                    <a:pt x="20195" y="3250"/>
                  </a:cubicBezTo>
                  <a:cubicBezTo>
                    <a:pt x="20232" y="3250"/>
                    <a:pt x="20232" y="3250"/>
                    <a:pt x="20232" y="3250"/>
                  </a:cubicBezTo>
                  <a:cubicBezTo>
                    <a:pt x="20268" y="3250"/>
                    <a:pt x="20268" y="3250"/>
                    <a:pt x="20268" y="3250"/>
                  </a:cubicBezTo>
                  <a:cubicBezTo>
                    <a:pt x="20268" y="3318"/>
                    <a:pt x="20268" y="3318"/>
                    <a:pt x="20268" y="3318"/>
                  </a:cubicBezTo>
                  <a:cubicBezTo>
                    <a:pt x="20305" y="3318"/>
                    <a:pt x="20305" y="3318"/>
                    <a:pt x="20305" y="3318"/>
                  </a:cubicBezTo>
                  <a:cubicBezTo>
                    <a:pt x="20342" y="3386"/>
                    <a:pt x="20342" y="3386"/>
                    <a:pt x="20342" y="3386"/>
                  </a:cubicBezTo>
                  <a:cubicBezTo>
                    <a:pt x="20379" y="3318"/>
                    <a:pt x="20379" y="3318"/>
                    <a:pt x="20379" y="3318"/>
                  </a:cubicBezTo>
                  <a:cubicBezTo>
                    <a:pt x="20342" y="3318"/>
                    <a:pt x="20342" y="3318"/>
                    <a:pt x="20342" y="3318"/>
                  </a:cubicBezTo>
                  <a:cubicBezTo>
                    <a:pt x="20305" y="3250"/>
                    <a:pt x="20305" y="3250"/>
                    <a:pt x="20305" y="3250"/>
                  </a:cubicBezTo>
                  <a:cubicBezTo>
                    <a:pt x="20305" y="3250"/>
                    <a:pt x="20305" y="3250"/>
                    <a:pt x="20305" y="3250"/>
                  </a:cubicBezTo>
                  <a:cubicBezTo>
                    <a:pt x="20342" y="3250"/>
                    <a:pt x="20342" y="3250"/>
                    <a:pt x="20342" y="3250"/>
                  </a:cubicBezTo>
                  <a:cubicBezTo>
                    <a:pt x="20379" y="3250"/>
                    <a:pt x="20379" y="3250"/>
                    <a:pt x="20379" y="3250"/>
                  </a:cubicBezTo>
                  <a:cubicBezTo>
                    <a:pt x="20416" y="3318"/>
                    <a:pt x="20416" y="3318"/>
                    <a:pt x="20416" y="3318"/>
                  </a:cubicBezTo>
                  <a:cubicBezTo>
                    <a:pt x="20453" y="3386"/>
                    <a:pt x="20453" y="3386"/>
                    <a:pt x="20453" y="3386"/>
                  </a:cubicBezTo>
                  <a:cubicBezTo>
                    <a:pt x="20453" y="3386"/>
                    <a:pt x="20453" y="3386"/>
                    <a:pt x="20453" y="3386"/>
                  </a:cubicBezTo>
                  <a:cubicBezTo>
                    <a:pt x="20453" y="3318"/>
                    <a:pt x="20453" y="3318"/>
                    <a:pt x="20453" y="3318"/>
                  </a:cubicBezTo>
                  <a:cubicBezTo>
                    <a:pt x="20453" y="3318"/>
                    <a:pt x="20453" y="3318"/>
                    <a:pt x="20453" y="3318"/>
                  </a:cubicBezTo>
                  <a:cubicBezTo>
                    <a:pt x="20490" y="3318"/>
                    <a:pt x="20490" y="3318"/>
                    <a:pt x="20490" y="3318"/>
                  </a:cubicBezTo>
                  <a:cubicBezTo>
                    <a:pt x="20490" y="3318"/>
                    <a:pt x="20490" y="3318"/>
                    <a:pt x="20490" y="3318"/>
                  </a:cubicBezTo>
                  <a:cubicBezTo>
                    <a:pt x="20490" y="3386"/>
                    <a:pt x="20490" y="3386"/>
                    <a:pt x="20490" y="3386"/>
                  </a:cubicBezTo>
                  <a:cubicBezTo>
                    <a:pt x="20527" y="3453"/>
                    <a:pt x="20527" y="3453"/>
                    <a:pt x="20527" y="3453"/>
                  </a:cubicBezTo>
                  <a:cubicBezTo>
                    <a:pt x="20601" y="3589"/>
                    <a:pt x="20601" y="3589"/>
                    <a:pt x="20601" y="3589"/>
                  </a:cubicBezTo>
                  <a:cubicBezTo>
                    <a:pt x="20638" y="3656"/>
                    <a:pt x="20638" y="3656"/>
                    <a:pt x="20638" y="3656"/>
                  </a:cubicBezTo>
                  <a:cubicBezTo>
                    <a:pt x="20638" y="3656"/>
                    <a:pt x="20638" y="3656"/>
                    <a:pt x="20638" y="3656"/>
                  </a:cubicBezTo>
                  <a:cubicBezTo>
                    <a:pt x="20675" y="3724"/>
                    <a:pt x="20675" y="3724"/>
                    <a:pt x="20675" y="3724"/>
                  </a:cubicBezTo>
                  <a:cubicBezTo>
                    <a:pt x="20712" y="3792"/>
                    <a:pt x="20712" y="3792"/>
                    <a:pt x="20712" y="3792"/>
                  </a:cubicBezTo>
                  <a:cubicBezTo>
                    <a:pt x="20675" y="3792"/>
                    <a:pt x="20675" y="3792"/>
                    <a:pt x="20675" y="3792"/>
                  </a:cubicBezTo>
                  <a:cubicBezTo>
                    <a:pt x="20712" y="3860"/>
                    <a:pt x="20712" y="3860"/>
                    <a:pt x="20712" y="3860"/>
                  </a:cubicBezTo>
                  <a:cubicBezTo>
                    <a:pt x="20712" y="3860"/>
                    <a:pt x="20712" y="3860"/>
                    <a:pt x="20712" y="3860"/>
                  </a:cubicBezTo>
                  <a:cubicBezTo>
                    <a:pt x="20749" y="3860"/>
                    <a:pt x="20749" y="3860"/>
                    <a:pt x="20749" y="3860"/>
                  </a:cubicBezTo>
                  <a:cubicBezTo>
                    <a:pt x="20786" y="3860"/>
                    <a:pt x="20786" y="3860"/>
                    <a:pt x="20786" y="3860"/>
                  </a:cubicBezTo>
                  <a:cubicBezTo>
                    <a:pt x="20823" y="3927"/>
                    <a:pt x="20823" y="3927"/>
                    <a:pt x="20823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60" y="3927"/>
                    <a:pt x="20860" y="3927"/>
                    <a:pt x="20860" y="3927"/>
                  </a:cubicBezTo>
                  <a:cubicBezTo>
                    <a:pt x="20823" y="3860"/>
                    <a:pt x="20823" y="3860"/>
                    <a:pt x="20823" y="3860"/>
                  </a:cubicBezTo>
                  <a:cubicBezTo>
                    <a:pt x="20860" y="3792"/>
                    <a:pt x="20860" y="3792"/>
                    <a:pt x="20860" y="3792"/>
                  </a:cubicBezTo>
                  <a:cubicBezTo>
                    <a:pt x="20860" y="3792"/>
                    <a:pt x="20860" y="3792"/>
                    <a:pt x="20860" y="3792"/>
                  </a:cubicBezTo>
                  <a:cubicBezTo>
                    <a:pt x="20897" y="3860"/>
                    <a:pt x="20897" y="3860"/>
                    <a:pt x="20897" y="3860"/>
                  </a:cubicBezTo>
                  <a:cubicBezTo>
                    <a:pt x="20934" y="3927"/>
                    <a:pt x="20934" y="3927"/>
                    <a:pt x="20934" y="3927"/>
                  </a:cubicBezTo>
                  <a:cubicBezTo>
                    <a:pt x="20934" y="3927"/>
                    <a:pt x="20934" y="3927"/>
                    <a:pt x="20934" y="3927"/>
                  </a:cubicBezTo>
                  <a:cubicBezTo>
                    <a:pt x="20897" y="3860"/>
                    <a:pt x="20897" y="3860"/>
                    <a:pt x="20897" y="3860"/>
                  </a:cubicBezTo>
                  <a:cubicBezTo>
                    <a:pt x="20897" y="3792"/>
                    <a:pt x="20897" y="3792"/>
                    <a:pt x="20897" y="3792"/>
                  </a:cubicBezTo>
                  <a:cubicBezTo>
                    <a:pt x="20860" y="3724"/>
                    <a:pt x="20860" y="3724"/>
                    <a:pt x="20860" y="3724"/>
                  </a:cubicBezTo>
                  <a:cubicBezTo>
                    <a:pt x="20823" y="3792"/>
                    <a:pt x="20823" y="3792"/>
                    <a:pt x="20823" y="3792"/>
                  </a:cubicBezTo>
                  <a:cubicBezTo>
                    <a:pt x="20786" y="3792"/>
                    <a:pt x="20786" y="3792"/>
                    <a:pt x="20786" y="3792"/>
                  </a:cubicBezTo>
                  <a:cubicBezTo>
                    <a:pt x="20786" y="3724"/>
                    <a:pt x="20786" y="3724"/>
                    <a:pt x="20786" y="3724"/>
                  </a:cubicBezTo>
                  <a:cubicBezTo>
                    <a:pt x="20786" y="3724"/>
                    <a:pt x="20786" y="3724"/>
                    <a:pt x="20786" y="3724"/>
                  </a:cubicBezTo>
                  <a:cubicBezTo>
                    <a:pt x="20786" y="3656"/>
                    <a:pt x="20786" y="3656"/>
                    <a:pt x="20786" y="3656"/>
                  </a:cubicBezTo>
                  <a:cubicBezTo>
                    <a:pt x="20749" y="3589"/>
                    <a:pt x="20749" y="3589"/>
                    <a:pt x="20749" y="3589"/>
                  </a:cubicBezTo>
                  <a:cubicBezTo>
                    <a:pt x="20712" y="3521"/>
                    <a:pt x="20712" y="3521"/>
                    <a:pt x="20712" y="3521"/>
                  </a:cubicBezTo>
                  <a:cubicBezTo>
                    <a:pt x="20675" y="3453"/>
                    <a:pt x="20675" y="3453"/>
                    <a:pt x="20675" y="3453"/>
                  </a:cubicBezTo>
                  <a:cubicBezTo>
                    <a:pt x="20675" y="3453"/>
                    <a:pt x="20675" y="3453"/>
                    <a:pt x="20675" y="3453"/>
                  </a:cubicBezTo>
                  <a:cubicBezTo>
                    <a:pt x="20638" y="3521"/>
                    <a:pt x="20638" y="3521"/>
                    <a:pt x="20638" y="3521"/>
                  </a:cubicBezTo>
                  <a:cubicBezTo>
                    <a:pt x="20638" y="3521"/>
                    <a:pt x="20638" y="3521"/>
                    <a:pt x="20638" y="3521"/>
                  </a:cubicBezTo>
                  <a:cubicBezTo>
                    <a:pt x="20638" y="3453"/>
                    <a:pt x="20638" y="3453"/>
                    <a:pt x="20638" y="3453"/>
                  </a:cubicBezTo>
                  <a:cubicBezTo>
                    <a:pt x="20675" y="3386"/>
                    <a:pt x="20675" y="3386"/>
                    <a:pt x="20675" y="3386"/>
                  </a:cubicBezTo>
                  <a:cubicBezTo>
                    <a:pt x="20712" y="3250"/>
                    <a:pt x="20712" y="3250"/>
                    <a:pt x="20712" y="3250"/>
                  </a:cubicBezTo>
                  <a:cubicBezTo>
                    <a:pt x="20749" y="3250"/>
                    <a:pt x="20749" y="3250"/>
                    <a:pt x="20749" y="3250"/>
                  </a:cubicBezTo>
                  <a:cubicBezTo>
                    <a:pt x="20749" y="3318"/>
                    <a:pt x="20749" y="3318"/>
                    <a:pt x="20749" y="3318"/>
                  </a:cubicBezTo>
                  <a:cubicBezTo>
                    <a:pt x="20749" y="3386"/>
                    <a:pt x="20749" y="3386"/>
                    <a:pt x="20749" y="3386"/>
                  </a:cubicBezTo>
                  <a:cubicBezTo>
                    <a:pt x="20786" y="3386"/>
                    <a:pt x="20786" y="3386"/>
                    <a:pt x="20786" y="3386"/>
                  </a:cubicBezTo>
                  <a:cubicBezTo>
                    <a:pt x="20786" y="3386"/>
                    <a:pt x="20786" y="3386"/>
                    <a:pt x="20786" y="3386"/>
                  </a:cubicBezTo>
                  <a:cubicBezTo>
                    <a:pt x="20786" y="3318"/>
                    <a:pt x="20786" y="3318"/>
                    <a:pt x="20786" y="3318"/>
                  </a:cubicBezTo>
                  <a:cubicBezTo>
                    <a:pt x="20749" y="3318"/>
                    <a:pt x="20749" y="3318"/>
                    <a:pt x="20749" y="3318"/>
                  </a:cubicBezTo>
                  <a:cubicBezTo>
                    <a:pt x="20786" y="3318"/>
                    <a:pt x="20786" y="3318"/>
                    <a:pt x="20786" y="3318"/>
                  </a:cubicBezTo>
                  <a:cubicBezTo>
                    <a:pt x="20823" y="3250"/>
                    <a:pt x="20823" y="3250"/>
                    <a:pt x="20823" y="3250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786" y="3182"/>
                    <a:pt x="20786" y="3182"/>
                    <a:pt x="20786" y="3182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823" y="3182"/>
                    <a:pt x="20823" y="3182"/>
                    <a:pt x="20823" y="3182"/>
                  </a:cubicBezTo>
                  <a:cubicBezTo>
                    <a:pt x="20860" y="3182"/>
                    <a:pt x="20860" y="3182"/>
                    <a:pt x="20860" y="3182"/>
                  </a:cubicBezTo>
                  <a:cubicBezTo>
                    <a:pt x="20897" y="3115"/>
                    <a:pt x="20897" y="3115"/>
                    <a:pt x="20897" y="3115"/>
                  </a:cubicBezTo>
                  <a:cubicBezTo>
                    <a:pt x="20897" y="3115"/>
                    <a:pt x="20897" y="3115"/>
                    <a:pt x="20897" y="3115"/>
                  </a:cubicBezTo>
                  <a:cubicBezTo>
                    <a:pt x="20934" y="3115"/>
                    <a:pt x="20934" y="3115"/>
                    <a:pt x="20934" y="3115"/>
                  </a:cubicBezTo>
                  <a:cubicBezTo>
                    <a:pt x="20934" y="3115"/>
                    <a:pt x="20934" y="3115"/>
                    <a:pt x="20934" y="3115"/>
                  </a:cubicBezTo>
                  <a:cubicBezTo>
                    <a:pt x="20971" y="3115"/>
                    <a:pt x="20971" y="3115"/>
                    <a:pt x="20971" y="3115"/>
                  </a:cubicBezTo>
                  <a:cubicBezTo>
                    <a:pt x="20971" y="3182"/>
                    <a:pt x="20971" y="3182"/>
                    <a:pt x="20971" y="3182"/>
                  </a:cubicBezTo>
                  <a:cubicBezTo>
                    <a:pt x="21008" y="3182"/>
                    <a:pt x="21008" y="3182"/>
                    <a:pt x="21008" y="3182"/>
                  </a:cubicBezTo>
                  <a:cubicBezTo>
                    <a:pt x="21045" y="3182"/>
                    <a:pt x="21045" y="3182"/>
                    <a:pt x="21045" y="3182"/>
                  </a:cubicBezTo>
                  <a:cubicBezTo>
                    <a:pt x="21082" y="3182"/>
                    <a:pt x="21082" y="3182"/>
                    <a:pt x="21082" y="3182"/>
                  </a:cubicBezTo>
                  <a:cubicBezTo>
                    <a:pt x="21156" y="3250"/>
                    <a:pt x="21156" y="3250"/>
                    <a:pt x="21156" y="3250"/>
                  </a:cubicBezTo>
                  <a:cubicBezTo>
                    <a:pt x="21156" y="3250"/>
                    <a:pt x="21156" y="3250"/>
                    <a:pt x="21156" y="3250"/>
                  </a:cubicBezTo>
                  <a:cubicBezTo>
                    <a:pt x="21156" y="3318"/>
                    <a:pt x="21156" y="3318"/>
                    <a:pt x="21156" y="3318"/>
                  </a:cubicBezTo>
                  <a:cubicBezTo>
                    <a:pt x="21193" y="3318"/>
                    <a:pt x="21193" y="3318"/>
                    <a:pt x="21193" y="3318"/>
                  </a:cubicBezTo>
                  <a:cubicBezTo>
                    <a:pt x="21193" y="3250"/>
                    <a:pt x="21193" y="3250"/>
                    <a:pt x="21193" y="3250"/>
                  </a:cubicBezTo>
                  <a:cubicBezTo>
                    <a:pt x="21230" y="3250"/>
                    <a:pt x="21230" y="3250"/>
                    <a:pt x="21230" y="3250"/>
                  </a:cubicBezTo>
                  <a:cubicBezTo>
                    <a:pt x="21230" y="3318"/>
                    <a:pt x="21230" y="3318"/>
                    <a:pt x="21230" y="3318"/>
                  </a:cubicBezTo>
                  <a:cubicBezTo>
                    <a:pt x="21267" y="3318"/>
                    <a:pt x="21267" y="3318"/>
                    <a:pt x="21267" y="3318"/>
                  </a:cubicBezTo>
                  <a:cubicBezTo>
                    <a:pt x="21304" y="3250"/>
                    <a:pt x="21304" y="3250"/>
                    <a:pt x="21304" y="3250"/>
                  </a:cubicBezTo>
                  <a:cubicBezTo>
                    <a:pt x="21304" y="3250"/>
                    <a:pt x="21304" y="3250"/>
                    <a:pt x="21304" y="3250"/>
                  </a:cubicBezTo>
                  <a:cubicBezTo>
                    <a:pt x="21304" y="3318"/>
                    <a:pt x="21304" y="3318"/>
                    <a:pt x="21304" y="3318"/>
                  </a:cubicBezTo>
                  <a:cubicBezTo>
                    <a:pt x="21304" y="3318"/>
                    <a:pt x="21304" y="3318"/>
                    <a:pt x="21304" y="3318"/>
                  </a:cubicBezTo>
                  <a:cubicBezTo>
                    <a:pt x="21304" y="3386"/>
                    <a:pt x="21304" y="3386"/>
                    <a:pt x="21304" y="3386"/>
                  </a:cubicBezTo>
                  <a:cubicBezTo>
                    <a:pt x="21304" y="3521"/>
                    <a:pt x="21304" y="3521"/>
                    <a:pt x="21304" y="3521"/>
                  </a:cubicBezTo>
                  <a:cubicBezTo>
                    <a:pt x="21304" y="3589"/>
                    <a:pt x="21304" y="3589"/>
                    <a:pt x="21304" y="3589"/>
                  </a:cubicBezTo>
                  <a:cubicBezTo>
                    <a:pt x="21304" y="3589"/>
                    <a:pt x="21304" y="3589"/>
                    <a:pt x="21304" y="3589"/>
                  </a:cubicBezTo>
                  <a:cubicBezTo>
                    <a:pt x="21341" y="3589"/>
                    <a:pt x="21341" y="3589"/>
                    <a:pt x="21341" y="3589"/>
                  </a:cubicBezTo>
                  <a:cubicBezTo>
                    <a:pt x="21378" y="3656"/>
                    <a:pt x="21378" y="3656"/>
                    <a:pt x="21378" y="3656"/>
                  </a:cubicBezTo>
                  <a:cubicBezTo>
                    <a:pt x="21415" y="3656"/>
                    <a:pt x="21415" y="3656"/>
                    <a:pt x="21415" y="3656"/>
                  </a:cubicBezTo>
                  <a:cubicBezTo>
                    <a:pt x="21415" y="3724"/>
                    <a:pt x="21415" y="3724"/>
                    <a:pt x="21415" y="3724"/>
                  </a:cubicBezTo>
                  <a:cubicBezTo>
                    <a:pt x="21378" y="3792"/>
                    <a:pt x="21378" y="3792"/>
                    <a:pt x="21378" y="3792"/>
                  </a:cubicBezTo>
                  <a:cubicBezTo>
                    <a:pt x="21341" y="3792"/>
                    <a:pt x="21341" y="3792"/>
                    <a:pt x="21341" y="3792"/>
                  </a:cubicBezTo>
                  <a:cubicBezTo>
                    <a:pt x="21304" y="3792"/>
                    <a:pt x="21304" y="3792"/>
                    <a:pt x="21304" y="3792"/>
                  </a:cubicBezTo>
                  <a:cubicBezTo>
                    <a:pt x="21341" y="3792"/>
                    <a:pt x="21341" y="3792"/>
                    <a:pt x="21341" y="3792"/>
                  </a:cubicBezTo>
                  <a:cubicBezTo>
                    <a:pt x="21378" y="3860"/>
                    <a:pt x="21378" y="3860"/>
                    <a:pt x="21378" y="3860"/>
                  </a:cubicBezTo>
                  <a:cubicBezTo>
                    <a:pt x="21378" y="3927"/>
                    <a:pt x="21378" y="3927"/>
                    <a:pt x="21378" y="3927"/>
                  </a:cubicBezTo>
                  <a:cubicBezTo>
                    <a:pt x="21341" y="3927"/>
                    <a:pt x="21341" y="3927"/>
                    <a:pt x="21341" y="3927"/>
                  </a:cubicBezTo>
                  <a:cubicBezTo>
                    <a:pt x="21304" y="3995"/>
                    <a:pt x="21304" y="3995"/>
                    <a:pt x="21304" y="3995"/>
                  </a:cubicBezTo>
                  <a:cubicBezTo>
                    <a:pt x="21304" y="3995"/>
                    <a:pt x="21304" y="3995"/>
                    <a:pt x="21304" y="3995"/>
                  </a:cubicBezTo>
                  <a:cubicBezTo>
                    <a:pt x="21267" y="4063"/>
                    <a:pt x="21267" y="4063"/>
                    <a:pt x="21267" y="4063"/>
                  </a:cubicBezTo>
                  <a:cubicBezTo>
                    <a:pt x="21193" y="4063"/>
                    <a:pt x="21193" y="4063"/>
                    <a:pt x="21193" y="4063"/>
                  </a:cubicBezTo>
                  <a:cubicBezTo>
                    <a:pt x="21156" y="4063"/>
                    <a:pt x="21156" y="4063"/>
                    <a:pt x="21156" y="4063"/>
                  </a:cubicBezTo>
                  <a:cubicBezTo>
                    <a:pt x="21230" y="4063"/>
                    <a:pt x="21230" y="4063"/>
                    <a:pt x="21230" y="4063"/>
                  </a:cubicBezTo>
                  <a:cubicBezTo>
                    <a:pt x="21230" y="4063"/>
                    <a:pt x="21230" y="4063"/>
                    <a:pt x="21230" y="4063"/>
                  </a:cubicBezTo>
                  <a:cubicBezTo>
                    <a:pt x="21267" y="4130"/>
                    <a:pt x="21267" y="4130"/>
                    <a:pt x="21267" y="4130"/>
                  </a:cubicBezTo>
                  <a:cubicBezTo>
                    <a:pt x="21304" y="4063"/>
                    <a:pt x="21304" y="4063"/>
                    <a:pt x="21304" y="4063"/>
                  </a:cubicBezTo>
                  <a:cubicBezTo>
                    <a:pt x="21304" y="4063"/>
                    <a:pt x="21304" y="4063"/>
                    <a:pt x="21304" y="4063"/>
                  </a:cubicBezTo>
                  <a:cubicBezTo>
                    <a:pt x="21304" y="4130"/>
                    <a:pt x="21304" y="4130"/>
                    <a:pt x="21304" y="4130"/>
                  </a:cubicBezTo>
                  <a:cubicBezTo>
                    <a:pt x="21341" y="4198"/>
                    <a:pt x="21341" y="4198"/>
                    <a:pt x="21341" y="4198"/>
                  </a:cubicBezTo>
                  <a:cubicBezTo>
                    <a:pt x="21304" y="4266"/>
                    <a:pt x="21304" y="4266"/>
                    <a:pt x="21304" y="4266"/>
                  </a:cubicBezTo>
                  <a:cubicBezTo>
                    <a:pt x="21304" y="4334"/>
                    <a:pt x="21304" y="4334"/>
                    <a:pt x="21304" y="4334"/>
                  </a:cubicBezTo>
                  <a:cubicBezTo>
                    <a:pt x="21341" y="4266"/>
                    <a:pt x="21341" y="4266"/>
                    <a:pt x="21341" y="4266"/>
                  </a:cubicBezTo>
                  <a:cubicBezTo>
                    <a:pt x="21378" y="4266"/>
                    <a:pt x="21378" y="4266"/>
                    <a:pt x="21378" y="4266"/>
                  </a:cubicBezTo>
                  <a:cubicBezTo>
                    <a:pt x="21415" y="4334"/>
                    <a:pt x="21415" y="4334"/>
                    <a:pt x="21415" y="4334"/>
                  </a:cubicBezTo>
                  <a:cubicBezTo>
                    <a:pt x="21415" y="4334"/>
                    <a:pt x="21415" y="4334"/>
                    <a:pt x="21415" y="4334"/>
                  </a:cubicBezTo>
                  <a:cubicBezTo>
                    <a:pt x="21452" y="4401"/>
                    <a:pt x="21452" y="4401"/>
                    <a:pt x="21452" y="4401"/>
                  </a:cubicBezTo>
                  <a:cubicBezTo>
                    <a:pt x="21415" y="4469"/>
                    <a:pt x="21415" y="4469"/>
                    <a:pt x="21415" y="4469"/>
                  </a:cubicBezTo>
                  <a:cubicBezTo>
                    <a:pt x="21415" y="4469"/>
                    <a:pt x="21415" y="4469"/>
                    <a:pt x="21415" y="4469"/>
                  </a:cubicBezTo>
                  <a:cubicBezTo>
                    <a:pt x="21452" y="4537"/>
                    <a:pt x="21452" y="4537"/>
                    <a:pt x="21452" y="4537"/>
                  </a:cubicBezTo>
                  <a:cubicBezTo>
                    <a:pt x="21415" y="4604"/>
                    <a:pt x="21415" y="4604"/>
                    <a:pt x="21415" y="4604"/>
                  </a:cubicBezTo>
                  <a:cubicBezTo>
                    <a:pt x="21378" y="4604"/>
                    <a:pt x="21378" y="4604"/>
                    <a:pt x="21378" y="4604"/>
                  </a:cubicBezTo>
                  <a:cubicBezTo>
                    <a:pt x="21415" y="4672"/>
                    <a:pt x="21415" y="4672"/>
                    <a:pt x="21415" y="4672"/>
                  </a:cubicBezTo>
                  <a:cubicBezTo>
                    <a:pt x="21415" y="4604"/>
                    <a:pt x="21415" y="4604"/>
                    <a:pt x="21415" y="4604"/>
                  </a:cubicBezTo>
                  <a:cubicBezTo>
                    <a:pt x="21452" y="4604"/>
                    <a:pt x="21452" y="4604"/>
                    <a:pt x="21452" y="4604"/>
                  </a:cubicBezTo>
                  <a:cubicBezTo>
                    <a:pt x="21452" y="4672"/>
                    <a:pt x="21452" y="4672"/>
                    <a:pt x="21452" y="4672"/>
                  </a:cubicBezTo>
                  <a:cubicBezTo>
                    <a:pt x="21452" y="4740"/>
                    <a:pt x="21452" y="4740"/>
                    <a:pt x="21452" y="4740"/>
                  </a:cubicBezTo>
                  <a:cubicBezTo>
                    <a:pt x="21489" y="4672"/>
                    <a:pt x="21489" y="4672"/>
                    <a:pt x="21489" y="4672"/>
                  </a:cubicBezTo>
                  <a:cubicBezTo>
                    <a:pt x="21489" y="4740"/>
                    <a:pt x="21489" y="4740"/>
                    <a:pt x="21489" y="4740"/>
                  </a:cubicBezTo>
                  <a:cubicBezTo>
                    <a:pt x="21489" y="4672"/>
                    <a:pt x="21489" y="4672"/>
                    <a:pt x="21489" y="4672"/>
                  </a:cubicBezTo>
                  <a:cubicBezTo>
                    <a:pt x="21526" y="4672"/>
                    <a:pt x="21526" y="4672"/>
                    <a:pt x="21526" y="4672"/>
                  </a:cubicBezTo>
                  <a:cubicBezTo>
                    <a:pt x="21563" y="4672"/>
                    <a:pt x="21563" y="4672"/>
                    <a:pt x="21563" y="4672"/>
                  </a:cubicBezTo>
                  <a:cubicBezTo>
                    <a:pt x="21600" y="4672"/>
                    <a:pt x="21600" y="4672"/>
                    <a:pt x="21600" y="4672"/>
                  </a:cubicBezTo>
                  <a:cubicBezTo>
                    <a:pt x="21600" y="4740"/>
                    <a:pt x="21600" y="4740"/>
                    <a:pt x="21600" y="4740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526" y="4740"/>
                    <a:pt x="21526" y="4740"/>
                    <a:pt x="21526" y="4740"/>
                  </a:cubicBezTo>
                  <a:cubicBezTo>
                    <a:pt x="21526" y="4808"/>
                    <a:pt x="21526" y="4808"/>
                    <a:pt x="21526" y="4808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563" y="4808"/>
                    <a:pt x="21563" y="4808"/>
                    <a:pt x="21563" y="4808"/>
                  </a:cubicBezTo>
                  <a:cubicBezTo>
                    <a:pt x="21600" y="4875"/>
                    <a:pt x="21600" y="4875"/>
                    <a:pt x="21600" y="4875"/>
                  </a:cubicBezTo>
                  <a:cubicBezTo>
                    <a:pt x="21600" y="4943"/>
                    <a:pt x="21600" y="4943"/>
                    <a:pt x="21600" y="4943"/>
                  </a:cubicBezTo>
                  <a:cubicBezTo>
                    <a:pt x="21563" y="4943"/>
                    <a:pt x="21563" y="4943"/>
                    <a:pt x="21563" y="4943"/>
                  </a:cubicBezTo>
                  <a:cubicBezTo>
                    <a:pt x="21526" y="4875"/>
                    <a:pt x="21526" y="4875"/>
                    <a:pt x="21526" y="4875"/>
                  </a:cubicBezTo>
                  <a:cubicBezTo>
                    <a:pt x="21489" y="4875"/>
                    <a:pt x="21489" y="4875"/>
                    <a:pt x="21489" y="4875"/>
                  </a:cubicBezTo>
                  <a:cubicBezTo>
                    <a:pt x="21526" y="4943"/>
                    <a:pt x="21526" y="4943"/>
                    <a:pt x="21526" y="4943"/>
                  </a:cubicBezTo>
                  <a:cubicBezTo>
                    <a:pt x="21489" y="5011"/>
                    <a:pt x="21489" y="5011"/>
                    <a:pt x="21489" y="5011"/>
                  </a:cubicBezTo>
                  <a:cubicBezTo>
                    <a:pt x="21489" y="5011"/>
                    <a:pt x="21489" y="5011"/>
                    <a:pt x="21489" y="5011"/>
                  </a:cubicBezTo>
                  <a:cubicBezTo>
                    <a:pt x="21452" y="5011"/>
                    <a:pt x="21452" y="5011"/>
                    <a:pt x="21452" y="5011"/>
                  </a:cubicBezTo>
                  <a:cubicBezTo>
                    <a:pt x="21452" y="5011"/>
                    <a:pt x="21452" y="5011"/>
                    <a:pt x="21452" y="5011"/>
                  </a:cubicBezTo>
                  <a:cubicBezTo>
                    <a:pt x="21415" y="4943"/>
                    <a:pt x="21415" y="4943"/>
                    <a:pt x="21415" y="4943"/>
                  </a:cubicBezTo>
                  <a:cubicBezTo>
                    <a:pt x="21341" y="4943"/>
                    <a:pt x="21341" y="4943"/>
                    <a:pt x="21341" y="4943"/>
                  </a:cubicBezTo>
                  <a:cubicBezTo>
                    <a:pt x="21304" y="5011"/>
                    <a:pt x="21304" y="5011"/>
                    <a:pt x="21304" y="5011"/>
                  </a:cubicBezTo>
                  <a:cubicBezTo>
                    <a:pt x="21304" y="5011"/>
                    <a:pt x="21304" y="5011"/>
                    <a:pt x="21304" y="5011"/>
                  </a:cubicBezTo>
                  <a:cubicBezTo>
                    <a:pt x="21304" y="4943"/>
                    <a:pt x="21304" y="4943"/>
                    <a:pt x="21304" y="4943"/>
                  </a:cubicBezTo>
                  <a:cubicBezTo>
                    <a:pt x="21267" y="4875"/>
                    <a:pt x="21267" y="4875"/>
                    <a:pt x="21267" y="4875"/>
                  </a:cubicBezTo>
                  <a:cubicBezTo>
                    <a:pt x="21267" y="4875"/>
                    <a:pt x="21267" y="4875"/>
                    <a:pt x="21267" y="4875"/>
                  </a:cubicBezTo>
                  <a:cubicBezTo>
                    <a:pt x="21267" y="4943"/>
                    <a:pt x="21267" y="4943"/>
                    <a:pt x="21267" y="4943"/>
                  </a:cubicBezTo>
                  <a:cubicBezTo>
                    <a:pt x="21230" y="4943"/>
                    <a:pt x="21230" y="4943"/>
                    <a:pt x="21230" y="4943"/>
                  </a:cubicBezTo>
                  <a:cubicBezTo>
                    <a:pt x="21230" y="5011"/>
                    <a:pt x="21230" y="5011"/>
                    <a:pt x="21230" y="5011"/>
                  </a:cubicBezTo>
                  <a:cubicBezTo>
                    <a:pt x="21267" y="5011"/>
                    <a:pt x="21267" y="5011"/>
                    <a:pt x="21267" y="5011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230" y="5078"/>
                    <a:pt x="21230" y="5078"/>
                    <a:pt x="21230" y="5078"/>
                  </a:cubicBezTo>
                  <a:cubicBezTo>
                    <a:pt x="21193" y="5011"/>
                    <a:pt x="21193" y="5011"/>
                    <a:pt x="21193" y="5011"/>
                  </a:cubicBezTo>
                  <a:cubicBezTo>
                    <a:pt x="21119" y="5078"/>
                    <a:pt x="21119" y="5078"/>
                    <a:pt x="21119" y="5078"/>
                  </a:cubicBezTo>
                  <a:cubicBezTo>
                    <a:pt x="21119" y="5078"/>
                    <a:pt x="21119" y="5078"/>
                    <a:pt x="21119" y="5078"/>
                  </a:cubicBezTo>
                  <a:cubicBezTo>
                    <a:pt x="21119" y="5011"/>
                    <a:pt x="21119" y="5011"/>
                    <a:pt x="21119" y="5011"/>
                  </a:cubicBezTo>
                  <a:cubicBezTo>
                    <a:pt x="21119" y="4943"/>
                    <a:pt x="21119" y="4943"/>
                    <a:pt x="21119" y="4943"/>
                  </a:cubicBezTo>
                  <a:cubicBezTo>
                    <a:pt x="21082" y="4943"/>
                    <a:pt x="21082" y="4943"/>
                    <a:pt x="21082" y="4943"/>
                  </a:cubicBezTo>
                  <a:cubicBezTo>
                    <a:pt x="21008" y="4875"/>
                    <a:pt x="21008" y="4875"/>
                    <a:pt x="21008" y="4875"/>
                  </a:cubicBezTo>
                  <a:cubicBezTo>
                    <a:pt x="21008" y="4808"/>
                    <a:pt x="21008" y="4808"/>
                    <a:pt x="21008" y="4808"/>
                  </a:cubicBezTo>
                  <a:cubicBezTo>
                    <a:pt x="21008" y="4808"/>
                    <a:pt x="21008" y="4808"/>
                    <a:pt x="21008" y="4808"/>
                  </a:cubicBezTo>
                  <a:cubicBezTo>
                    <a:pt x="20971" y="4740"/>
                    <a:pt x="20971" y="4740"/>
                    <a:pt x="20971" y="4740"/>
                  </a:cubicBezTo>
                  <a:cubicBezTo>
                    <a:pt x="20934" y="4808"/>
                    <a:pt x="20934" y="4808"/>
                    <a:pt x="20934" y="4808"/>
                  </a:cubicBezTo>
                  <a:cubicBezTo>
                    <a:pt x="20897" y="4875"/>
                    <a:pt x="20897" y="4875"/>
                    <a:pt x="20897" y="4875"/>
                  </a:cubicBezTo>
                  <a:cubicBezTo>
                    <a:pt x="20860" y="4875"/>
                    <a:pt x="20860" y="4875"/>
                    <a:pt x="20860" y="4875"/>
                  </a:cubicBezTo>
                  <a:cubicBezTo>
                    <a:pt x="20860" y="4875"/>
                    <a:pt x="20860" y="4875"/>
                    <a:pt x="20860" y="4875"/>
                  </a:cubicBezTo>
                  <a:cubicBezTo>
                    <a:pt x="20860" y="4808"/>
                    <a:pt x="20860" y="4808"/>
                    <a:pt x="20860" y="4808"/>
                  </a:cubicBezTo>
                  <a:cubicBezTo>
                    <a:pt x="20823" y="4808"/>
                    <a:pt x="20823" y="4808"/>
                    <a:pt x="20823" y="4808"/>
                  </a:cubicBezTo>
                  <a:cubicBezTo>
                    <a:pt x="20823" y="4808"/>
                    <a:pt x="20823" y="4808"/>
                    <a:pt x="20823" y="4808"/>
                  </a:cubicBezTo>
                  <a:cubicBezTo>
                    <a:pt x="20823" y="4943"/>
                    <a:pt x="20823" y="4943"/>
                    <a:pt x="20823" y="4943"/>
                  </a:cubicBezTo>
                  <a:cubicBezTo>
                    <a:pt x="20860" y="5011"/>
                    <a:pt x="20860" y="5011"/>
                    <a:pt x="20860" y="5011"/>
                  </a:cubicBezTo>
                  <a:cubicBezTo>
                    <a:pt x="20823" y="5078"/>
                    <a:pt x="20823" y="5078"/>
                    <a:pt x="20823" y="5078"/>
                  </a:cubicBezTo>
                  <a:cubicBezTo>
                    <a:pt x="20786" y="5214"/>
                    <a:pt x="20786" y="5214"/>
                    <a:pt x="20786" y="5214"/>
                  </a:cubicBezTo>
                  <a:cubicBezTo>
                    <a:pt x="20749" y="5214"/>
                    <a:pt x="20749" y="5214"/>
                    <a:pt x="20749" y="5214"/>
                  </a:cubicBezTo>
                  <a:cubicBezTo>
                    <a:pt x="20749" y="5078"/>
                    <a:pt x="20749" y="5078"/>
                    <a:pt x="20749" y="5078"/>
                  </a:cubicBezTo>
                  <a:cubicBezTo>
                    <a:pt x="20712" y="5078"/>
                    <a:pt x="20712" y="5078"/>
                    <a:pt x="20712" y="5078"/>
                  </a:cubicBezTo>
                  <a:cubicBezTo>
                    <a:pt x="20675" y="5146"/>
                    <a:pt x="20675" y="5146"/>
                    <a:pt x="20675" y="5146"/>
                  </a:cubicBezTo>
                  <a:cubicBezTo>
                    <a:pt x="20601" y="5011"/>
                    <a:pt x="20601" y="5011"/>
                    <a:pt x="20601" y="5011"/>
                  </a:cubicBezTo>
                  <a:cubicBezTo>
                    <a:pt x="20601" y="4943"/>
                    <a:pt x="20601" y="4943"/>
                    <a:pt x="20601" y="4943"/>
                  </a:cubicBezTo>
                  <a:cubicBezTo>
                    <a:pt x="20601" y="4808"/>
                    <a:pt x="20601" y="4808"/>
                    <a:pt x="20601" y="4808"/>
                  </a:cubicBezTo>
                  <a:cubicBezTo>
                    <a:pt x="20564" y="4808"/>
                    <a:pt x="20564" y="4808"/>
                    <a:pt x="20564" y="4808"/>
                  </a:cubicBezTo>
                  <a:cubicBezTo>
                    <a:pt x="20564" y="4808"/>
                    <a:pt x="20564" y="4808"/>
                    <a:pt x="20564" y="4808"/>
                  </a:cubicBezTo>
                  <a:cubicBezTo>
                    <a:pt x="20527" y="4740"/>
                    <a:pt x="20527" y="4740"/>
                    <a:pt x="20527" y="4740"/>
                  </a:cubicBezTo>
                  <a:cubicBezTo>
                    <a:pt x="20527" y="4808"/>
                    <a:pt x="20527" y="4808"/>
                    <a:pt x="20527" y="4808"/>
                  </a:cubicBezTo>
                  <a:cubicBezTo>
                    <a:pt x="20527" y="4808"/>
                    <a:pt x="20527" y="4808"/>
                    <a:pt x="20527" y="4808"/>
                  </a:cubicBezTo>
                  <a:cubicBezTo>
                    <a:pt x="20527" y="4875"/>
                    <a:pt x="20527" y="4875"/>
                    <a:pt x="20527" y="4875"/>
                  </a:cubicBezTo>
                  <a:cubicBezTo>
                    <a:pt x="20527" y="4875"/>
                    <a:pt x="20527" y="4875"/>
                    <a:pt x="20527" y="4875"/>
                  </a:cubicBezTo>
                  <a:cubicBezTo>
                    <a:pt x="20527" y="4943"/>
                    <a:pt x="20527" y="4943"/>
                    <a:pt x="20527" y="4943"/>
                  </a:cubicBezTo>
                  <a:cubicBezTo>
                    <a:pt x="20490" y="4875"/>
                    <a:pt x="20490" y="4875"/>
                    <a:pt x="20490" y="4875"/>
                  </a:cubicBezTo>
                  <a:cubicBezTo>
                    <a:pt x="20453" y="4808"/>
                    <a:pt x="20453" y="4808"/>
                    <a:pt x="20453" y="4808"/>
                  </a:cubicBezTo>
                  <a:cubicBezTo>
                    <a:pt x="20453" y="4808"/>
                    <a:pt x="20453" y="4808"/>
                    <a:pt x="20453" y="4808"/>
                  </a:cubicBezTo>
                  <a:cubicBezTo>
                    <a:pt x="20453" y="4875"/>
                    <a:pt x="20453" y="4875"/>
                    <a:pt x="20453" y="4875"/>
                  </a:cubicBezTo>
                  <a:cubicBezTo>
                    <a:pt x="20453" y="4943"/>
                    <a:pt x="20453" y="4943"/>
                    <a:pt x="20453" y="4943"/>
                  </a:cubicBezTo>
                  <a:cubicBezTo>
                    <a:pt x="20453" y="4943"/>
                    <a:pt x="20453" y="4943"/>
                    <a:pt x="20453" y="4943"/>
                  </a:cubicBezTo>
                  <a:cubicBezTo>
                    <a:pt x="20490" y="4943"/>
                    <a:pt x="20490" y="4943"/>
                    <a:pt x="20490" y="4943"/>
                  </a:cubicBezTo>
                  <a:cubicBezTo>
                    <a:pt x="20527" y="5011"/>
                    <a:pt x="20527" y="5011"/>
                    <a:pt x="20527" y="5011"/>
                  </a:cubicBezTo>
                  <a:cubicBezTo>
                    <a:pt x="20490" y="5078"/>
                    <a:pt x="20490" y="5078"/>
                    <a:pt x="20490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453" y="5078"/>
                    <a:pt x="20453" y="5078"/>
                    <a:pt x="20453" y="5078"/>
                  </a:cubicBezTo>
                  <a:cubicBezTo>
                    <a:pt x="20564" y="5282"/>
                    <a:pt x="20564" y="5282"/>
                    <a:pt x="20564" y="5282"/>
                  </a:cubicBezTo>
                  <a:cubicBezTo>
                    <a:pt x="20638" y="5282"/>
                    <a:pt x="20638" y="5282"/>
                    <a:pt x="20638" y="5282"/>
                  </a:cubicBezTo>
                  <a:cubicBezTo>
                    <a:pt x="20675" y="5282"/>
                    <a:pt x="20675" y="5282"/>
                    <a:pt x="20675" y="5282"/>
                  </a:cubicBezTo>
                  <a:cubicBezTo>
                    <a:pt x="20712" y="5349"/>
                    <a:pt x="20712" y="5349"/>
                    <a:pt x="20712" y="5349"/>
                  </a:cubicBezTo>
                  <a:cubicBezTo>
                    <a:pt x="20712" y="5417"/>
                    <a:pt x="20712" y="5417"/>
                    <a:pt x="20712" y="5417"/>
                  </a:cubicBezTo>
                  <a:cubicBezTo>
                    <a:pt x="20712" y="5417"/>
                    <a:pt x="20712" y="5417"/>
                    <a:pt x="20712" y="5417"/>
                  </a:cubicBezTo>
                  <a:cubicBezTo>
                    <a:pt x="20675" y="5349"/>
                    <a:pt x="20675" y="5349"/>
                    <a:pt x="20675" y="5349"/>
                  </a:cubicBezTo>
                  <a:cubicBezTo>
                    <a:pt x="20675" y="5349"/>
                    <a:pt x="20675" y="5349"/>
                    <a:pt x="20675" y="5349"/>
                  </a:cubicBezTo>
                  <a:cubicBezTo>
                    <a:pt x="20675" y="5417"/>
                    <a:pt x="20675" y="5417"/>
                    <a:pt x="20675" y="5417"/>
                  </a:cubicBezTo>
                  <a:cubicBezTo>
                    <a:pt x="20712" y="5485"/>
                    <a:pt x="20712" y="5485"/>
                    <a:pt x="20712" y="5485"/>
                  </a:cubicBezTo>
                  <a:cubicBezTo>
                    <a:pt x="20749" y="5552"/>
                    <a:pt x="20749" y="5552"/>
                    <a:pt x="20749" y="5552"/>
                  </a:cubicBezTo>
                  <a:cubicBezTo>
                    <a:pt x="20786" y="5620"/>
                    <a:pt x="20786" y="5620"/>
                    <a:pt x="20786" y="5620"/>
                  </a:cubicBezTo>
                  <a:cubicBezTo>
                    <a:pt x="20786" y="5688"/>
                    <a:pt x="20786" y="5688"/>
                    <a:pt x="20786" y="5688"/>
                  </a:cubicBezTo>
                  <a:cubicBezTo>
                    <a:pt x="20749" y="5891"/>
                    <a:pt x="20749" y="5891"/>
                    <a:pt x="20749" y="5891"/>
                  </a:cubicBezTo>
                  <a:cubicBezTo>
                    <a:pt x="20749" y="6026"/>
                    <a:pt x="20749" y="6026"/>
                    <a:pt x="20749" y="6026"/>
                  </a:cubicBezTo>
                  <a:cubicBezTo>
                    <a:pt x="20749" y="6094"/>
                    <a:pt x="20749" y="6094"/>
                    <a:pt x="20749" y="6094"/>
                  </a:cubicBezTo>
                  <a:cubicBezTo>
                    <a:pt x="20786" y="6094"/>
                    <a:pt x="20786" y="6094"/>
                    <a:pt x="20786" y="6094"/>
                  </a:cubicBezTo>
                  <a:cubicBezTo>
                    <a:pt x="20749" y="6229"/>
                    <a:pt x="20749" y="6229"/>
                    <a:pt x="20749" y="6229"/>
                  </a:cubicBezTo>
                  <a:cubicBezTo>
                    <a:pt x="20749" y="6297"/>
                    <a:pt x="20749" y="6297"/>
                    <a:pt x="20749" y="6297"/>
                  </a:cubicBezTo>
                  <a:cubicBezTo>
                    <a:pt x="20712" y="6297"/>
                    <a:pt x="20712" y="6297"/>
                    <a:pt x="20712" y="6297"/>
                  </a:cubicBezTo>
                  <a:cubicBezTo>
                    <a:pt x="20712" y="6229"/>
                    <a:pt x="20712" y="6229"/>
                    <a:pt x="20712" y="6229"/>
                  </a:cubicBezTo>
                  <a:cubicBezTo>
                    <a:pt x="20712" y="6229"/>
                    <a:pt x="20712" y="6229"/>
                    <a:pt x="20712" y="6229"/>
                  </a:cubicBezTo>
                  <a:cubicBezTo>
                    <a:pt x="20638" y="6365"/>
                    <a:pt x="20638" y="6365"/>
                    <a:pt x="20638" y="6365"/>
                  </a:cubicBezTo>
                  <a:cubicBezTo>
                    <a:pt x="20601" y="6297"/>
                    <a:pt x="20601" y="6297"/>
                    <a:pt x="20601" y="6297"/>
                  </a:cubicBezTo>
                  <a:cubicBezTo>
                    <a:pt x="20564" y="6365"/>
                    <a:pt x="20564" y="6365"/>
                    <a:pt x="20564" y="6365"/>
                  </a:cubicBezTo>
                  <a:cubicBezTo>
                    <a:pt x="20564" y="6297"/>
                    <a:pt x="20564" y="6297"/>
                    <a:pt x="20564" y="6297"/>
                  </a:cubicBezTo>
                  <a:cubicBezTo>
                    <a:pt x="20527" y="6297"/>
                    <a:pt x="20527" y="6297"/>
                    <a:pt x="20527" y="6297"/>
                  </a:cubicBezTo>
                  <a:cubicBezTo>
                    <a:pt x="20490" y="6297"/>
                    <a:pt x="20490" y="6297"/>
                    <a:pt x="20490" y="6297"/>
                  </a:cubicBezTo>
                  <a:cubicBezTo>
                    <a:pt x="20453" y="6162"/>
                    <a:pt x="20453" y="6162"/>
                    <a:pt x="20453" y="6162"/>
                  </a:cubicBezTo>
                  <a:cubicBezTo>
                    <a:pt x="20416" y="6162"/>
                    <a:pt x="20416" y="6162"/>
                    <a:pt x="20416" y="6162"/>
                  </a:cubicBezTo>
                  <a:cubicBezTo>
                    <a:pt x="20379" y="6162"/>
                    <a:pt x="20379" y="6162"/>
                    <a:pt x="20379" y="6162"/>
                  </a:cubicBezTo>
                  <a:cubicBezTo>
                    <a:pt x="20342" y="6094"/>
                    <a:pt x="20342" y="6094"/>
                    <a:pt x="20342" y="6094"/>
                  </a:cubicBezTo>
                  <a:cubicBezTo>
                    <a:pt x="20305" y="6094"/>
                    <a:pt x="20305" y="6094"/>
                    <a:pt x="20305" y="6094"/>
                  </a:cubicBezTo>
                  <a:cubicBezTo>
                    <a:pt x="20268" y="6162"/>
                    <a:pt x="20268" y="6162"/>
                    <a:pt x="20268" y="6162"/>
                  </a:cubicBezTo>
                  <a:cubicBezTo>
                    <a:pt x="20232" y="6162"/>
                    <a:pt x="20232" y="6162"/>
                    <a:pt x="20232" y="6162"/>
                  </a:cubicBezTo>
                  <a:cubicBezTo>
                    <a:pt x="20268" y="6229"/>
                    <a:pt x="20268" y="6229"/>
                    <a:pt x="20268" y="6229"/>
                  </a:cubicBezTo>
                  <a:cubicBezTo>
                    <a:pt x="20342" y="6229"/>
                    <a:pt x="20342" y="6229"/>
                    <a:pt x="20342" y="6229"/>
                  </a:cubicBezTo>
                  <a:cubicBezTo>
                    <a:pt x="20342" y="6162"/>
                    <a:pt x="20342" y="6162"/>
                    <a:pt x="20342" y="6162"/>
                  </a:cubicBezTo>
                  <a:cubicBezTo>
                    <a:pt x="20453" y="6229"/>
                    <a:pt x="20453" y="6229"/>
                    <a:pt x="20453" y="6229"/>
                  </a:cubicBezTo>
                  <a:cubicBezTo>
                    <a:pt x="20453" y="6297"/>
                    <a:pt x="20453" y="6297"/>
                    <a:pt x="20453" y="6297"/>
                  </a:cubicBezTo>
                  <a:cubicBezTo>
                    <a:pt x="20416" y="6297"/>
                    <a:pt x="20416" y="6297"/>
                    <a:pt x="20416" y="6297"/>
                  </a:cubicBezTo>
                  <a:cubicBezTo>
                    <a:pt x="20379" y="6297"/>
                    <a:pt x="20379" y="6297"/>
                    <a:pt x="20379" y="6297"/>
                  </a:cubicBezTo>
                  <a:cubicBezTo>
                    <a:pt x="20342" y="6297"/>
                    <a:pt x="20342" y="6297"/>
                    <a:pt x="20342" y="6297"/>
                  </a:cubicBezTo>
                  <a:cubicBezTo>
                    <a:pt x="20342" y="6365"/>
                    <a:pt x="20342" y="6365"/>
                    <a:pt x="20342" y="6365"/>
                  </a:cubicBezTo>
                  <a:cubicBezTo>
                    <a:pt x="20305" y="6297"/>
                    <a:pt x="20305" y="6297"/>
                    <a:pt x="20305" y="6297"/>
                  </a:cubicBezTo>
                  <a:cubicBezTo>
                    <a:pt x="20268" y="6297"/>
                    <a:pt x="20268" y="6297"/>
                    <a:pt x="20268" y="6297"/>
                  </a:cubicBezTo>
                  <a:cubicBezTo>
                    <a:pt x="20305" y="6297"/>
                    <a:pt x="20305" y="6297"/>
                    <a:pt x="20305" y="6297"/>
                  </a:cubicBezTo>
                  <a:cubicBezTo>
                    <a:pt x="20305" y="6365"/>
                    <a:pt x="20305" y="6365"/>
                    <a:pt x="20305" y="6365"/>
                  </a:cubicBezTo>
                  <a:cubicBezTo>
                    <a:pt x="20379" y="6433"/>
                    <a:pt x="20379" y="6433"/>
                    <a:pt x="20379" y="6433"/>
                  </a:cubicBezTo>
                  <a:cubicBezTo>
                    <a:pt x="20342" y="6500"/>
                    <a:pt x="20342" y="6500"/>
                    <a:pt x="20342" y="6500"/>
                  </a:cubicBezTo>
                  <a:cubicBezTo>
                    <a:pt x="20379" y="6568"/>
                    <a:pt x="20379" y="6568"/>
                    <a:pt x="20379" y="6568"/>
                  </a:cubicBezTo>
                  <a:cubicBezTo>
                    <a:pt x="20416" y="6636"/>
                    <a:pt x="20416" y="6636"/>
                    <a:pt x="20416" y="6636"/>
                  </a:cubicBezTo>
                  <a:cubicBezTo>
                    <a:pt x="20379" y="6568"/>
                    <a:pt x="20379" y="6568"/>
                    <a:pt x="20379" y="6568"/>
                  </a:cubicBezTo>
                  <a:cubicBezTo>
                    <a:pt x="20379" y="6433"/>
                    <a:pt x="20379" y="6433"/>
                    <a:pt x="20379" y="6433"/>
                  </a:cubicBezTo>
                  <a:cubicBezTo>
                    <a:pt x="20416" y="6433"/>
                    <a:pt x="20416" y="6433"/>
                    <a:pt x="20416" y="6433"/>
                  </a:cubicBezTo>
                  <a:cubicBezTo>
                    <a:pt x="20453" y="6433"/>
                    <a:pt x="20453" y="6433"/>
                    <a:pt x="20453" y="6433"/>
                  </a:cubicBezTo>
                  <a:cubicBezTo>
                    <a:pt x="20453" y="6433"/>
                    <a:pt x="20453" y="6433"/>
                    <a:pt x="20453" y="6433"/>
                  </a:cubicBezTo>
                  <a:cubicBezTo>
                    <a:pt x="20490" y="6365"/>
                    <a:pt x="20490" y="6365"/>
                    <a:pt x="20490" y="6365"/>
                  </a:cubicBezTo>
                  <a:cubicBezTo>
                    <a:pt x="20527" y="6365"/>
                    <a:pt x="20527" y="6365"/>
                    <a:pt x="20527" y="6365"/>
                  </a:cubicBezTo>
                  <a:cubicBezTo>
                    <a:pt x="20527" y="6365"/>
                    <a:pt x="20527" y="6365"/>
                    <a:pt x="20527" y="6365"/>
                  </a:cubicBezTo>
                  <a:cubicBezTo>
                    <a:pt x="20527" y="6433"/>
                    <a:pt x="20527" y="6433"/>
                    <a:pt x="20527" y="6433"/>
                  </a:cubicBezTo>
                  <a:cubicBezTo>
                    <a:pt x="20564" y="6500"/>
                    <a:pt x="20564" y="6500"/>
                    <a:pt x="20564" y="6500"/>
                  </a:cubicBezTo>
                  <a:cubicBezTo>
                    <a:pt x="20638" y="6500"/>
                    <a:pt x="20638" y="6500"/>
                    <a:pt x="20638" y="6500"/>
                  </a:cubicBezTo>
                  <a:cubicBezTo>
                    <a:pt x="20675" y="6568"/>
                    <a:pt x="20675" y="6568"/>
                    <a:pt x="20675" y="6568"/>
                  </a:cubicBezTo>
                  <a:cubicBezTo>
                    <a:pt x="20712" y="6568"/>
                    <a:pt x="20712" y="6568"/>
                    <a:pt x="20712" y="6568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712" y="6500"/>
                    <a:pt x="20712" y="6500"/>
                    <a:pt x="20712" y="6500"/>
                  </a:cubicBezTo>
                  <a:cubicBezTo>
                    <a:pt x="20823" y="6636"/>
                    <a:pt x="20823" y="6636"/>
                    <a:pt x="20823" y="6636"/>
                  </a:cubicBezTo>
                  <a:cubicBezTo>
                    <a:pt x="20823" y="6636"/>
                    <a:pt x="20823" y="6636"/>
                    <a:pt x="20823" y="6636"/>
                  </a:cubicBezTo>
                  <a:cubicBezTo>
                    <a:pt x="20786" y="6636"/>
                    <a:pt x="20786" y="6636"/>
                    <a:pt x="20786" y="6636"/>
                  </a:cubicBezTo>
                  <a:cubicBezTo>
                    <a:pt x="20786" y="6703"/>
                    <a:pt x="20786" y="6703"/>
                    <a:pt x="20786" y="6703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71"/>
                    <a:pt x="20860" y="6771"/>
                    <a:pt x="20860" y="6771"/>
                  </a:cubicBezTo>
                  <a:cubicBezTo>
                    <a:pt x="20860" y="6703"/>
                    <a:pt x="20860" y="6703"/>
                    <a:pt x="20860" y="6703"/>
                  </a:cubicBezTo>
                  <a:cubicBezTo>
                    <a:pt x="20934" y="6771"/>
                    <a:pt x="20934" y="6771"/>
                    <a:pt x="20934" y="6771"/>
                  </a:cubicBezTo>
                  <a:cubicBezTo>
                    <a:pt x="20971" y="6907"/>
                    <a:pt x="20971" y="6907"/>
                    <a:pt x="20971" y="6907"/>
                  </a:cubicBezTo>
                  <a:cubicBezTo>
                    <a:pt x="20971" y="6907"/>
                    <a:pt x="20971" y="6907"/>
                    <a:pt x="20971" y="6907"/>
                  </a:cubicBezTo>
                  <a:cubicBezTo>
                    <a:pt x="20934" y="6907"/>
                    <a:pt x="20934" y="6907"/>
                    <a:pt x="20934" y="6907"/>
                  </a:cubicBezTo>
                  <a:cubicBezTo>
                    <a:pt x="20934" y="6907"/>
                    <a:pt x="20934" y="6907"/>
                    <a:pt x="20934" y="6907"/>
                  </a:cubicBezTo>
                  <a:cubicBezTo>
                    <a:pt x="20971" y="6974"/>
                    <a:pt x="20971" y="6974"/>
                    <a:pt x="20971" y="6974"/>
                  </a:cubicBezTo>
                  <a:cubicBezTo>
                    <a:pt x="20934" y="6974"/>
                    <a:pt x="20934" y="6974"/>
                    <a:pt x="20934" y="6974"/>
                  </a:cubicBezTo>
                  <a:cubicBezTo>
                    <a:pt x="20934" y="7042"/>
                    <a:pt x="20934" y="7042"/>
                    <a:pt x="20934" y="7042"/>
                  </a:cubicBezTo>
                  <a:cubicBezTo>
                    <a:pt x="20934" y="7110"/>
                    <a:pt x="20934" y="7110"/>
                    <a:pt x="20934" y="7110"/>
                  </a:cubicBezTo>
                  <a:cubicBezTo>
                    <a:pt x="20971" y="7042"/>
                    <a:pt x="20971" y="7042"/>
                    <a:pt x="20971" y="7042"/>
                  </a:cubicBezTo>
                  <a:cubicBezTo>
                    <a:pt x="20971" y="7042"/>
                    <a:pt x="20971" y="7042"/>
                    <a:pt x="20971" y="7042"/>
                  </a:cubicBezTo>
                  <a:cubicBezTo>
                    <a:pt x="20971" y="6974"/>
                    <a:pt x="20971" y="6974"/>
                    <a:pt x="20971" y="6974"/>
                  </a:cubicBezTo>
                  <a:cubicBezTo>
                    <a:pt x="21008" y="7042"/>
                    <a:pt x="21008" y="7042"/>
                    <a:pt x="21008" y="7042"/>
                  </a:cubicBezTo>
                  <a:cubicBezTo>
                    <a:pt x="21008" y="6974"/>
                    <a:pt x="21008" y="6974"/>
                    <a:pt x="21008" y="6974"/>
                  </a:cubicBezTo>
                  <a:cubicBezTo>
                    <a:pt x="21045" y="7042"/>
                    <a:pt x="21045" y="7042"/>
                    <a:pt x="21045" y="7042"/>
                  </a:cubicBezTo>
                  <a:cubicBezTo>
                    <a:pt x="21119" y="7110"/>
                    <a:pt x="21119" y="7110"/>
                    <a:pt x="21119" y="7110"/>
                  </a:cubicBezTo>
                  <a:cubicBezTo>
                    <a:pt x="21193" y="7177"/>
                    <a:pt x="21193" y="7177"/>
                    <a:pt x="21193" y="7177"/>
                  </a:cubicBezTo>
                  <a:cubicBezTo>
                    <a:pt x="21230" y="7245"/>
                    <a:pt x="21230" y="7245"/>
                    <a:pt x="21230" y="7245"/>
                  </a:cubicBezTo>
                  <a:cubicBezTo>
                    <a:pt x="21193" y="7245"/>
                    <a:pt x="21193" y="7245"/>
                    <a:pt x="21193" y="7245"/>
                  </a:cubicBezTo>
                  <a:cubicBezTo>
                    <a:pt x="21267" y="7381"/>
                    <a:pt x="21267" y="7381"/>
                    <a:pt x="21267" y="7381"/>
                  </a:cubicBezTo>
                  <a:cubicBezTo>
                    <a:pt x="21304" y="7381"/>
                    <a:pt x="21304" y="7381"/>
                    <a:pt x="21304" y="7381"/>
                  </a:cubicBezTo>
                  <a:cubicBezTo>
                    <a:pt x="21341" y="7448"/>
                    <a:pt x="21341" y="7448"/>
                    <a:pt x="21341" y="7448"/>
                  </a:cubicBezTo>
                  <a:cubicBezTo>
                    <a:pt x="21341" y="7651"/>
                    <a:pt x="21341" y="7651"/>
                    <a:pt x="21341" y="7651"/>
                  </a:cubicBezTo>
                  <a:cubicBezTo>
                    <a:pt x="21304" y="7651"/>
                    <a:pt x="21304" y="7651"/>
                    <a:pt x="21304" y="7651"/>
                  </a:cubicBezTo>
                  <a:cubicBezTo>
                    <a:pt x="21304" y="7651"/>
                    <a:pt x="21304" y="7651"/>
                    <a:pt x="21304" y="7651"/>
                  </a:cubicBezTo>
                  <a:cubicBezTo>
                    <a:pt x="21341" y="7719"/>
                    <a:pt x="21341" y="7719"/>
                    <a:pt x="21341" y="7719"/>
                  </a:cubicBezTo>
                  <a:cubicBezTo>
                    <a:pt x="21378" y="7787"/>
                    <a:pt x="21378" y="7787"/>
                    <a:pt x="21378" y="7787"/>
                  </a:cubicBezTo>
                  <a:cubicBezTo>
                    <a:pt x="21341" y="7787"/>
                    <a:pt x="21341" y="7787"/>
                    <a:pt x="21341" y="7787"/>
                  </a:cubicBezTo>
                  <a:cubicBezTo>
                    <a:pt x="21341" y="7787"/>
                    <a:pt x="21341" y="7787"/>
                    <a:pt x="21341" y="7787"/>
                  </a:cubicBezTo>
                  <a:cubicBezTo>
                    <a:pt x="21193" y="7787"/>
                    <a:pt x="21193" y="7787"/>
                    <a:pt x="21193" y="7787"/>
                  </a:cubicBezTo>
                  <a:cubicBezTo>
                    <a:pt x="21156" y="7719"/>
                    <a:pt x="21156" y="7719"/>
                    <a:pt x="21156" y="7719"/>
                  </a:cubicBezTo>
                  <a:cubicBezTo>
                    <a:pt x="21156" y="7719"/>
                    <a:pt x="21156" y="7719"/>
                    <a:pt x="21156" y="7719"/>
                  </a:cubicBezTo>
                  <a:cubicBezTo>
                    <a:pt x="21119" y="7719"/>
                    <a:pt x="21119" y="7719"/>
                    <a:pt x="21119" y="7719"/>
                  </a:cubicBezTo>
                  <a:cubicBezTo>
                    <a:pt x="21119" y="7651"/>
                    <a:pt x="21119" y="7651"/>
                    <a:pt x="21119" y="7651"/>
                  </a:cubicBezTo>
                  <a:cubicBezTo>
                    <a:pt x="21082" y="7651"/>
                    <a:pt x="21082" y="7651"/>
                    <a:pt x="21082" y="7651"/>
                  </a:cubicBezTo>
                  <a:cubicBezTo>
                    <a:pt x="21082" y="7719"/>
                    <a:pt x="21082" y="7719"/>
                    <a:pt x="21082" y="7719"/>
                  </a:cubicBezTo>
                  <a:cubicBezTo>
                    <a:pt x="21082" y="7719"/>
                    <a:pt x="21082" y="7719"/>
                    <a:pt x="21082" y="7719"/>
                  </a:cubicBezTo>
                  <a:cubicBezTo>
                    <a:pt x="21045" y="7787"/>
                    <a:pt x="21045" y="7787"/>
                    <a:pt x="21045" y="7787"/>
                  </a:cubicBezTo>
                  <a:cubicBezTo>
                    <a:pt x="21008" y="7787"/>
                    <a:pt x="21008" y="7787"/>
                    <a:pt x="21008" y="7787"/>
                  </a:cubicBezTo>
                  <a:cubicBezTo>
                    <a:pt x="21008" y="7787"/>
                    <a:pt x="21008" y="7787"/>
                    <a:pt x="21008" y="7787"/>
                  </a:cubicBezTo>
                  <a:cubicBezTo>
                    <a:pt x="21008" y="7855"/>
                    <a:pt x="21008" y="7855"/>
                    <a:pt x="21008" y="7855"/>
                  </a:cubicBezTo>
                  <a:cubicBezTo>
                    <a:pt x="20971" y="7922"/>
                    <a:pt x="20971" y="7922"/>
                    <a:pt x="20971" y="7922"/>
                  </a:cubicBezTo>
                  <a:cubicBezTo>
                    <a:pt x="20934" y="7922"/>
                    <a:pt x="20934" y="7922"/>
                    <a:pt x="20934" y="7922"/>
                  </a:cubicBezTo>
                  <a:cubicBezTo>
                    <a:pt x="20934" y="7990"/>
                    <a:pt x="20934" y="7990"/>
                    <a:pt x="20934" y="7990"/>
                  </a:cubicBezTo>
                  <a:cubicBezTo>
                    <a:pt x="20934" y="7990"/>
                    <a:pt x="20934" y="7990"/>
                    <a:pt x="20934" y="7990"/>
                  </a:cubicBezTo>
                  <a:cubicBezTo>
                    <a:pt x="20897" y="8058"/>
                    <a:pt x="20897" y="8058"/>
                    <a:pt x="20897" y="8058"/>
                  </a:cubicBezTo>
                  <a:cubicBezTo>
                    <a:pt x="20897" y="8125"/>
                    <a:pt x="20897" y="8125"/>
                    <a:pt x="20897" y="8125"/>
                  </a:cubicBezTo>
                  <a:cubicBezTo>
                    <a:pt x="20860" y="8125"/>
                    <a:pt x="20860" y="8125"/>
                    <a:pt x="20860" y="8125"/>
                  </a:cubicBezTo>
                  <a:cubicBezTo>
                    <a:pt x="20860" y="8125"/>
                    <a:pt x="20860" y="8125"/>
                    <a:pt x="20860" y="8125"/>
                  </a:cubicBezTo>
                  <a:cubicBezTo>
                    <a:pt x="20860" y="8193"/>
                    <a:pt x="20860" y="8193"/>
                    <a:pt x="20860" y="8193"/>
                  </a:cubicBezTo>
                  <a:cubicBezTo>
                    <a:pt x="20860" y="8261"/>
                    <a:pt x="20860" y="8261"/>
                    <a:pt x="20860" y="8261"/>
                  </a:cubicBezTo>
                  <a:cubicBezTo>
                    <a:pt x="20823" y="8329"/>
                    <a:pt x="20823" y="8329"/>
                    <a:pt x="20823" y="8329"/>
                  </a:cubicBezTo>
                  <a:cubicBezTo>
                    <a:pt x="20823" y="8261"/>
                    <a:pt x="20823" y="8261"/>
                    <a:pt x="20823" y="8261"/>
                  </a:cubicBezTo>
                  <a:cubicBezTo>
                    <a:pt x="20823" y="8329"/>
                    <a:pt x="20823" y="8329"/>
                    <a:pt x="20823" y="8329"/>
                  </a:cubicBezTo>
                  <a:cubicBezTo>
                    <a:pt x="20823" y="8396"/>
                    <a:pt x="20823" y="8396"/>
                    <a:pt x="20823" y="8396"/>
                  </a:cubicBezTo>
                  <a:cubicBezTo>
                    <a:pt x="20786" y="8396"/>
                    <a:pt x="20786" y="8396"/>
                    <a:pt x="20786" y="8396"/>
                  </a:cubicBezTo>
                  <a:cubicBezTo>
                    <a:pt x="20749" y="8464"/>
                    <a:pt x="20749" y="8464"/>
                    <a:pt x="20749" y="8464"/>
                  </a:cubicBezTo>
                  <a:cubicBezTo>
                    <a:pt x="20786" y="8464"/>
                    <a:pt x="20786" y="8464"/>
                    <a:pt x="20786" y="8464"/>
                  </a:cubicBezTo>
                  <a:cubicBezTo>
                    <a:pt x="20786" y="8464"/>
                    <a:pt x="20786" y="8464"/>
                    <a:pt x="20786" y="8464"/>
                  </a:cubicBezTo>
                  <a:cubicBezTo>
                    <a:pt x="20749" y="8532"/>
                    <a:pt x="20749" y="8532"/>
                    <a:pt x="20749" y="8532"/>
                  </a:cubicBezTo>
                  <a:cubicBezTo>
                    <a:pt x="20749" y="8532"/>
                    <a:pt x="20749" y="8532"/>
                    <a:pt x="20749" y="8532"/>
                  </a:cubicBezTo>
                  <a:cubicBezTo>
                    <a:pt x="20712" y="8532"/>
                    <a:pt x="20712" y="8532"/>
                    <a:pt x="20712" y="8532"/>
                  </a:cubicBezTo>
                  <a:cubicBezTo>
                    <a:pt x="20749" y="8599"/>
                    <a:pt x="20749" y="8599"/>
                    <a:pt x="20749" y="8599"/>
                  </a:cubicBezTo>
                  <a:cubicBezTo>
                    <a:pt x="20749" y="8599"/>
                    <a:pt x="20749" y="8599"/>
                    <a:pt x="20749" y="8599"/>
                  </a:cubicBezTo>
                  <a:cubicBezTo>
                    <a:pt x="20712" y="8667"/>
                    <a:pt x="20712" y="8667"/>
                    <a:pt x="20712" y="8667"/>
                  </a:cubicBezTo>
                  <a:cubicBezTo>
                    <a:pt x="20712" y="8735"/>
                    <a:pt x="20712" y="8735"/>
                    <a:pt x="20712" y="8735"/>
                  </a:cubicBezTo>
                  <a:cubicBezTo>
                    <a:pt x="20712" y="8735"/>
                    <a:pt x="20712" y="8735"/>
                    <a:pt x="20712" y="8735"/>
                  </a:cubicBezTo>
                  <a:cubicBezTo>
                    <a:pt x="20675" y="8735"/>
                    <a:pt x="20675" y="8735"/>
                    <a:pt x="20675" y="8735"/>
                  </a:cubicBezTo>
                  <a:cubicBezTo>
                    <a:pt x="20675" y="8735"/>
                    <a:pt x="20675" y="8735"/>
                    <a:pt x="20675" y="8735"/>
                  </a:cubicBezTo>
                  <a:cubicBezTo>
                    <a:pt x="20638" y="8735"/>
                    <a:pt x="20638" y="8735"/>
                    <a:pt x="20638" y="8735"/>
                  </a:cubicBezTo>
                  <a:cubicBezTo>
                    <a:pt x="20675" y="8803"/>
                    <a:pt x="20675" y="8803"/>
                    <a:pt x="20675" y="8803"/>
                  </a:cubicBezTo>
                  <a:cubicBezTo>
                    <a:pt x="20712" y="8803"/>
                    <a:pt x="20712" y="8803"/>
                    <a:pt x="20712" y="8803"/>
                  </a:cubicBezTo>
                  <a:cubicBezTo>
                    <a:pt x="20712" y="8870"/>
                    <a:pt x="20712" y="8870"/>
                    <a:pt x="20712" y="8870"/>
                  </a:cubicBezTo>
                  <a:cubicBezTo>
                    <a:pt x="20638" y="8870"/>
                    <a:pt x="20638" y="8870"/>
                    <a:pt x="20638" y="8870"/>
                  </a:cubicBezTo>
                  <a:cubicBezTo>
                    <a:pt x="20638" y="8938"/>
                    <a:pt x="20638" y="8938"/>
                    <a:pt x="20638" y="8938"/>
                  </a:cubicBezTo>
                  <a:cubicBezTo>
                    <a:pt x="20675" y="8938"/>
                    <a:pt x="20675" y="8938"/>
                    <a:pt x="20675" y="8938"/>
                  </a:cubicBezTo>
                  <a:cubicBezTo>
                    <a:pt x="20712" y="9006"/>
                    <a:pt x="20712" y="9006"/>
                    <a:pt x="20712" y="9006"/>
                  </a:cubicBezTo>
                  <a:cubicBezTo>
                    <a:pt x="20675" y="9073"/>
                    <a:pt x="20675" y="9073"/>
                    <a:pt x="20675" y="9073"/>
                  </a:cubicBezTo>
                  <a:cubicBezTo>
                    <a:pt x="20712" y="9073"/>
                    <a:pt x="20712" y="9073"/>
                    <a:pt x="20712" y="9073"/>
                  </a:cubicBezTo>
                  <a:cubicBezTo>
                    <a:pt x="20675" y="9209"/>
                    <a:pt x="20675" y="9209"/>
                    <a:pt x="20675" y="9209"/>
                  </a:cubicBezTo>
                  <a:cubicBezTo>
                    <a:pt x="20675" y="9209"/>
                    <a:pt x="20675" y="9209"/>
                    <a:pt x="20675" y="9209"/>
                  </a:cubicBezTo>
                  <a:cubicBezTo>
                    <a:pt x="20638" y="9344"/>
                    <a:pt x="20638" y="9344"/>
                    <a:pt x="20638" y="9344"/>
                  </a:cubicBezTo>
                  <a:cubicBezTo>
                    <a:pt x="20638" y="9412"/>
                    <a:pt x="20638" y="9412"/>
                    <a:pt x="20638" y="9412"/>
                  </a:cubicBezTo>
                  <a:cubicBezTo>
                    <a:pt x="20601" y="9480"/>
                    <a:pt x="20601" y="9480"/>
                    <a:pt x="20601" y="9480"/>
                  </a:cubicBezTo>
                  <a:cubicBezTo>
                    <a:pt x="20601" y="9547"/>
                    <a:pt x="20601" y="9547"/>
                    <a:pt x="20601" y="9547"/>
                  </a:cubicBezTo>
                  <a:cubicBezTo>
                    <a:pt x="20638" y="9547"/>
                    <a:pt x="20638" y="9547"/>
                    <a:pt x="20638" y="9547"/>
                  </a:cubicBezTo>
                  <a:cubicBezTo>
                    <a:pt x="20638" y="9615"/>
                    <a:pt x="20638" y="9615"/>
                    <a:pt x="20638" y="9615"/>
                  </a:cubicBezTo>
                  <a:cubicBezTo>
                    <a:pt x="20638" y="9615"/>
                    <a:pt x="20638" y="9615"/>
                    <a:pt x="20638" y="9615"/>
                  </a:cubicBezTo>
                  <a:cubicBezTo>
                    <a:pt x="20675" y="9750"/>
                    <a:pt x="20675" y="9750"/>
                    <a:pt x="20675" y="9750"/>
                  </a:cubicBezTo>
                  <a:cubicBezTo>
                    <a:pt x="20675" y="9750"/>
                    <a:pt x="20675" y="9750"/>
                    <a:pt x="20675" y="9750"/>
                  </a:cubicBezTo>
                  <a:cubicBezTo>
                    <a:pt x="20638" y="9750"/>
                    <a:pt x="20638" y="9750"/>
                    <a:pt x="20638" y="9750"/>
                  </a:cubicBezTo>
                  <a:cubicBezTo>
                    <a:pt x="20601" y="9750"/>
                    <a:pt x="20601" y="9750"/>
                    <a:pt x="20601" y="9750"/>
                  </a:cubicBezTo>
                  <a:cubicBezTo>
                    <a:pt x="20601" y="9683"/>
                    <a:pt x="20601" y="9683"/>
                    <a:pt x="20601" y="9683"/>
                  </a:cubicBezTo>
                  <a:cubicBezTo>
                    <a:pt x="20564" y="9750"/>
                    <a:pt x="20564" y="9750"/>
                    <a:pt x="20564" y="9750"/>
                  </a:cubicBezTo>
                  <a:cubicBezTo>
                    <a:pt x="20527" y="9683"/>
                    <a:pt x="20527" y="9683"/>
                    <a:pt x="20527" y="9683"/>
                  </a:cubicBezTo>
                  <a:cubicBezTo>
                    <a:pt x="20527" y="9615"/>
                    <a:pt x="20527" y="9615"/>
                    <a:pt x="20527" y="9615"/>
                  </a:cubicBezTo>
                  <a:cubicBezTo>
                    <a:pt x="20527" y="9615"/>
                    <a:pt x="20527" y="9615"/>
                    <a:pt x="20527" y="9615"/>
                  </a:cubicBezTo>
                  <a:cubicBezTo>
                    <a:pt x="20490" y="9615"/>
                    <a:pt x="20490" y="9615"/>
                    <a:pt x="20490" y="9615"/>
                  </a:cubicBezTo>
                  <a:cubicBezTo>
                    <a:pt x="20453" y="9615"/>
                    <a:pt x="20453" y="9615"/>
                    <a:pt x="20453" y="9615"/>
                  </a:cubicBezTo>
                  <a:cubicBezTo>
                    <a:pt x="20453" y="9547"/>
                    <a:pt x="20453" y="9547"/>
                    <a:pt x="20453" y="9547"/>
                  </a:cubicBezTo>
                  <a:cubicBezTo>
                    <a:pt x="20379" y="9480"/>
                    <a:pt x="20379" y="9480"/>
                    <a:pt x="20379" y="9480"/>
                  </a:cubicBezTo>
                  <a:cubicBezTo>
                    <a:pt x="20342" y="9480"/>
                    <a:pt x="20342" y="9480"/>
                    <a:pt x="20342" y="9480"/>
                  </a:cubicBezTo>
                  <a:cubicBezTo>
                    <a:pt x="20268" y="9547"/>
                    <a:pt x="20268" y="9547"/>
                    <a:pt x="20268" y="9547"/>
                  </a:cubicBezTo>
                  <a:cubicBezTo>
                    <a:pt x="20268" y="9480"/>
                    <a:pt x="20268" y="9480"/>
                    <a:pt x="20268" y="9480"/>
                  </a:cubicBezTo>
                  <a:cubicBezTo>
                    <a:pt x="20232" y="9547"/>
                    <a:pt x="20232" y="9547"/>
                    <a:pt x="20232" y="9547"/>
                  </a:cubicBezTo>
                  <a:cubicBezTo>
                    <a:pt x="20195" y="9615"/>
                    <a:pt x="20195" y="9615"/>
                    <a:pt x="20195" y="9615"/>
                  </a:cubicBezTo>
                  <a:cubicBezTo>
                    <a:pt x="20158" y="9615"/>
                    <a:pt x="20158" y="9615"/>
                    <a:pt x="20158" y="9615"/>
                  </a:cubicBezTo>
                  <a:cubicBezTo>
                    <a:pt x="20121" y="9683"/>
                    <a:pt x="20121" y="9683"/>
                    <a:pt x="20121" y="9683"/>
                  </a:cubicBezTo>
                  <a:cubicBezTo>
                    <a:pt x="20121" y="9750"/>
                    <a:pt x="20121" y="9750"/>
                    <a:pt x="20121" y="9750"/>
                  </a:cubicBezTo>
                  <a:cubicBezTo>
                    <a:pt x="20084" y="9683"/>
                    <a:pt x="20084" y="9683"/>
                    <a:pt x="20084" y="9683"/>
                  </a:cubicBezTo>
                  <a:cubicBezTo>
                    <a:pt x="20121" y="9818"/>
                    <a:pt x="20121" y="9818"/>
                    <a:pt x="20121" y="9818"/>
                  </a:cubicBezTo>
                  <a:cubicBezTo>
                    <a:pt x="20084" y="9818"/>
                    <a:pt x="20084" y="9818"/>
                    <a:pt x="20084" y="9818"/>
                  </a:cubicBezTo>
                  <a:cubicBezTo>
                    <a:pt x="20084" y="9886"/>
                    <a:pt x="20084" y="9886"/>
                    <a:pt x="20084" y="9886"/>
                  </a:cubicBezTo>
                  <a:cubicBezTo>
                    <a:pt x="20084" y="9954"/>
                    <a:pt x="20084" y="9954"/>
                    <a:pt x="20084" y="9954"/>
                  </a:cubicBezTo>
                  <a:cubicBezTo>
                    <a:pt x="20084" y="10089"/>
                    <a:pt x="20084" y="10089"/>
                    <a:pt x="20084" y="10089"/>
                  </a:cubicBezTo>
                  <a:cubicBezTo>
                    <a:pt x="20047" y="10089"/>
                    <a:pt x="20047" y="10089"/>
                    <a:pt x="20047" y="10089"/>
                  </a:cubicBezTo>
                  <a:cubicBezTo>
                    <a:pt x="20047" y="10089"/>
                    <a:pt x="20047" y="10089"/>
                    <a:pt x="20047" y="10089"/>
                  </a:cubicBezTo>
                  <a:cubicBezTo>
                    <a:pt x="20010" y="9886"/>
                    <a:pt x="20010" y="9886"/>
                    <a:pt x="20010" y="9886"/>
                  </a:cubicBezTo>
                  <a:cubicBezTo>
                    <a:pt x="20010" y="9818"/>
                    <a:pt x="20010" y="9818"/>
                    <a:pt x="20010" y="9818"/>
                  </a:cubicBezTo>
                  <a:cubicBezTo>
                    <a:pt x="19973" y="9818"/>
                    <a:pt x="19973" y="9818"/>
                    <a:pt x="19973" y="9818"/>
                  </a:cubicBezTo>
                  <a:cubicBezTo>
                    <a:pt x="19936" y="9750"/>
                    <a:pt x="19936" y="9750"/>
                    <a:pt x="19936" y="9750"/>
                  </a:cubicBezTo>
                  <a:cubicBezTo>
                    <a:pt x="19936" y="9818"/>
                    <a:pt x="19936" y="9818"/>
                    <a:pt x="19936" y="9818"/>
                  </a:cubicBezTo>
                  <a:cubicBezTo>
                    <a:pt x="19899" y="9954"/>
                    <a:pt x="19899" y="9954"/>
                    <a:pt x="19899" y="9954"/>
                  </a:cubicBezTo>
                  <a:cubicBezTo>
                    <a:pt x="19862" y="9954"/>
                    <a:pt x="19862" y="9954"/>
                    <a:pt x="19862" y="9954"/>
                  </a:cubicBezTo>
                  <a:cubicBezTo>
                    <a:pt x="19862" y="10021"/>
                    <a:pt x="19862" y="10021"/>
                    <a:pt x="19862" y="10021"/>
                  </a:cubicBezTo>
                  <a:cubicBezTo>
                    <a:pt x="19899" y="10021"/>
                    <a:pt x="19899" y="10021"/>
                    <a:pt x="19899" y="10021"/>
                  </a:cubicBezTo>
                  <a:cubicBezTo>
                    <a:pt x="19862" y="10157"/>
                    <a:pt x="19862" y="10157"/>
                    <a:pt x="19862" y="10157"/>
                  </a:cubicBezTo>
                  <a:cubicBezTo>
                    <a:pt x="19825" y="10089"/>
                    <a:pt x="19825" y="10089"/>
                    <a:pt x="19825" y="10089"/>
                  </a:cubicBezTo>
                  <a:cubicBezTo>
                    <a:pt x="19825" y="10089"/>
                    <a:pt x="19825" y="10089"/>
                    <a:pt x="19825" y="10089"/>
                  </a:cubicBezTo>
                  <a:cubicBezTo>
                    <a:pt x="19825" y="10021"/>
                    <a:pt x="19825" y="10021"/>
                    <a:pt x="19825" y="10021"/>
                  </a:cubicBezTo>
                  <a:cubicBezTo>
                    <a:pt x="19788" y="10021"/>
                    <a:pt x="19788" y="10021"/>
                    <a:pt x="19788" y="10021"/>
                  </a:cubicBezTo>
                  <a:cubicBezTo>
                    <a:pt x="19788" y="10157"/>
                    <a:pt x="19788" y="10157"/>
                    <a:pt x="19788" y="10157"/>
                  </a:cubicBezTo>
                  <a:cubicBezTo>
                    <a:pt x="19751" y="10157"/>
                    <a:pt x="19751" y="10157"/>
                    <a:pt x="19751" y="10157"/>
                  </a:cubicBezTo>
                  <a:cubicBezTo>
                    <a:pt x="19714" y="10089"/>
                    <a:pt x="19714" y="10089"/>
                    <a:pt x="19714" y="10089"/>
                  </a:cubicBezTo>
                  <a:cubicBezTo>
                    <a:pt x="19677" y="10089"/>
                    <a:pt x="19677" y="10089"/>
                    <a:pt x="19677" y="10089"/>
                  </a:cubicBezTo>
                  <a:cubicBezTo>
                    <a:pt x="19677" y="10157"/>
                    <a:pt x="19677" y="10157"/>
                    <a:pt x="19677" y="10157"/>
                  </a:cubicBezTo>
                  <a:cubicBezTo>
                    <a:pt x="19714" y="10224"/>
                    <a:pt x="19714" y="10224"/>
                    <a:pt x="19714" y="10224"/>
                  </a:cubicBezTo>
                  <a:cubicBezTo>
                    <a:pt x="19714" y="10224"/>
                    <a:pt x="19714" y="10224"/>
                    <a:pt x="19714" y="10224"/>
                  </a:cubicBezTo>
                  <a:cubicBezTo>
                    <a:pt x="19677" y="10292"/>
                    <a:pt x="19677" y="10292"/>
                    <a:pt x="19677" y="10292"/>
                  </a:cubicBezTo>
                  <a:cubicBezTo>
                    <a:pt x="19677" y="10292"/>
                    <a:pt x="19677" y="10292"/>
                    <a:pt x="19677" y="10292"/>
                  </a:cubicBezTo>
                  <a:cubicBezTo>
                    <a:pt x="19714" y="10360"/>
                    <a:pt x="19714" y="10360"/>
                    <a:pt x="19714" y="10360"/>
                  </a:cubicBezTo>
                  <a:cubicBezTo>
                    <a:pt x="19714" y="10428"/>
                    <a:pt x="19714" y="10428"/>
                    <a:pt x="19714" y="10428"/>
                  </a:cubicBezTo>
                  <a:cubicBezTo>
                    <a:pt x="19714" y="10428"/>
                    <a:pt x="19714" y="10428"/>
                    <a:pt x="19714" y="10428"/>
                  </a:cubicBezTo>
                  <a:cubicBezTo>
                    <a:pt x="19714" y="10495"/>
                    <a:pt x="19714" y="10495"/>
                    <a:pt x="19714" y="10495"/>
                  </a:cubicBezTo>
                  <a:cubicBezTo>
                    <a:pt x="19751" y="10495"/>
                    <a:pt x="19751" y="10495"/>
                    <a:pt x="19751" y="10495"/>
                  </a:cubicBezTo>
                  <a:cubicBezTo>
                    <a:pt x="19788" y="10563"/>
                    <a:pt x="19788" y="10563"/>
                    <a:pt x="19788" y="10563"/>
                  </a:cubicBezTo>
                  <a:cubicBezTo>
                    <a:pt x="19788" y="10563"/>
                    <a:pt x="19788" y="10563"/>
                    <a:pt x="19788" y="10563"/>
                  </a:cubicBezTo>
                  <a:cubicBezTo>
                    <a:pt x="19751" y="10563"/>
                    <a:pt x="19751" y="10563"/>
                    <a:pt x="19751" y="10563"/>
                  </a:cubicBezTo>
                  <a:cubicBezTo>
                    <a:pt x="19751" y="10631"/>
                    <a:pt x="19751" y="10631"/>
                    <a:pt x="19751" y="10631"/>
                  </a:cubicBezTo>
                  <a:cubicBezTo>
                    <a:pt x="19788" y="10631"/>
                    <a:pt x="19788" y="10631"/>
                    <a:pt x="19788" y="10631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88" y="10698"/>
                    <a:pt x="19788" y="10698"/>
                    <a:pt x="19788" y="10698"/>
                  </a:cubicBezTo>
                  <a:cubicBezTo>
                    <a:pt x="19751" y="10698"/>
                    <a:pt x="19751" y="10698"/>
                    <a:pt x="19751" y="10698"/>
                  </a:cubicBezTo>
                  <a:cubicBezTo>
                    <a:pt x="19751" y="10698"/>
                    <a:pt x="19751" y="10698"/>
                    <a:pt x="19751" y="10698"/>
                  </a:cubicBezTo>
                  <a:cubicBezTo>
                    <a:pt x="19788" y="10766"/>
                    <a:pt x="19788" y="10766"/>
                    <a:pt x="19788" y="10766"/>
                  </a:cubicBezTo>
                  <a:cubicBezTo>
                    <a:pt x="19788" y="10766"/>
                    <a:pt x="19788" y="10766"/>
                    <a:pt x="19788" y="10766"/>
                  </a:cubicBezTo>
                  <a:cubicBezTo>
                    <a:pt x="19788" y="10834"/>
                    <a:pt x="19788" y="10834"/>
                    <a:pt x="19788" y="10834"/>
                  </a:cubicBezTo>
                  <a:cubicBezTo>
                    <a:pt x="19788" y="10902"/>
                    <a:pt x="19788" y="10902"/>
                    <a:pt x="19788" y="10902"/>
                  </a:cubicBezTo>
                  <a:cubicBezTo>
                    <a:pt x="19788" y="10902"/>
                    <a:pt x="19788" y="10902"/>
                    <a:pt x="19788" y="10902"/>
                  </a:cubicBezTo>
                  <a:cubicBezTo>
                    <a:pt x="19751" y="10969"/>
                    <a:pt x="19751" y="10969"/>
                    <a:pt x="19751" y="10969"/>
                  </a:cubicBezTo>
                  <a:cubicBezTo>
                    <a:pt x="19788" y="11037"/>
                    <a:pt x="19788" y="11037"/>
                    <a:pt x="19788" y="11037"/>
                  </a:cubicBezTo>
                  <a:cubicBezTo>
                    <a:pt x="19788" y="11105"/>
                    <a:pt x="19788" y="11105"/>
                    <a:pt x="19788" y="11105"/>
                  </a:cubicBezTo>
                  <a:cubicBezTo>
                    <a:pt x="19788" y="11105"/>
                    <a:pt x="19788" y="11105"/>
                    <a:pt x="19788" y="11105"/>
                  </a:cubicBezTo>
                  <a:cubicBezTo>
                    <a:pt x="19788" y="11172"/>
                    <a:pt x="19788" y="11172"/>
                    <a:pt x="19788" y="11172"/>
                  </a:cubicBezTo>
                  <a:cubicBezTo>
                    <a:pt x="19788" y="11240"/>
                    <a:pt x="19788" y="11240"/>
                    <a:pt x="19788" y="11240"/>
                  </a:cubicBezTo>
                  <a:cubicBezTo>
                    <a:pt x="19825" y="11308"/>
                    <a:pt x="19825" y="11308"/>
                    <a:pt x="19825" y="11308"/>
                  </a:cubicBezTo>
                  <a:cubicBezTo>
                    <a:pt x="19788" y="11376"/>
                    <a:pt x="19788" y="11376"/>
                    <a:pt x="19788" y="11376"/>
                  </a:cubicBezTo>
                  <a:cubicBezTo>
                    <a:pt x="19825" y="11376"/>
                    <a:pt x="19825" y="11376"/>
                    <a:pt x="19825" y="11376"/>
                  </a:cubicBezTo>
                  <a:cubicBezTo>
                    <a:pt x="19862" y="11443"/>
                    <a:pt x="19862" y="11443"/>
                    <a:pt x="19862" y="11443"/>
                  </a:cubicBezTo>
                  <a:cubicBezTo>
                    <a:pt x="19899" y="11511"/>
                    <a:pt x="19899" y="11511"/>
                    <a:pt x="19899" y="11511"/>
                  </a:cubicBezTo>
                  <a:cubicBezTo>
                    <a:pt x="19936" y="11579"/>
                    <a:pt x="19936" y="11579"/>
                    <a:pt x="19936" y="11579"/>
                  </a:cubicBezTo>
                  <a:cubicBezTo>
                    <a:pt x="19973" y="11511"/>
                    <a:pt x="19973" y="11511"/>
                    <a:pt x="19973" y="11511"/>
                  </a:cubicBezTo>
                  <a:cubicBezTo>
                    <a:pt x="19973" y="11511"/>
                    <a:pt x="19973" y="11511"/>
                    <a:pt x="19973" y="11511"/>
                  </a:cubicBezTo>
                  <a:cubicBezTo>
                    <a:pt x="19936" y="11443"/>
                    <a:pt x="19936" y="11443"/>
                    <a:pt x="19936" y="11443"/>
                  </a:cubicBezTo>
                  <a:cubicBezTo>
                    <a:pt x="19899" y="11376"/>
                    <a:pt x="19899" y="11376"/>
                    <a:pt x="19899" y="11376"/>
                  </a:cubicBezTo>
                  <a:cubicBezTo>
                    <a:pt x="19936" y="11376"/>
                    <a:pt x="19936" y="11376"/>
                    <a:pt x="19936" y="11376"/>
                  </a:cubicBezTo>
                  <a:cubicBezTo>
                    <a:pt x="19973" y="11376"/>
                    <a:pt x="19973" y="11376"/>
                    <a:pt x="19973" y="11376"/>
                  </a:cubicBezTo>
                  <a:cubicBezTo>
                    <a:pt x="20047" y="11443"/>
                    <a:pt x="20047" y="11443"/>
                    <a:pt x="20047" y="11443"/>
                  </a:cubicBezTo>
                  <a:cubicBezTo>
                    <a:pt x="20047" y="11376"/>
                    <a:pt x="20047" y="11376"/>
                    <a:pt x="20047" y="11376"/>
                  </a:cubicBezTo>
                  <a:cubicBezTo>
                    <a:pt x="20084" y="11443"/>
                    <a:pt x="20084" y="11443"/>
                    <a:pt x="20084" y="11443"/>
                  </a:cubicBezTo>
                  <a:cubicBezTo>
                    <a:pt x="20084" y="11443"/>
                    <a:pt x="20084" y="11443"/>
                    <a:pt x="20084" y="11443"/>
                  </a:cubicBezTo>
                  <a:cubicBezTo>
                    <a:pt x="20084" y="11511"/>
                    <a:pt x="20084" y="11511"/>
                    <a:pt x="20084" y="11511"/>
                  </a:cubicBezTo>
                  <a:cubicBezTo>
                    <a:pt x="20084" y="11579"/>
                    <a:pt x="20084" y="11579"/>
                    <a:pt x="20084" y="11579"/>
                  </a:cubicBezTo>
                  <a:cubicBezTo>
                    <a:pt x="20084" y="11579"/>
                    <a:pt x="20084" y="11579"/>
                    <a:pt x="20084" y="11579"/>
                  </a:cubicBezTo>
                  <a:cubicBezTo>
                    <a:pt x="20084" y="11646"/>
                    <a:pt x="20084" y="11646"/>
                    <a:pt x="20084" y="11646"/>
                  </a:cubicBezTo>
                  <a:cubicBezTo>
                    <a:pt x="20084" y="11646"/>
                    <a:pt x="20084" y="11646"/>
                    <a:pt x="20084" y="11646"/>
                  </a:cubicBezTo>
                  <a:cubicBezTo>
                    <a:pt x="20047" y="11714"/>
                    <a:pt x="20047" y="11714"/>
                    <a:pt x="20047" y="11714"/>
                  </a:cubicBezTo>
                  <a:cubicBezTo>
                    <a:pt x="20084" y="11782"/>
                    <a:pt x="20084" y="11782"/>
                    <a:pt x="20084" y="11782"/>
                  </a:cubicBezTo>
                  <a:cubicBezTo>
                    <a:pt x="20084" y="11850"/>
                    <a:pt x="20084" y="11850"/>
                    <a:pt x="20084" y="11850"/>
                  </a:cubicBezTo>
                  <a:cubicBezTo>
                    <a:pt x="20084" y="11985"/>
                    <a:pt x="20084" y="11985"/>
                    <a:pt x="20084" y="11985"/>
                  </a:cubicBezTo>
                  <a:cubicBezTo>
                    <a:pt x="20121" y="11985"/>
                    <a:pt x="20121" y="11985"/>
                    <a:pt x="20121" y="11985"/>
                  </a:cubicBezTo>
                  <a:cubicBezTo>
                    <a:pt x="20158" y="11985"/>
                    <a:pt x="20158" y="11985"/>
                    <a:pt x="20158" y="11985"/>
                  </a:cubicBezTo>
                  <a:cubicBezTo>
                    <a:pt x="20158" y="11985"/>
                    <a:pt x="20158" y="11985"/>
                    <a:pt x="20158" y="11985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195" y="11917"/>
                    <a:pt x="20195" y="11917"/>
                    <a:pt x="20195" y="11917"/>
                  </a:cubicBezTo>
                  <a:cubicBezTo>
                    <a:pt x="20232" y="11917"/>
                    <a:pt x="20232" y="11917"/>
                    <a:pt x="20232" y="11917"/>
                  </a:cubicBezTo>
                  <a:cubicBezTo>
                    <a:pt x="20232" y="12053"/>
                    <a:pt x="20232" y="12053"/>
                    <a:pt x="20232" y="12053"/>
                  </a:cubicBezTo>
                  <a:cubicBezTo>
                    <a:pt x="20305" y="12188"/>
                    <a:pt x="20305" y="12188"/>
                    <a:pt x="20305" y="12188"/>
                  </a:cubicBezTo>
                  <a:cubicBezTo>
                    <a:pt x="20342" y="12256"/>
                    <a:pt x="20342" y="12256"/>
                    <a:pt x="20342" y="12256"/>
                  </a:cubicBezTo>
                  <a:cubicBezTo>
                    <a:pt x="20305" y="12324"/>
                    <a:pt x="20305" y="12324"/>
                    <a:pt x="20305" y="12324"/>
                  </a:cubicBezTo>
                  <a:cubicBezTo>
                    <a:pt x="20305" y="12391"/>
                    <a:pt x="20305" y="12391"/>
                    <a:pt x="20305" y="12391"/>
                  </a:cubicBezTo>
                  <a:cubicBezTo>
                    <a:pt x="20305" y="12391"/>
                    <a:pt x="20305" y="12391"/>
                    <a:pt x="20305" y="12391"/>
                  </a:cubicBezTo>
                  <a:cubicBezTo>
                    <a:pt x="20232" y="12324"/>
                    <a:pt x="20232" y="12324"/>
                    <a:pt x="20232" y="12324"/>
                  </a:cubicBezTo>
                  <a:cubicBezTo>
                    <a:pt x="20195" y="12324"/>
                    <a:pt x="20195" y="12324"/>
                    <a:pt x="20195" y="12324"/>
                  </a:cubicBezTo>
                  <a:cubicBezTo>
                    <a:pt x="20195" y="12256"/>
                    <a:pt x="20195" y="12256"/>
                    <a:pt x="20195" y="12256"/>
                  </a:cubicBezTo>
                  <a:cubicBezTo>
                    <a:pt x="20195" y="12188"/>
                    <a:pt x="20195" y="12188"/>
                    <a:pt x="20195" y="12188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95" y="12053"/>
                    <a:pt x="20195" y="12053"/>
                    <a:pt x="20195" y="12053"/>
                  </a:cubicBezTo>
                  <a:cubicBezTo>
                    <a:pt x="20195" y="12053"/>
                    <a:pt x="20195" y="12053"/>
                    <a:pt x="20195" y="12053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95" y="12120"/>
                    <a:pt x="20195" y="12120"/>
                    <a:pt x="20195" y="12120"/>
                  </a:cubicBezTo>
                  <a:cubicBezTo>
                    <a:pt x="20158" y="12120"/>
                    <a:pt x="20158" y="12120"/>
                    <a:pt x="20158" y="12120"/>
                  </a:cubicBezTo>
                  <a:cubicBezTo>
                    <a:pt x="20121" y="12256"/>
                    <a:pt x="20121" y="12256"/>
                    <a:pt x="20121" y="12256"/>
                  </a:cubicBezTo>
                  <a:cubicBezTo>
                    <a:pt x="20121" y="12256"/>
                    <a:pt x="20121" y="12256"/>
                    <a:pt x="20121" y="12256"/>
                  </a:cubicBezTo>
                  <a:cubicBezTo>
                    <a:pt x="20195" y="12256"/>
                    <a:pt x="20195" y="12256"/>
                    <a:pt x="20195" y="12256"/>
                  </a:cubicBezTo>
                  <a:cubicBezTo>
                    <a:pt x="20195" y="12324"/>
                    <a:pt x="20195" y="12324"/>
                    <a:pt x="20195" y="12324"/>
                  </a:cubicBezTo>
                  <a:cubicBezTo>
                    <a:pt x="20158" y="12391"/>
                    <a:pt x="20158" y="12391"/>
                    <a:pt x="20158" y="12391"/>
                  </a:cubicBezTo>
                  <a:cubicBezTo>
                    <a:pt x="20158" y="12459"/>
                    <a:pt x="20158" y="12459"/>
                    <a:pt x="20158" y="12459"/>
                  </a:cubicBezTo>
                  <a:cubicBezTo>
                    <a:pt x="20158" y="12459"/>
                    <a:pt x="20158" y="12459"/>
                    <a:pt x="20158" y="12459"/>
                  </a:cubicBezTo>
                  <a:cubicBezTo>
                    <a:pt x="20158" y="12662"/>
                    <a:pt x="20158" y="12662"/>
                    <a:pt x="20158" y="12662"/>
                  </a:cubicBezTo>
                  <a:cubicBezTo>
                    <a:pt x="20195" y="12730"/>
                    <a:pt x="20195" y="12730"/>
                    <a:pt x="20195" y="12730"/>
                  </a:cubicBezTo>
                  <a:cubicBezTo>
                    <a:pt x="20195" y="12730"/>
                    <a:pt x="20195" y="12730"/>
                    <a:pt x="20195" y="12730"/>
                  </a:cubicBezTo>
                  <a:cubicBezTo>
                    <a:pt x="20268" y="12933"/>
                    <a:pt x="20268" y="12933"/>
                    <a:pt x="20268" y="12933"/>
                  </a:cubicBezTo>
                  <a:cubicBezTo>
                    <a:pt x="20305" y="12933"/>
                    <a:pt x="20305" y="12933"/>
                    <a:pt x="20305" y="12933"/>
                  </a:cubicBezTo>
                  <a:cubicBezTo>
                    <a:pt x="20342" y="13068"/>
                    <a:pt x="20342" y="13068"/>
                    <a:pt x="20342" y="13068"/>
                  </a:cubicBezTo>
                  <a:cubicBezTo>
                    <a:pt x="20379" y="13136"/>
                    <a:pt x="20379" y="13136"/>
                    <a:pt x="20379" y="13136"/>
                  </a:cubicBezTo>
                  <a:cubicBezTo>
                    <a:pt x="20379" y="13136"/>
                    <a:pt x="20379" y="13136"/>
                    <a:pt x="20379" y="13136"/>
                  </a:cubicBezTo>
                  <a:cubicBezTo>
                    <a:pt x="20379" y="13204"/>
                    <a:pt x="20379" y="13204"/>
                    <a:pt x="20379" y="13204"/>
                  </a:cubicBezTo>
                  <a:cubicBezTo>
                    <a:pt x="20268" y="13271"/>
                    <a:pt x="20268" y="13271"/>
                    <a:pt x="20268" y="13271"/>
                  </a:cubicBezTo>
                  <a:cubicBezTo>
                    <a:pt x="20268" y="13271"/>
                    <a:pt x="20268" y="13271"/>
                    <a:pt x="20268" y="13271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95" y="13339"/>
                    <a:pt x="20195" y="13339"/>
                    <a:pt x="20195" y="13339"/>
                  </a:cubicBezTo>
                  <a:cubicBezTo>
                    <a:pt x="20158" y="13475"/>
                    <a:pt x="20158" y="13475"/>
                    <a:pt x="20158" y="13475"/>
                  </a:cubicBezTo>
                  <a:cubicBezTo>
                    <a:pt x="20158" y="13542"/>
                    <a:pt x="20158" y="13542"/>
                    <a:pt x="20158" y="13542"/>
                  </a:cubicBezTo>
                  <a:cubicBezTo>
                    <a:pt x="20158" y="13542"/>
                    <a:pt x="20158" y="13542"/>
                    <a:pt x="20158" y="13542"/>
                  </a:cubicBezTo>
                  <a:cubicBezTo>
                    <a:pt x="20158" y="13610"/>
                    <a:pt x="20158" y="13610"/>
                    <a:pt x="20158" y="13610"/>
                  </a:cubicBezTo>
                  <a:cubicBezTo>
                    <a:pt x="20158" y="13745"/>
                    <a:pt x="20158" y="13745"/>
                    <a:pt x="20158" y="13745"/>
                  </a:cubicBezTo>
                  <a:cubicBezTo>
                    <a:pt x="20195" y="13881"/>
                    <a:pt x="20195" y="13881"/>
                    <a:pt x="20195" y="13881"/>
                  </a:cubicBezTo>
                  <a:cubicBezTo>
                    <a:pt x="20232" y="13949"/>
                    <a:pt x="20232" y="13949"/>
                    <a:pt x="20232" y="13949"/>
                  </a:cubicBezTo>
                  <a:cubicBezTo>
                    <a:pt x="20232" y="14016"/>
                    <a:pt x="20232" y="14016"/>
                    <a:pt x="20232" y="14016"/>
                  </a:cubicBezTo>
                  <a:cubicBezTo>
                    <a:pt x="20268" y="14016"/>
                    <a:pt x="20268" y="14016"/>
                    <a:pt x="20268" y="14016"/>
                  </a:cubicBezTo>
                  <a:cubicBezTo>
                    <a:pt x="20305" y="14084"/>
                    <a:pt x="20305" y="14084"/>
                    <a:pt x="20305" y="14084"/>
                  </a:cubicBezTo>
                  <a:cubicBezTo>
                    <a:pt x="20268" y="14084"/>
                    <a:pt x="20268" y="14084"/>
                    <a:pt x="20268" y="14084"/>
                  </a:cubicBezTo>
                  <a:cubicBezTo>
                    <a:pt x="20232" y="14084"/>
                    <a:pt x="20232" y="14084"/>
                    <a:pt x="20232" y="14084"/>
                  </a:cubicBezTo>
                  <a:cubicBezTo>
                    <a:pt x="20232" y="14084"/>
                    <a:pt x="20232" y="14084"/>
                    <a:pt x="20232" y="14084"/>
                  </a:cubicBezTo>
                  <a:cubicBezTo>
                    <a:pt x="20195" y="14152"/>
                    <a:pt x="20195" y="14152"/>
                    <a:pt x="20195" y="14152"/>
                  </a:cubicBezTo>
                  <a:cubicBezTo>
                    <a:pt x="20158" y="14152"/>
                    <a:pt x="20158" y="14152"/>
                    <a:pt x="20158" y="14152"/>
                  </a:cubicBezTo>
                  <a:cubicBezTo>
                    <a:pt x="20121" y="14219"/>
                    <a:pt x="20121" y="14219"/>
                    <a:pt x="20121" y="14219"/>
                  </a:cubicBezTo>
                  <a:cubicBezTo>
                    <a:pt x="20084" y="14152"/>
                    <a:pt x="20084" y="14152"/>
                    <a:pt x="20084" y="14152"/>
                  </a:cubicBezTo>
                  <a:cubicBezTo>
                    <a:pt x="20047" y="14219"/>
                    <a:pt x="20047" y="14219"/>
                    <a:pt x="20047" y="14219"/>
                  </a:cubicBezTo>
                  <a:cubicBezTo>
                    <a:pt x="20084" y="14219"/>
                    <a:pt x="20084" y="14219"/>
                    <a:pt x="20084" y="14219"/>
                  </a:cubicBezTo>
                  <a:cubicBezTo>
                    <a:pt x="20121" y="14219"/>
                    <a:pt x="20121" y="14219"/>
                    <a:pt x="20121" y="14219"/>
                  </a:cubicBezTo>
                  <a:cubicBezTo>
                    <a:pt x="20121" y="14287"/>
                    <a:pt x="20121" y="14287"/>
                    <a:pt x="20121" y="14287"/>
                  </a:cubicBezTo>
                  <a:cubicBezTo>
                    <a:pt x="20084" y="14355"/>
                    <a:pt x="20084" y="14355"/>
                    <a:pt x="20084" y="14355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23"/>
                    <a:pt x="20121" y="14423"/>
                    <a:pt x="20121" y="14423"/>
                  </a:cubicBezTo>
                  <a:cubicBezTo>
                    <a:pt x="20121" y="14490"/>
                    <a:pt x="20121" y="14490"/>
                    <a:pt x="20121" y="14490"/>
                  </a:cubicBezTo>
                  <a:cubicBezTo>
                    <a:pt x="20121" y="14558"/>
                    <a:pt x="20121" y="14558"/>
                    <a:pt x="20121" y="14558"/>
                  </a:cubicBezTo>
                  <a:cubicBezTo>
                    <a:pt x="20121" y="14558"/>
                    <a:pt x="20121" y="14558"/>
                    <a:pt x="20121" y="14558"/>
                  </a:cubicBezTo>
                  <a:cubicBezTo>
                    <a:pt x="20158" y="14490"/>
                    <a:pt x="20158" y="14490"/>
                    <a:pt x="20158" y="14490"/>
                  </a:cubicBezTo>
                  <a:cubicBezTo>
                    <a:pt x="20195" y="14558"/>
                    <a:pt x="20195" y="14558"/>
                    <a:pt x="20195" y="14558"/>
                  </a:cubicBezTo>
                  <a:cubicBezTo>
                    <a:pt x="20158" y="14626"/>
                    <a:pt x="20158" y="14626"/>
                    <a:pt x="20158" y="14626"/>
                  </a:cubicBezTo>
                  <a:cubicBezTo>
                    <a:pt x="20158" y="14693"/>
                    <a:pt x="20158" y="14693"/>
                    <a:pt x="20158" y="14693"/>
                  </a:cubicBezTo>
                  <a:cubicBezTo>
                    <a:pt x="20158" y="14761"/>
                    <a:pt x="20158" y="14761"/>
                    <a:pt x="20158" y="14761"/>
                  </a:cubicBezTo>
                  <a:cubicBezTo>
                    <a:pt x="20158" y="14829"/>
                    <a:pt x="20158" y="14829"/>
                    <a:pt x="20158" y="14829"/>
                  </a:cubicBezTo>
                  <a:cubicBezTo>
                    <a:pt x="20158" y="14897"/>
                    <a:pt x="20158" y="14897"/>
                    <a:pt x="20158" y="14897"/>
                  </a:cubicBezTo>
                  <a:cubicBezTo>
                    <a:pt x="20158" y="14897"/>
                    <a:pt x="20158" y="14897"/>
                    <a:pt x="20158" y="14897"/>
                  </a:cubicBezTo>
                  <a:cubicBezTo>
                    <a:pt x="20158" y="14964"/>
                    <a:pt x="20158" y="14964"/>
                    <a:pt x="20158" y="14964"/>
                  </a:cubicBezTo>
                  <a:cubicBezTo>
                    <a:pt x="20121" y="15032"/>
                    <a:pt x="20121" y="15032"/>
                    <a:pt x="20121" y="15032"/>
                  </a:cubicBezTo>
                  <a:cubicBezTo>
                    <a:pt x="20121" y="15100"/>
                    <a:pt x="20121" y="15100"/>
                    <a:pt x="20121" y="15100"/>
                  </a:cubicBezTo>
                  <a:cubicBezTo>
                    <a:pt x="20084" y="15100"/>
                    <a:pt x="20084" y="15100"/>
                    <a:pt x="20084" y="15100"/>
                  </a:cubicBezTo>
                  <a:cubicBezTo>
                    <a:pt x="20084" y="15235"/>
                    <a:pt x="20084" y="15235"/>
                    <a:pt x="20084" y="15235"/>
                  </a:cubicBezTo>
                  <a:cubicBezTo>
                    <a:pt x="20047" y="15371"/>
                    <a:pt x="20047" y="15371"/>
                    <a:pt x="20047" y="15371"/>
                  </a:cubicBezTo>
                  <a:cubicBezTo>
                    <a:pt x="20047" y="15303"/>
                    <a:pt x="20047" y="15303"/>
                    <a:pt x="20047" y="15303"/>
                  </a:cubicBezTo>
                  <a:cubicBezTo>
                    <a:pt x="20047" y="15235"/>
                    <a:pt x="20047" y="15235"/>
                    <a:pt x="20047" y="15235"/>
                  </a:cubicBezTo>
                  <a:cubicBezTo>
                    <a:pt x="20047" y="15167"/>
                    <a:pt x="20047" y="15167"/>
                    <a:pt x="20047" y="15167"/>
                  </a:cubicBezTo>
                  <a:cubicBezTo>
                    <a:pt x="20047" y="15167"/>
                    <a:pt x="20047" y="15167"/>
                    <a:pt x="20047" y="15167"/>
                  </a:cubicBezTo>
                  <a:cubicBezTo>
                    <a:pt x="19973" y="15167"/>
                    <a:pt x="19973" y="15167"/>
                    <a:pt x="19973" y="15167"/>
                  </a:cubicBezTo>
                  <a:cubicBezTo>
                    <a:pt x="19936" y="15032"/>
                    <a:pt x="19936" y="15032"/>
                    <a:pt x="19936" y="15032"/>
                  </a:cubicBezTo>
                  <a:cubicBezTo>
                    <a:pt x="19936" y="14964"/>
                    <a:pt x="19936" y="14964"/>
                    <a:pt x="19936" y="14964"/>
                  </a:cubicBezTo>
                  <a:cubicBezTo>
                    <a:pt x="19862" y="14693"/>
                    <a:pt x="19862" y="14693"/>
                    <a:pt x="19862" y="14693"/>
                  </a:cubicBezTo>
                  <a:cubicBezTo>
                    <a:pt x="19825" y="14626"/>
                    <a:pt x="19825" y="14626"/>
                    <a:pt x="19825" y="14626"/>
                  </a:cubicBezTo>
                  <a:cubicBezTo>
                    <a:pt x="19825" y="14626"/>
                    <a:pt x="19825" y="14626"/>
                    <a:pt x="19825" y="14626"/>
                  </a:cubicBezTo>
                  <a:cubicBezTo>
                    <a:pt x="19862" y="14626"/>
                    <a:pt x="19862" y="14626"/>
                    <a:pt x="19862" y="14626"/>
                  </a:cubicBezTo>
                  <a:cubicBezTo>
                    <a:pt x="19899" y="14558"/>
                    <a:pt x="19899" y="14558"/>
                    <a:pt x="19899" y="14558"/>
                  </a:cubicBezTo>
                  <a:cubicBezTo>
                    <a:pt x="19862" y="14558"/>
                    <a:pt x="19862" y="14558"/>
                    <a:pt x="19862" y="14558"/>
                  </a:cubicBezTo>
                  <a:cubicBezTo>
                    <a:pt x="19825" y="14558"/>
                    <a:pt x="19825" y="14558"/>
                    <a:pt x="19825" y="14558"/>
                  </a:cubicBezTo>
                  <a:cubicBezTo>
                    <a:pt x="19751" y="14490"/>
                    <a:pt x="19751" y="14490"/>
                    <a:pt x="19751" y="14490"/>
                  </a:cubicBezTo>
                  <a:cubicBezTo>
                    <a:pt x="19640" y="14152"/>
                    <a:pt x="19640" y="14152"/>
                    <a:pt x="19640" y="14152"/>
                  </a:cubicBezTo>
                  <a:cubicBezTo>
                    <a:pt x="19529" y="13949"/>
                    <a:pt x="19529" y="13949"/>
                    <a:pt x="19529" y="13949"/>
                  </a:cubicBezTo>
                  <a:cubicBezTo>
                    <a:pt x="19492" y="13813"/>
                    <a:pt x="19492" y="13813"/>
                    <a:pt x="19492" y="13813"/>
                  </a:cubicBezTo>
                  <a:cubicBezTo>
                    <a:pt x="19455" y="13745"/>
                    <a:pt x="19455" y="13745"/>
                    <a:pt x="19455" y="13745"/>
                  </a:cubicBezTo>
                  <a:cubicBezTo>
                    <a:pt x="19381" y="13542"/>
                    <a:pt x="19381" y="13542"/>
                    <a:pt x="19381" y="13542"/>
                  </a:cubicBezTo>
                  <a:cubicBezTo>
                    <a:pt x="19307" y="13204"/>
                    <a:pt x="19307" y="13204"/>
                    <a:pt x="19307" y="13204"/>
                  </a:cubicBezTo>
                  <a:cubicBezTo>
                    <a:pt x="19233" y="12933"/>
                    <a:pt x="19233" y="12933"/>
                    <a:pt x="19233" y="12933"/>
                  </a:cubicBezTo>
                  <a:cubicBezTo>
                    <a:pt x="19233" y="12865"/>
                    <a:pt x="19233" y="12865"/>
                    <a:pt x="19233" y="12865"/>
                  </a:cubicBezTo>
                  <a:cubicBezTo>
                    <a:pt x="19159" y="12730"/>
                    <a:pt x="19159" y="12730"/>
                    <a:pt x="19159" y="12730"/>
                  </a:cubicBezTo>
                  <a:cubicBezTo>
                    <a:pt x="19159" y="12527"/>
                    <a:pt x="19159" y="12527"/>
                    <a:pt x="19159" y="12527"/>
                  </a:cubicBezTo>
                  <a:cubicBezTo>
                    <a:pt x="19122" y="12459"/>
                    <a:pt x="19122" y="12459"/>
                    <a:pt x="19122" y="12459"/>
                  </a:cubicBezTo>
                  <a:cubicBezTo>
                    <a:pt x="19122" y="12324"/>
                    <a:pt x="19122" y="12324"/>
                    <a:pt x="19122" y="12324"/>
                  </a:cubicBezTo>
                  <a:cubicBezTo>
                    <a:pt x="19159" y="12256"/>
                    <a:pt x="19159" y="12256"/>
                    <a:pt x="19159" y="12256"/>
                  </a:cubicBezTo>
                  <a:cubicBezTo>
                    <a:pt x="19196" y="12188"/>
                    <a:pt x="19196" y="12188"/>
                    <a:pt x="19196" y="12188"/>
                  </a:cubicBezTo>
                  <a:cubicBezTo>
                    <a:pt x="19196" y="12188"/>
                    <a:pt x="19196" y="12188"/>
                    <a:pt x="19196" y="12188"/>
                  </a:cubicBezTo>
                  <a:cubicBezTo>
                    <a:pt x="19196" y="12120"/>
                    <a:pt x="19196" y="12120"/>
                    <a:pt x="19196" y="12120"/>
                  </a:cubicBezTo>
                  <a:cubicBezTo>
                    <a:pt x="19196" y="12120"/>
                    <a:pt x="19196" y="12120"/>
                    <a:pt x="19196" y="12120"/>
                  </a:cubicBezTo>
                  <a:cubicBezTo>
                    <a:pt x="19196" y="11985"/>
                    <a:pt x="19196" y="11985"/>
                    <a:pt x="19196" y="11985"/>
                  </a:cubicBezTo>
                  <a:cubicBezTo>
                    <a:pt x="19159" y="11850"/>
                    <a:pt x="19159" y="11850"/>
                    <a:pt x="19159" y="11850"/>
                  </a:cubicBezTo>
                  <a:cubicBezTo>
                    <a:pt x="19085" y="11850"/>
                    <a:pt x="19085" y="11850"/>
                    <a:pt x="19085" y="11850"/>
                  </a:cubicBezTo>
                  <a:cubicBezTo>
                    <a:pt x="19085" y="11782"/>
                    <a:pt x="19085" y="11782"/>
                    <a:pt x="19085" y="11782"/>
                  </a:cubicBezTo>
                  <a:cubicBezTo>
                    <a:pt x="19122" y="11714"/>
                    <a:pt x="19122" y="11714"/>
                    <a:pt x="19122" y="11714"/>
                  </a:cubicBezTo>
                  <a:cubicBezTo>
                    <a:pt x="19196" y="11782"/>
                    <a:pt x="19196" y="11782"/>
                    <a:pt x="19196" y="11782"/>
                  </a:cubicBezTo>
                  <a:cubicBezTo>
                    <a:pt x="19233" y="11714"/>
                    <a:pt x="19233" y="11714"/>
                    <a:pt x="19233" y="11714"/>
                  </a:cubicBezTo>
                  <a:cubicBezTo>
                    <a:pt x="19233" y="11646"/>
                    <a:pt x="19233" y="11646"/>
                    <a:pt x="19233" y="11646"/>
                  </a:cubicBezTo>
                  <a:cubicBezTo>
                    <a:pt x="19233" y="11579"/>
                    <a:pt x="19233" y="11579"/>
                    <a:pt x="19233" y="11579"/>
                  </a:cubicBezTo>
                  <a:cubicBezTo>
                    <a:pt x="19270" y="11579"/>
                    <a:pt x="19270" y="11579"/>
                    <a:pt x="19270" y="11579"/>
                  </a:cubicBezTo>
                  <a:cubicBezTo>
                    <a:pt x="19307" y="11579"/>
                    <a:pt x="19307" y="11579"/>
                    <a:pt x="19307" y="11579"/>
                  </a:cubicBezTo>
                  <a:cubicBezTo>
                    <a:pt x="19270" y="11511"/>
                    <a:pt x="19270" y="11511"/>
                    <a:pt x="19270" y="11511"/>
                  </a:cubicBezTo>
                  <a:cubicBezTo>
                    <a:pt x="19344" y="11376"/>
                    <a:pt x="19344" y="11376"/>
                    <a:pt x="19344" y="11376"/>
                  </a:cubicBezTo>
                  <a:cubicBezTo>
                    <a:pt x="19307" y="11240"/>
                    <a:pt x="19307" y="11240"/>
                    <a:pt x="19307" y="11240"/>
                  </a:cubicBezTo>
                  <a:cubicBezTo>
                    <a:pt x="19307" y="11172"/>
                    <a:pt x="19307" y="11172"/>
                    <a:pt x="19307" y="11172"/>
                  </a:cubicBezTo>
                  <a:cubicBezTo>
                    <a:pt x="19307" y="11105"/>
                    <a:pt x="19307" y="11105"/>
                    <a:pt x="19307" y="11105"/>
                  </a:cubicBezTo>
                  <a:cubicBezTo>
                    <a:pt x="19307" y="11037"/>
                    <a:pt x="19307" y="11037"/>
                    <a:pt x="19307" y="11037"/>
                  </a:cubicBezTo>
                  <a:cubicBezTo>
                    <a:pt x="19307" y="10969"/>
                    <a:pt x="19307" y="10969"/>
                    <a:pt x="19307" y="10969"/>
                  </a:cubicBezTo>
                  <a:cubicBezTo>
                    <a:pt x="19307" y="10969"/>
                    <a:pt x="19307" y="10969"/>
                    <a:pt x="19307" y="10969"/>
                  </a:cubicBezTo>
                  <a:cubicBezTo>
                    <a:pt x="19307" y="10834"/>
                    <a:pt x="19307" y="10834"/>
                    <a:pt x="19307" y="10834"/>
                  </a:cubicBezTo>
                  <a:cubicBezTo>
                    <a:pt x="19344" y="10834"/>
                    <a:pt x="19344" y="10834"/>
                    <a:pt x="19344" y="10834"/>
                  </a:cubicBezTo>
                  <a:cubicBezTo>
                    <a:pt x="19307" y="10766"/>
                    <a:pt x="19307" y="10766"/>
                    <a:pt x="19307" y="10766"/>
                  </a:cubicBezTo>
                  <a:cubicBezTo>
                    <a:pt x="19307" y="10766"/>
                    <a:pt x="19307" y="10766"/>
                    <a:pt x="19307" y="10766"/>
                  </a:cubicBezTo>
                  <a:cubicBezTo>
                    <a:pt x="19307" y="10698"/>
                    <a:pt x="19307" y="10698"/>
                    <a:pt x="19307" y="10698"/>
                  </a:cubicBezTo>
                  <a:cubicBezTo>
                    <a:pt x="19344" y="10631"/>
                    <a:pt x="19344" y="10631"/>
                    <a:pt x="19344" y="10631"/>
                  </a:cubicBezTo>
                  <a:cubicBezTo>
                    <a:pt x="19307" y="10631"/>
                    <a:pt x="19307" y="10631"/>
                    <a:pt x="19307" y="10631"/>
                  </a:cubicBezTo>
                  <a:cubicBezTo>
                    <a:pt x="19307" y="10563"/>
                    <a:pt x="19307" y="10563"/>
                    <a:pt x="19307" y="10563"/>
                  </a:cubicBezTo>
                  <a:cubicBezTo>
                    <a:pt x="19344" y="10495"/>
                    <a:pt x="19344" y="10495"/>
                    <a:pt x="19344" y="10495"/>
                  </a:cubicBezTo>
                  <a:cubicBezTo>
                    <a:pt x="19381" y="10495"/>
                    <a:pt x="19381" y="10495"/>
                    <a:pt x="19381" y="10495"/>
                  </a:cubicBezTo>
                  <a:cubicBezTo>
                    <a:pt x="19344" y="10428"/>
                    <a:pt x="19344" y="10428"/>
                    <a:pt x="19344" y="10428"/>
                  </a:cubicBezTo>
                  <a:cubicBezTo>
                    <a:pt x="19381" y="10292"/>
                    <a:pt x="19381" y="10292"/>
                    <a:pt x="19381" y="10292"/>
                  </a:cubicBezTo>
                  <a:cubicBezTo>
                    <a:pt x="19344" y="10292"/>
                    <a:pt x="19344" y="10292"/>
                    <a:pt x="19344" y="10292"/>
                  </a:cubicBezTo>
                  <a:cubicBezTo>
                    <a:pt x="19344" y="10224"/>
                    <a:pt x="19344" y="10224"/>
                    <a:pt x="19344" y="10224"/>
                  </a:cubicBezTo>
                  <a:cubicBezTo>
                    <a:pt x="19381" y="10157"/>
                    <a:pt x="19381" y="10157"/>
                    <a:pt x="19381" y="10157"/>
                  </a:cubicBezTo>
                  <a:cubicBezTo>
                    <a:pt x="19381" y="10089"/>
                    <a:pt x="19381" y="10089"/>
                    <a:pt x="19381" y="10089"/>
                  </a:cubicBezTo>
                  <a:cubicBezTo>
                    <a:pt x="19344" y="10089"/>
                    <a:pt x="19344" y="10089"/>
                    <a:pt x="19344" y="10089"/>
                  </a:cubicBezTo>
                  <a:cubicBezTo>
                    <a:pt x="19344" y="10021"/>
                    <a:pt x="19344" y="10021"/>
                    <a:pt x="19344" y="10021"/>
                  </a:cubicBezTo>
                  <a:cubicBezTo>
                    <a:pt x="19344" y="9954"/>
                    <a:pt x="19344" y="9954"/>
                    <a:pt x="19344" y="9954"/>
                  </a:cubicBezTo>
                  <a:cubicBezTo>
                    <a:pt x="19381" y="9954"/>
                    <a:pt x="19381" y="9954"/>
                    <a:pt x="19381" y="9954"/>
                  </a:cubicBezTo>
                  <a:cubicBezTo>
                    <a:pt x="19381" y="9886"/>
                    <a:pt x="19381" y="9886"/>
                    <a:pt x="19381" y="9886"/>
                  </a:cubicBezTo>
                  <a:cubicBezTo>
                    <a:pt x="19381" y="9886"/>
                    <a:pt x="19381" y="9886"/>
                    <a:pt x="19381" y="9886"/>
                  </a:cubicBezTo>
                  <a:cubicBezTo>
                    <a:pt x="19418" y="9818"/>
                    <a:pt x="19418" y="9818"/>
                    <a:pt x="19418" y="9818"/>
                  </a:cubicBezTo>
                  <a:cubicBezTo>
                    <a:pt x="19455" y="9818"/>
                    <a:pt x="19455" y="9818"/>
                    <a:pt x="19455" y="9818"/>
                  </a:cubicBezTo>
                  <a:cubicBezTo>
                    <a:pt x="19492" y="9750"/>
                    <a:pt x="19492" y="9750"/>
                    <a:pt x="19492" y="9750"/>
                  </a:cubicBezTo>
                  <a:cubicBezTo>
                    <a:pt x="19492" y="9750"/>
                    <a:pt x="19492" y="9750"/>
                    <a:pt x="19492" y="9750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83"/>
                    <a:pt x="19529" y="9683"/>
                    <a:pt x="19529" y="9683"/>
                  </a:cubicBezTo>
                  <a:cubicBezTo>
                    <a:pt x="19529" y="9615"/>
                    <a:pt x="19529" y="9615"/>
                    <a:pt x="19529" y="9615"/>
                  </a:cubicBezTo>
                  <a:cubicBezTo>
                    <a:pt x="19492" y="9615"/>
                    <a:pt x="19492" y="9615"/>
                    <a:pt x="19492" y="9615"/>
                  </a:cubicBezTo>
                  <a:cubicBezTo>
                    <a:pt x="19492" y="9683"/>
                    <a:pt x="19492" y="9683"/>
                    <a:pt x="19492" y="9683"/>
                  </a:cubicBezTo>
                  <a:cubicBezTo>
                    <a:pt x="19455" y="9615"/>
                    <a:pt x="19455" y="9615"/>
                    <a:pt x="19455" y="9615"/>
                  </a:cubicBezTo>
                  <a:cubicBezTo>
                    <a:pt x="19455" y="9547"/>
                    <a:pt x="19455" y="9547"/>
                    <a:pt x="19455" y="9547"/>
                  </a:cubicBezTo>
                  <a:cubicBezTo>
                    <a:pt x="19492" y="9412"/>
                    <a:pt x="19492" y="9412"/>
                    <a:pt x="19492" y="9412"/>
                  </a:cubicBezTo>
                  <a:cubicBezTo>
                    <a:pt x="19455" y="9412"/>
                    <a:pt x="19455" y="9412"/>
                    <a:pt x="19455" y="9412"/>
                  </a:cubicBezTo>
                  <a:cubicBezTo>
                    <a:pt x="19455" y="9344"/>
                    <a:pt x="19455" y="9344"/>
                    <a:pt x="19455" y="9344"/>
                  </a:cubicBezTo>
                  <a:cubicBezTo>
                    <a:pt x="19455" y="9344"/>
                    <a:pt x="19455" y="9344"/>
                    <a:pt x="19455" y="9344"/>
                  </a:cubicBezTo>
                  <a:cubicBezTo>
                    <a:pt x="19418" y="9344"/>
                    <a:pt x="19418" y="9344"/>
                    <a:pt x="19418" y="9344"/>
                  </a:cubicBezTo>
                  <a:cubicBezTo>
                    <a:pt x="19418" y="9344"/>
                    <a:pt x="19418" y="9344"/>
                    <a:pt x="19418" y="9344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209"/>
                    <a:pt x="19418" y="9209"/>
                    <a:pt x="19418" y="9209"/>
                  </a:cubicBezTo>
                  <a:cubicBezTo>
                    <a:pt x="19418" y="9141"/>
                    <a:pt x="19418" y="9141"/>
                    <a:pt x="19418" y="9141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73"/>
                    <a:pt x="19381" y="9073"/>
                    <a:pt x="19381" y="9073"/>
                  </a:cubicBezTo>
                  <a:cubicBezTo>
                    <a:pt x="19381" y="9006"/>
                    <a:pt x="19381" y="9006"/>
                    <a:pt x="19381" y="9006"/>
                  </a:cubicBezTo>
                  <a:cubicBezTo>
                    <a:pt x="19344" y="8938"/>
                    <a:pt x="19344" y="8938"/>
                    <a:pt x="19344" y="8938"/>
                  </a:cubicBezTo>
                  <a:cubicBezTo>
                    <a:pt x="19344" y="8938"/>
                    <a:pt x="19344" y="8938"/>
                    <a:pt x="19344" y="8938"/>
                  </a:cubicBezTo>
                  <a:cubicBezTo>
                    <a:pt x="19307" y="8870"/>
                    <a:pt x="19307" y="8870"/>
                    <a:pt x="19307" y="8870"/>
                  </a:cubicBezTo>
                  <a:cubicBezTo>
                    <a:pt x="19307" y="8870"/>
                    <a:pt x="19307" y="8870"/>
                    <a:pt x="19307" y="8870"/>
                  </a:cubicBezTo>
                  <a:cubicBezTo>
                    <a:pt x="19307" y="8803"/>
                    <a:pt x="19307" y="8803"/>
                    <a:pt x="19307" y="8803"/>
                  </a:cubicBezTo>
                  <a:cubicBezTo>
                    <a:pt x="19307" y="8735"/>
                    <a:pt x="19307" y="8735"/>
                    <a:pt x="19307" y="8735"/>
                  </a:cubicBezTo>
                  <a:cubicBezTo>
                    <a:pt x="19344" y="8667"/>
                    <a:pt x="19344" y="8667"/>
                    <a:pt x="19344" y="8667"/>
                  </a:cubicBezTo>
                  <a:cubicBezTo>
                    <a:pt x="19381" y="8667"/>
                    <a:pt x="19381" y="8667"/>
                    <a:pt x="19381" y="8667"/>
                  </a:cubicBezTo>
                  <a:cubicBezTo>
                    <a:pt x="19418" y="8667"/>
                    <a:pt x="19418" y="8667"/>
                    <a:pt x="19418" y="8667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455" y="8599"/>
                    <a:pt x="19455" y="8599"/>
                    <a:pt x="19455" y="8599"/>
                  </a:cubicBezTo>
                  <a:cubicBezTo>
                    <a:pt x="19418" y="8599"/>
                    <a:pt x="19418" y="8599"/>
                    <a:pt x="19418" y="8599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381" y="8599"/>
                    <a:pt x="19381" y="8599"/>
                    <a:pt x="19381" y="8599"/>
                  </a:cubicBezTo>
                  <a:cubicBezTo>
                    <a:pt x="19307" y="8599"/>
                    <a:pt x="19307" y="8599"/>
                    <a:pt x="19307" y="8599"/>
                  </a:cubicBezTo>
                  <a:cubicBezTo>
                    <a:pt x="19270" y="8532"/>
                    <a:pt x="19270" y="8532"/>
                    <a:pt x="19270" y="8532"/>
                  </a:cubicBezTo>
                  <a:cubicBezTo>
                    <a:pt x="19270" y="8532"/>
                    <a:pt x="19270" y="8532"/>
                    <a:pt x="19270" y="8532"/>
                  </a:cubicBezTo>
                  <a:cubicBezTo>
                    <a:pt x="19233" y="8532"/>
                    <a:pt x="19233" y="8532"/>
                    <a:pt x="19233" y="8532"/>
                  </a:cubicBezTo>
                  <a:cubicBezTo>
                    <a:pt x="19196" y="8599"/>
                    <a:pt x="19196" y="8599"/>
                    <a:pt x="19196" y="8599"/>
                  </a:cubicBezTo>
                  <a:cubicBezTo>
                    <a:pt x="19159" y="8599"/>
                    <a:pt x="19159" y="8599"/>
                    <a:pt x="19159" y="8599"/>
                  </a:cubicBezTo>
                  <a:cubicBezTo>
                    <a:pt x="19122" y="8667"/>
                    <a:pt x="19122" y="8667"/>
                    <a:pt x="19122" y="8667"/>
                  </a:cubicBezTo>
                  <a:cubicBezTo>
                    <a:pt x="19122" y="8667"/>
                    <a:pt x="19122" y="8667"/>
                    <a:pt x="19122" y="8667"/>
                  </a:cubicBezTo>
                  <a:cubicBezTo>
                    <a:pt x="19122" y="8735"/>
                    <a:pt x="19122" y="8735"/>
                    <a:pt x="19122" y="8735"/>
                  </a:cubicBezTo>
                  <a:cubicBezTo>
                    <a:pt x="19159" y="8803"/>
                    <a:pt x="19159" y="8803"/>
                    <a:pt x="19159" y="8803"/>
                  </a:cubicBezTo>
                  <a:cubicBezTo>
                    <a:pt x="19159" y="8803"/>
                    <a:pt x="19159" y="8803"/>
                    <a:pt x="19159" y="8803"/>
                  </a:cubicBezTo>
                  <a:cubicBezTo>
                    <a:pt x="19159" y="8870"/>
                    <a:pt x="19159" y="8870"/>
                    <a:pt x="19159" y="8870"/>
                  </a:cubicBezTo>
                  <a:cubicBezTo>
                    <a:pt x="19159" y="8938"/>
                    <a:pt x="19159" y="8938"/>
                    <a:pt x="19159" y="8938"/>
                  </a:cubicBezTo>
                  <a:cubicBezTo>
                    <a:pt x="19196" y="9006"/>
                    <a:pt x="19196" y="9006"/>
                    <a:pt x="19196" y="9006"/>
                  </a:cubicBezTo>
                  <a:cubicBezTo>
                    <a:pt x="19196" y="9006"/>
                    <a:pt x="19196" y="9006"/>
                    <a:pt x="19196" y="9006"/>
                  </a:cubicBezTo>
                  <a:cubicBezTo>
                    <a:pt x="19233" y="9006"/>
                    <a:pt x="19233" y="9006"/>
                    <a:pt x="19233" y="9006"/>
                  </a:cubicBezTo>
                  <a:cubicBezTo>
                    <a:pt x="19233" y="9141"/>
                    <a:pt x="19233" y="9141"/>
                    <a:pt x="19233" y="9141"/>
                  </a:cubicBezTo>
                  <a:cubicBezTo>
                    <a:pt x="19270" y="9141"/>
                    <a:pt x="19270" y="9141"/>
                    <a:pt x="19270" y="9141"/>
                  </a:cubicBezTo>
                  <a:cubicBezTo>
                    <a:pt x="19270" y="9209"/>
                    <a:pt x="19270" y="9209"/>
                    <a:pt x="19270" y="9209"/>
                  </a:cubicBezTo>
                  <a:cubicBezTo>
                    <a:pt x="19307" y="9276"/>
                    <a:pt x="19307" y="9276"/>
                    <a:pt x="19307" y="9276"/>
                  </a:cubicBezTo>
                  <a:cubicBezTo>
                    <a:pt x="19270" y="9276"/>
                    <a:pt x="19270" y="9276"/>
                    <a:pt x="19270" y="9276"/>
                  </a:cubicBezTo>
                  <a:cubicBezTo>
                    <a:pt x="19270" y="9276"/>
                    <a:pt x="19270" y="9276"/>
                    <a:pt x="19270" y="9276"/>
                  </a:cubicBezTo>
                  <a:cubicBezTo>
                    <a:pt x="19233" y="9209"/>
                    <a:pt x="19233" y="9209"/>
                    <a:pt x="19233" y="9209"/>
                  </a:cubicBezTo>
                  <a:cubicBezTo>
                    <a:pt x="19196" y="9209"/>
                    <a:pt x="19196" y="9209"/>
                    <a:pt x="19196" y="9209"/>
                  </a:cubicBezTo>
                  <a:cubicBezTo>
                    <a:pt x="19196" y="9276"/>
                    <a:pt x="19196" y="9276"/>
                    <a:pt x="19196" y="9276"/>
                  </a:cubicBezTo>
                  <a:cubicBezTo>
                    <a:pt x="19159" y="9344"/>
                    <a:pt x="19159" y="9344"/>
                    <a:pt x="19159" y="9344"/>
                  </a:cubicBezTo>
                  <a:cubicBezTo>
                    <a:pt x="19196" y="9412"/>
                    <a:pt x="19196" y="9412"/>
                    <a:pt x="19196" y="9412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480"/>
                    <a:pt x="19159" y="9480"/>
                    <a:pt x="19159" y="9480"/>
                  </a:cubicBezTo>
                  <a:cubicBezTo>
                    <a:pt x="19159" y="9547"/>
                    <a:pt x="19159" y="9547"/>
                    <a:pt x="19159" y="9547"/>
                  </a:cubicBezTo>
                  <a:cubicBezTo>
                    <a:pt x="19159" y="9547"/>
                    <a:pt x="19159" y="9547"/>
                    <a:pt x="19159" y="9547"/>
                  </a:cubicBezTo>
                  <a:cubicBezTo>
                    <a:pt x="19159" y="9615"/>
                    <a:pt x="19159" y="9615"/>
                    <a:pt x="19159" y="9615"/>
                  </a:cubicBezTo>
                  <a:cubicBezTo>
                    <a:pt x="19159" y="9615"/>
                    <a:pt x="19159" y="9615"/>
                    <a:pt x="19159" y="9615"/>
                  </a:cubicBezTo>
                  <a:cubicBezTo>
                    <a:pt x="19159" y="9683"/>
                    <a:pt x="19159" y="9683"/>
                    <a:pt x="19159" y="9683"/>
                  </a:cubicBezTo>
                  <a:cubicBezTo>
                    <a:pt x="19159" y="9818"/>
                    <a:pt x="19159" y="9818"/>
                    <a:pt x="19159" y="9818"/>
                  </a:cubicBezTo>
                  <a:cubicBezTo>
                    <a:pt x="19122" y="9818"/>
                    <a:pt x="19122" y="9818"/>
                    <a:pt x="19122" y="9818"/>
                  </a:cubicBezTo>
                  <a:cubicBezTo>
                    <a:pt x="19122" y="9886"/>
                    <a:pt x="19122" y="9886"/>
                    <a:pt x="19122" y="9886"/>
                  </a:cubicBezTo>
                  <a:cubicBezTo>
                    <a:pt x="19122" y="9886"/>
                    <a:pt x="19122" y="9886"/>
                    <a:pt x="19122" y="9886"/>
                  </a:cubicBezTo>
                  <a:cubicBezTo>
                    <a:pt x="19085" y="9954"/>
                    <a:pt x="19085" y="9954"/>
                    <a:pt x="19085" y="9954"/>
                  </a:cubicBezTo>
                  <a:cubicBezTo>
                    <a:pt x="19085" y="9954"/>
                    <a:pt x="19085" y="9954"/>
                    <a:pt x="19085" y="9954"/>
                  </a:cubicBezTo>
                  <a:cubicBezTo>
                    <a:pt x="19048" y="9886"/>
                    <a:pt x="19048" y="9886"/>
                    <a:pt x="19048" y="9886"/>
                  </a:cubicBezTo>
                  <a:cubicBezTo>
                    <a:pt x="19085" y="9818"/>
                    <a:pt x="19085" y="9818"/>
                    <a:pt x="19085" y="9818"/>
                  </a:cubicBezTo>
                  <a:cubicBezTo>
                    <a:pt x="19048" y="9750"/>
                    <a:pt x="19048" y="9750"/>
                    <a:pt x="19048" y="9750"/>
                  </a:cubicBezTo>
                  <a:cubicBezTo>
                    <a:pt x="19048" y="9750"/>
                    <a:pt x="19048" y="9750"/>
                    <a:pt x="19048" y="9750"/>
                  </a:cubicBezTo>
                  <a:cubicBezTo>
                    <a:pt x="19011" y="9818"/>
                    <a:pt x="19011" y="9818"/>
                    <a:pt x="19011" y="9818"/>
                  </a:cubicBezTo>
                  <a:cubicBezTo>
                    <a:pt x="19011" y="9818"/>
                    <a:pt x="19011" y="9818"/>
                    <a:pt x="19011" y="9818"/>
                  </a:cubicBezTo>
                  <a:cubicBezTo>
                    <a:pt x="18974" y="9886"/>
                    <a:pt x="18974" y="9886"/>
                    <a:pt x="18974" y="9886"/>
                  </a:cubicBezTo>
                  <a:cubicBezTo>
                    <a:pt x="18974" y="9750"/>
                    <a:pt x="18974" y="9750"/>
                    <a:pt x="18974" y="9750"/>
                  </a:cubicBezTo>
                  <a:cubicBezTo>
                    <a:pt x="18937" y="9750"/>
                    <a:pt x="18937" y="9750"/>
                    <a:pt x="18937" y="9750"/>
                  </a:cubicBezTo>
                  <a:cubicBezTo>
                    <a:pt x="18937" y="9750"/>
                    <a:pt x="18937" y="9750"/>
                    <a:pt x="18937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00" y="9750"/>
                    <a:pt x="18900" y="9750"/>
                    <a:pt x="18900" y="9750"/>
                  </a:cubicBezTo>
                  <a:cubicBezTo>
                    <a:pt x="18937" y="9683"/>
                    <a:pt x="18937" y="9683"/>
                    <a:pt x="18937" y="9683"/>
                  </a:cubicBezTo>
                  <a:cubicBezTo>
                    <a:pt x="18900" y="9683"/>
                    <a:pt x="18900" y="9683"/>
                    <a:pt x="18900" y="9683"/>
                  </a:cubicBezTo>
                  <a:cubicBezTo>
                    <a:pt x="18900" y="9615"/>
                    <a:pt x="18900" y="9615"/>
                    <a:pt x="18900" y="9615"/>
                  </a:cubicBezTo>
                  <a:cubicBezTo>
                    <a:pt x="18937" y="9615"/>
                    <a:pt x="18937" y="9615"/>
                    <a:pt x="18937" y="9615"/>
                  </a:cubicBezTo>
                  <a:cubicBezTo>
                    <a:pt x="18900" y="9547"/>
                    <a:pt x="18900" y="9547"/>
                    <a:pt x="18900" y="9547"/>
                  </a:cubicBezTo>
                  <a:cubicBezTo>
                    <a:pt x="18900" y="9547"/>
                    <a:pt x="18900" y="9547"/>
                    <a:pt x="18900" y="9547"/>
                  </a:cubicBezTo>
                  <a:cubicBezTo>
                    <a:pt x="18937" y="9480"/>
                    <a:pt x="18937" y="9480"/>
                    <a:pt x="18937" y="9480"/>
                  </a:cubicBezTo>
                  <a:cubicBezTo>
                    <a:pt x="18900" y="9480"/>
                    <a:pt x="18900" y="9480"/>
                    <a:pt x="18900" y="9480"/>
                  </a:cubicBezTo>
                  <a:cubicBezTo>
                    <a:pt x="18900" y="9412"/>
                    <a:pt x="18900" y="9412"/>
                    <a:pt x="18900" y="9412"/>
                  </a:cubicBezTo>
                  <a:cubicBezTo>
                    <a:pt x="18900" y="9412"/>
                    <a:pt x="18900" y="9412"/>
                    <a:pt x="18900" y="9412"/>
                  </a:cubicBezTo>
                  <a:cubicBezTo>
                    <a:pt x="18900" y="9344"/>
                    <a:pt x="18900" y="9344"/>
                    <a:pt x="18900" y="9344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63" y="9276"/>
                    <a:pt x="18863" y="9276"/>
                    <a:pt x="18863" y="9276"/>
                  </a:cubicBezTo>
                  <a:cubicBezTo>
                    <a:pt x="18826" y="9344"/>
                    <a:pt x="18826" y="9344"/>
                    <a:pt x="18826" y="9344"/>
                  </a:cubicBezTo>
                  <a:cubicBezTo>
                    <a:pt x="18826" y="9344"/>
                    <a:pt x="18826" y="9344"/>
                    <a:pt x="18826" y="9344"/>
                  </a:cubicBezTo>
                  <a:cubicBezTo>
                    <a:pt x="18826" y="9412"/>
                    <a:pt x="18826" y="9412"/>
                    <a:pt x="18826" y="9412"/>
                  </a:cubicBezTo>
                  <a:cubicBezTo>
                    <a:pt x="18789" y="9480"/>
                    <a:pt x="18789" y="9480"/>
                    <a:pt x="18789" y="9480"/>
                  </a:cubicBezTo>
                  <a:cubicBezTo>
                    <a:pt x="18789" y="9480"/>
                    <a:pt x="18789" y="9480"/>
                    <a:pt x="18789" y="9480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52" y="9412"/>
                    <a:pt x="18752" y="9412"/>
                    <a:pt x="18752" y="9412"/>
                  </a:cubicBezTo>
                  <a:cubicBezTo>
                    <a:pt x="18715" y="9344"/>
                    <a:pt x="18715" y="9344"/>
                    <a:pt x="18715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344"/>
                    <a:pt x="18678" y="9344"/>
                    <a:pt x="18678" y="9344"/>
                  </a:cubicBezTo>
                  <a:cubicBezTo>
                    <a:pt x="18678" y="9412"/>
                    <a:pt x="18678" y="9412"/>
                    <a:pt x="18678" y="9412"/>
                  </a:cubicBezTo>
                  <a:cubicBezTo>
                    <a:pt x="18641" y="9412"/>
                    <a:pt x="18641" y="9412"/>
                    <a:pt x="18641" y="9412"/>
                  </a:cubicBezTo>
                  <a:cubicBezTo>
                    <a:pt x="18641" y="9480"/>
                    <a:pt x="18641" y="9480"/>
                    <a:pt x="18641" y="9480"/>
                  </a:cubicBezTo>
                  <a:cubicBezTo>
                    <a:pt x="18567" y="9480"/>
                    <a:pt x="18567" y="9480"/>
                    <a:pt x="18567" y="9480"/>
                  </a:cubicBezTo>
                  <a:cubicBezTo>
                    <a:pt x="18567" y="9480"/>
                    <a:pt x="18567" y="9480"/>
                    <a:pt x="18567" y="9480"/>
                  </a:cubicBezTo>
                  <a:cubicBezTo>
                    <a:pt x="18530" y="9480"/>
                    <a:pt x="18530" y="9480"/>
                    <a:pt x="18530" y="9480"/>
                  </a:cubicBezTo>
                  <a:cubicBezTo>
                    <a:pt x="18530" y="9547"/>
                    <a:pt x="18530" y="9547"/>
                    <a:pt x="18530" y="9547"/>
                  </a:cubicBezTo>
                  <a:cubicBezTo>
                    <a:pt x="18456" y="9480"/>
                    <a:pt x="18456" y="9480"/>
                    <a:pt x="18456" y="9480"/>
                  </a:cubicBezTo>
                  <a:cubicBezTo>
                    <a:pt x="18419" y="9615"/>
                    <a:pt x="18419" y="9615"/>
                    <a:pt x="18419" y="9615"/>
                  </a:cubicBezTo>
                  <a:cubicBezTo>
                    <a:pt x="18419" y="9615"/>
                    <a:pt x="18419" y="9615"/>
                    <a:pt x="18419" y="9615"/>
                  </a:cubicBezTo>
                  <a:cubicBezTo>
                    <a:pt x="18419" y="9683"/>
                    <a:pt x="18419" y="9683"/>
                    <a:pt x="18419" y="9683"/>
                  </a:cubicBezTo>
                  <a:cubicBezTo>
                    <a:pt x="18382" y="9750"/>
                    <a:pt x="18382" y="9750"/>
                    <a:pt x="18382" y="9750"/>
                  </a:cubicBezTo>
                  <a:cubicBezTo>
                    <a:pt x="18382" y="9750"/>
                    <a:pt x="18382" y="9750"/>
                    <a:pt x="18382" y="9750"/>
                  </a:cubicBezTo>
                  <a:cubicBezTo>
                    <a:pt x="18419" y="9818"/>
                    <a:pt x="18419" y="9818"/>
                    <a:pt x="18419" y="9818"/>
                  </a:cubicBezTo>
                  <a:cubicBezTo>
                    <a:pt x="18419" y="9886"/>
                    <a:pt x="18419" y="9886"/>
                    <a:pt x="18419" y="9886"/>
                  </a:cubicBezTo>
                  <a:cubicBezTo>
                    <a:pt x="18456" y="9954"/>
                    <a:pt x="18456" y="9954"/>
                    <a:pt x="18456" y="9954"/>
                  </a:cubicBezTo>
                  <a:cubicBezTo>
                    <a:pt x="18419" y="9954"/>
                    <a:pt x="18419" y="9954"/>
                    <a:pt x="18419" y="9954"/>
                  </a:cubicBezTo>
                  <a:cubicBezTo>
                    <a:pt x="18419" y="10157"/>
                    <a:pt x="18419" y="10157"/>
                    <a:pt x="18419" y="10157"/>
                  </a:cubicBezTo>
                  <a:cubicBezTo>
                    <a:pt x="18456" y="10224"/>
                    <a:pt x="18456" y="10224"/>
                    <a:pt x="18456" y="10224"/>
                  </a:cubicBezTo>
                  <a:cubicBezTo>
                    <a:pt x="18419" y="10292"/>
                    <a:pt x="18419" y="10292"/>
                    <a:pt x="18419" y="10292"/>
                  </a:cubicBezTo>
                  <a:cubicBezTo>
                    <a:pt x="18419" y="10292"/>
                    <a:pt x="18419" y="10292"/>
                    <a:pt x="18419" y="10292"/>
                  </a:cubicBezTo>
                  <a:cubicBezTo>
                    <a:pt x="18419" y="10360"/>
                    <a:pt x="18419" y="10360"/>
                    <a:pt x="18419" y="10360"/>
                  </a:cubicBezTo>
                  <a:cubicBezTo>
                    <a:pt x="18382" y="10360"/>
                    <a:pt x="18382" y="10360"/>
                    <a:pt x="18382" y="10360"/>
                  </a:cubicBezTo>
                  <a:cubicBezTo>
                    <a:pt x="18382" y="10495"/>
                    <a:pt x="18382" y="10495"/>
                    <a:pt x="18382" y="10495"/>
                  </a:cubicBezTo>
                  <a:cubicBezTo>
                    <a:pt x="18382" y="10495"/>
                    <a:pt x="18382" y="10495"/>
                    <a:pt x="18382" y="10495"/>
                  </a:cubicBezTo>
                  <a:cubicBezTo>
                    <a:pt x="18382" y="10563"/>
                    <a:pt x="18382" y="10563"/>
                    <a:pt x="18382" y="10563"/>
                  </a:cubicBezTo>
                  <a:cubicBezTo>
                    <a:pt x="18345" y="10698"/>
                    <a:pt x="18345" y="10698"/>
                    <a:pt x="18345" y="10698"/>
                  </a:cubicBezTo>
                  <a:cubicBezTo>
                    <a:pt x="18382" y="10766"/>
                    <a:pt x="18382" y="10766"/>
                    <a:pt x="18382" y="10766"/>
                  </a:cubicBezTo>
                  <a:cubicBezTo>
                    <a:pt x="18345" y="10766"/>
                    <a:pt x="18345" y="10766"/>
                    <a:pt x="18345" y="10766"/>
                  </a:cubicBezTo>
                  <a:cubicBezTo>
                    <a:pt x="18382" y="10902"/>
                    <a:pt x="18382" y="10902"/>
                    <a:pt x="18382" y="10902"/>
                  </a:cubicBezTo>
                  <a:cubicBezTo>
                    <a:pt x="18382" y="10902"/>
                    <a:pt x="18382" y="10902"/>
                    <a:pt x="18382" y="10902"/>
                  </a:cubicBezTo>
                  <a:cubicBezTo>
                    <a:pt x="18382" y="10969"/>
                    <a:pt x="18382" y="10969"/>
                    <a:pt x="18382" y="10969"/>
                  </a:cubicBezTo>
                  <a:cubicBezTo>
                    <a:pt x="18382" y="10969"/>
                    <a:pt x="18382" y="10969"/>
                    <a:pt x="18382" y="10969"/>
                  </a:cubicBezTo>
                  <a:cubicBezTo>
                    <a:pt x="18419" y="10969"/>
                    <a:pt x="18419" y="10969"/>
                    <a:pt x="18419" y="10969"/>
                  </a:cubicBezTo>
                  <a:cubicBezTo>
                    <a:pt x="18456" y="10969"/>
                    <a:pt x="18456" y="10969"/>
                    <a:pt x="18456" y="10969"/>
                  </a:cubicBezTo>
                  <a:cubicBezTo>
                    <a:pt x="18456" y="10902"/>
                    <a:pt x="18456" y="10902"/>
                    <a:pt x="18456" y="10902"/>
                  </a:cubicBezTo>
                  <a:cubicBezTo>
                    <a:pt x="18456" y="10902"/>
                    <a:pt x="18456" y="10902"/>
                    <a:pt x="18456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493" y="10902"/>
                    <a:pt x="18493" y="10902"/>
                    <a:pt x="18493" y="10902"/>
                  </a:cubicBezTo>
                  <a:cubicBezTo>
                    <a:pt x="18530" y="10902"/>
                    <a:pt x="18530" y="10902"/>
                    <a:pt x="18530" y="10902"/>
                  </a:cubicBezTo>
                  <a:cubicBezTo>
                    <a:pt x="18567" y="10969"/>
                    <a:pt x="18567" y="10969"/>
                    <a:pt x="18567" y="10969"/>
                  </a:cubicBezTo>
                  <a:cubicBezTo>
                    <a:pt x="18567" y="10969"/>
                    <a:pt x="18567" y="10969"/>
                    <a:pt x="18567" y="10969"/>
                  </a:cubicBezTo>
                  <a:cubicBezTo>
                    <a:pt x="18530" y="10969"/>
                    <a:pt x="18530" y="10969"/>
                    <a:pt x="18530" y="10969"/>
                  </a:cubicBezTo>
                  <a:cubicBezTo>
                    <a:pt x="18567" y="11037"/>
                    <a:pt x="18567" y="11037"/>
                    <a:pt x="18567" y="11037"/>
                  </a:cubicBezTo>
                  <a:cubicBezTo>
                    <a:pt x="18567" y="11037"/>
                    <a:pt x="18567" y="11037"/>
                    <a:pt x="18567" y="11037"/>
                  </a:cubicBezTo>
                  <a:cubicBezTo>
                    <a:pt x="18530" y="11037"/>
                    <a:pt x="18530" y="11037"/>
                    <a:pt x="18530" y="11037"/>
                  </a:cubicBezTo>
                  <a:cubicBezTo>
                    <a:pt x="18530" y="11105"/>
                    <a:pt x="18530" y="11105"/>
                    <a:pt x="18530" y="11105"/>
                  </a:cubicBezTo>
                  <a:cubicBezTo>
                    <a:pt x="18493" y="11037"/>
                    <a:pt x="18493" y="11037"/>
                    <a:pt x="18493" y="11037"/>
                  </a:cubicBezTo>
                  <a:cubicBezTo>
                    <a:pt x="18493" y="11105"/>
                    <a:pt x="18493" y="11105"/>
                    <a:pt x="18493" y="11105"/>
                  </a:cubicBezTo>
                  <a:cubicBezTo>
                    <a:pt x="18493" y="11105"/>
                    <a:pt x="18493" y="11105"/>
                    <a:pt x="18493" y="11105"/>
                  </a:cubicBezTo>
                  <a:cubicBezTo>
                    <a:pt x="18493" y="11172"/>
                    <a:pt x="18493" y="11172"/>
                    <a:pt x="18493" y="11172"/>
                  </a:cubicBezTo>
                  <a:cubicBezTo>
                    <a:pt x="18456" y="11240"/>
                    <a:pt x="18456" y="11240"/>
                    <a:pt x="18456" y="11240"/>
                  </a:cubicBezTo>
                  <a:cubicBezTo>
                    <a:pt x="18419" y="11172"/>
                    <a:pt x="18419" y="11172"/>
                    <a:pt x="18419" y="11172"/>
                  </a:cubicBezTo>
                  <a:cubicBezTo>
                    <a:pt x="18419" y="11172"/>
                    <a:pt x="18419" y="11172"/>
                    <a:pt x="18419" y="11172"/>
                  </a:cubicBezTo>
                  <a:cubicBezTo>
                    <a:pt x="18419" y="11105"/>
                    <a:pt x="18419" y="11105"/>
                    <a:pt x="18419" y="11105"/>
                  </a:cubicBezTo>
                  <a:cubicBezTo>
                    <a:pt x="18382" y="11172"/>
                    <a:pt x="18382" y="11172"/>
                    <a:pt x="18382" y="11172"/>
                  </a:cubicBezTo>
                  <a:cubicBezTo>
                    <a:pt x="18382" y="11105"/>
                    <a:pt x="18382" y="11105"/>
                    <a:pt x="18382" y="11105"/>
                  </a:cubicBezTo>
                  <a:cubicBezTo>
                    <a:pt x="18345" y="11105"/>
                    <a:pt x="18345" y="11105"/>
                    <a:pt x="18345" y="11105"/>
                  </a:cubicBezTo>
                  <a:cubicBezTo>
                    <a:pt x="18345" y="11172"/>
                    <a:pt x="18345" y="11172"/>
                    <a:pt x="18345" y="11172"/>
                  </a:cubicBezTo>
                  <a:cubicBezTo>
                    <a:pt x="18345" y="11240"/>
                    <a:pt x="18345" y="11240"/>
                    <a:pt x="18345" y="11240"/>
                  </a:cubicBezTo>
                  <a:cubicBezTo>
                    <a:pt x="18345" y="11240"/>
                    <a:pt x="18345" y="11240"/>
                    <a:pt x="18345" y="11240"/>
                  </a:cubicBezTo>
                  <a:cubicBezTo>
                    <a:pt x="18308" y="11240"/>
                    <a:pt x="18308" y="11240"/>
                    <a:pt x="18308" y="11240"/>
                  </a:cubicBezTo>
                  <a:cubicBezTo>
                    <a:pt x="18308" y="11308"/>
                    <a:pt x="18308" y="11308"/>
                    <a:pt x="18308" y="11308"/>
                  </a:cubicBezTo>
                  <a:cubicBezTo>
                    <a:pt x="18308" y="11308"/>
                    <a:pt x="18308" y="11308"/>
                    <a:pt x="18308" y="11308"/>
                  </a:cubicBezTo>
                  <a:cubicBezTo>
                    <a:pt x="18308" y="11376"/>
                    <a:pt x="18308" y="11376"/>
                    <a:pt x="18308" y="11376"/>
                  </a:cubicBezTo>
                  <a:cubicBezTo>
                    <a:pt x="18271" y="11308"/>
                    <a:pt x="18271" y="11308"/>
                    <a:pt x="18271" y="11308"/>
                  </a:cubicBezTo>
                  <a:cubicBezTo>
                    <a:pt x="18234" y="11240"/>
                    <a:pt x="18234" y="11240"/>
                    <a:pt x="18234" y="11240"/>
                  </a:cubicBezTo>
                  <a:cubicBezTo>
                    <a:pt x="18197" y="11240"/>
                    <a:pt x="18197" y="11240"/>
                    <a:pt x="18197" y="11240"/>
                  </a:cubicBezTo>
                  <a:cubicBezTo>
                    <a:pt x="18234" y="11308"/>
                    <a:pt x="18234" y="11308"/>
                    <a:pt x="18234" y="11308"/>
                  </a:cubicBezTo>
                  <a:cubicBezTo>
                    <a:pt x="18197" y="11376"/>
                    <a:pt x="18197" y="11376"/>
                    <a:pt x="18197" y="11376"/>
                  </a:cubicBezTo>
                  <a:cubicBezTo>
                    <a:pt x="18197" y="11376"/>
                    <a:pt x="18197" y="11376"/>
                    <a:pt x="18197" y="11376"/>
                  </a:cubicBezTo>
                  <a:cubicBezTo>
                    <a:pt x="18197" y="11443"/>
                    <a:pt x="18197" y="11443"/>
                    <a:pt x="18197" y="11443"/>
                  </a:cubicBezTo>
                  <a:cubicBezTo>
                    <a:pt x="18160" y="11443"/>
                    <a:pt x="18160" y="11443"/>
                    <a:pt x="18160" y="11443"/>
                  </a:cubicBezTo>
                  <a:cubicBezTo>
                    <a:pt x="18123" y="11443"/>
                    <a:pt x="18123" y="11443"/>
                    <a:pt x="18123" y="11443"/>
                  </a:cubicBezTo>
                  <a:cubicBezTo>
                    <a:pt x="18086" y="11376"/>
                    <a:pt x="18086" y="11376"/>
                    <a:pt x="18086" y="11376"/>
                  </a:cubicBezTo>
                  <a:cubicBezTo>
                    <a:pt x="18049" y="11376"/>
                    <a:pt x="18049" y="11376"/>
                    <a:pt x="18049" y="11376"/>
                  </a:cubicBezTo>
                  <a:cubicBezTo>
                    <a:pt x="18049" y="11376"/>
                    <a:pt x="18049" y="11376"/>
                    <a:pt x="18049" y="11376"/>
                  </a:cubicBezTo>
                  <a:cubicBezTo>
                    <a:pt x="18049" y="11308"/>
                    <a:pt x="18049" y="11308"/>
                    <a:pt x="18049" y="11308"/>
                  </a:cubicBezTo>
                  <a:cubicBezTo>
                    <a:pt x="18086" y="11308"/>
                    <a:pt x="18086" y="11308"/>
                    <a:pt x="18086" y="11308"/>
                  </a:cubicBezTo>
                  <a:cubicBezTo>
                    <a:pt x="18086" y="11240"/>
                    <a:pt x="18086" y="11240"/>
                    <a:pt x="18086" y="11240"/>
                  </a:cubicBezTo>
                  <a:cubicBezTo>
                    <a:pt x="18086" y="11240"/>
                    <a:pt x="18086" y="11240"/>
                    <a:pt x="18086" y="11240"/>
                  </a:cubicBezTo>
                  <a:cubicBezTo>
                    <a:pt x="18160" y="11240"/>
                    <a:pt x="18160" y="11240"/>
                    <a:pt x="18160" y="11240"/>
                  </a:cubicBezTo>
                  <a:cubicBezTo>
                    <a:pt x="18197" y="11172"/>
                    <a:pt x="18197" y="11172"/>
                    <a:pt x="18197" y="11172"/>
                  </a:cubicBezTo>
                  <a:cubicBezTo>
                    <a:pt x="18197" y="11172"/>
                    <a:pt x="18197" y="11172"/>
                    <a:pt x="18197" y="11172"/>
                  </a:cubicBezTo>
                  <a:cubicBezTo>
                    <a:pt x="18160" y="11105"/>
                    <a:pt x="18160" y="11105"/>
                    <a:pt x="18160" y="11105"/>
                  </a:cubicBezTo>
                  <a:cubicBezTo>
                    <a:pt x="18123" y="11172"/>
                    <a:pt x="18123" y="11172"/>
                    <a:pt x="18123" y="11172"/>
                  </a:cubicBezTo>
                  <a:cubicBezTo>
                    <a:pt x="18086" y="11172"/>
                    <a:pt x="18086" y="11172"/>
                    <a:pt x="18086" y="11172"/>
                  </a:cubicBezTo>
                  <a:cubicBezTo>
                    <a:pt x="18086" y="11172"/>
                    <a:pt x="18086" y="11172"/>
                    <a:pt x="18086" y="11172"/>
                  </a:cubicBezTo>
                  <a:cubicBezTo>
                    <a:pt x="18049" y="11105"/>
                    <a:pt x="18049" y="11105"/>
                    <a:pt x="18049" y="11105"/>
                  </a:cubicBezTo>
                  <a:cubicBezTo>
                    <a:pt x="18049" y="11105"/>
                    <a:pt x="18049" y="11105"/>
                    <a:pt x="18049" y="11105"/>
                  </a:cubicBezTo>
                  <a:cubicBezTo>
                    <a:pt x="17975" y="11105"/>
                    <a:pt x="17975" y="11105"/>
                    <a:pt x="17975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38" y="11105"/>
                    <a:pt x="17938" y="11105"/>
                    <a:pt x="17938" y="11105"/>
                  </a:cubicBezTo>
                  <a:cubicBezTo>
                    <a:pt x="17901" y="11105"/>
                    <a:pt x="17901" y="11105"/>
                    <a:pt x="17901" y="11105"/>
                  </a:cubicBezTo>
                  <a:cubicBezTo>
                    <a:pt x="17901" y="11105"/>
                    <a:pt x="17901" y="11105"/>
                    <a:pt x="17901" y="11105"/>
                  </a:cubicBezTo>
                  <a:cubicBezTo>
                    <a:pt x="17864" y="11105"/>
                    <a:pt x="17864" y="11105"/>
                    <a:pt x="17864" y="11105"/>
                  </a:cubicBezTo>
                  <a:cubicBezTo>
                    <a:pt x="17827" y="11037"/>
                    <a:pt x="17827" y="11037"/>
                    <a:pt x="17827" y="11037"/>
                  </a:cubicBezTo>
                  <a:cubicBezTo>
                    <a:pt x="17790" y="11105"/>
                    <a:pt x="17790" y="11105"/>
                    <a:pt x="17790" y="11105"/>
                  </a:cubicBezTo>
                  <a:cubicBezTo>
                    <a:pt x="17753" y="11037"/>
                    <a:pt x="17753" y="11037"/>
                    <a:pt x="17753" y="11037"/>
                  </a:cubicBezTo>
                  <a:cubicBezTo>
                    <a:pt x="17716" y="11037"/>
                    <a:pt x="17716" y="11037"/>
                    <a:pt x="17716" y="11037"/>
                  </a:cubicBezTo>
                  <a:cubicBezTo>
                    <a:pt x="17679" y="11105"/>
                    <a:pt x="17679" y="11105"/>
                    <a:pt x="17679" y="11105"/>
                  </a:cubicBezTo>
                  <a:cubicBezTo>
                    <a:pt x="17642" y="11172"/>
                    <a:pt x="17642" y="11172"/>
                    <a:pt x="17642" y="11172"/>
                  </a:cubicBezTo>
                  <a:cubicBezTo>
                    <a:pt x="17642" y="11172"/>
                    <a:pt x="17642" y="11172"/>
                    <a:pt x="17642" y="11172"/>
                  </a:cubicBezTo>
                  <a:cubicBezTo>
                    <a:pt x="17679" y="11240"/>
                    <a:pt x="17679" y="11240"/>
                    <a:pt x="17679" y="11240"/>
                  </a:cubicBezTo>
                  <a:cubicBezTo>
                    <a:pt x="17642" y="11240"/>
                    <a:pt x="17642" y="11240"/>
                    <a:pt x="17642" y="11240"/>
                  </a:cubicBezTo>
                  <a:cubicBezTo>
                    <a:pt x="17642" y="11240"/>
                    <a:pt x="17642" y="11240"/>
                    <a:pt x="17642" y="11240"/>
                  </a:cubicBezTo>
                  <a:cubicBezTo>
                    <a:pt x="17605" y="11308"/>
                    <a:pt x="17605" y="11308"/>
                    <a:pt x="17605" y="11308"/>
                  </a:cubicBezTo>
                  <a:cubicBezTo>
                    <a:pt x="17642" y="11308"/>
                    <a:pt x="17642" y="11308"/>
                    <a:pt x="17642" y="11308"/>
                  </a:cubicBezTo>
                  <a:cubicBezTo>
                    <a:pt x="17679" y="11308"/>
                    <a:pt x="17679" y="11308"/>
                    <a:pt x="17679" y="11308"/>
                  </a:cubicBezTo>
                  <a:cubicBezTo>
                    <a:pt x="17679" y="11308"/>
                    <a:pt x="17679" y="11308"/>
                    <a:pt x="17679" y="11308"/>
                  </a:cubicBezTo>
                  <a:cubicBezTo>
                    <a:pt x="17679" y="11376"/>
                    <a:pt x="17679" y="11376"/>
                    <a:pt x="17679" y="11376"/>
                  </a:cubicBezTo>
                  <a:cubicBezTo>
                    <a:pt x="17605" y="11376"/>
                    <a:pt x="17605" y="11376"/>
                    <a:pt x="17605" y="11376"/>
                  </a:cubicBezTo>
                  <a:cubicBezTo>
                    <a:pt x="17605" y="11376"/>
                    <a:pt x="17605" y="11376"/>
                    <a:pt x="17605" y="11376"/>
                  </a:cubicBezTo>
                  <a:cubicBezTo>
                    <a:pt x="17532" y="11376"/>
                    <a:pt x="17532" y="11376"/>
                    <a:pt x="17532" y="11376"/>
                  </a:cubicBezTo>
                  <a:cubicBezTo>
                    <a:pt x="17532" y="11376"/>
                    <a:pt x="17532" y="11376"/>
                    <a:pt x="17532" y="11376"/>
                  </a:cubicBezTo>
                  <a:cubicBezTo>
                    <a:pt x="17532" y="11443"/>
                    <a:pt x="17532" y="11443"/>
                    <a:pt x="17532" y="11443"/>
                  </a:cubicBezTo>
                  <a:cubicBezTo>
                    <a:pt x="17495" y="11376"/>
                    <a:pt x="17495" y="11376"/>
                    <a:pt x="17495" y="11376"/>
                  </a:cubicBezTo>
                  <a:cubicBezTo>
                    <a:pt x="17495" y="11443"/>
                    <a:pt x="17495" y="11443"/>
                    <a:pt x="17495" y="11443"/>
                  </a:cubicBezTo>
                  <a:cubicBezTo>
                    <a:pt x="17458" y="11443"/>
                    <a:pt x="17458" y="11443"/>
                    <a:pt x="17458" y="11443"/>
                  </a:cubicBezTo>
                  <a:cubicBezTo>
                    <a:pt x="17458" y="11376"/>
                    <a:pt x="17458" y="11376"/>
                    <a:pt x="17458" y="11376"/>
                  </a:cubicBezTo>
                  <a:cubicBezTo>
                    <a:pt x="17384" y="11376"/>
                    <a:pt x="17384" y="11376"/>
                    <a:pt x="17384" y="11376"/>
                  </a:cubicBezTo>
                  <a:cubicBezTo>
                    <a:pt x="17384" y="11443"/>
                    <a:pt x="17384" y="11443"/>
                    <a:pt x="17384" y="11443"/>
                  </a:cubicBezTo>
                  <a:cubicBezTo>
                    <a:pt x="17310" y="11376"/>
                    <a:pt x="17310" y="11376"/>
                    <a:pt x="17310" y="11376"/>
                  </a:cubicBezTo>
                  <a:cubicBezTo>
                    <a:pt x="17273" y="11443"/>
                    <a:pt x="17273" y="11443"/>
                    <a:pt x="17273" y="11443"/>
                  </a:cubicBezTo>
                  <a:cubicBezTo>
                    <a:pt x="17273" y="11443"/>
                    <a:pt x="17273" y="11443"/>
                    <a:pt x="17273" y="11443"/>
                  </a:cubicBezTo>
                  <a:cubicBezTo>
                    <a:pt x="17310" y="11511"/>
                    <a:pt x="17310" y="11511"/>
                    <a:pt x="17310" y="11511"/>
                  </a:cubicBezTo>
                  <a:cubicBezTo>
                    <a:pt x="17273" y="11579"/>
                    <a:pt x="17273" y="11579"/>
                    <a:pt x="17273" y="11579"/>
                  </a:cubicBezTo>
                  <a:cubicBezTo>
                    <a:pt x="17273" y="11646"/>
                    <a:pt x="17273" y="11646"/>
                    <a:pt x="17273" y="11646"/>
                  </a:cubicBezTo>
                  <a:cubicBezTo>
                    <a:pt x="17236" y="11579"/>
                    <a:pt x="17236" y="11579"/>
                    <a:pt x="17236" y="11579"/>
                  </a:cubicBezTo>
                  <a:cubicBezTo>
                    <a:pt x="17236" y="11579"/>
                    <a:pt x="17236" y="11579"/>
                    <a:pt x="17236" y="11579"/>
                  </a:cubicBezTo>
                  <a:cubicBezTo>
                    <a:pt x="17236" y="11511"/>
                    <a:pt x="17236" y="11511"/>
                    <a:pt x="17236" y="11511"/>
                  </a:cubicBezTo>
                  <a:cubicBezTo>
                    <a:pt x="17199" y="11443"/>
                    <a:pt x="17199" y="11443"/>
                    <a:pt x="17199" y="11443"/>
                  </a:cubicBezTo>
                  <a:cubicBezTo>
                    <a:pt x="17199" y="11511"/>
                    <a:pt x="17199" y="11511"/>
                    <a:pt x="17199" y="11511"/>
                  </a:cubicBezTo>
                  <a:cubicBezTo>
                    <a:pt x="17162" y="11511"/>
                    <a:pt x="17162" y="11511"/>
                    <a:pt x="17162" y="11511"/>
                  </a:cubicBezTo>
                  <a:cubicBezTo>
                    <a:pt x="17125" y="11511"/>
                    <a:pt x="17125" y="11511"/>
                    <a:pt x="17125" y="11511"/>
                  </a:cubicBezTo>
                  <a:cubicBezTo>
                    <a:pt x="17088" y="11579"/>
                    <a:pt x="17088" y="11579"/>
                    <a:pt x="17088" y="11579"/>
                  </a:cubicBezTo>
                  <a:cubicBezTo>
                    <a:pt x="17051" y="11511"/>
                    <a:pt x="17051" y="11511"/>
                    <a:pt x="17051" y="11511"/>
                  </a:cubicBezTo>
                  <a:cubicBezTo>
                    <a:pt x="17014" y="11579"/>
                    <a:pt x="17014" y="11579"/>
                    <a:pt x="17014" y="11579"/>
                  </a:cubicBezTo>
                  <a:cubicBezTo>
                    <a:pt x="16977" y="11579"/>
                    <a:pt x="16977" y="11579"/>
                    <a:pt x="16977" y="11579"/>
                  </a:cubicBezTo>
                  <a:cubicBezTo>
                    <a:pt x="16903" y="11646"/>
                    <a:pt x="16903" y="11646"/>
                    <a:pt x="16903" y="11646"/>
                  </a:cubicBezTo>
                  <a:cubicBezTo>
                    <a:pt x="16866" y="11714"/>
                    <a:pt x="16866" y="11714"/>
                    <a:pt x="16866" y="11714"/>
                  </a:cubicBezTo>
                  <a:cubicBezTo>
                    <a:pt x="16866" y="11646"/>
                    <a:pt x="16866" y="11646"/>
                    <a:pt x="16866" y="11646"/>
                  </a:cubicBezTo>
                  <a:cubicBezTo>
                    <a:pt x="16829" y="11646"/>
                    <a:pt x="16829" y="11646"/>
                    <a:pt x="16829" y="11646"/>
                  </a:cubicBezTo>
                  <a:cubicBezTo>
                    <a:pt x="16829" y="11714"/>
                    <a:pt x="16829" y="11714"/>
                    <a:pt x="16829" y="11714"/>
                  </a:cubicBezTo>
                  <a:cubicBezTo>
                    <a:pt x="16755" y="11782"/>
                    <a:pt x="16755" y="11782"/>
                    <a:pt x="16755" y="11782"/>
                  </a:cubicBezTo>
                  <a:cubicBezTo>
                    <a:pt x="16755" y="11850"/>
                    <a:pt x="16755" y="11850"/>
                    <a:pt x="16755" y="11850"/>
                  </a:cubicBezTo>
                  <a:cubicBezTo>
                    <a:pt x="16718" y="11850"/>
                    <a:pt x="16718" y="11850"/>
                    <a:pt x="16718" y="11850"/>
                  </a:cubicBezTo>
                  <a:cubicBezTo>
                    <a:pt x="16718" y="11917"/>
                    <a:pt x="16718" y="11917"/>
                    <a:pt x="16718" y="11917"/>
                  </a:cubicBezTo>
                  <a:cubicBezTo>
                    <a:pt x="16755" y="12053"/>
                    <a:pt x="16755" y="12053"/>
                    <a:pt x="16755" y="12053"/>
                  </a:cubicBezTo>
                  <a:cubicBezTo>
                    <a:pt x="16755" y="12188"/>
                    <a:pt x="16755" y="12188"/>
                    <a:pt x="16755" y="12188"/>
                  </a:cubicBezTo>
                  <a:cubicBezTo>
                    <a:pt x="16718" y="12256"/>
                    <a:pt x="16718" y="12256"/>
                    <a:pt x="16718" y="12256"/>
                  </a:cubicBezTo>
                  <a:cubicBezTo>
                    <a:pt x="16681" y="12324"/>
                    <a:pt x="16681" y="12324"/>
                    <a:pt x="16681" y="12324"/>
                  </a:cubicBezTo>
                  <a:cubicBezTo>
                    <a:pt x="16681" y="12391"/>
                    <a:pt x="16681" y="12391"/>
                    <a:pt x="16681" y="12391"/>
                  </a:cubicBezTo>
                  <a:cubicBezTo>
                    <a:pt x="16681" y="12527"/>
                    <a:pt x="16681" y="12527"/>
                    <a:pt x="16681" y="12527"/>
                  </a:cubicBezTo>
                  <a:cubicBezTo>
                    <a:pt x="16718" y="12527"/>
                    <a:pt x="16718" y="12527"/>
                    <a:pt x="16718" y="12527"/>
                  </a:cubicBezTo>
                  <a:cubicBezTo>
                    <a:pt x="16718" y="12594"/>
                    <a:pt x="16718" y="12594"/>
                    <a:pt x="16718" y="12594"/>
                  </a:cubicBezTo>
                  <a:cubicBezTo>
                    <a:pt x="16681" y="12594"/>
                    <a:pt x="16681" y="12594"/>
                    <a:pt x="16681" y="12594"/>
                  </a:cubicBezTo>
                  <a:cubicBezTo>
                    <a:pt x="16681" y="12594"/>
                    <a:pt x="16681" y="12594"/>
                    <a:pt x="16681" y="12594"/>
                  </a:cubicBezTo>
                  <a:cubicBezTo>
                    <a:pt x="16681" y="12662"/>
                    <a:pt x="16681" y="12662"/>
                    <a:pt x="16681" y="12662"/>
                  </a:cubicBezTo>
                  <a:cubicBezTo>
                    <a:pt x="16644" y="12730"/>
                    <a:pt x="16644" y="12730"/>
                    <a:pt x="16644" y="12730"/>
                  </a:cubicBezTo>
                  <a:cubicBezTo>
                    <a:pt x="16681" y="12797"/>
                    <a:pt x="16681" y="12797"/>
                    <a:pt x="16681" y="12797"/>
                  </a:cubicBezTo>
                  <a:cubicBezTo>
                    <a:pt x="16644" y="12865"/>
                    <a:pt x="16644" y="12865"/>
                    <a:pt x="16644" y="12865"/>
                  </a:cubicBezTo>
                  <a:cubicBezTo>
                    <a:pt x="16644" y="12933"/>
                    <a:pt x="16644" y="12933"/>
                    <a:pt x="16644" y="12933"/>
                  </a:cubicBezTo>
                  <a:cubicBezTo>
                    <a:pt x="16570" y="13001"/>
                    <a:pt x="16570" y="13001"/>
                    <a:pt x="16570" y="13001"/>
                  </a:cubicBezTo>
                  <a:cubicBezTo>
                    <a:pt x="16607" y="13068"/>
                    <a:pt x="16607" y="13068"/>
                    <a:pt x="16607" y="13068"/>
                  </a:cubicBezTo>
                  <a:cubicBezTo>
                    <a:pt x="16570" y="13068"/>
                    <a:pt x="16570" y="13068"/>
                    <a:pt x="16570" y="13068"/>
                  </a:cubicBezTo>
                  <a:cubicBezTo>
                    <a:pt x="16570" y="13204"/>
                    <a:pt x="16570" y="13204"/>
                    <a:pt x="16570" y="13204"/>
                  </a:cubicBezTo>
                  <a:cubicBezTo>
                    <a:pt x="16533" y="13204"/>
                    <a:pt x="16533" y="13204"/>
                    <a:pt x="16533" y="13204"/>
                  </a:cubicBezTo>
                  <a:cubicBezTo>
                    <a:pt x="16533" y="13339"/>
                    <a:pt x="16533" y="13339"/>
                    <a:pt x="16533" y="13339"/>
                  </a:cubicBezTo>
                  <a:cubicBezTo>
                    <a:pt x="16533" y="13407"/>
                    <a:pt x="16533" y="13407"/>
                    <a:pt x="16533" y="13407"/>
                  </a:cubicBezTo>
                  <a:cubicBezTo>
                    <a:pt x="16533" y="13475"/>
                    <a:pt x="16533" y="13475"/>
                    <a:pt x="16533" y="13475"/>
                  </a:cubicBezTo>
                  <a:cubicBezTo>
                    <a:pt x="16533" y="13542"/>
                    <a:pt x="16533" y="13542"/>
                    <a:pt x="16533" y="13542"/>
                  </a:cubicBezTo>
                  <a:cubicBezTo>
                    <a:pt x="16496" y="13542"/>
                    <a:pt x="16496" y="13542"/>
                    <a:pt x="16496" y="13542"/>
                  </a:cubicBezTo>
                  <a:cubicBezTo>
                    <a:pt x="16496" y="13610"/>
                    <a:pt x="16496" y="13610"/>
                    <a:pt x="16496" y="13610"/>
                  </a:cubicBezTo>
                  <a:cubicBezTo>
                    <a:pt x="16459" y="13678"/>
                    <a:pt x="16459" y="13678"/>
                    <a:pt x="16459" y="13678"/>
                  </a:cubicBezTo>
                  <a:cubicBezTo>
                    <a:pt x="16459" y="13745"/>
                    <a:pt x="16459" y="13745"/>
                    <a:pt x="16459" y="13745"/>
                  </a:cubicBezTo>
                  <a:cubicBezTo>
                    <a:pt x="16459" y="13745"/>
                    <a:pt x="16459" y="13745"/>
                    <a:pt x="16459" y="13745"/>
                  </a:cubicBezTo>
                  <a:cubicBezTo>
                    <a:pt x="16459" y="13813"/>
                    <a:pt x="16459" y="13813"/>
                    <a:pt x="16459" y="13813"/>
                  </a:cubicBezTo>
                  <a:cubicBezTo>
                    <a:pt x="16422" y="13881"/>
                    <a:pt x="16422" y="13881"/>
                    <a:pt x="16422" y="13881"/>
                  </a:cubicBezTo>
                  <a:cubicBezTo>
                    <a:pt x="16422" y="13949"/>
                    <a:pt x="16422" y="13949"/>
                    <a:pt x="16422" y="13949"/>
                  </a:cubicBezTo>
                  <a:cubicBezTo>
                    <a:pt x="16348" y="14016"/>
                    <a:pt x="16348" y="14016"/>
                    <a:pt x="16348" y="14016"/>
                  </a:cubicBezTo>
                  <a:cubicBezTo>
                    <a:pt x="16348" y="14084"/>
                    <a:pt x="16348" y="14084"/>
                    <a:pt x="16348" y="14084"/>
                  </a:cubicBezTo>
                  <a:cubicBezTo>
                    <a:pt x="16311" y="14152"/>
                    <a:pt x="16311" y="14152"/>
                    <a:pt x="16311" y="14152"/>
                  </a:cubicBezTo>
                  <a:cubicBezTo>
                    <a:pt x="16311" y="14219"/>
                    <a:pt x="16311" y="14219"/>
                    <a:pt x="16311" y="14219"/>
                  </a:cubicBezTo>
                  <a:cubicBezTo>
                    <a:pt x="16311" y="14287"/>
                    <a:pt x="16311" y="14287"/>
                    <a:pt x="16311" y="14287"/>
                  </a:cubicBezTo>
                  <a:cubicBezTo>
                    <a:pt x="16311" y="14355"/>
                    <a:pt x="16311" y="14355"/>
                    <a:pt x="16311" y="14355"/>
                  </a:cubicBezTo>
                  <a:cubicBezTo>
                    <a:pt x="16348" y="14355"/>
                    <a:pt x="16348" y="14355"/>
                    <a:pt x="16348" y="14355"/>
                  </a:cubicBezTo>
                  <a:cubicBezTo>
                    <a:pt x="16385" y="14355"/>
                    <a:pt x="16385" y="14355"/>
                    <a:pt x="16385" y="14355"/>
                  </a:cubicBezTo>
                  <a:cubicBezTo>
                    <a:pt x="16422" y="14355"/>
                    <a:pt x="16422" y="14355"/>
                    <a:pt x="16422" y="14355"/>
                  </a:cubicBezTo>
                  <a:cubicBezTo>
                    <a:pt x="16422" y="14355"/>
                    <a:pt x="16422" y="14355"/>
                    <a:pt x="16422" y="14355"/>
                  </a:cubicBezTo>
                  <a:cubicBezTo>
                    <a:pt x="16496" y="14355"/>
                    <a:pt x="16496" y="14355"/>
                    <a:pt x="16496" y="14355"/>
                  </a:cubicBezTo>
                  <a:cubicBezTo>
                    <a:pt x="16496" y="14355"/>
                    <a:pt x="16496" y="14355"/>
                    <a:pt x="16496" y="14355"/>
                  </a:cubicBezTo>
                  <a:cubicBezTo>
                    <a:pt x="16533" y="14287"/>
                    <a:pt x="16533" y="14287"/>
                    <a:pt x="16533" y="14287"/>
                  </a:cubicBezTo>
                  <a:cubicBezTo>
                    <a:pt x="16533" y="14287"/>
                    <a:pt x="16533" y="14287"/>
                    <a:pt x="16533" y="14287"/>
                  </a:cubicBezTo>
                  <a:cubicBezTo>
                    <a:pt x="16570" y="14287"/>
                    <a:pt x="16570" y="14287"/>
                    <a:pt x="16570" y="14287"/>
                  </a:cubicBezTo>
                  <a:cubicBezTo>
                    <a:pt x="16570" y="14423"/>
                    <a:pt x="16570" y="14423"/>
                    <a:pt x="16570" y="14423"/>
                  </a:cubicBezTo>
                  <a:cubicBezTo>
                    <a:pt x="16607" y="14490"/>
                    <a:pt x="16607" y="14490"/>
                    <a:pt x="16607" y="14490"/>
                  </a:cubicBezTo>
                  <a:cubicBezTo>
                    <a:pt x="16644" y="14558"/>
                    <a:pt x="16644" y="14558"/>
                    <a:pt x="16644" y="14558"/>
                  </a:cubicBezTo>
                  <a:cubicBezTo>
                    <a:pt x="16644" y="14626"/>
                    <a:pt x="16644" y="14626"/>
                    <a:pt x="16644" y="14626"/>
                  </a:cubicBezTo>
                  <a:cubicBezTo>
                    <a:pt x="16681" y="14693"/>
                    <a:pt x="16681" y="14693"/>
                    <a:pt x="16681" y="14693"/>
                  </a:cubicBezTo>
                  <a:cubicBezTo>
                    <a:pt x="16681" y="14693"/>
                    <a:pt x="16681" y="14693"/>
                    <a:pt x="16681" y="14693"/>
                  </a:cubicBezTo>
                  <a:cubicBezTo>
                    <a:pt x="16718" y="14693"/>
                    <a:pt x="16718" y="14693"/>
                    <a:pt x="16718" y="14693"/>
                  </a:cubicBezTo>
                  <a:cubicBezTo>
                    <a:pt x="16718" y="14626"/>
                    <a:pt x="16718" y="14626"/>
                    <a:pt x="16718" y="14626"/>
                  </a:cubicBezTo>
                  <a:cubicBezTo>
                    <a:pt x="16755" y="14626"/>
                    <a:pt x="16755" y="14626"/>
                    <a:pt x="16755" y="14626"/>
                  </a:cubicBezTo>
                  <a:cubicBezTo>
                    <a:pt x="16755" y="14558"/>
                    <a:pt x="16755" y="14558"/>
                    <a:pt x="16755" y="14558"/>
                  </a:cubicBezTo>
                  <a:cubicBezTo>
                    <a:pt x="16755" y="14626"/>
                    <a:pt x="16755" y="14626"/>
                    <a:pt x="16755" y="14626"/>
                  </a:cubicBezTo>
                  <a:cubicBezTo>
                    <a:pt x="16792" y="14558"/>
                    <a:pt x="16792" y="14558"/>
                    <a:pt x="16792" y="14558"/>
                  </a:cubicBezTo>
                  <a:cubicBezTo>
                    <a:pt x="16829" y="14626"/>
                    <a:pt x="16829" y="14626"/>
                    <a:pt x="16829" y="14626"/>
                  </a:cubicBezTo>
                  <a:cubicBezTo>
                    <a:pt x="16829" y="14626"/>
                    <a:pt x="16829" y="14626"/>
                    <a:pt x="16829" y="14626"/>
                  </a:cubicBezTo>
                  <a:cubicBezTo>
                    <a:pt x="16792" y="14626"/>
                    <a:pt x="16792" y="14626"/>
                    <a:pt x="16792" y="14626"/>
                  </a:cubicBezTo>
                  <a:cubicBezTo>
                    <a:pt x="16792" y="14761"/>
                    <a:pt x="16792" y="14761"/>
                    <a:pt x="16792" y="14761"/>
                  </a:cubicBezTo>
                  <a:cubicBezTo>
                    <a:pt x="16792" y="14761"/>
                    <a:pt x="16792" y="14761"/>
                    <a:pt x="16792" y="14761"/>
                  </a:cubicBezTo>
                  <a:cubicBezTo>
                    <a:pt x="16755" y="14761"/>
                    <a:pt x="16755" y="14761"/>
                    <a:pt x="16755" y="14761"/>
                  </a:cubicBezTo>
                  <a:cubicBezTo>
                    <a:pt x="16755" y="14829"/>
                    <a:pt x="16755" y="14829"/>
                    <a:pt x="16755" y="14829"/>
                  </a:cubicBezTo>
                  <a:cubicBezTo>
                    <a:pt x="16829" y="14761"/>
                    <a:pt x="16829" y="14761"/>
                    <a:pt x="16829" y="14761"/>
                  </a:cubicBezTo>
                  <a:cubicBezTo>
                    <a:pt x="16866" y="14761"/>
                    <a:pt x="16866" y="14761"/>
                    <a:pt x="16866" y="14761"/>
                  </a:cubicBezTo>
                  <a:cubicBezTo>
                    <a:pt x="16903" y="14693"/>
                    <a:pt x="16903" y="14693"/>
                    <a:pt x="16903" y="14693"/>
                  </a:cubicBezTo>
                  <a:cubicBezTo>
                    <a:pt x="16903" y="14626"/>
                    <a:pt x="16903" y="14626"/>
                    <a:pt x="16903" y="14626"/>
                  </a:cubicBezTo>
                  <a:cubicBezTo>
                    <a:pt x="16903" y="14558"/>
                    <a:pt x="16903" y="14558"/>
                    <a:pt x="16903" y="14558"/>
                  </a:cubicBezTo>
                  <a:cubicBezTo>
                    <a:pt x="16903" y="14626"/>
                    <a:pt x="16903" y="14626"/>
                    <a:pt x="16903" y="14626"/>
                  </a:cubicBezTo>
                  <a:cubicBezTo>
                    <a:pt x="16903" y="14693"/>
                    <a:pt x="16903" y="14693"/>
                    <a:pt x="16903" y="14693"/>
                  </a:cubicBezTo>
                  <a:cubicBezTo>
                    <a:pt x="16903" y="14761"/>
                    <a:pt x="16903" y="14761"/>
                    <a:pt x="16903" y="14761"/>
                  </a:cubicBezTo>
                  <a:cubicBezTo>
                    <a:pt x="16940" y="14761"/>
                    <a:pt x="16940" y="14761"/>
                    <a:pt x="16940" y="14761"/>
                  </a:cubicBezTo>
                  <a:cubicBezTo>
                    <a:pt x="16940" y="14693"/>
                    <a:pt x="16940" y="14693"/>
                    <a:pt x="16940" y="14693"/>
                  </a:cubicBezTo>
                  <a:cubicBezTo>
                    <a:pt x="16940" y="14558"/>
                    <a:pt x="16940" y="14558"/>
                    <a:pt x="16940" y="14558"/>
                  </a:cubicBezTo>
                  <a:cubicBezTo>
                    <a:pt x="16940" y="14558"/>
                    <a:pt x="16940" y="14558"/>
                    <a:pt x="16940" y="14558"/>
                  </a:cubicBezTo>
                  <a:cubicBezTo>
                    <a:pt x="16903" y="14490"/>
                    <a:pt x="16903" y="14490"/>
                    <a:pt x="16903" y="14490"/>
                  </a:cubicBezTo>
                  <a:cubicBezTo>
                    <a:pt x="16903" y="14423"/>
                    <a:pt x="16903" y="14423"/>
                    <a:pt x="16903" y="14423"/>
                  </a:cubicBezTo>
                  <a:cubicBezTo>
                    <a:pt x="16940" y="14423"/>
                    <a:pt x="16940" y="14423"/>
                    <a:pt x="16940" y="14423"/>
                  </a:cubicBezTo>
                  <a:cubicBezTo>
                    <a:pt x="16977" y="14423"/>
                    <a:pt x="16977" y="14423"/>
                    <a:pt x="16977" y="14423"/>
                  </a:cubicBezTo>
                  <a:cubicBezTo>
                    <a:pt x="16977" y="14423"/>
                    <a:pt x="16977" y="14423"/>
                    <a:pt x="16977" y="14423"/>
                  </a:cubicBezTo>
                  <a:cubicBezTo>
                    <a:pt x="16977" y="14490"/>
                    <a:pt x="16977" y="14490"/>
                    <a:pt x="16977" y="14490"/>
                  </a:cubicBezTo>
                  <a:cubicBezTo>
                    <a:pt x="16977" y="14490"/>
                    <a:pt x="16977" y="14490"/>
                    <a:pt x="16977" y="14490"/>
                  </a:cubicBezTo>
                  <a:cubicBezTo>
                    <a:pt x="17014" y="14423"/>
                    <a:pt x="17014" y="14423"/>
                    <a:pt x="17014" y="14423"/>
                  </a:cubicBezTo>
                  <a:cubicBezTo>
                    <a:pt x="17051" y="14423"/>
                    <a:pt x="17051" y="14423"/>
                    <a:pt x="17051" y="14423"/>
                  </a:cubicBezTo>
                  <a:cubicBezTo>
                    <a:pt x="17088" y="14423"/>
                    <a:pt x="17088" y="14423"/>
                    <a:pt x="17088" y="14423"/>
                  </a:cubicBezTo>
                  <a:cubicBezTo>
                    <a:pt x="17125" y="14423"/>
                    <a:pt x="17125" y="14423"/>
                    <a:pt x="17125" y="14423"/>
                  </a:cubicBezTo>
                  <a:cubicBezTo>
                    <a:pt x="17162" y="14423"/>
                    <a:pt x="17162" y="14423"/>
                    <a:pt x="17162" y="14423"/>
                  </a:cubicBezTo>
                  <a:cubicBezTo>
                    <a:pt x="17162" y="14490"/>
                    <a:pt x="17162" y="14490"/>
                    <a:pt x="17162" y="14490"/>
                  </a:cubicBezTo>
                  <a:cubicBezTo>
                    <a:pt x="17199" y="14558"/>
                    <a:pt x="17199" y="14558"/>
                    <a:pt x="17199" y="14558"/>
                  </a:cubicBezTo>
                  <a:cubicBezTo>
                    <a:pt x="17199" y="14558"/>
                    <a:pt x="17199" y="14558"/>
                    <a:pt x="17199" y="14558"/>
                  </a:cubicBezTo>
                  <a:cubicBezTo>
                    <a:pt x="17273" y="14558"/>
                    <a:pt x="17273" y="14558"/>
                    <a:pt x="17273" y="14558"/>
                  </a:cubicBezTo>
                  <a:cubicBezTo>
                    <a:pt x="17273" y="14626"/>
                    <a:pt x="17273" y="14626"/>
                    <a:pt x="17273" y="14626"/>
                  </a:cubicBezTo>
                  <a:cubicBezTo>
                    <a:pt x="17347" y="14626"/>
                    <a:pt x="17347" y="14626"/>
                    <a:pt x="17347" y="14626"/>
                  </a:cubicBezTo>
                  <a:cubicBezTo>
                    <a:pt x="17347" y="14693"/>
                    <a:pt x="17347" y="14693"/>
                    <a:pt x="17347" y="14693"/>
                  </a:cubicBezTo>
                  <a:cubicBezTo>
                    <a:pt x="17384" y="14693"/>
                    <a:pt x="17384" y="14693"/>
                    <a:pt x="17384" y="14693"/>
                  </a:cubicBezTo>
                  <a:cubicBezTo>
                    <a:pt x="17384" y="14761"/>
                    <a:pt x="17384" y="14761"/>
                    <a:pt x="17384" y="14761"/>
                  </a:cubicBezTo>
                  <a:cubicBezTo>
                    <a:pt x="17421" y="14761"/>
                    <a:pt x="17421" y="14761"/>
                    <a:pt x="17421" y="14761"/>
                  </a:cubicBezTo>
                  <a:cubicBezTo>
                    <a:pt x="17458" y="14829"/>
                    <a:pt x="17458" y="14829"/>
                    <a:pt x="17458" y="14829"/>
                  </a:cubicBezTo>
                  <a:cubicBezTo>
                    <a:pt x="17421" y="14897"/>
                    <a:pt x="17421" y="14897"/>
                    <a:pt x="17421" y="14897"/>
                  </a:cubicBezTo>
                  <a:cubicBezTo>
                    <a:pt x="17421" y="14897"/>
                    <a:pt x="17421" y="14897"/>
                    <a:pt x="17421" y="14897"/>
                  </a:cubicBezTo>
                  <a:cubicBezTo>
                    <a:pt x="17421" y="14964"/>
                    <a:pt x="17421" y="14964"/>
                    <a:pt x="17421" y="14964"/>
                  </a:cubicBezTo>
                  <a:cubicBezTo>
                    <a:pt x="17421" y="15032"/>
                    <a:pt x="17421" y="15032"/>
                    <a:pt x="17421" y="15032"/>
                  </a:cubicBezTo>
                  <a:cubicBezTo>
                    <a:pt x="17458" y="15032"/>
                    <a:pt x="17458" y="15032"/>
                    <a:pt x="17458" y="15032"/>
                  </a:cubicBezTo>
                  <a:cubicBezTo>
                    <a:pt x="17495" y="15100"/>
                    <a:pt x="17495" y="15100"/>
                    <a:pt x="17495" y="15100"/>
                  </a:cubicBezTo>
                  <a:cubicBezTo>
                    <a:pt x="17495" y="15167"/>
                    <a:pt x="17495" y="15167"/>
                    <a:pt x="17495" y="15167"/>
                  </a:cubicBezTo>
                  <a:cubicBezTo>
                    <a:pt x="17495" y="15167"/>
                    <a:pt x="17495" y="15167"/>
                    <a:pt x="17495" y="15167"/>
                  </a:cubicBezTo>
                  <a:cubicBezTo>
                    <a:pt x="17495" y="15235"/>
                    <a:pt x="17495" y="15235"/>
                    <a:pt x="17495" y="15235"/>
                  </a:cubicBezTo>
                  <a:cubicBezTo>
                    <a:pt x="17532" y="15303"/>
                    <a:pt x="17532" y="15303"/>
                    <a:pt x="17532" y="15303"/>
                  </a:cubicBezTo>
                  <a:cubicBezTo>
                    <a:pt x="17532" y="15303"/>
                    <a:pt x="17532" y="15303"/>
                    <a:pt x="17532" y="15303"/>
                  </a:cubicBezTo>
                  <a:cubicBezTo>
                    <a:pt x="17568" y="15235"/>
                    <a:pt x="17568" y="15235"/>
                    <a:pt x="17568" y="15235"/>
                  </a:cubicBezTo>
                  <a:cubicBezTo>
                    <a:pt x="17568" y="15303"/>
                    <a:pt x="17568" y="15303"/>
                    <a:pt x="17568" y="15303"/>
                  </a:cubicBezTo>
                  <a:cubicBezTo>
                    <a:pt x="17568" y="15371"/>
                    <a:pt x="17568" y="15371"/>
                    <a:pt x="17568" y="15371"/>
                  </a:cubicBezTo>
                  <a:cubicBezTo>
                    <a:pt x="17568" y="15438"/>
                    <a:pt x="17568" y="15438"/>
                    <a:pt x="17568" y="15438"/>
                  </a:cubicBezTo>
                  <a:cubicBezTo>
                    <a:pt x="17605" y="15438"/>
                    <a:pt x="17605" y="15438"/>
                    <a:pt x="17605" y="15438"/>
                  </a:cubicBezTo>
                  <a:cubicBezTo>
                    <a:pt x="17568" y="15506"/>
                    <a:pt x="17568" y="15506"/>
                    <a:pt x="17568" y="15506"/>
                  </a:cubicBezTo>
                  <a:cubicBezTo>
                    <a:pt x="17568" y="15506"/>
                    <a:pt x="17568" y="15506"/>
                    <a:pt x="17568" y="15506"/>
                  </a:cubicBezTo>
                  <a:cubicBezTo>
                    <a:pt x="17568" y="15574"/>
                    <a:pt x="17568" y="15574"/>
                    <a:pt x="17568" y="15574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641"/>
                    <a:pt x="17568" y="15641"/>
                    <a:pt x="17568" y="15641"/>
                  </a:cubicBezTo>
                  <a:cubicBezTo>
                    <a:pt x="17568" y="15709"/>
                    <a:pt x="17568" y="15709"/>
                    <a:pt x="17568" y="15709"/>
                  </a:cubicBezTo>
                  <a:cubicBezTo>
                    <a:pt x="17568" y="15709"/>
                    <a:pt x="17568" y="15709"/>
                    <a:pt x="17568" y="15709"/>
                  </a:cubicBezTo>
                  <a:cubicBezTo>
                    <a:pt x="17568" y="15777"/>
                    <a:pt x="17568" y="15777"/>
                    <a:pt x="17568" y="15777"/>
                  </a:cubicBezTo>
                  <a:cubicBezTo>
                    <a:pt x="17605" y="15912"/>
                    <a:pt x="17605" y="15912"/>
                    <a:pt x="17605" y="15912"/>
                  </a:cubicBezTo>
                  <a:cubicBezTo>
                    <a:pt x="17568" y="15912"/>
                    <a:pt x="17568" y="15912"/>
                    <a:pt x="17568" y="15912"/>
                  </a:cubicBezTo>
                  <a:cubicBezTo>
                    <a:pt x="17605" y="16048"/>
                    <a:pt x="17605" y="16048"/>
                    <a:pt x="17605" y="16048"/>
                  </a:cubicBezTo>
                  <a:cubicBezTo>
                    <a:pt x="17605" y="16048"/>
                    <a:pt x="17605" y="16048"/>
                    <a:pt x="17605" y="16048"/>
                  </a:cubicBezTo>
                  <a:cubicBezTo>
                    <a:pt x="17605" y="16115"/>
                    <a:pt x="17605" y="16115"/>
                    <a:pt x="17605" y="16115"/>
                  </a:cubicBezTo>
                  <a:cubicBezTo>
                    <a:pt x="17642" y="16318"/>
                    <a:pt x="17642" y="16318"/>
                    <a:pt x="17642" y="16318"/>
                  </a:cubicBezTo>
                  <a:cubicBezTo>
                    <a:pt x="17642" y="16318"/>
                    <a:pt x="17642" y="16318"/>
                    <a:pt x="17642" y="16318"/>
                  </a:cubicBezTo>
                  <a:cubicBezTo>
                    <a:pt x="17679" y="16251"/>
                    <a:pt x="17679" y="16251"/>
                    <a:pt x="17679" y="16251"/>
                  </a:cubicBezTo>
                  <a:cubicBezTo>
                    <a:pt x="17679" y="16318"/>
                    <a:pt x="17679" y="16318"/>
                    <a:pt x="17679" y="16318"/>
                  </a:cubicBezTo>
                  <a:cubicBezTo>
                    <a:pt x="17642" y="16386"/>
                    <a:pt x="17642" y="16386"/>
                    <a:pt x="17642" y="16386"/>
                  </a:cubicBezTo>
                  <a:cubicBezTo>
                    <a:pt x="17642" y="16386"/>
                    <a:pt x="17642" y="16386"/>
                    <a:pt x="17642" y="16386"/>
                  </a:cubicBezTo>
                  <a:cubicBezTo>
                    <a:pt x="17679" y="16454"/>
                    <a:pt x="17679" y="16454"/>
                    <a:pt x="17679" y="16454"/>
                  </a:cubicBezTo>
                  <a:cubicBezTo>
                    <a:pt x="17679" y="16454"/>
                    <a:pt x="17679" y="16454"/>
                    <a:pt x="17679" y="16454"/>
                  </a:cubicBezTo>
                  <a:cubicBezTo>
                    <a:pt x="17716" y="16522"/>
                    <a:pt x="17716" y="16522"/>
                    <a:pt x="17716" y="16522"/>
                  </a:cubicBezTo>
                  <a:cubicBezTo>
                    <a:pt x="17716" y="16589"/>
                    <a:pt x="17716" y="16589"/>
                    <a:pt x="17716" y="16589"/>
                  </a:cubicBezTo>
                  <a:cubicBezTo>
                    <a:pt x="17716" y="16657"/>
                    <a:pt x="17716" y="16657"/>
                    <a:pt x="17716" y="16657"/>
                  </a:cubicBezTo>
                  <a:cubicBezTo>
                    <a:pt x="17716" y="16657"/>
                    <a:pt x="17716" y="16657"/>
                    <a:pt x="17716" y="16657"/>
                  </a:cubicBezTo>
                  <a:cubicBezTo>
                    <a:pt x="17753" y="16792"/>
                    <a:pt x="17753" y="16792"/>
                    <a:pt x="17753" y="16792"/>
                  </a:cubicBezTo>
                  <a:cubicBezTo>
                    <a:pt x="17753" y="16792"/>
                    <a:pt x="17753" y="16792"/>
                    <a:pt x="17753" y="16792"/>
                  </a:cubicBezTo>
                  <a:cubicBezTo>
                    <a:pt x="17753" y="16860"/>
                    <a:pt x="17753" y="16860"/>
                    <a:pt x="17753" y="16860"/>
                  </a:cubicBezTo>
                  <a:cubicBezTo>
                    <a:pt x="17753" y="16928"/>
                    <a:pt x="17753" y="16928"/>
                    <a:pt x="17753" y="16928"/>
                  </a:cubicBezTo>
                  <a:cubicBezTo>
                    <a:pt x="17753" y="16996"/>
                    <a:pt x="17753" y="16996"/>
                    <a:pt x="17753" y="16996"/>
                  </a:cubicBezTo>
                  <a:cubicBezTo>
                    <a:pt x="17753" y="17063"/>
                    <a:pt x="17753" y="17063"/>
                    <a:pt x="17753" y="17063"/>
                  </a:cubicBezTo>
                  <a:cubicBezTo>
                    <a:pt x="17753" y="17131"/>
                    <a:pt x="17753" y="17131"/>
                    <a:pt x="17753" y="17131"/>
                  </a:cubicBezTo>
                  <a:cubicBezTo>
                    <a:pt x="17716" y="17199"/>
                    <a:pt x="17716" y="17199"/>
                    <a:pt x="17716" y="17199"/>
                  </a:cubicBezTo>
                  <a:cubicBezTo>
                    <a:pt x="17716" y="17266"/>
                    <a:pt x="17716" y="17266"/>
                    <a:pt x="17716" y="17266"/>
                  </a:cubicBezTo>
                  <a:cubicBezTo>
                    <a:pt x="17716" y="17334"/>
                    <a:pt x="17716" y="17334"/>
                    <a:pt x="17716" y="17334"/>
                  </a:cubicBezTo>
                  <a:cubicBezTo>
                    <a:pt x="17716" y="17470"/>
                    <a:pt x="17716" y="17470"/>
                    <a:pt x="17716" y="17470"/>
                  </a:cubicBezTo>
                  <a:cubicBezTo>
                    <a:pt x="17716" y="17470"/>
                    <a:pt x="17716" y="17470"/>
                    <a:pt x="17716" y="17470"/>
                  </a:cubicBezTo>
                  <a:cubicBezTo>
                    <a:pt x="17716" y="17537"/>
                    <a:pt x="17716" y="17537"/>
                    <a:pt x="17716" y="17537"/>
                  </a:cubicBezTo>
                  <a:cubicBezTo>
                    <a:pt x="17679" y="17605"/>
                    <a:pt x="17679" y="17605"/>
                    <a:pt x="17679" y="17605"/>
                  </a:cubicBezTo>
                  <a:cubicBezTo>
                    <a:pt x="17679" y="17673"/>
                    <a:pt x="17679" y="17673"/>
                    <a:pt x="17679" y="17673"/>
                  </a:cubicBezTo>
                  <a:cubicBezTo>
                    <a:pt x="17642" y="17740"/>
                    <a:pt x="17642" y="17740"/>
                    <a:pt x="17642" y="17740"/>
                  </a:cubicBezTo>
                  <a:cubicBezTo>
                    <a:pt x="17679" y="17740"/>
                    <a:pt x="17679" y="17740"/>
                    <a:pt x="17679" y="17740"/>
                  </a:cubicBezTo>
                  <a:cubicBezTo>
                    <a:pt x="17679" y="17808"/>
                    <a:pt x="17679" y="17808"/>
                    <a:pt x="17679" y="17808"/>
                  </a:cubicBezTo>
                  <a:cubicBezTo>
                    <a:pt x="17642" y="17808"/>
                    <a:pt x="17642" y="17808"/>
                    <a:pt x="17642" y="17808"/>
                  </a:cubicBezTo>
                  <a:cubicBezTo>
                    <a:pt x="17679" y="17944"/>
                    <a:pt x="17679" y="17944"/>
                    <a:pt x="17679" y="17944"/>
                  </a:cubicBezTo>
                  <a:cubicBezTo>
                    <a:pt x="17642" y="18011"/>
                    <a:pt x="17642" y="18011"/>
                    <a:pt x="17642" y="18011"/>
                  </a:cubicBezTo>
                  <a:cubicBezTo>
                    <a:pt x="17642" y="18079"/>
                    <a:pt x="17642" y="18079"/>
                    <a:pt x="17642" y="18079"/>
                  </a:cubicBezTo>
                  <a:cubicBezTo>
                    <a:pt x="17642" y="18079"/>
                    <a:pt x="17642" y="18079"/>
                    <a:pt x="17642" y="18079"/>
                  </a:cubicBezTo>
                  <a:cubicBezTo>
                    <a:pt x="17642" y="18147"/>
                    <a:pt x="17642" y="18147"/>
                    <a:pt x="17642" y="18147"/>
                  </a:cubicBezTo>
                  <a:cubicBezTo>
                    <a:pt x="17605" y="18214"/>
                    <a:pt x="17605" y="18214"/>
                    <a:pt x="17605" y="18214"/>
                  </a:cubicBezTo>
                  <a:cubicBezTo>
                    <a:pt x="17605" y="18282"/>
                    <a:pt x="17605" y="18282"/>
                    <a:pt x="17605" y="18282"/>
                  </a:cubicBezTo>
                  <a:cubicBezTo>
                    <a:pt x="17568" y="18350"/>
                    <a:pt x="17568" y="18350"/>
                    <a:pt x="17568" y="18350"/>
                  </a:cubicBezTo>
                  <a:cubicBezTo>
                    <a:pt x="17568" y="18418"/>
                    <a:pt x="17568" y="18418"/>
                    <a:pt x="17568" y="18418"/>
                  </a:cubicBezTo>
                  <a:cubicBezTo>
                    <a:pt x="17532" y="18485"/>
                    <a:pt x="17532" y="18485"/>
                    <a:pt x="17532" y="18485"/>
                  </a:cubicBezTo>
                  <a:cubicBezTo>
                    <a:pt x="17495" y="18688"/>
                    <a:pt x="17495" y="18688"/>
                    <a:pt x="17495" y="18688"/>
                  </a:cubicBezTo>
                  <a:cubicBezTo>
                    <a:pt x="17495" y="18688"/>
                    <a:pt x="17495" y="18688"/>
                    <a:pt x="17495" y="18688"/>
                  </a:cubicBezTo>
                  <a:cubicBezTo>
                    <a:pt x="17495" y="18756"/>
                    <a:pt x="17495" y="18756"/>
                    <a:pt x="17495" y="18756"/>
                  </a:cubicBezTo>
                  <a:cubicBezTo>
                    <a:pt x="17495" y="18824"/>
                    <a:pt x="17495" y="18824"/>
                    <a:pt x="17495" y="18824"/>
                  </a:cubicBezTo>
                  <a:cubicBezTo>
                    <a:pt x="17495" y="18824"/>
                    <a:pt x="17495" y="18824"/>
                    <a:pt x="17495" y="18824"/>
                  </a:cubicBezTo>
                  <a:cubicBezTo>
                    <a:pt x="17458" y="18892"/>
                    <a:pt x="17458" y="18892"/>
                    <a:pt x="17458" y="18892"/>
                  </a:cubicBezTo>
                  <a:cubicBezTo>
                    <a:pt x="17458" y="18959"/>
                    <a:pt x="17458" y="18959"/>
                    <a:pt x="17458" y="18959"/>
                  </a:cubicBezTo>
                  <a:cubicBezTo>
                    <a:pt x="17421" y="18959"/>
                    <a:pt x="17421" y="18959"/>
                    <a:pt x="17421" y="18959"/>
                  </a:cubicBezTo>
                  <a:cubicBezTo>
                    <a:pt x="17421" y="19027"/>
                    <a:pt x="17421" y="19027"/>
                    <a:pt x="17421" y="19027"/>
                  </a:cubicBezTo>
                  <a:cubicBezTo>
                    <a:pt x="17384" y="19027"/>
                    <a:pt x="17384" y="19027"/>
                    <a:pt x="17384" y="19027"/>
                  </a:cubicBezTo>
                  <a:cubicBezTo>
                    <a:pt x="17421" y="19095"/>
                    <a:pt x="17421" y="19095"/>
                    <a:pt x="17421" y="19095"/>
                  </a:cubicBezTo>
                  <a:cubicBezTo>
                    <a:pt x="17384" y="19162"/>
                    <a:pt x="17384" y="19162"/>
                    <a:pt x="17384" y="19162"/>
                  </a:cubicBezTo>
                  <a:cubicBezTo>
                    <a:pt x="17384" y="19162"/>
                    <a:pt x="17384" y="19162"/>
                    <a:pt x="17384" y="19162"/>
                  </a:cubicBezTo>
                  <a:cubicBezTo>
                    <a:pt x="17347" y="19162"/>
                    <a:pt x="17347" y="19162"/>
                    <a:pt x="17347" y="19162"/>
                  </a:cubicBezTo>
                  <a:cubicBezTo>
                    <a:pt x="17347" y="19230"/>
                    <a:pt x="17347" y="19230"/>
                    <a:pt x="17347" y="19230"/>
                  </a:cubicBezTo>
                  <a:cubicBezTo>
                    <a:pt x="17347" y="19298"/>
                    <a:pt x="17347" y="19298"/>
                    <a:pt x="17347" y="19298"/>
                  </a:cubicBezTo>
                  <a:cubicBezTo>
                    <a:pt x="17310" y="19298"/>
                    <a:pt x="17310" y="19298"/>
                    <a:pt x="17310" y="19298"/>
                  </a:cubicBezTo>
                  <a:cubicBezTo>
                    <a:pt x="17347" y="19366"/>
                    <a:pt x="17347" y="19366"/>
                    <a:pt x="17347" y="19366"/>
                  </a:cubicBezTo>
                  <a:cubicBezTo>
                    <a:pt x="17273" y="19433"/>
                    <a:pt x="17273" y="19433"/>
                    <a:pt x="17273" y="19433"/>
                  </a:cubicBezTo>
                  <a:cubicBezTo>
                    <a:pt x="17236" y="19501"/>
                    <a:pt x="17236" y="19501"/>
                    <a:pt x="17236" y="19501"/>
                  </a:cubicBezTo>
                  <a:cubicBezTo>
                    <a:pt x="17236" y="19501"/>
                    <a:pt x="17236" y="19501"/>
                    <a:pt x="17236" y="19501"/>
                  </a:cubicBezTo>
                  <a:cubicBezTo>
                    <a:pt x="17236" y="19569"/>
                    <a:pt x="17236" y="19569"/>
                    <a:pt x="17236" y="19569"/>
                  </a:cubicBezTo>
                  <a:cubicBezTo>
                    <a:pt x="17162" y="19569"/>
                    <a:pt x="17162" y="19569"/>
                    <a:pt x="17162" y="19569"/>
                  </a:cubicBezTo>
                  <a:cubicBezTo>
                    <a:pt x="17125" y="19636"/>
                    <a:pt x="17125" y="19636"/>
                    <a:pt x="17125" y="19636"/>
                  </a:cubicBezTo>
                  <a:cubicBezTo>
                    <a:pt x="17125" y="19636"/>
                    <a:pt x="17125" y="19636"/>
                    <a:pt x="17125" y="19636"/>
                  </a:cubicBezTo>
                  <a:cubicBezTo>
                    <a:pt x="17088" y="19636"/>
                    <a:pt x="17088" y="19636"/>
                    <a:pt x="17088" y="19636"/>
                  </a:cubicBezTo>
                  <a:cubicBezTo>
                    <a:pt x="17051" y="19569"/>
                    <a:pt x="17051" y="19569"/>
                    <a:pt x="17051" y="19569"/>
                  </a:cubicBezTo>
                  <a:cubicBezTo>
                    <a:pt x="17014" y="19569"/>
                    <a:pt x="17014" y="19569"/>
                    <a:pt x="17014" y="19569"/>
                  </a:cubicBezTo>
                  <a:cubicBezTo>
                    <a:pt x="17014" y="19433"/>
                    <a:pt x="17014" y="19433"/>
                    <a:pt x="17014" y="19433"/>
                  </a:cubicBezTo>
                  <a:cubicBezTo>
                    <a:pt x="16977" y="19433"/>
                    <a:pt x="16977" y="19433"/>
                    <a:pt x="16977" y="19433"/>
                  </a:cubicBezTo>
                  <a:cubicBezTo>
                    <a:pt x="16940" y="19433"/>
                    <a:pt x="16940" y="19433"/>
                    <a:pt x="16940" y="19433"/>
                  </a:cubicBezTo>
                  <a:cubicBezTo>
                    <a:pt x="16903" y="19433"/>
                    <a:pt x="16903" y="19433"/>
                    <a:pt x="16903" y="19433"/>
                  </a:cubicBezTo>
                  <a:cubicBezTo>
                    <a:pt x="16903" y="19433"/>
                    <a:pt x="16903" y="19433"/>
                    <a:pt x="16903" y="19433"/>
                  </a:cubicBezTo>
                  <a:cubicBezTo>
                    <a:pt x="16903" y="19501"/>
                    <a:pt x="16903" y="19501"/>
                    <a:pt x="16903" y="19501"/>
                  </a:cubicBezTo>
                  <a:cubicBezTo>
                    <a:pt x="16866" y="19569"/>
                    <a:pt x="16866" y="19569"/>
                    <a:pt x="16866" y="19569"/>
                  </a:cubicBezTo>
                  <a:cubicBezTo>
                    <a:pt x="16866" y="19636"/>
                    <a:pt x="16866" y="19636"/>
                    <a:pt x="16866" y="19636"/>
                  </a:cubicBezTo>
                  <a:cubicBezTo>
                    <a:pt x="16829" y="19636"/>
                    <a:pt x="16829" y="19636"/>
                    <a:pt x="16829" y="19636"/>
                  </a:cubicBezTo>
                  <a:cubicBezTo>
                    <a:pt x="16829" y="19772"/>
                    <a:pt x="16829" y="19772"/>
                    <a:pt x="16829" y="19772"/>
                  </a:cubicBezTo>
                  <a:cubicBezTo>
                    <a:pt x="16829" y="19704"/>
                    <a:pt x="16829" y="19704"/>
                    <a:pt x="16829" y="19704"/>
                  </a:cubicBezTo>
                  <a:cubicBezTo>
                    <a:pt x="16755" y="19772"/>
                    <a:pt x="16755" y="19772"/>
                    <a:pt x="16755" y="19772"/>
                  </a:cubicBezTo>
                  <a:cubicBezTo>
                    <a:pt x="16755" y="19839"/>
                    <a:pt x="16755" y="19839"/>
                    <a:pt x="16755" y="19839"/>
                  </a:cubicBezTo>
                  <a:cubicBezTo>
                    <a:pt x="16755" y="19839"/>
                    <a:pt x="16755" y="19839"/>
                    <a:pt x="16755" y="19839"/>
                  </a:cubicBezTo>
                  <a:close/>
                  <a:moveTo>
                    <a:pt x="5437" y="20043"/>
                  </a:moveTo>
                  <a:cubicBezTo>
                    <a:pt x="5400" y="19975"/>
                    <a:pt x="5400" y="19975"/>
                    <a:pt x="5400" y="19975"/>
                  </a:cubicBezTo>
                  <a:cubicBezTo>
                    <a:pt x="5178" y="20043"/>
                    <a:pt x="5178" y="20043"/>
                    <a:pt x="5178" y="20043"/>
                  </a:cubicBezTo>
                  <a:cubicBezTo>
                    <a:pt x="5437" y="20043"/>
                    <a:pt x="5437" y="20043"/>
                    <a:pt x="5437" y="20043"/>
                  </a:cubicBezTo>
                  <a:close/>
                  <a:moveTo>
                    <a:pt x="19159" y="18892"/>
                  </a:moveTo>
                  <a:cubicBezTo>
                    <a:pt x="19196" y="18892"/>
                    <a:pt x="19196" y="18892"/>
                    <a:pt x="19196" y="18892"/>
                  </a:cubicBezTo>
                  <a:cubicBezTo>
                    <a:pt x="19196" y="18824"/>
                    <a:pt x="19196" y="18824"/>
                    <a:pt x="19196" y="18824"/>
                  </a:cubicBezTo>
                  <a:cubicBezTo>
                    <a:pt x="19233" y="18824"/>
                    <a:pt x="19233" y="18824"/>
                    <a:pt x="19233" y="18824"/>
                  </a:cubicBezTo>
                  <a:cubicBezTo>
                    <a:pt x="19196" y="18824"/>
                    <a:pt x="19196" y="18824"/>
                    <a:pt x="19196" y="18824"/>
                  </a:cubicBezTo>
                  <a:cubicBezTo>
                    <a:pt x="19159" y="18892"/>
                    <a:pt x="19159" y="18892"/>
                    <a:pt x="19159" y="18892"/>
                  </a:cubicBezTo>
                  <a:close/>
                  <a:moveTo>
                    <a:pt x="1073" y="2776"/>
                  </a:moveTo>
                  <a:cubicBezTo>
                    <a:pt x="1036" y="2708"/>
                    <a:pt x="1036" y="2708"/>
                    <a:pt x="1036" y="2708"/>
                  </a:cubicBezTo>
                  <a:cubicBezTo>
                    <a:pt x="1036" y="2641"/>
                    <a:pt x="1036" y="2641"/>
                    <a:pt x="1036" y="2641"/>
                  </a:cubicBezTo>
                  <a:cubicBezTo>
                    <a:pt x="1036" y="2641"/>
                    <a:pt x="1036" y="2641"/>
                    <a:pt x="1036" y="2641"/>
                  </a:cubicBezTo>
                  <a:cubicBezTo>
                    <a:pt x="999" y="2573"/>
                    <a:pt x="999" y="2573"/>
                    <a:pt x="999" y="2573"/>
                  </a:cubicBezTo>
                  <a:cubicBezTo>
                    <a:pt x="999" y="2573"/>
                    <a:pt x="999" y="2573"/>
                    <a:pt x="999" y="2573"/>
                  </a:cubicBezTo>
                  <a:cubicBezTo>
                    <a:pt x="1036" y="2505"/>
                    <a:pt x="1036" y="2505"/>
                    <a:pt x="1036" y="2505"/>
                  </a:cubicBezTo>
                  <a:cubicBezTo>
                    <a:pt x="1036" y="2438"/>
                    <a:pt x="1036" y="2438"/>
                    <a:pt x="1036" y="2438"/>
                  </a:cubicBezTo>
                  <a:cubicBezTo>
                    <a:pt x="1110" y="2438"/>
                    <a:pt x="1110" y="2438"/>
                    <a:pt x="1110" y="2438"/>
                  </a:cubicBezTo>
                  <a:cubicBezTo>
                    <a:pt x="1110" y="2438"/>
                    <a:pt x="1110" y="2438"/>
                    <a:pt x="1110" y="2438"/>
                  </a:cubicBezTo>
                  <a:cubicBezTo>
                    <a:pt x="1147" y="2438"/>
                    <a:pt x="1147" y="2438"/>
                    <a:pt x="1147" y="2438"/>
                  </a:cubicBezTo>
                  <a:cubicBezTo>
                    <a:pt x="1147" y="2505"/>
                    <a:pt x="1147" y="2505"/>
                    <a:pt x="1147" y="2505"/>
                  </a:cubicBezTo>
                  <a:cubicBezTo>
                    <a:pt x="1184" y="2505"/>
                    <a:pt x="1184" y="2505"/>
                    <a:pt x="1184" y="2505"/>
                  </a:cubicBezTo>
                  <a:cubicBezTo>
                    <a:pt x="1221" y="2505"/>
                    <a:pt x="1221" y="2505"/>
                    <a:pt x="1221" y="2505"/>
                  </a:cubicBezTo>
                  <a:cubicBezTo>
                    <a:pt x="1221" y="2505"/>
                    <a:pt x="1221" y="2505"/>
                    <a:pt x="1221" y="2505"/>
                  </a:cubicBezTo>
                  <a:cubicBezTo>
                    <a:pt x="1258" y="2438"/>
                    <a:pt x="1258" y="2438"/>
                    <a:pt x="1258" y="2438"/>
                  </a:cubicBezTo>
                  <a:cubicBezTo>
                    <a:pt x="1221" y="2438"/>
                    <a:pt x="1221" y="2438"/>
                    <a:pt x="1221" y="2438"/>
                  </a:cubicBezTo>
                  <a:cubicBezTo>
                    <a:pt x="1184" y="2438"/>
                    <a:pt x="1184" y="2438"/>
                    <a:pt x="1184" y="2438"/>
                  </a:cubicBezTo>
                  <a:cubicBezTo>
                    <a:pt x="1110" y="2302"/>
                    <a:pt x="1110" y="2302"/>
                    <a:pt x="1110" y="2302"/>
                  </a:cubicBezTo>
                  <a:cubicBezTo>
                    <a:pt x="1036" y="2302"/>
                    <a:pt x="1036" y="2302"/>
                    <a:pt x="1036" y="2302"/>
                  </a:cubicBezTo>
                  <a:cubicBezTo>
                    <a:pt x="999" y="2302"/>
                    <a:pt x="999" y="2302"/>
                    <a:pt x="999" y="2302"/>
                  </a:cubicBezTo>
                  <a:cubicBezTo>
                    <a:pt x="925" y="2438"/>
                    <a:pt x="925" y="2438"/>
                    <a:pt x="925" y="2438"/>
                  </a:cubicBezTo>
                  <a:cubicBezTo>
                    <a:pt x="925" y="2505"/>
                    <a:pt x="925" y="2505"/>
                    <a:pt x="925" y="2505"/>
                  </a:cubicBezTo>
                  <a:cubicBezTo>
                    <a:pt x="888" y="2505"/>
                    <a:pt x="888" y="2505"/>
                    <a:pt x="888" y="2505"/>
                  </a:cubicBezTo>
                  <a:cubicBezTo>
                    <a:pt x="814" y="2573"/>
                    <a:pt x="814" y="2573"/>
                    <a:pt x="814" y="2573"/>
                  </a:cubicBezTo>
                  <a:cubicBezTo>
                    <a:pt x="814" y="2708"/>
                    <a:pt x="814" y="2708"/>
                    <a:pt x="814" y="2708"/>
                  </a:cubicBezTo>
                  <a:cubicBezTo>
                    <a:pt x="851" y="2708"/>
                    <a:pt x="851" y="2708"/>
                    <a:pt x="851" y="2708"/>
                  </a:cubicBezTo>
                  <a:cubicBezTo>
                    <a:pt x="888" y="2708"/>
                    <a:pt x="888" y="2708"/>
                    <a:pt x="888" y="2708"/>
                  </a:cubicBezTo>
                  <a:cubicBezTo>
                    <a:pt x="925" y="2708"/>
                    <a:pt x="925" y="2708"/>
                    <a:pt x="925" y="2708"/>
                  </a:cubicBezTo>
                  <a:cubicBezTo>
                    <a:pt x="925" y="2776"/>
                    <a:pt x="925" y="2776"/>
                    <a:pt x="925" y="2776"/>
                  </a:cubicBezTo>
                  <a:cubicBezTo>
                    <a:pt x="962" y="2776"/>
                    <a:pt x="962" y="2776"/>
                    <a:pt x="962" y="2776"/>
                  </a:cubicBezTo>
                  <a:cubicBezTo>
                    <a:pt x="962" y="2708"/>
                    <a:pt x="962" y="2708"/>
                    <a:pt x="962" y="2708"/>
                  </a:cubicBezTo>
                  <a:cubicBezTo>
                    <a:pt x="962" y="2708"/>
                    <a:pt x="962" y="2708"/>
                    <a:pt x="962" y="2708"/>
                  </a:cubicBezTo>
                  <a:cubicBezTo>
                    <a:pt x="999" y="2708"/>
                    <a:pt x="999" y="2708"/>
                    <a:pt x="999" y="2708"/>
                  </a:cubicBezTo>
                  <a:cubicBezTo>
                    <a:pt x="999" y="2708"/>
                    <a:pt x="999" y="2708"/>
                    <a:pt x="999" y="2708"/>
                  </a:cubicBezTo>
                  <a:cubicBezTo>
                    <a:pt x="1036" y="2776"/>
                    <a:pt x="1036" y="2776"/>
                    <a:pt x="1036" y="2776"/>
                  </a:cubicBezTo>
                  <a:cubicBezTo>
                    <a:pt x="1073" y="2844"/>
                    <a:pt x="1073" y="2844"/>
                    <a:pt x="1073" y="2844"/>
                  </a:cubicBezTo>
                  <a:cubicBezTo>
                    <a:pt x="1073" y="2776"/>
                    <a:pt x="1073" y="2776"/>
                    <a:pt x="1073" y="2776"/>
                  </a:cubicBezTo>
                  <a:close/>
                  <a:moveTo>
                    <a:pt x="1332" y="1964"/>
                  </a:moveTo>
                  <a:cubicBezTo>
                    <a:pt x="1332" y="1964"/>
                    <a:pt x="1332" y="1964"/>
                    <a:pt x="1332" y="1964"/>
                  </a:cubicBezTo>
                  <a:cubicBezTo>
                    <a:pt x="1368" y="1896"/>
                    <a:pt x="1368" y="1896"/>
                    <a:pt x="1368" y="1896"/>
                  </a:cubicBezTo>
                  <a:cubicBezTo>
                    <a:pt x="1368" y="1896"/>
                    <a:pt x="1368" y="1896"/>
                    <a:pt x="1368" y="1896"/>
                  </a:cubicBezTo>
                  <a:cubicBezTo>
                    <a:pt x="1368" y="1964"/>
                    <a:pt x="1368" y="1964"/>
                    <a:pt x="1368" y="1964"/>
                  </a:cubicBezTo>
                  <a:cubicBezTo>
                    <a:pt x="1368" y="1964"/>
                    <a:pt x="1368" y="1964"/>
                    <a:pt x="1368" y="1964"/>
                  </a:cubicBezTo>
                  <a:cubicBezTo>
                    <a:pt x="1368" y="2031"/>
                    <a:pt x="1368" y="2031"/>
                    <a:pt x="1368" y="2031"/>
                  </a:cubicBezTo>
                  <a:cubicBezTo>
                    <a:pt x="1332" y="2031"/>
                    <a:pt x="1332" y="2031"/>
                    <a:pt x="1332" y="2031"/>
                  </a:cubicBezTo>
                  <a:cubicBezTo>
                    <a:pt x="1332" y="2031"/>
                    <a:pt x="1332" y="1964"/>
                    <a:pt x="1332" y="1964"/>
                  </a:cubicBezTo>
                  <a:close/>
                  <a:moveTo>
                    <a:pt x="1258" y="3047"/>
                  </a:moveTo>
                  <a:cubicBezTo>
                    <a:pt x="1258" y="3047"/>
                    <a:pt x="1258" y="3047"/>
                    <a:pt x="1258" y="3047"/>
                  </a:cubicBezTo>
                  <a:cubicBezTo>
                    <a:pt x="1295" y="3047"/>
                    <a:pt x="1295" y="3047"/>
                    <a:pt x="1295" y="3047"/>
                  </a:cubicBezTo>
                  <a:cubicBezTo>
                    <a:pt x="1295" y="3047"/>
                    <a:pt x="1295" y="3047"/>
                    <a:pt x="1295" y="3047"/>
                  </a:cubicBezTo>
                  <a:cubicBezTo>
                    <a:pt x="1295" y="2979"/>
                    <a:pt x="1295" y="2979"/>
                    <a:pt x="1295" y="2979"/>
                  </a:cubicBezTo>
                  <a:cubicBezTo>
                    <a:pt x="1295" y="2979"/>
                    <a:pt x="1295" y="2979"/>
                    <a:pt x="1295" y="2979"/>
                  </a:cubicBezTo>
                  <a:cubicBezTo>
                    <a:pt x="1332" y="2979"/>
                    <a:pt x="1332" y="2979"/>
                    <a:pt x="1332" y="2979"/>
                  </a:cubicBezTo>
                  <a:cubicBezTo>
                    <a:pt x="1332" y="2912"/>
                    <a:pt x="1332" y="2912"/>
                    <a:pt x="1332" y="2912"/>
                  </a:cubicBezTo>
                  <a:cubicBezTo>
                    <a:pt x="1368" y="2844"/>
                    <a:pt x="1368" y="2844"/>
                    <a:pt x="1368" y="2844"/>
                  </a:cubicBezTo>
                  <a:cubicBezTo>
                    <a:pt x="1332" y="2776"/>
                    <a:pt x="1332" y="2776"/>
                    <a:pt x="1332" y="2776"/>
                  </a:cubicBezTo>
                  <a:cubicBezTo>
                    <a:pt x="1332" y="2776"/>
                    <a:pt x="1332" y="2776"/>
                    <a:pt x="1332" y="2776"/>
                  </a:cubicBezTo>
                  <a:cubicBezTo>
                    <a:pt x="1332" y="2708"/>
                    <a:pt x="1332" y="2708"/>
                    <a:pt x="1332" y="2708"/>
                  </a:cubicBezTo>
                  <a:cubicBezTo>
                    <a:pt x="1332" y="2708"/>
                    <a:pt x="1332" y="2708"/>
                    <a:pt x="1332" y="2708"/>
                  </a:cubicBezTo>
                  <a:cubicBezTo>
                    <a:pt x="1368" y="2708"/>
                    <a:pt x="1368" y="2708"/>
                    <a:pt x="1368" y="2708"/>
                  </a:cubicBezTo>
                  <a:cubicBezTo>
                    <a:pt x="1442" y="2708"/>
                    <a:pt x="1442" y="2708"/>
                    <a:pt x="1442" y="2708"/>
                  </a:cubicBezTo>
                  <a:cubicBezTo>
                    <a:pt x="1442" y="2708"/>
                    <a:pt x="1442" y="2708"/>
                    <a:pt x="1442" y="2708"/>
                  </a:cubicBezTo>
                  <a:cubicBezTo>
                    <a:pt x="1442" y="2641"/>
                    <a:pt x="1442" y="2641"/>
                    <a:pt x="1442" y="2641"/>
                  </a:cubicBezTo>
                  <a:cubicBezTo>
                    <a:pt x="1442" y="2641"/>
                    <a:pt x="1442" y="2641"/>
                    <a:pt x="1442" y="2641"/>
                  </a:cubicBezTo>
                  <a:cubicBezTo>
                    <a:pt x="1405" y="2641"/>
                    <a:pt x="1405" y="2641"/>
                    <a:pt x="1405" y="2641"/>
                  </a:cubicBezTo>
                  <a:cubicBezTo>
                    <a:pt x="1405" y="2573"/>
                    <a:pt x="1405" y="2573"/>
                    <a:pt x="1405" y="2573"/>
                  </a:cubicBezTo>
                  <a:cubicBezTo>
                    <a:pt x="1405" y="2573"/>
                    <a:pt x="1405" y="2573"/>
                    <a:pt x="1405" y="2573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05" y="2505"/>
                    <a:pt x="1405" y="2505"/>
                    <a:pt x="1405" y="2505"/>
                  </a:cubicBezTo>
                  <a:cubicBezTo>
                    <a:pt x="1442" y="2505"/>
                    <a:pt x="1442" y="2505"/>
                    <a:pt x="1442" y="2505"/>
                  </a:cubicBezTo>
                  <a:cubicBezTo>
                    <a:pt x="1442" y="2573"/>
                    <a:pt x="1442" y="2573"/>
                    <a:pt x="1442" y="2573"/>
                  </a:cubicBezTo>
                  <a:cubicBezTo>
                    <a:pt x="1479" y="2505"/>
                    <a:pt x="1479" y="2505"/>
                    <a:pt x="1479" y="2505"/>
                  </a:cubicBezTo>
                  <a:cubicBezTo>
                    <a:pt x="1479" y="2505"/>
                    <a:pt x="1479" y="2505"/>
                    <a:pt x="1479" y="2505"/>
                  </a:cubicBezTo>
                  <a:cubicBezTo>
                    <a:pt x="1516" y="2438"/>
                    <a:pt x="1516" y="2438"/>
                    <a:pt x="1516" y="2438"/>
                  </a:cubicBezTo>
                  <a:cubicBezTo>
                    <a:pt x="1516" y="2438"/>
                    <a:pt x="1516" y="2438"/>
                    <a:pt x="1516" y="2438"/>
                  </a:cubicBezTo>
                  <a:cubicBezTo>
                    <a:pt x="1516" y="2370"/>
                    <a:pt x="1516" y="2370"/>
                    <a:pt x="1516" y="2370"/>
                  </a:cubicBezTo>
                  <a:cubicBezTo>
                    <a:pt x="1516" y="2370"/>
                    <a:pt x="1516" y="2370"/>
                    <a:pt x="1516" y="2370"/>
                  </a:cubicBezTo>
                  <a:cubicBezTo>
                    <a:pt x="1479" y="2302"/>
                    <a:pt x="1479" y="2302"/>
                    <a:pt x="1479" y="2302"/>
                  </a:cubicBezTo>
                  <a:cubicBezTo>
                    <a:pt x="1479" y="2302"/>
                    <a:pt x="1479" y="2302"/>
                    <a:pt x="1479" y="2302"/>
                  </a:cubicBezTo>
                  <a:cubicBezTo>
                    <a:pt x="1442" y="2234"/>
                    <a:pt x="1442" y="2234"/>
                    <a:pt x="1442" y="2234"/>
                  </a:cubicBezTo>
                  <a:cubicBezTo>
                    <a:pt x="1405" y="2302"/>
                    <a:pt x="1405" y="2302"/>
                    <a:pt x="1405" y="2302"/>
                  </a:cubicBezTo>
                  <a:cubicBezTo>
                    <a:pt x="1405" y="2370"/>
                    <a:pt x="1405" y="2370"/>
                    <a:pt x="1405" y="2370"/>
                  </a:cubicBezTo>
                  <a:cubicBezTo>
                    <a:pt x="1368" y="2370"/>
                    <a:pt x="1368" y="2370"/>
                    <a:pt x="1368" y="2370"/>
                  </a:cubicBezTo>
                  <a:cubicBezTo>
                    <a:pt x="1368" y="2370"/>
                    <a:pt x="1368" y="2370"/>
                    <a:pt x="1368" y="2370"/>
                  </a:cubicBezTo>
                  <a:cubicBezTo>
                    <a:pt x="1368" y="2302"/>
                    <a:pt x="1368" y="2302"/>
                    <a:pt x="1368" y="2302"/>
                  </a:cubicBezTo>
                  <a:cubicBezTo>
                    <a:pt x="1405" y="2234"/>
                    <a:pt x="1405" y="2234"/>
                    <a:pt x="1405" y="2234"/>
                  </a:cubicBezTo>
                  <a:cubicBezTo>
                    <a:pt x="1405" y="2167"/>
                    <a:pt x="1405" y="2167"/>
                    <a:pt x="1405" y="2167"/>
                  </a:cubicBezTo>
                  <a:cubicBezTo>
                    <a:pt x="1405" y="2099"/>
                    <a:pt x="1405" y="2099"/>
                    <a:pt x="1405" y="2099"/>
                  </a:cubicBezTo>
                  <a:cubicBezTo>
                    <a:pt x="1405" y="2099"/>
                    <a:pt x="1405" y="2099"/>
                    <a:pt x="1405" y="2099"/>
                  </a:cubicBezTo>
                  <a:cubicBezTo>
                    <a:pt x="1368" y="2167"/>
                    <a:pt x="1368" y="2167"/>
                    <a:pt x="1368" y="2167"/>
                  </a:cubicBezTo>
                  <a:cubicBezTo>
                    <a:pt x="1368" y="2234"/>
                    <a:pt x="1368" y="2234"/>
                    <a:pt x="1368" y="2234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368" y="2167"/>
                    <a:pt x="1368" y="2167"/>
                    <a:pt x="1368" y="2167"/>
                  </a:cubicBezTo>
                  <a:cubicBezTo>
                    <a:pt x="1332" y="2167"/>
                    <a:pt x="1332" y="2167"/>
                    <a:pt x="1332" y="2167"/>
                  </a:cubicBezTo>
                  <a:cubicBezTo>
                    <a:pt x="1332" y="2167"/>
                    <a:pt x="1332" y="2167"/>
                    <a:pt x="1332" y="2167"/>
                  </a:cubicBezTo>
                  <a:cubicBezTo>
                    <a:pt x="1332" y="2234"/>
                    <a:pt x="1332" y="2234"/>
                    <a:pt x="1332" y="2234"/>
                  </a:cubicBezTo>
                  <a:cubicBezTo>
                    <a:pt x="1295" y="2234"/>
                    <a:pt x="1295" y="2234"/>
                    <a:pt x="1295" y="2234"/>
                  </a:cubicBezTo>
                  <a:cubicBezTo>
                    <a:pt x="1295" y="2302"/>
                    <a:pt x="1295" y="2302"/>
                    <a:pt x="1295" y="2302"/>
                  </a:cubicBezTo>
                  <a:cubicBezTo>
                    <a:pt x="1295" y="2302"/>
                    <a:pt x="1295" y="2302"/>
                    <a:pt x="1295" y="2302"/>
                  </a:cubicBezTo>
                  <a:cubicBezTo>
                    <a:pt x="1332" y="2302"/>
                    <a:pt x="1332" y="2302"/>
                    <a:pt x="1332" y="2302"/>
                  </a:cubicBezTo>
                  <a:cubicBezTo>
                    <a:pt x="1332" y="2302"/>
                    <a:pt x="1332" y="2302"/>
                    <a:pt x="1332" y="2302"/>
                  </a:cubicBezTo>
                  <a:cubicBezTo>
                    <a:pt x="1332" y="2370"/>
                    <a:pt x="1332" y="2370"/>
                    <a:pt x="1332" y="2370"/>
                  </a:cubicBezTo>
                  <a:cubicBezTo>
                    <a:pt x="1332" y="2370"/>
                    <a:pt x="1332" y="2370"/>
                    <a:pt x="1332" y="2370"/>
                  </a:cubicBezTo>
                  <a:cubicBezTo>
                    <a:pt x="1295" y="2438"/>
                    <a:pt x="1295" y="2438"/>
                    <a:pt x="1295" y="2438"/>
                  </a:cubicBezTo>
                  <a:cubicBezTo>
                    <a:pt x="1295" y="2438"/>
                    <a:pt x="1295" y="2438"/>
                    <a:pt x="1295" y="2438"/>
                  </a:cubicBezTo>
                  <a:cubicBezTo>
                    <a:pt x="1295" y="2505"/>
                    <a:pt x="1295" y="2505"/>
                    <a:pt x="1295" y="2505"/>
                  </a:cubicBezTo>
                  <a:cubicBezTo>
                    <a:pt x="1258" y="2505"/>
                    <a:pt x="1258" y="2505"/>
                    <a:pt x="1258" y="2505"/>
                  </a:cubicBezTo>
                  <a:cubicBezTo>
                    <a:pt x="1258" y="2573"/>
                    <a:pt x="1258" y="2573"/>
                    <a:pt x="1258" y="2573"/>
                  </a:cubicBezTo>
                  <a:cubicBezTo>
                    <a:pt x="1221" y="2573"/>
                    <a:pt x="1221" y="2573"/>
                    <a:pt x="1221" y="2573"/>
                  </a:cubicBezTo>
                  <a:cubicBezTo>
                    <a:pt x="1184" y="2573"/>
                    <a:pt x="1184" y="2573"/>
                    <a:pt x="1184" y="2573"/>
                  </a:cubicBezTo>
                  <a:cubicBezTo>
                    <a:pt x="1147" y="2573"/>
                    <a:pt x="1147" y="2573"/>
                    <a:pt x="1147" y="2573"/>
                  </a:cubicBezTo>
                  <a:cubicBezTo>
                    <a:pt x="1110" y="2573"/>
                    <a:pt x="1110" y="2573"/>
                    <a:pt x="1110" y="2573"/>
                  </a:cubicBezTo>
                  <a:cubicBezTo>
                    <a:pt x="1110" y="2505"/>
                    <a:pt x="1110" y="2505"/>
                    <a:pt x="1110" y="2505"/>
                  </a:cubicBezTo>
                  <a:cubicBezTo>
                    <a:pt x="1073" y="2573"/>
                    <a:pt x="1073" y="2573"/>
                    <a:pt x="1073" y="2573"/>
                  </a:cubicBezTo>
                  <a:cubicBezTo>
                    <a:pt x="1073" y="2573"/>
                    <a:pt x="1073" y="2573"/>
                    <a:pt x="1073" y="2573"/>
                  </a:cubicBezTo>
                  <a:cubicBezTo>
                    <a:pt x="1073" y="2641"/>
                    <a:pt x="1073" y="2641"/>
                    <a:pt x="1073" y="2641"/>
                  </a:cubicBezTo>
                  <a:cubicBezTo>
                    <a:pt x="1073" y="2641"/>
                    <a:pt x="1073" y="2641"/>
                    <a:pt x="1073" y="2641"/>
                  </a:cubicBezTo>
                  <a:cubicBezTo>
                    <a:pt x="1110" y="2641"/>
                    <a:pt x="1110" y="2641"/>
                    <a:pt x="1110" y="2641"/>
                  </a:cubicBezTo>
                  <a:cubicBezTo>
                    <a:pt x="1147" y="2641"/>
                    <a:pt x="1147" y="2641"/>
                    <a:pt x="1147" y="2641"/>
                  </a:cubicBezTo>
                  <a:cubicBezTo>
                    <a:pt x="1147" y="2641"/>
                    <a:pt x="1147" y="2641"/>
                    <a:pt x="1147" y="2641"/>
                  </a:cubicBezTo>
                  <a:cubicBezTo>
                    <a:pt x="1147" y="2708"/>
                    <a:pt x="1147" y="2708"/>
                    <a:pt x="1147" y="2708"/>
                  </a:cubicBezTo>
                  <a:cubicBezTo>
                    <a:pt x="1184" y="2708"/>
                    <a:pt x="1184" y="2708"/>
                    <a:pt x="1184" y="2708"/>
                  </a:cubicBezTo>
                  <a:cubicBezTo>
                    <a:pt x="1184" y="2776"/>
                    <a:pt x="1184" y="2776"/>
                    <a:pt x="1184" y="2776"/>
                  </a:cubicBezTo>
                  <a:cubicBezTo>
                    <a:pt x="1184" y="2776"/>
                    <a:pt x="1184" y="2776"/>
                    <a:pt x="1184" y="2776"/>
                  </a:cubicBezTo>
                  <a:cubicBezTo>
                    <a:pt x="1147" y="2776"/>
                    <a:pt x="1147" y="2776"/>
                    <a:pt x="1147" y="2776"/>
                  </a:cubicBezTo>
                  <a:cubicBezTo>
                    <a:pt x="1110" y="2776"/>
                    <a:pt x="1110" y="2776"/>
                    <a:pt x="1110" y="2776"/>
                  </a:cubicBezTo>
                  <a:cubicBezTo>
                    <a:pt x="1110" y="2912"/>
                    <a:pt x="1110" y="2912"/>
                    <a:pt x="1110" y="2912"/>
                  </a:cubicBezTo>
                  <a:cubicBezTo>
                    <a:pt x="1147" y="2979"/>
                    <a:pt x="1147" y="2979"/>
                    <a:pt x="1147" y="2979"/>
                  </a:cubicBezTo>
                  <a:cubicBezTo>
                    <a:pt x="1147" y="2979"/>
                    <a:pt x="1147" y="2979"/>
                    <a:pt x="1147" y="2979"/>
                  </a:cubicBezTo>
                  <a:cubicBezTo>
                    <a:pt x="1147" y="3047"/>
                    <a:pt x="1147" y="3047"/>
                    <a:pt x="1147" y="3047"/>
                  </a:cubicBezTo>
                  <a:cubicBezTo>
                    <a:pt x="1147" y="3047"/>
                    <a:pt x="1147" y="3047"/>
                    <a:pt x="1147" y="3047"/>
                  </a:cubicBezTo>
                  <a:cubicBezTo>
                    <a:pt x="1184" y="3047"/>
                    <a:pt x="1184" y="3047"/>
                    <a:pt x="1184" y="3047"/>
                  </a:cubicBezTo>
                  <a:cubicBezTo>
                    <a:pt x="1221" y="2979"/>
                    <a:pt x="1221" y="2979"/>
                    <a:pt x="1221" y="2979"/>
                  </a:cubicBezTo>
                  <a:cubicBezTo>
                    <a:pt x="1221" y="2912"/>
                    <a:pt x="1221" y="2912"/>
                    <a:pt x="1221" y="2912"/>
                  </a:cubicBezTo>
                  <a:cubicBezTo>
                    <a:pt x="1221" y="2912"/>
                    <a:pt x="1221" y="2912"/>
                    <a:pt x="1221" y="2912"/>
                  </a:cubicBezTo>
                  <a:cubicBezTo>
                    <a:pt x="1258" y="2979"/>
                    <a:pt x="1258" y="2979"/>
                    <a:pt x="1258" y="2979"/>
                  </a:cubicBezTo>
                  <a:cubicBezTo>
                    <a:pt x="1258" y="3047"/>
                    <a:pt x="1258" y="3047"/>
                    <a:pt x="1258" y="3047"/>
                  </a:cubicBezTo>
                  <a:close/>
                  <a:moveTo>
                    <a:pt x="1479" y="2979"/>
                  </a:moveTo>
                  <a:cubicBezTo>
                    <a:pt x="1479" y="2912"/>
                    <a:pt x="1479" y="2912"/>
                    <a:pt x="1479" y="2912"/>
                  </a:cubicBezTo>
                  <a:cubicBezTo>
                    <a:pt x="1479" y="2912"/>
                    <a:pt x="1479" y="2912"/>
                    <a:pt x="1479" y="2912"/>
                  </a:cubicBezTo>
                  <a:cubicBezTo>
                    <a:pt x="1479" y="2844"/>
                    <a:pt x="1479" y="2844"/>
                    <a:pt x="1479" y="2844"/>
                  </a:cubicBezTo>
                  <a:cubicBezTo>
                    <a:pt x="1442" y="2844"/>
                    <a:pt x="1442" y="2844"/>
                    <a:pt x="1442" y="2844"/>
                  </a:cubicBezTo>
                  <a:cubicBezTo>
                    <a:pt x="1405" y="2776"/>
                    <a:pt x="1405" y="2776"/>
                    <a:pt x="1405" y="2776"/>
                  </a:cubicBezTo>
                  <a:cubicBezTo>
                    <a:pt x="1405" y="2844"/>
                    <a:pt x="1405" y="2844"/>
                    <a:pt x="1405" y="2844"/>
                  </a:cubicBezTo>
                  <a:cubicBezTo>
                    <a:pt x="1405" y="2912"/>
                    <a:pt x="1405" y="2912"/>
                    <a:pt x="1405" y="2912"/>
                  </a:cubicBezTo>
                  <a:cubicBezTo>
                    <a:pt x="1405" y="2912"/>
                    <a:pt x="1405" y="2912"/>
                    <a:pt x="1405" y="2912"/>
                  </a:cubicBezTo>
                  <a:cubicBezTo>
                    <a:pt x="1479" y="2979"/>
                    <a:pt x="1479" y="2979"/>
                    <a:pt x="1479" y="2979"/>
                  </a:cubicBezTo>
                  <a:close/>
                  <a:moveTo>
                    <a:pt x="1516" y="3115"/>
                  </a:moveTo>
                  <a:cubicBezTo>
                    <a:pt x="1516" y="3115"/>
                    <a:pt x="1553" y="3115"/>
                    <a:pt x="1553" y="3115"/>
                  </a:cubicBezTo>
                  <a:cubicBezTo>
                    <a:pt x="1553" y="3115"/>
                    <a:pt x="1553" y="3115"/>
                    <a:pt x="1553" y="3115"/>
                  </a:cubicBezTo>
                  <a:cubicBezTo>
                    <a:pt x="1627" y="3115"/>
                    <a:pt x="1627" y="3115"/>
                    <a:pt x="1627" y="3115"/>
                  </a:cubicBezTo>
                  <a:cubicBezTo>
                    <a:pt x="1627" y="3047"/>
                    <a:pt x="1627" y="3047"/>
                    <a:pt x="1627" y="3047"/>
                  </a:cubicBezTo>
                  <a:cubicBezTo>
                    <a:pt x="1627" y="3047"/>
                    <a:pt x="1627" y="3047"/>
                    <a:pt x="1627" y="3047"/>
                  </a:cubicBezTo>
                  <a:cubicBezTo>
                    <a:pt x="1590" y="2979"/>
                    <a:pt x="1590" y="2979"/>
                    <a:pt x="1590" y="2979"/>
                  </a:cubicBezTo>
                  <a:cubicBezTo>
                    <a:pt x="1590" y="2979"/>
                    <a:pt x="1590" y="2979"/>
                    <a:pt x="1590" y="2979"/>
                  </a:cubicBezTo>
                  <a:cubicBezTo>
                    <a:pt x="1553" y="2844"/>
                    <a:pt x="1553" y="2844"/>
                    <a:pt x="1553" y="2844"/>
                  </a:cubicBezTo>
                  <a:cubicBezTo>
                    <a:pt x="1553" y="2912"/>
                    <a:pt x="1553" y="2912"/>
                    <a:pt x="1553" y="2912"/>
                  </a:cubicBezTo>
                  <a:cubicBezTo>
                    <a:pt x="1553" y="2979"/>
                    <a:pt x="1553" y="2979"/>
                    <a:pt x="1553" y="2979"/>
                  </a:cubicBezTo>
                  <a:cubicBezTo>
                    <a:pt x="1516" y="3047"/>
                    <a:pt x="1516" y="3047"/>
                    <a:pt x="1516" y="3047"/>
                  </a:cubicBezTo>
                  <a:cubicBezTo>
                    <a:pt x="1479" y="3047"/>
                    <a:pt x="1479" y="3047"/>
                    <a:pt x="1479" y="3047"/>
                  </a:cubicBezTo>
                  <a:cubicBezTo>
                    <a:pt x="1479" y="3047"/>
                    <a:pt x="1479" y="3047"/>
                    <a:pt x="1479" y="3047"/>
                  </a:cubicBezTo>
                  <a:cubicBezTo>
                    <a:pt x="1516" y="3047"/>
                    <a:pt x="1516" y="3047"/>
                    <a:pt x="1516" y="3047"/>
                  </a:cubicBezTo>
                  <a:cubicBezTo>
                    <a:pt x="1516" y="3115"/>
                    <a:pt x="1516" y="3115"/>
                    <a:pt x="1516" y="3115"/>
                  </a:cubicBezTo>
                  <a:close/>
                  <a:moveTo>
                    <a:pt x="1923" y="1219"/>
                  </a:moveTo>
                  <a:cubicBezTo>
                    <a:pt x="1960" y="1151"/>
                    <a:pt x="1960" y="1151"/>
                    <a:pt x="1960" y="1151"/>
                  </a:cubicBezTo>
                  <a:cubicBezTo>
                    <a:pt x="1997" y="1151"/>
                    <a:pt x="1997" y="1151"/>
                    <a:pt x="1997" y="1151"/>
                  </a:cubicBezTo>
                  <a:cubicBezTo>
                    <a:pt x="1997" y="1151"/>
                    <a:pt x="1997" y="1151"/>
                    <a:pt x="1997" y="1151"/>
                  </a:cubicBezTo>
                  <a:cubicBezTo>
                    <a:pt x="2034" y="1083"/>
                    <a:pt x="2034" y="1083"/>
                    <a:pt x="2034" y="1083"/>
                  </a:cubicBezTo>
                  <a:cubicBezTo>
                    <a:pt x="1997" y="1083"/>
                    <a:pt x="1997" y="1083"/>
                    <a:pt x="1997" y="1083"/>
                  </a:cubicBezTo>
                  <a:cubicBezTo>
                    <a:pt x="1997" y="1016"/>
                    <a:pt x="1997" y="1016"/>
                    <a:pt x="1997" y="1016"/>
                  </a:cubicBezTo>
                  <a:cubicBezTo>
                    <a:pt x="1997" y="1016"/>
                    <a:pt x="1997" y="1016"/>
                    <a:pt x="1997" y="1016"/>
                  </a:cubicBezTo>
                  <a:cubicBezTo>
                    <a:pt x="1960" y="1016"/>
                    <a:pt x="1960" y="1016"/>
                    <a:pt x="1960" y="1016"/>
                  </a:cubicBezTo>
                  <a:cubicBezTo>
                    <a:pt x="1923" y="1016"/>
                    <a:pt x="1923" y="1016"/>
                    <a:pt x="1923" y="1016"/>
                  </a:cubicBezTo>
                  <a:cubicBezTo>
                    <a:pt x="1886" y="1083"/>
                    <a:pt x="1886" y="1083"/>
                    <a:pt x="1886" y="1083"/>
                  </a:cubicBezTo>
                  <a:cubicBezTo>
                    <a:pt x="1886" y="1083"/>
                    <a:pt x="1886" y="1083"/>
                    <a:pt x="1886" y="1083"/>
                  </a:cubicBezTo>
                  <a:cubicBezTo>
                    <a:pt x="1923" y="1151"/>
                    <a:pt x="1923" y="1151"/>
                    <a:pt x="1923" y="1151"/>
                  </a:cubicBezTo>
                  <a:cubicBezTo>
                    <a:pt x="1923" y="1151"/>
                    <a:pt x="1923" y="1151"/>
                    <a:pt x="1923" y="1151"/>
                  </a:cubicBezTo>
                  <a:cubicBezTo>
                    <a:pt x="1923" y="1151"/>
                    <a:pt x="1923" y="1219"/>
                    <a:pt x="1923" y="1219"/>
                  </a:cubicBezTo>
                  <a:close/>
                  <a:moveTo>
                    <a:pt x="1960" y="1287"/>
                  </a:moveTo>
                  <a:cubicBezTo>
                    <a:pt x="1960" y="1287"/>
                    <a:pt x="1960" y="1287"/>
                    <a:pt x="1960" y="1287"/>
                  </a:cubicBezTo>
                  <a:cubicBezTo>
                    <a:pt x="1997" y="1219"/>
                    <a:pt x="1997" y="1219"/>
                    <a:pt x="1997" y="1219"/>
                  </a:cubicBezTo>
                  <a:cubicBezTo>
                    <a:pt x="1997" y="1287"/>
                    <a:pt x="1997" y="1287"/>
                    <a:pt x="1997" y="1287"/>
                  </a:cubicBezTo>
                  <a:cubicBezTo>
                    <a:pt x="1960" y="1287"/>
                    <a:pt x="1960" y="1287"/>
                    <a:pt x="1960" y="1287"/>
                  </a:cubicBezTo>
                  <a:close/>
                  <a:moveTo>
                    <a:pt x="1997" y="1490"/>
                  </a:moveTo>
                  <a:cubicBezTo>
                    <a:pt x="1997" y="1422"/>
                    <a:pt x="1997" y="1422"/>
                    <a:pt x="1997" y="1422"/>
                  </a:cubicBezTo>
                  <a:cubicBezTo>
                    <a:pt x="1997" y="1422"/>
                    <a:pt x="1997" y="1422"/>
                    <a:pt x="1997" y="1422"/>
                  </a:cubicBezTo>
                  <a:cubicBezTo>
                    <a:pt x="2034" y="1354"/>
                    <a:pt x="2034" y="1354"/>
                    <a:pt x="2034" y="1354"/>
                  </a:cubicBezTo>
                  <a:cubicBezTo>
                    <a:pt x="1997" y="1354"/>
                    <a:pt x="1997" y="1354"/>
                    <a:pt x="1997" y="1354"/>
                  </a:cubicBezTo>
                  <a:cubicBezTo>
                    <a:pt x="1997" y="1354"/>
                    <a:pt x="1997" y="1354"/>
                    <a:pt x="1997" y="1354"/>
                  </a:cubicBezTo>
                  <a:cubicBezTo>
                    <a:pt x="1960" y="1354"/>
                    <a:pt x="1960" y="1354"/>
                    <a:pt x="1960" y="1354"/>
                  </a:cubicBezTo>
                  <a:cubicBezTo>
                    <a:pt x="1960" y="1354"/>
                    <a:pt x="1960" y="1354"/>
                    <a:pt x="1960" y="1354"/>
                  </a:cubicBezTo>
                  <a:cubicBezTo>
                    <a:pt x="1923" y="1354"/>
                    <a:pt x="1923" y="1354"/>
                    <a:pt x="1923" y="1354"/>
                  </a:cubicBezTo>
                  <a:cubicBezTo>
                    <a:pt x="1886" y="1354"/>
                    <a:pt x="1886" y="1354"/>
                    <a:pt x="1886" y="1354"/>
                  </a:cubicBezTo>
                  <a:cubicBezTo>
                    <a:pt x="1849" y="1422"/>
                    <a:pt x="1849" y="1422"/>
                    <a:pt x="1849" y="1422"/>
                  </a:cubicBezTo>
                  <a:cubicBezTo>
                    <a:pt x="1849" y="1422"/>
                    <a:pt x="1849" y="1422"/>
                    <a:pt x="1849" y="1422"/>
                  </a:cubicBezTo>
                  <a:cubicBezTo>
                    <a:pt x="1849" y="1490"/>
                    <a:pt x="1849" y="1490"/>
                    <a:pt x="1849" y="1490"/>
                  </a:cubicBezTo>
                  <a:cubicBezTo>
                    <a:pt x="1886" y="1490"/>
                    <a:pt x="1886" y="1490"/>
                    <a:pt x="1886" y="1490"/>
                  </a:cubicBezTo>
                  <a:cubicBezTo>
                    <a:pt x="1923" y="1490"/>
                    <a:pt x="1923" y="1490"/>
                    <a:pt x="1923" y="1490"/>
                  </a:cubicBezTo>
                  <a:cubicBezTo>
                    <a:pt x="1960" y="1490"/>
                    <a:pt x="1960" y="1490"/>
                    <a:pt x="1960" y="1490"/>
                  </a:cubicBezTo>
                  <a:cubicBezTo>
                    <a:pt x="1960" y="1490"/>
                    <a:pt x="1960" y="1490"/>
                    <a:pt x="1960" y="1490"/>
                  </a:cubicBezTo>
                  <a:cubicBezTo>
                    <a:pt x="1997" y="1490"/>
                    <a:pt x="1997" y="1490"/>
                    <a:pt x="1997" y="1490"/>
                  </a:cubicBezTo>
                  <a:close/>
                  <a:moveTo>
                    <a:pt x="2071" y="1490"/>
                  </a:moveTo>
                  <a:cubicBezTo>
                    <a:pt x="2034" y="1422"/>
                    <a:pt x="2034" y="1422"/>
                    <a:pt x="2034" y="1422"/>
                  </a:cubicBezTo>
                  <a:cubicBezTo>
                    <a:pt x="2071" y="1354"/>
                    <a:pt x="2071" y="1354"/>
                    <a:pt x="2071" y="1354"/>
                  </a:cubicBezTo>
                  <a:cubicBezTo>
                    <a:pt x="2071" y="1354"/>
                    <a:pt x="2071" y="1354"/>
                    <a:pt x="2071" y="1354"/>
                  </a:cubicBezTo>
                  <a:cubicBezTo>
                    <a:pt x="2108" y="1422"/>
                    <a:pt x="2108" y="1422"/>
                    <a:pt x="2108" y="1422"/>
                  </a:cubicBezTo>
                  <a:cubicBezTo>
                    <a:pt x="2108" y="1422"/>
                    <a:pt x="2108" y="1422"/>
                    <a:pt x="2108" y="1422"/>
                  </a:cubicBezTo>
                  <a:cubicBezTo>
                    <a:pt x="2108" y="1490"/>
                    <a:pt x="2108" y="1490"/>
                    <a:pt x="2108" y="1490"/>
                  </a:cubicBezTo>
                  <a:cubicBezTo>
                    <a:pt x="2071" y="1490"/>
                    <a:pt x="2071" y="1490"/>
                    <a:pt x="2071" y="1490"/>
                  </a:cubicBezTo>
                  <a:cubicBezTo>
                    <a:pt x="2071" y="1490"/>
                    <a:pt x="2071" y="1490"/>
                    <a:pt x="2071" y="1490"/>
                  </a:cubicBezTo>
                  <a:close/>
                  <a:moveTo>
                    <a:pt x="1923" y="1761"/>
                  </a:moveTo>
                  <a:cubicBezTo>
                    <a:pt x="1960" y="1693"/>
                    <a:pt x="1960" y="1693"/>
                    <a:pt x="1960" y="1693"/>
                  </a:cubicBezTo>
                  <a:cubicBezTo>
                    <a:pt x="1960" y="1625"/>
                    <a:pt x="1960" y="1625"/>
                    <a:pt x="1960" y="1625"/>
                  </a:cubicBezTo>
                  <a:cubicBezTo>
                    <a:pt x="1997" y="1557"/>
                    <a:pt x="1997" y="1557"/>
                    <a:pt x="1997" y="1557"/>
                  </a:cubicBezTo>
                  <a:cubicBezTo>
                    <a:pt x="1997" y="1557"/>
                    <a:pt x="1997" y="1557"/>
                    <a:pt x="1997" y="1557"/>
                  </a:cubicBezTo>
                  <a:cubicBezTo>
                    <a:pt x="1997" y="1490"/>
                    <a:pt x="1997" y="1490"/>
                    <a:pt x="1997" y="1490"/>
                  </a:cubicBezTo>
                  <a:cubicBezTo>
                    <a:pt x="1960" y="1557"/>
                    <a:pt x="1960" y="1557"/>
                    <a:pt x="1960" y="1557"/>
                  </a:cubicBezTo>
                  <a:cubicBezTo>
                    <a:pt x="1923" y="1557"/>
                    <a:pt x="1923" y="1557"/>
                    <a:pt x="1923" y="1557"/>
                  </a:cubicBezTo>
                  <a:cubicBezTo>
                    <a:pt x="1886" y="1557"/>
                    <a:pt x="1886" y="1557"/>
                    <a:pt x="1886" y="1557"/>
                  </a:cubicBezTo>
                  <a:cubicBezTo>
                    <a:pt x="1849" y="1557"/>
                    <a:pt x="1849" y="1557"/>
                    <a:pt x="1849" y="1557"/>
                  </a:cubicBezTo>
                  <a:cubicBezTo>
                    <a:pt x="1849" y="1625"/>
                    <a:pt x="1849" y="1625"/>
                    <a:pt x="1849" y="1625"/>
                  </a:cubicBezTo>
                  <a:cubicBezTo>
                    <a:pt x="1849" y="1625"/>
                    <a:pt x="1849" y="1625"/>
                    <a:pt x="1849" y="1625"/>
                  </a:cubicBezTo>
                  <a:cubicBezTo>
                    <a:pt x="1886" y="1625"/>
                    <a:pt x="1886" y="1625"/>
                    <a:pt x="1886" y="1625"/>
                  </a:cubicBezTo>
                  <a:cubicBezTo>
                    <a:pt x="1886" y="1693"/>
                    <a:pt x="1886" y="1693"/>
                    <a:pt x="1886" y="1693"/>
                  </a:cubicBezTo>
                  <a:cubicBezTo>
                    <a:pt x="1886" y="1693"/>
                    <a:pt x="1886" y="1693"/>
                    <a:pt x="1886" y="1693"/>
                  </a:cubicBezTo>
                  <a:cubicBezTo>
                    <a:pt x="1849" y="1693"/>
                    <a:pt x="1849" y="1693"/>
                    <a:pt x="1849" y="1693"/>
                  </a:cubicBezTo>
                  <a:cubicBezTo>
                    <a:pt x="1812" y="1761"/>
                    <a:pt x="1812" y="1761"/>
                    <a:pt x="1812" y="1761"/>
                  </a:cubicBezTo>
                  <a:cubicBezTo>
                    <a:pt x="1812" y="1761"/>
                    <a:pt x="1812" y="1761"/>
                    <a:pt x="1812" y="1761"/>
                  </a:cubicBezTo>
                  <a:cubicBezTo>
                    <a:pt x="1812" y="1828"/>
                    <a:pt x="1812" y="1828"/>
                    <a:pt x="1812" y="1828"/>
                  </a:cubicBezTo>
                  <a:cubicBezTo>
                    <a:pt x="1849" y="1828"/>
                    <a:pt x="1849" y="1828"/>
                    <a:pt x="1849" y="1828"/>
                  </a:cubicBezTo>
                  <a:cubicBezTo>
                    <a:pt x="1886" y="1761"/>
                    <a:pt x="1886" y="1761"/>
                    <a:pt x="1886" y="1761"/>
                  </a:cubicBezTo>
                  <a:cubicBezTo>
                    <a:pt x="1886" y="1761"/>
                    <a:pt x="1923" y="1761"/>
                    <a:pt x="1923" y="1761"/>
                  </a:cubicBezTo>
                  <a:close/>
                  <a:moveTo>
                    <a:pt x="2034" y="1761"/>
                  </a:moveTo>
                  <a:cubicBezTo>
                    <a:pt x="1997" y="1761"/>
                    <a:pt x="1997" y="1761"/>
                    <a:pt x="1997" y="1761"/>
                  </a:cubicBezTo>
                  <a:cubicBezTo>
                    <a:pt x="1960" y="1761"/>
                    <a:pt x="1960" y="1761"/>
                    <a:pt x="1960" y="1761"/>
                  </a:cubicBezTo>
                  <a:cubicBezTo>
                    <a:pt x="1960" y="1761"/>
                    <a:pt x="1960" y="1761"/>
                    <a:pt x="1960" y="1761"/>
                  </a:cubicBezTo>
                  <a:cubicBezTo>
                    <a:pt x="1960" y="1693"/>
                    <a:pt x="1960" y="1693"/>
                    <a:pt x="1960" y="1693"/>
                  </a:cubicBezTo>
                  <a:cubicBezTo>
                    <a:pt x="1997" y="1693"/>
                    <a:pt x="1997" y="1693"/>
                    <a:pt x="1997" y="1693"/>
                  </a:cubicBezTo>
                  <a:cubicBezTo>
                    <a:pt x="1997" y="1625"/>
                    <a:pt x="1997" y="1625"/>
                    <a:pt x="1997" y="1625"/>
                  </a:cubicBezTo>
                  <a:cubicBezTo>
                    <a:pt x="2034" y="1693"/>
                    <a:pt x="2034" y="1693"/>
                    <a:pt x="2034" y="1693"/>
                  </a:cubicBezTo>
                  <a:cubicBezTo>
                    <a:pt x="2034" y="1693"/>
                    <a:pt x="2034" y="1693"/>
                    <a:pt x="2034" y="1693"/>
                  </a:cubicBezTo>
                  <a:cubicBezTo>
                    <a:pt x="2034" y="1761"/>
                    <a:pt x="2034" y="1761"/>
                    <a:pt x="2034" y="1761"/>
                  </a:cubicBezTo>
                  <a:close/>
                  <a:moveTo>
                    <a:pt x="2108" y="1896"/>
                  </a:moveTo>
                  <a:cubicBezTo>
                    <a:pt x="2071" y="1828"/>
                    <a:pt x="2071" y="1828"/>
                    <a:pt x="2071" y="1828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071" y="1761"/>
                    <a:pt x="2071" y="1761"/>
                    <a:pt x="2071" y="1761"/>
                  </a:cubicBezTo>
                  <a:cubicBezTo>
                    <a:pt x="2108" y="1761"/>
                    <a:pt x="2108" y="1761"/>
                    <a:pt x="2108" y="1761"/>
                  </a:cubicBezTo>
                  <a:cubicBezTo>
                    <a:pt x="2145" y="1761"/>
                    <a:pt x="2145" y="1761"/>
                    <a:pt x="2145" y="1761"/>
                  </a:cubicBezTo>
                  <a:cubicBezTo>
                    <a:pt x="2145" y="1828"/>
                    <a:pt x="2145" y="1828"/>
                    <a:pt x="2145" y="1828"/>
                  </a:cubicBezTo>
                  <a:cubicBezTo>
                    <a:pt x="2145" y="1828"/>
                    <a:pt x="2145" y="1828"/>
                    <a:pt x="2145" y="1828"/>
                  </a:cubicBezTo>
                  <a:cubicBezTo>
                    <a:pt x="2108" y="1896"/>
                    <a:pt x="2108" y="1896"/>
                    <a:pt x="2108" y="1896"/>
                  </a:cubicBezTo>
                  <a:close/>
                  <a:moveTo>
                    <a:pt x="2071" y="2031"/>
                  </a:moveTo>
                  <a:cubicBezTo>
                    <a:pt x="2034" y="1964"/>
                    <a:pt x="2034" y="1964"/>
                    <a:pt x="2034" y="1964"/>
                  </a:cubicBezTo>
                  <a:cubicBezTo>
                    <a:pt x="1997" y="1896"/>
                    <a:pt x="1997" y="1896"/>
                    <a:pt x="1997" y="1896"/>
                  </a:cubicBezTo>
                  <a:cubicBezTo>
                    <a:pt x="1923" y="1828"/>
                    <a:pt x="1923" y="1828"/>
                    <a:pt x="1923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886" y="1828"/>
                    <a:pt x="1886" y="1828"/>
                    <a:pt x="1886" y="1828"/>
                  </a:cubicBezTo>
                  <a:cubicBezTo>
                    <a:pt x="1923" y="1828"/>
                    <a:pt x="1923" y="1828"/>
                    <a:pt x="1923" y="1828"/>
                  </a:cubicBezTo>
                  <a:cubicBezTo>
                    <a:pt x="1960" y="1828"/>
                    <a:pt x="1960" y="1828"/>
                    <a:pt x="1960" y="1828"/>
                  </a:cubicBezTo>
                  <a:cubicBezTo>
                    <a:pt x="1997" y="1828"/>
                    <a:pt x="1997" y="1828"/>
                    <a:pt x="1997" y="1828"/>
                  </a:cubicBezTo>
                  <a:cubicBezTo>
                    <a:pt x="2071" y="1896"/>
                    <a:pt x="2071" y="1896"/>
                    <a:pt x="2071" y="1896"/>
                  </a:cubicBezTo>
                  <a:cubicBezTo>
                    <a:pt x="2071" y="1896"/>
                    <a:pt x="2071" y="1896"/>
                    <a:pt x="2071" y="1896"/>
                  </a:cubicBezTo>
                  <a:cubicBezTo>
                    <a:pt x="2108" y="1896"/>
                    <a:pt x="2108" y="1896"/>
                    <a:pt x="2108" y="1896"/>
                  </a:cubicBezTo>
                  <a:cubicBezTo>
                    <a:pt x="2108" y="1896"/>
                    <a:pt x="2108" y="1896"/>
                    <a:pt x="2108" y="1896"/>
                  </a:cubicBezTo>
                  <a:cubicBezTo>
                    <a:pt x="2108" y="1964"/>
                    <a:pt x="2108" y="1964"/>
                    <a:pt x="2108" y="1964"/>
                  </a:cubicBezTo>
                  <a:cubicBezTo>
                    <a:pt x="2108" y="2031"/>
                    <a:pt x="2108" y="2031"/>
                    <a:pt x="2108" y="2031"/>
                  </a:cubicBezTo>
                  <a:cubicBezTo>
                    <a:pt x="2071" y="2031"/>
                    <a:pt x="2071" y="2031"/>
                    <a:pt x="2071" y="2031"/>
                  </a:cubicBezTo>
                  <a:close/>
                  <a:moveTo>
                    <a:pt x="2108" y="2167"/>
                  </a:moveTo>
                  <a:cubicBezTo>
                    <a:pt x="2108" y="2099"/>
                    <a:pt x="2108" y="2099"/>
                    <a:pt x="2108" y="2099"/>
                  </a:cubicBezTo>
                  <a:cubicBezTo>
                    <a:pt x="2071" y="2031"/>
                    <a:pt x="2071" y="2031"/>
                    <a:pt x="2071" y="2031"/>
                  </a:cubicBezTo>
                  <a:cubicBezTo>
                    <a:pt x="2034" y="2031"/>
                    <a:pt x="2034" y="2031"/>
                    <a:pt x="2034" y="2031"/>
                  </a:cubicBezTo>
                  <a:cubicBezTo>
                    <a:pt x="1997" y="2031"/>
                    <a:pt x="1997" y="2031"/>
                    <a:pt x="1997" y="2031"/>
                  </a:cubicBezTo>
                  <a:cubicBezTo>
                    <a:pt x="1960" y="1964"/>
                    <a:pt x="1960" y="1964"/>
                    <a:pt x="1960" y="1964"/>
                  </a:cubicBezTo>
                  <a:cubicBezTo>
                    <a:pt x="1923" y="1964"/>
                    <a:pt x="1923" y="1964"/>
                    <a:pt x="1923" y="1964"/>
                  </a:cubicBezTo>
                  <a:cubicBezTo>
                    <a:pt x="1923" y="1896"/>
                    <a:pt x="1923" y="1896"/>
                    <a:pt x="1923" y="1896"/>
                  </a:cubicBezTo>
                  <a:cubicBezTo>
                    <a:pt x="1886" y="1896"/>
                    <a:pt x="1886" y="1896"/>
                    <a:pt x="1886" y="1896"/>
                  </a:cubicBezTo>
                  <a:cubicBezTo>
                    <a:pt x="1849" y="1896"/>
                    <a:pt x="1849" y="1896"/>
                    <a:pt x="1849" y="1896"/>
                  </a:cubicBezTo>
                  <a:cubicBezTo>
                    <a:pt x="1775" y="1896"/>
                    <a:pt x="1775" y="1896"/>
                    <a:pt x="1775" y="1896"/>
                  </a:cubicBezTo>
                  <a:cubicBezTo>
                    <a:pt x="1738" y="1896"/>
                    <a:pt x="1738" y="1896"/>
                    <a:pt x="1738" y="1896"/>
                  </a:cubicBezTo>
                  <a:cubicBezTo>
                    <a:pt x="1738" y="1964"/>
                    <a:pt x="1738" y="1964"/>
                    <a:pt x="1738" y="1964"/>
                  </a:cubicBezTo>
                  <a:cubicBezTo>
                    <a:pt x="1738" y="1964"/>
                    <a:pt x="1738" y="1964"/>
                    <a:pt x="1738" y="1964"/>
                  </a:cubicBezTo>
                  <a:cubicBezTo>
                    <a:pt x="1738" y="2031"/>
                    <a:pt x="1738" y="2031"/>
                    <a:pt x="1738" y="2031"/>
                  </a:cubicBezTo>
                  <a:cubicBezTo>
                    <a:pt x="1812" y="2031"/>
                    <a:pt x="1812" y="2031"/>
                    <a:pt x="1812" y="2031"/>
                  </a:cubicBezTo>
                  <a:cubicBezTo>
                    <a:pt x="1812" y="2031"/>
                    <a:pt x="1812" y="2031"/>
                    <a:pt x="1812" y="2031"/>
                  </a:cubicBezTo>
                  <a:cubicBezTo>
                    <a:pt x="1849" y="2031"/>
                    <a:pt x="1849" y="2031"/>
                    <a:pt x="1849" y="2031"/>
                  </a:cubicBezTo>
                  <a:cubicBezTo>
                    <a:pt x="1849" y="2031"/>
                    <a:pt x="1849" y="2031"/>
                    <a:pt x="1849" y="2031"/>
                  </a:cubicBezTo>
                  <a:cubicBezTo>
                    <a:pt x="1886" y="2099"/>
                    <a:pt x="1886" y="2099"/>
                    <a:pt x="1886" y="2099"/>
                  </a:cubicBezTo>
                  <a:cubicBezTo>
                    <a:pt x="1886" y="2099"/>
                    <a:pt x="1886" y="2099"/>
                    <a:pt x="1886" y="2099"/>
                  </a:cubicBezTo>
                  <a:cubicBezTo>
                    <a:pt x="1923" y="2099"/>
                    <a:pt x="1923" y="2099"/>
                    <a:pt x="1923" y="2099"/>
                  </a:cubicBezTo>
                  <a:cubicBezTo>
                    <a:pt x="1923" y="2099"/>
                    <a:pt x="1923" y="2099"/>
                    <a:pt x="1923" y="2099"/>
                  </a:cubicBezTo>
                  <a:cubicBezTo>
                    <a:pt x="1960" y="2167"/>
                    <a:pt x="1960" y="2167"/>
                    <a:pt x="1960" y="2167"/>
                  </a:cubicBezTo>
                  <a:cubicBezTo>
                    <a:pt x="1997" y="2167"/>
                    <a:pt x="1997" y="2167"/>
                    <a:pt x="1997" y="2167"/>
                  </a:cubicBezTo>
                  <a:cubicBezTo>
                    <a:pt x="2034" y="2167"/>
                    <a:pt x="2034" y="2167"/>
                    <a:pt x="2034" y="2167"/>
                  </a:cubicBezTo>
                  <a:cubicBezTo>
                    <a:pt x="2071" y="2167"/>
                    <a:pt x="2071" y="2167"/>
                    <a:pt x="2071" y="2167"/>
                  </a:cubicBezTo>
                  <a:cubicBezTo>
                    <a:pt x="2108" y="2167"/>
                    <a:pt x="2108" y="2167"/>
                    <a:pt x="2108" y="2167"/>
                  </a:cubicBezTo>
                  <a:close/>
                  <a:moveTo>
                    <a:pt x="1849" y="2234"/>
                  </a:moveTo>
                  <a:cubicBezTo>
                    <a:pt x="1849" y="2234"/>
                    <a:pt x="1849" y="2234"/>
                    <a:pt x="1849" y="2234"/>
                  </a:cubicBezTo>
                  <a:cubicBezTo>
                    <a:pt x="1812" y="2234"/>
                    <a:pt x="1812" y="2234"/>
                    <a:pt x="1812" y="2234"/>
                  </a:cubicBezTo>
                  <a:cubicBezTo>
                    <a:pt x="1775" y="2234"/>
                    <a:pt x="1775" y="2234"/>
                    <a:pt x="1775" y="2234"/>
                  </a:cubicBezTo>
                  <a:cubicBezTo>
                    <a:pt x="1775" y="2167"/>
                    <a:pt x="1775" y="2167"/>
                    <a:pt x="1775" y="2167"/>
                  </a:cubicBezTo>
                  <a:cubicBezTo>
                    <a:pt x="1738" y="2167"/>
                    <a:pt x="1738" y="2167"/>
                    <a:pt x="1738" y="2167"/>
                  </a:cubicBezTo>
                  <a:cubicBezTo>
                    <a:pt x="1775" y="2167"/>
                    <a:pt x="1775" y="2167"/>
                    <a:pt x="1775" y="2167"/>
                  </a:cubicBezTo>
                  <a:cubicBezTo>
                    <a:pt x="1812" y="2099"/>
                    <a:pt x="1812" y="2099"/>
                    <a:pt x="1812" y="2099"/>
                  </a:cubicBezTo>
                  <a:cubicBezTo>
                    <a:pt x="1849" y="2167"/>
                    <a:pt x="1849" y="2167"/>
                    <a:pt x="1849" y="2167"/>
                  </a:cubicBezTo>
                  <a:cubicBezTo>
                    <a:pt x="1849" y="2099"/>
                    <a:pt x="1849" y="2099"/>
                    <a:pt x="1849" y="2099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886" y="2167"/>
                    <a:pt x="1886" y="2167"/>
                    <a:pt x="1886" y="2167"/>
                  </a:cubicBezTo>
                  <a:cubicBezTo>
                    <a:pt x="1923" y="2167"/>
                    <a:pt x="1923" y="2167"/>
                    <a:pt x="1923" y="2167"/>
                  </a:cubicBezTo>
                  <a:cubicBezTo>
                    <a:pt x="1923" y="2167"/>
                    <a:pt x="1923" y="2167"/>
                    <a:pt x="1923" y="2167"/>
                  </a:cubicBezTo>
                  <a:cubicBezTo>
                    <a:pt x="1923" y="2234"/>
                    <a:pt x="1923" y="2234"/>
                    <a:pt x="1923" y="2234"/>
                  </a:cubicBezTo>
                  <a:cubicBezTo>
                    <a:pt x="1849" y="2234"/>
                    <a:pt x="1849" y="2234"/>
                    <a:pt x="1849" y="2234"/>
                  </a:cubicBezTo>
                  <a:close/>
                  <a:moveTo>
                    <a:pt x="1775" y="2573"/>
                  </a:moveTo>
                  <a:cubicBezTo>
                    <a:pt x="1775" y="2505"/>
                    <a:pt x="1775" y="2505"/>
                    <a:pt x="1775" y="2505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738" y="2438"/>
                    <a:pt x="1738" y="2438"/>
                    <a:pt x="1738" y="2438"/>
                  </a:cubicBezTo>
                  <a:cubicBezTo>
                    <a:pt x="1738" y="2505"/>
                    <a:pt x="1738" y="2505"/>
                    <a:pt x="1738" y="2505"/>
                  </a:cubicBezTo>
                  <a:cubicBezTo>
                    <a:pt x="1738" y="2505"/>
                    <a:pt x="1738" y="2505"/>
                    <a:pt x="1738" y="2505"/>
                  </a:cubicBezTo>
                  <a:cubicBezTo>
                    <a:pt x="1738" y="2573"/>
                    <a:pt x="1738" y="2573"/>
                    <a:pt x="1738" y="2573"/>
                  </a:cubicBezTo>
                  <a:cubicBezTo>
                    <a:pt x="1775" y="2573"/>
                    <a:pt x="1775" y="2573"/>
                    <a:pt x="1775" y="2573"/>
                  </a:cubicBezTo>
                  <a:cubicBezTo>
                    <a:pt x="1775" y="2573"/>
                    <a:pt x="1775" y="2573"/>
                    <a:pt x="1775" y="2573"/>
                  </a:cubicBezTo>
                  <a:close/>
                  <a:moveTo>
                    <a:pt x="1812" y="2505"/>
                  </a:moveTo>
                  <a:cubicBezTo>
                    <a:pt x="1812" y="2505"/>
                    <a:pt x="1812" y="2505"/>
                    <a:pt x="1812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12" y="2438"/>
                    <a:pt x="1812" y="2438"/>
                    <a:pt x="1812" y="2438"/>
                  </a:cubicBezTo>
                  <a:cubicBezTo>
                    <a:pt x="1812" y="2370"/>
                    <a:pt x="1812" y="2370"/>
                    <a:pt x="1812" y="2370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775" y="2438"/>
                    <a:pt x="1775" y="2438"/>
                    <a:pt x="1775" y="2438"/>
                  </a:cubicBezTo>
                  <a:cubicBezTo>
                    <a:pt x="1812" y="2505"/>
                    <a:pt x="1812" y="2505"/>
                    <a:pt x="1812" y="2505"/>
                  </a:cubicBezTo>
                  <a:close/>
                  <a:moveTo>
                    <a:pt x="1886" y="2505"/>
                  </a:moveTo>
                  <a:cubicBezTo>
                    <a:pt x="1886" y="2505"/>
                    <a:pt x="1923" y="2505"/>
                    <a:pt x="1923" y="2505"/>
                  </a:cubicBezTo>
                  <a:cubicBezTo>
                    <a:pt x="1923" y="2438"/>
                    <a:pt x="1923" y="2438"/>
                    <a:pt x="1923" y="2438"/>
                  </a:cubicBezTo>
                  <a:cubicBezTo>
                    <a:pt x="1886" y="2438"/>
                    <a:pt x="1886" y="2438"/>
                    <a:pt x="1886" y="2438"/>
                  </a:cubicBezTo>
                  <a:cubicBezTo>
                    <a:pt x="1849" y="2438"/>
                    <a:pt x="1849" y="2438"/>
                    <a:pt x="1849" y="2438"/>
                  </a:cubicBezTo>
                  <a:cubicBezTo>
                    <a:pt x="1849" y="2438"/>
                    <a:pt x="1849" y="2438"/>
                    <a:pt x="1849" y="2438"/>
                  </a:cubicBezTo>
                  <a:cubicBezTo>
                    <a:pt x="1886" y="2505"/>
                    <a:pt x="1886" y="2505"/>
                    <a:pt x="1886" y="2505"/>
                  </a:cubicBezTo>
                  <a:close/>
                  <a:moveTo>
                    <a:pt x="1886" y="2641"/>
                  </a:moveTo>
                  <a:cubicBezTo>
                    <a:pt x="1886" y="2573"/>
                    <a:pt x="1886" y="2573"/>
                    <a:pt x="1886" y="2573"/>
                  </a:cubicBezTo>
                  <a:cubicBezTo>
                    <a:pt x="1886" y="2573"/>
                    <a:pt x="1886" y="2573"/>
                    <a:pt x="1886" y="2573"/>
                  </a:cubicBezTo>
                  <a:cubicBezTo>
                    <a:pt x="1886" y="2505"/>
                    <a:pt x="1886" y="2505"/>
                    <a:pt x="1886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49" y="2505"/>
                    <a:pt x="1849" y="2505"/>
                    <a:pt x="1849" y="2505"/>
                  </a:cubicBezTo>
                  <a:cubicBezTo>
                    <a:pt x="1849" y="2573"/>
                    <a:pt x="1849" y="2573"/>
                    <a:pt x="1849" y="2573"/>
                  </a:cubicBezTo>
                  <a:cubicBezTo>
                    <a:pt x="1849" y="2573"/>
                    <a:pt x="1849" y="2573"/>
                    <a:pt x="1849" y="2573"/>
                  </a:cubicBezTo>
                  <a:cubicBezTo>
                    <a:pt x="1886" y="2641"/>
                    <a:pt x="1886" y="2641"/>
                    <a:pt x="1886" y="2641"/>
                  </a:cubicBezTo>
                  <a:close/>
                  <a:moveTo>
                    <a:pt x="1812" y="2776"/>
                  </a:moveTo>
                  <a:cubicBezTo>
                    <a:pt x="1812" y="2708"/>
                    <a:pt x="1812" y="2708"/>
                    <a:pt x="1812" y="2708"/>
                  </a:cubicBezTo>
                  <a:cubicBezTo>
                    <a:pt x="1812" y="2708"/>
                    <a:pt x="1812" y="2708"/>
                    <a:pt x="1812" y="2708"/>
                  </a:cubicBezTo>
                  <a:cubicBezTo>
                    <a:pt x="1775" y="2641"/>
                    <a:pt x="1775" y="2641"/>
                    <a:pt x="1775" y="2641"/>
                  </a:cubicBezTo>
                  <a:cubicBezTo>
                    <a:pt x="1738" y="2641"/>
                    <a:pt x="1738" y="2641"/>
                    <a:pt x="1738" y="2641"/>
                  </a:cubicBezTo>
                  <a:cubicBezTo>
                    <a:pt x="1738" y="2708"/>
                    <a:pt x="1738" y="2708"/>
                    <a:pt x="1738" y="2708"/>
                  </a:cubicBezTo>
                  <a:cubicBezTo>
                    <a:pt x="1738" y="2708"/>
                    <a:pt x="1738" y="2708"/>
                    <a:pt x="1738" y="2708"/>
                  </a:cubicBezTo>
                  <a:cubicBezTo>
                    <a:pt x="1738" y="2776"/>
                    <a:pt x="1738" y="2776"/>
                    <a:pt x="1738" y="2776"/>
                  </a:cubicBezTo>
                  <a:cubicBezTo>
                    <a:pt x="1701" y="2776"/>
                    <a:pt x="1701" y="2776"/>
                    <a:pt x="1701" y="2776"/>
                  </a:cubicBezTo>
                  <a:cubicBezTo>
                    <a:pt x="1738" y="2844"/>
                    <a:pt x="1738" y="2844"/>
                    <a:pt x="1738" y="2844"/>
                  </a:cubicBezTo>
                  <a:cubicBezTo>
                    <a:pt x="1775" y="2844"/>
                    <a:pt x="1775" y="2844"/>
                    <a:pt x="1775" y="2844"/>
                  </a:cubicBezTo>
                  <a:cubicBezTo>
                    <a:pt x="1812" y="2844"/>
                    <a:pt x="1812" y="2844"/>
                    <a:pt x="1812" y="2844"/>
                  </a:cubicBezTo>
                  <a:cubicBezTo>
                    <a:pt x="1812" y="2776"/>
                    <a:pt x="1812" y="2776"/>
                    <a:pt x="1812" y="2776"/>
                  </a:cubicBezTo>
                  <a:close/>
                  <a:moveTo>
                    <a:pt x="1849" y="2641"/>
                  </a:moveTo>
                  <a:cubicBezTo>
                    <a:pt x="1849" y="2708"/>
                    <a:pt x="1849" y="2708"/>
                    <a:pt x="1849" y="2708"/>
                  </a:cubicBezTo>
                  <a:cubicBezTo>
                    <a:pt x="1849" y="2776"/>
                    <a:pt x="1849" y="2776"/>
                    <a:pt x="1849" y="2776"/>
                  </a:cubicBezTo>
                  <a:cubicBezTo>
                    <a:pt x="1886" y="2776"/>
                    <a:pt x="1886" y="2776"/>
                    <a:pt x="1886" y="2776"/>
                  </a:cubicBezTo>
                  <a:cubicBezTo>
                    <a:pt x="1886" y="2708"/>
                    <a:pt x="1886" y="2708"/>
                    <a:pt x="1886" y="2708"/>
                  </a:cubicBezTo>
                  <a:cubicBezTo>
                    <a:pt x="1886" y="2708"/>
                    <a:pt x="1886" y="2708"/>
                    <a:pt x="1886" y="2708"/>
                  </a:cubicBezTo>
                  <a:cubicBezTo>
                    <a:pt x="1849" y="2641"/>
                    <a:pt x="1849" y="2641"/>
                    <a:pt x="1849" y="2641"/>
                  </a:cubicBezTo>
                  <a:close/>
                  <a:moveTo>
                    <a:pt x="2108" y="2031"/>
                  </a:moveTo>
                  <a:cubicBezTo>
                    <a:pt x="2108" y="2031"/>
                    <a:pt x="2108" y="2031"/>
                    <a:pt x="2108" y="2031"/>
                  </a:cubicBezTo>
                  <a:cubicBezTo>
                    <a:pt x="2145" y="2031"/>
                    <a:pt x="2145" y="2031"/>
                    <a:pt x="2145" y="2031"/>
                  </a:cubicBezTo>
                  <a:cubicBezTo>
                    <a:pt x="2145" y="1964"/>
                    <a:pt x="2145" y="1964"/>
                    <a:pt x="2145" y="1964"/>
                  </a:cubicBezTo>
                  <a:cubicBezTo>
                    <a:pt x="2145" y="1896"/>
                    <a:pt x="2145" y="1896"/>
                    <a:pt x="2145" y="1896"/>
                  </a:cubicBezTo>
                  <a:cubicBezTo>
                    <a:pt x="2182" y="1896"/>
                    <a:pt x="2182" y="1896"/>
                    <a:pt x="2182" y="1896"/>
                  </a:cubicBezTo>
                  <a:cubicBezTo>
                    <a:pt x="2182" y="1964"/>
                    <a:pt x="2182" y="1964"/>
                    <a:pt x="2182" y="1964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82" y="2031"/>
                    <a:pt x="2182" y="2031"/>
                    <a:pt x="2182" y="2031"/>
                  </a:cubicBezTo>
                  <a:cubicBezTo>
                    <a:pt x="2145" y="2099"/>
                    <a:pt x="2145" y="2099"/>
                    <a:pt x="2145" y="2099"/>
                  </a:cubicBezTo>
                  <a:cubicBezTo>
                    <a:pt x="2108" y="2099"/>
                    <a:pt x="2108" y="2099"/>
                    <a:pt x="2108" y="2099"/>
                  </a:cubicBezTo>
                  <a:cubicBezTo>
                    <a:pt x="2108" y="2031"/>
                    <a:pt x="2108" y="2031"/>
                    <a:pt x="2108" y="2031"/>
                  </a:cubicBezTo>
                  <a:close/>
                  <a:moveTo>
                    <a:pt x="1923" y="2641"/>
                  </a:moveTo>
                  <a:cubicBezTo>
                    <a:pt x="1923" y="2708"/>
                    <a:pt x="1923" y="2708"/>
                    <a:pt x="1923" y="2708"/>
                  </a:cubicBezTo>
                  <a:cubicBezTo>
                    <a:pt x="1960" y="2708"/>
                    <a:pt x="1960" y="2708"/>
                    <a:pt x="1960" y="2708"/>
                  </a:cubicBezTo>
                  <a:cubicBezTo>
                    <a:pt x="1997" y="2708"/>
                    <a:pt x="1997" y="2708"/>
                    <a:pt x="1997" y="2708"/>
                  </a:cubicBezTo>
                  <a:cubicBezTo>
                    <a:pt x="1997" y="2641"/>
                    <a:pt x="1997" y="2641"/>
                    <a:pt x="1997" y="2641"/>
                  </a:cubicBezTo>
                  <a:cubicBezTo>
                    <a:pt x="1997" y="2641"/>
                    <a:pt x="1997" y="2641"/>
                    <a:pt x="1997" y="2641"/>
                  </a:cubicBezTo>
                  <a:cubicBezTo>
                    <a:pt x="1960" y="2573"/>
                    <a:pt x="1960" y="2573"/>
                    <a:pt x="1960" y="2573"/>
                  </a:cubicBezTo>
                  <a:cubicBezTo>
                    <a:pt x="1960" y="2573"/>
                    <a:pt x="1960" y="2573"/>
                    <a:pt x="1960" y="2573"/>
                  </a:cubicBezTo>
                  <a:cubicBezTo>
                    <a:pt x="1923" y="2641"/>
                    <a:pt x="1923" y="2641"/>
                    <a:pt x="1923" y="2641"/>
                  </a:cubicBezTo>
                  <a:cubicBezTo>
                    <a:pt x="1923" y="2641"/>
                    <a:pt x="1923" y="2641"/>
                    <a:pt x="1923" y="2641"/>
                  </a:cubicBezTo>
                  <a:close/>
                  <a:moveTo>
                    <a:pt x="1923" y="2573"/>
                  </a:moveTo>
                  <a:cubicBezTo>
                    <a:pt x="1960" y="2573"/>
                    <a:pt x="1960" y="2573"/>
                    <a:pt x="1960" y="2573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60" y="2505"/>
                    <a:pt x="1960" y="2505"/>
                    <a:pt x="1960" y="2505"/>
                  </a:cubicBezTo>
                  <a:cubicBezTo>
                    <a:pt x="1923" y="2573"/>
                    <a:pt x="1923" y="2573"/>
                    <a:pt x="1923" y="2573"/>
                  </a:cubicBezTo>
                  <a:close/>
                  <a:moveTo>
                    <a:pt x="1997" y="2505"/>
                  </a:move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2034" y="2505"/>
                    <a:pt x="2034" y="2505"/>
                    <a:pt x="2034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ubicBezTo>
                    <a:pt x="1997" y="2505"/>
                    <a:pt x="1997" y="2505"/>
                    <a:pt x="1997" y="2505"/>
                  </a:cubicBezTo>
                  <a:close/>
                  <a:moveTo>
                    <a:pt x="1997" y="2302"/>
                  </a:moveTo>
                  <a:cubicBezTo>
                    <a:pt x="1960" y="2302"/>
                    <a:pt x="1960" y="2302"/>
                    <a:pt x="1960" y="2302"/>
                  </a:cubicBezTo>
                  <a:cubicBezTo>
                    <a:pt x="1960" y="2302"/>
                    <a:pt x="1960" y="2302"/>
                    <a:pt x="1960" y="2302"/>
                  </a:cubicBezTo>
                  <a:cubicBezTo>
                    <a:pt x="1923" y="2302"/>
                    <a:pt x="1923" y="2302"/>
                    <a:pt x="1923" y="2302"/>
                  </a:cubicBezTo>
                  <a:cubicBezTo>
                    <a:pt x="1923" y="2234"/>
                    <a:pt x="1923" y="2234"/>
                    <a:pt x="1923" y="2234"/>
                  </a:cubicBezTo>
                  <a:cubicBezTo>
                    <a:pt x="1960" y="2167"/>
                    <a:pt x="1960" y="2167"/>
                    <a:pt x="1960" y="2167"/>
                  </a:cubicBezTo>
                  <a:cubicBezTo>
                    <a:pt x="1997" y="2167"/>
                    <a:pt x="1997" y="2167"/>
                    <a:pt x="1997" y="2167"/>
                  </a:cubicBezTo>
                  <a:cubicBezTo>
                    <a:pt x="2034" y="2167"/>
                    <a:pt x="2034" y="2167"/>
                    <a:pt x="2034" y="2167"/>
                  </a:cubicBezTo>
                  <a:cubicBezTo>
                    <a:pt x="2034" y="2234"/>
                    <a:pt x="2034" y="2234"/>
                    <a:pt x="2034" y="2234"/>
                  </a:cubicBezTo>
                  <a:cubicBezTo>
                    <a:pt x="2071" y="2234"/>
                    <a:pt x="2071" y="2234"/>
                    <a:pt x="2071" y="2234"/>
                  </a:cubicBezTo>
                  <a:cubicBezTo>
                    <a:pt x="2071" y="2302"/>
                    <a:pt x="2071" y="2302"/>
                    <a:pt x="2071" y="2302"/>
                  </a:cubicBezTo>
                  <a:cubicBezTo>
                    <a:pt x="2034" y="2302"/>
                    <a:pt x="2034" y="2302"/>
                    <a:pt x="2034" y="2302"/>
                  </a:cubicBezTo>
                  <a:cubicBezTo>
                    <a:pt x="1997" y="2302"/>
                    <a:pt x="1997" y="2302"/>
                    <a:pt x="1997" y="2302"/>
                  </a:cubicBezTo>
                  <a:cubicBezTo>
                    <a:pt x="1997" y="2302"/>
                    <a:pt x="1997" y="2302"/>
                    <a:pt x="1997" y="2302"/>
                  </a:cubicBezTo>
                  <a:close/>
                  <a:moveTo>
                    <a:pt x="2108" y="2234"/>
                  </a:moveTo>
                  <a:cubicBezTo>
                    <a:pt x="2145" y="2302"/>
                    <a:pt x="2145" y="2302"/>
                    <a:pt x="2145" y="2302"/>
                  </a:cubicBezTo>
                  <a:cubicBezTo>
                    <a:pt x="2145" y="2302"/>
                    <a:pt x="2145" y="2302"/>
                    <a:pt x="2145" y="2302"/>
                  </a:cubicBezTo>
                  <a:cubicBezTo>
                    <a:pt x="2182" y="2302"/>
                    <a:pt x="2182" y="2302"/>
                    <a:pt x="2182" y="2302"/>
                  </a:cubicBezTo>
                  <a:cubicBezTo>
                    <a:pt x="2182" y="2234"/>
                    <a:pt x="2182" y="2234"/>
                    <a:pt x="2182" y="2234"/>
                  </a:cubicBezTo>
                  <a:cubicBezTo>
                    <a:pt x="2182" y="2234"/>
                    <a:pt x="2182" y="2234"/>
                    <a:pt x="2182" y="2234"/>
                  </a:cubicBezTo>
                  <a:cubicBezTo>
                    <a:pt x="2145" y="2234"/>
                    <a:pt x="2145" y="2234"/>
                    <a:pt x="2145" y="2234"/>
                  </a:cubicBezTo>
                  <a:cubicBezTo>
                    <a:pt x="2145" y="2234"/>
                    <a:pt x="2145" y="2234"/>
                    <a:pt x="2145" y="2234"/>
                  </a:cubicBezTo>
                  <a:cubicBezTo>
                    <a:pt x="2108" y="2234"/>
                    <a:pt x="2108" y="2234"/>
                    <a:pt x="2108" y="2234"/>
                  </a:cubicBezTo>
                  <a:close/>
                  <a:moveTo>
                    <a:pt x="2182" y="2776"/>
                  </a:moveTo>
                  <a:cubicBezTo>
                    <a:pt x="2182" y="2776"/>
                    <a:pt x="2182" y="2776"/>
                    <a:pt x="2182" y="2776"/>
                  </a:cubicBezTo>
                  <a:cubicBezTo>
                    <a:pt x="2182" y="2708"/>
                    <a:pt x="2182" y="2708"/>
                    <a:pt x="2182" y="2708"/>
                  </a:cubicBezTo>
                  <a:cubicBezTo>
                    <a:pt x="2182" y="2641"/>
                    <a:pt x="2182" y="2641"/>
                    <a:pt x="2182" y="2641"/>
                  </a:cubicBezTo>
                  <a:cubicBezTo>
                    <a:pt x="2182" y="2573"/>
                    <a:pt x="2182" y="2573"/>
                    <a:pt x="2182" y="2573"/>
                  </a:cubicBezTo>
                  <a:cubicBezTo>
                    <a:pt x="2145" y="2505"/>
                    <a:pt x="2145" y="2505"/>
                    <a:pt x="2145" y="2505"/>
                  </a:cubicBezTo>
                  <a:cubicBezTo>
                    <a:pt x="2108" y="2505"/>
                    <a:pt x="2108" y="2505"/>
                    <a:pt x="2108" y="2505"/>
                  </a:cubicBezTo>
                  <a:cubicBezTo>
                    <a:pt x="2108" y="2505"/>
                    <a:pt x="2108" y="2505"/>
                    <a:pt x="2108" y="2505"/>
                  </a:cubicBezTo>
                  <a:cubicBezTo>
                    <a:pt x="2071" y="2505"/>
                    <a:pt x="2071" y="2505"/>
                    <a:pt x="2071" y="2505"/>
                  </a:cubicBezTo>
                  <a:cubicBezTo>
                    <a:pt x="2034" y="2573"/>
                    <a:pt x="2034" y="2573"/>
                    <a:pt x="2034" y="2573"/>
                  </a:cubicBezTo>
                  <a:cubicBezTo>
                    <a:pt x="2034" y="2573"/>
                    <a:pt x="2034" y="2573"/>
                    <a:pt x="2034" y="2573"/>
                  </a:cubicBezTo>
                  <a:cubicBezTo>
                    <a:pt x="2034" y="2641"/>
                    <a:pt x="2034" y="2641"/>
                    <a:pt x="2034" y="2641"/>
                  </a:cubicBezTo>
                  <a:cubicBezTo>
                    <a:pt x="2071" y="2776"/>
                    <a:pt x="2071" y="2776"/>
                    <a:pt x="2071" y="2776"/>
                  </a:cubicBezTo>
                  <a:cubicBezTo>
                    <a:pt x="2071" y="2776"/>
                    <a:pt x="2071" y="2776"/>
                    <a:pt x="2071" y="2776"/>
                  </a:cubicBezTo>
                  <a:cubicBezTo>
                    <a:pt x="2108" y="2776"/>
                    <a:pt x="2108" y="2776"/>
                    <a:pt x="2108" y="2776"/>
                  </a:cubicBezTo>
                  <a:cubicBezTo>
                    <a:pt x="2145" y="2776"/>
                    <a:pt x="2145" y="2776"/>
                    <a:pt x="2145" y="2776"/>
                  </a:cubicBezTo>
                  <a:cubicBezTo>
                    <a:pt x="2182" y="2776"/>
                    <a:pt x="2182" y="2776"/>
                    <a:pt x="2182" y="2776"/>
                  </a:cubicBezTo>
                  <a:close/>
                  <a:moveTo>
                    <a:pt x="2256" y="2708"/>
                  </a:moveTo>
                  <a:cubicBezTo>
                    <a:pt x="2256" y="2708"/>
                    <a:pt x="2256" y="2708"/>
                    <a:pt x="2256" y="2708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56" y="2641"/>
                    <a:pt x="2256" y="2641"/>
                    <a:pt x="2256" y="2641"/>
                  </a:cubicBezTo>
                  <a:cubicBezTo>
                    <a:pt x="2293" y="2573"/>
                    <a:pt x="2293" y="2573"/>
                    <a:pt x="2293" y="2573"/>
                  </a:cubicBezTo>
                  <a:cubicBezTo>
                    <a:pt x="2293" y="2505"/>
                    <a:pt x="2293" y="2505"/>
                    <a:pt x="2293" y="2505"/>
                  </a:cubicBezTo>
                  <a:cubicBezTo>
                    <a:pt x="2330" y="2505"/>
                    <a:pt x="2330" y="2505"/>
                    <a:pt x="2330" y="2505"/>
                  </a:cubicBezTo>
                  <a:cubicBezTo>
                    <a:pt x="2367" y="2505"/>
                    <a:pt x="2367" y="2505"/>
                    <a:pt x="2367" y="2505"/>
                  </a:cubicBezTo>
                  <a:cubicBezTo>
                    <a:pt x="2367" y="2438"/>
                    <a:pt x="2367" y="2438"/>
                    <a:pt x="2367" y="2438"/>
                  </a:cubicBezTo>
                  <a:cubicBezTo>
                    <a:pt x="2330" y="2438"/>
                    <a:pt x="2330" y="2438"/>
                    <a:pt x="2330" y="2438"/>
                  </a:cubicBezTo>
                  <a:cubicBezTo>
                    <a:pt x="2293" y="2438"/>
                    <a:pt x="2293" y="2438"/>
                    <a:pt x="2293" y="2438"/>
                  </a:cubicBezTo>
                  <a:cubicBezTo>
                    <a:pt x="2256" y="2438"/>
                    <a:pt x="2256" y="2438"/>
                    <a:pt x="2256" y="2438"/>
                  </a:cubicBezTo>
                  <a:cubicBezTo>
                    <a:pt x="2219" y="2370"/>
                    <a:pt x="2219" y="2370"/>
                    <a:pt x="2219" y="2370"/>
                  </a:cubicBezTo>
                  <a:cubicBezTo>
                    <a:pt x="2182" y="2370"/>
                    <a:pt x="2182" y="2370"/>
                    <a:pt x="2182" y="2370"/>
                  </a:cubicBezTo>
                  <a:cubicBezTo>
                    <a:pt x="2145" y="2370"/>
                    <a:pt x="2145" y="2370"/>
                    <a:pt x="2145" y="2370"/>
                  </a:cubicBezTo>
                  <a:cubicBezTo>
                    <a:pt x="2145" y="2370"/>
                    <a:pt x="2145" y="2370"/>
                    <a:pt x="2145" y="2370"/>
                  </a:cubicBezTo>
                  <a:cubicBezTo>
                    <a:pt x="2145" y="2438"/>
                    <a:pt x="2145" y="2438"/>
                    <a:pt x="2145" y="2438"/>
                  </a:cubicBezTo>
                  <a:cubicBezTo>
                    <a:pt x="2182" y="2505"/>
                    <a:pt x="2182" y="2505"/>
                    <a:pt x="2182" y="2505"/>
                  </a:cubicBezTo>
                  <a:cubicBezTo>
                    <a:pt x="2182" y="2641"/>
                    <a:pt x="2182" y="2641"/>
                    <a:pt x="2182" y="2641"/>
                  </a:cubicBezTo>
                  <a:cubicBezTo>
                    <a:pt x="2219" y="2708"/>
                    <a:pt x="2219" y="2708"/>
                    <a:pt x="2219" y="2708"/>
                  </a:cubicBezTo>
                  <a:cubicBezTo>
                    <a:pt x="2256" y="2708"/>
                    <a:pt x="2256" y="2708"/>
                    <a:pt x="2256" y="2708"/>
                  </a:cubicBezTo>
                  <a:cubicBezTo>
                    <a:pt x="2256" y="2708"/>
                    <a:pt x="2256" y="2708"/>
                    <a:pt x="2256" y="2708"/>
                  </a:cubicBezTo>
                  <a:close/>
                  <a:moveTo>
                    <a:pt x="2367" y="2708"/>
                  </a:moveTo>
                  <a:cubicBezTo>
                    <a:pt x="2367" y="2776"/>
                    <a:pt x="2367" y="2776"/>
                    <a:pt x="2367" y="2776"/>
                  </a:cubicBezTo>
                  <a:cubicBezTo>
                    <a:pt x="2404" y="2776"/>
                    <a:pt x="2404" y="2776"/>
                    <a:pt x="2404" y="2776"/>
                  </a:cubicBezTo>
                  <a:cubicBezTo>
                    <a:pt x="2441" y="2844"/>
                    <a:pt x="2441" y="2844"/>
                    <a:pt x="2441" y="2844"/>
                  </a:cubicBezTo>
                  <a:cubicBezTo>
                    <a:pt x="2478" y="2844"/>
                    <a:pt x="2478" y="2844"/>
                    <a:pt x="2478" y="2844"/>
                  </a:cubicBezTo>
                  <a:cubicBezTo>
                    <a:pt x="2515" y="2776"/>
                    <a:pt x="2515" y="2776"/>
                    <a:pt x="2515" y="2776"/>
                  </a:cubicBezTo>
                  <a:cubicBezTo>
                    <a:pt x="2478" y="2708"/>
                    <a:pt x="2478" y="2708"/>
                    <a:pt x="2478" y="2708"/>
                  </a:cubicBezTo>
                  <a:cubicBezTo>
                    <a:pt x="2478" y="2641"/>
                    <a:pt x="2478" y="2641"/>
                    <a:pt x="2478" y="2641"/>
                  </a:cubicBezTo>
                  <a:cubicBezTo>
                    <a:pt x="2404" y="2708"/>
                    <a:pt x="2404" y="2708"/>
                    <a:pt x="2404" y="2708"/>
                  </a:cubicBezTo>
                  <a:cubicBezTo>
                    <a:pt x="2367" y="2708"/>
                    <a:pt x="2367" y="2708"/>
                    <a:pt x="2367" y="2708"/>
                  </a:cubicBezTo>
                  <a:close/>
                  <a:moveTo>
                    <a:pt x="2367" y="2844"/>
                  </a:moveTo>
                  <a:cubicBezTo>
                    <a:pt x="2367" y="2912"/>
                    <a:pt x="2367" y="2912"/>
                    <a:pt x="2367" y="2912"/>
                  </a:cubicBezTo>
                  <a:cubicBezTo>
                    <a:pt x="2404" y="2912"/>
                    <a:pt x="2404" y="2912"/>
                    <a:pt x="2404" y="2912"/>
                  </a:cubicBezTo>
                  <a:cubicBezTo>
                    <a:pt x="2404" y="2912"/>
                    <a:pt x="2404" y="2912"/>
                    <a:pt x="2404" y="2912"/>
                  </a:cubicBezTo>
                  <a:cubicBezTo>
                    <a:pt x="2441" y="2912"/>
                    <a:pt x="2441" y="2912"/>
                    <a:pt x="2441" y="2912"/>
                  </a:cubicBezTo>
                  <a:cubicBezTo>
                    <a:pt x="2404" y="2844"/>
                    <a:pt x="2404" y="2844"/>
                    <a:pt x="2404" y="2844"/>
                  </a:cubicBezTo>
                  <a:cubicBezTo>
                    <a:pt x="2367" y="2844"/>
                    <a:pt x="2367" y="2844"/>
                    <a:pt x="2367" y="2844"/>
                  </a:cubicBezTo>
                  <a:close/>
                  <a:moveTo>
                    <a:pt x="2367" y="1083"/>
                  </a:moveTo>
                  <a:cubicBezTo>
                    <a:pt x="2404" y="1083"/>
                    <a:pt x="2404" y="1083"/>
                    <a:pt x="2404" y="1083"/>
                  </a:cubicBezTo>
                  <a:cubicBezTo>
                    <a:pt x="2404" y="1083"/>
                    <a:pt x="2404" y="1083"/>
                    <a:pt x="2404" y="1083"/>
                  </a:cubicBezTo>
                  <a:cubicBezTo>
                    <a:pt x="2441" y="1016"/>
                    <a:pt x="2441" y="1016"/>
                    <a:pt x="2441" y="1016"/>
                  </a:cubicBezTo>
                  <a:cubicBezTo>
                    <a:pt x="2441" y="1083"/>
                    <a:pt x="2441" y="1083"/>
                    <a:pt x="2441" y="1083"/>
                  </a:cubicBezTo>
                  <a:cubicBezTo>
                    <a:pt x="2478" y="1083"/>
                    <a:pt x="2478" y="1083"/>
                    <a:pt x="2478" y="1083"/>
                  </a:cubicBezTo>
                  <a:cubicBezTo>
                    <a:pt x="2478" y="1083"/>
                    <a:pt x="2478" y="1083"/>
                    <a:pt x="2478" y="1083"/>
                  </a:cubicBezTo>
                  <a:cubicBezTo>
                    <a:pt x="2515" y="1083"/>
                    <a:pt x="2515" y="1083"/>
                    <a:pt x="2515" y="1083"/>
                  </a:cubicBezTo>
                  <a:cubicBezTo>
                    <a:pt x="2478" y="1151"/>
                    <a:pt x="2478" y="1151"/>
                    <a:pt x="2478" y="1151"/>
                  </a:cubicBezTo>
                  <a:cubicBezTo>
                    <a:pt x="2441" y="1151"/>
                    <a:pt x="2441" y="1151"/>
                    <a:pt x="2441" y="1151"/>
                  </a:cubicBezTo>
                  <a:cubicBezTo>
                    <a:pt x="2441" y="1151"/>
                    <a:pt x="2441" y="1151"/>
                    <a:pt x="2441" y="1151"/>
                  </a:cubicBezTo>
                  <a:cubicBezTo>
                    <a:pt x="2367" y="1151"/>
                    <a:pt x="2367" y="1151"/>
                    <a:pt x="2367" y="1151"/>
                  </a:cubicBezTo>
                  <a:cubicBezTo>
                    <a:pt x="2367" y="1083"/>
                    <a:pt x="2367" y="1083"/>
                    <a:pt x="2367" y="1083"/>
                  </a:cubicBezTo>
                  <a:close/>
                  <a:moveTo>
                    <a:pt x="2441" y="1896"/>
                  </a:moveTo>
                  <a:cubicBezTo>
                    <a:pt x="2441" y="1828"/>
                    <a:pt x="2441" y="1828"/>
                    <a:pt x="2441" y="1828"/>
                  </a:cubicBezTo>
                  <a:cubicBezTo>
                    <a:pt x="2478" y="1761"/>
                    <a:pt x="2478" y="1761"/>
                    <a:pt x="2478" y="1761"/>
                  </a:cubicBezTo>
                  <a:cubicBezTo>
                    <a:pt x="2478" y="1761"/>
                    <a:pt x="2478" y="1761"/>
                    <a:pt x="2478" y="1761"/>
                  </a:cubicBezTo>
                  <a:cubicBezTo>
                    <a:pt x="2441" y="1693"/>
                    <a:pt x="2441" y="1693"/>
                    <a:pt x="2441" y="1693"/>
                  </a:cubicBezTo>
                  <a:cubicBezTo>
                    <a:pt x="2441" y="1693"/>
                    <a:pt x="2441" y="1693"/>
                    <a:pt x="2441" y="1693"/>
                  </a:cubicBezTo>
                  <a:cubicBezTo>
                    <a:pt x="2404" y="1693"/>
                    <a:pt x="2404" y="1693"/>
                    <a:pt x="2404" y="1693"/>
                  </a:cubicBezTo>
                  <a:cubicBezTo>
                    <a:pt x="2367" y="1693"/>
                    <a:pt x="2367" y="1693"/>
                    <a:pt x="2367" y="1693"/>
                  </a:cubicBezTo>
                  <a:cubicBezTo>
                    <a:pt x="2330" y="1761"/>
                    <a:pt x="2330" y="1761"/>
                    <a:pt x="2330" y="1761"/>
                  </a:cubicBezTo>
                  <a:cubicBezTo>
                    <a:pt x="2293" y="1761"/>
                    <a:pt x="2293" y="1761"/>
                    <a:pt x="2293" y="1761"/>
                  </a:cubicBezTo>
                  <a:cubicBezTo>
                    <a:pt x="2293" y="1828"/>
                    <a:pt x="2293" y="1828"/>
                    <a:pt x="2293" y="1828"/>
                  </a:cubicBezTo>
                  <a:cubicBezTo>
                    <a:pt x="2367" y="1896"/>
                    <a:pt x="2367" y="1896"/>
                    <a:pt x="2367" y="1896"/>
                  </a:cubicBezTo>
                  <a:cubicBezTo>
                    <a:pt x="2404" y="1896"/>
                    <a:pt x="2404" y="1896"/>
                    <a:pt x="2404" y="1896"/>
                  </a:cubicBezTo>
                  <a:cubicBezTo>
                    <a:pt x="2441" y="1896"/>
                    <a:pt x="2441" y="1896"/>
                    <a:pt x="2441" y="1896"/>
                  </a:cubicBezTo>
                  <a:close/>
                  <a:moveTo>
                    <a:pt x="2515" y="1761"/>
                  </a:moveTo>
                  <a:cubicBezTo>
                    <a:pt x="2515" y="1828"/>
                    <a:pt x="2515" y="1828"/>
                    <a:pt x="2515" y="1828"/>
                  </a:cubicBezTo>
                  <a:cubicBezTo>
                    <a:pt x="2515" y="1896"/>
                    <a:pt x="2515" y="1896"/>
                    <a:pt x="2515" y="1896"/>
                  </a:cubicBezTo>
                  <a:cubicBezTo>
                    <a:pt x="2478" y="1896"/>
                    <a:pt x="2478" y="1896"/>
                    <a:pt x="2478" y="1896"/>
                  </a:cubicBezTo>
                  <a:cubicBezTo>
                    <a:pt x="2478" y="1896"/>
                    <a:pt x="2478" y="1896"/>
                    <a:pt x="2478" y="1896"/>
                  </a:cubicBezTo>
                  <a:cubicBezTo>
                    <a:pt x="2441" y="1896"/>
                    <a:pt x="2441" y="1896"/>
                    <a:pt x="2441" y="1896"/>
                  </a:cubicBezTo>
                  <a:cubicBezTo>
                    <a:pt x="2404" y="1964"/>
                    <a:pt x="2404" y="1964"/>
                    <a:pt x="2404" y="1964"/>
                  </a:cubicBezTo>
                  <a:cubicBezTo>
                    <a:pt x="2367" y="1964"/>
                    <a:pt x="2367" y="1964"/>
                    <a:pt x="2367" y="1964"/>
                  </a:cubicBezTo>
                  <a:cubicBezTo>
                    <a:pt x="2330" y="1964"/>
                    <a:pt x="2330" y="1964"/>
                    <a:pt x="2330" y="1964"/>
                  </a:cubicBezTo>
                  <a:cubicBezTo>
                    <a:pt x="2330" y="1964"/>
                    <a:pt x="2330" y="1964"/>
                    <a:pt x="2330" y="1964"/>
                  </a:cubicBezTo>
                  <a:cubicBezTo>
                    <a:pt x="2330" y="2031"/>
                    <a:pt x="2330" y="2031"/>
                    <a:pt x="2330" y="2031"/>
                  </a:cubicBezTo>
                  <a:cubicBezTo>
                    <a:pt x="2330" y="2031"/>
                    <a:pt x="2330" y="2031"/>
                    <a:pt x="2330" y="2031"/>
                  </a:cubicBezTo>
                  <a:cubicBezTo>
                    <a:pt x="2330" y="2234"/>
                    <a:pt x="2330" y="2234"/>
                    <a:pt x="2330" y="2234"/>
                  </a:cubicBezTo>
                  <a:cubicBezTo>
                    <a:pt x="2367" y="2302"/>
                    <a:pt x="2367" y="2302"/>
                    <a:pt x="2367" y="2302"/>
                  </a:cubicBezTo>
                  <a:cubicBezTo>
                    <a:pt x="2404" y="2370"/>
                    <a:pt x="2404" y="2370"/>
                    <a:pt x="2404" y="2370"/>
                  </a:cubicBezTo>
                  <a:cubicBezTo>
                    <a:pt x="2441" y="2370"/>
                    <a:pt x="2441" y="2370"/>
                    <a:pt x="2441" y="2370"/>
                  </a:cubicBezTo>
                  <a:cubicBezTo>
                    <a:pt x="2478" y="2370"/>
                    <a:pt x="2478" y="2370"/>
                    <a:pt x="2478" y="2370"/>
                  </a:cubicBezTo>
                  <a:cubicBezTo>
                    <a:pt x="2515" y="2370"/>
                    <a:pt x="2515" y="2370"/>
                    <a:pt x="2515" y="2370"/>
                  </a:cubicBezTo>
                  <a:cubicBezTo>
                    <a:pt x="2552" y="2302"/>
                    <a:pt x="2552" y="2302"/>
                    <a:pt x="2552" y="2302"/>
                  </a:cubicBezTo>
                  <a:cubicBezTo>
                    <a:pt x="2589" y="2302"/>
                    <a:pt x="2589" y="2302"/>
                    <a:pt x="2589" y="2302"/>
                  </a:cubicBezTo>
                  <a:cubicBezTo>
                    <a:pt x="2589" y="2234"/>
                    <a:pt x="2589" y="2234"/>
                    <a:pt x="2589" y="2234"/>
                  </a:cubicBezTo>
                  <a:cubicBezTo>
                    <a:pt x="2552" y="2234"/>
                    <a:pt x="2552" y="2234"/>
                    <a:pt x="2552" y="2234"/>
                  </a:cubicBezTo>
                  <a:cubicBezTo>
                    <a:pt x="2552" y="2167"/>
                    <a:pt x="2552" y="2167"/>
                    <a:pt x="2552" y="2167"/>
                  </a:cubicBezTo>
                  <a:cubicBezTo>
                    <a:pt x="2515" y="2167"/>
                    <a:pt x="2515" y="2167"/>
                    <a:pt x="2515" y="2167"/>
                  </a:cubicBezTo>
                  <a:cubicBezTo>
                    <a:pt x="2478" y="2099"/>
                    <a:pt x="2478" y="2099"/>
                    <a:pt x="2478" y="2099"/>
                  </a:cubicBezTo>
                  <a:cubicBezTo>
                    <a:pt x="2478" y="2031"/>
                    <a:pt x="2478" y="2031"/>
                    <a:pt x="2478" y="2031"/>
                  </a:cubicBezTo>
                  <a:cubicBezTo>
                    <a:pt x="2515" y="2031"/>
                    <a:pt x="2515" y="2031"/>
                    <a:pt x="2515" y="2031"/>
                  </a:cubicBezTo>
                  <a:cubicBezTo>
                    <a:pt x="2552" y="2031"/>
                    <a:pt x="2552" y="2031"/>
                    <a:pt x="2552" y="2031"/>
                  </a:cubicBezTo>
                  <a:cubicBezTo>
                    <a:pt x="2589" y="1964"/>
                    <a:pt x="2589" y="1964"/>
                    <a:pt x="2589" y="1964"/>
                  </a:cubicBezTo>
                  <a:cubicBezTo>
                    <a:pt x="2589" y="1964"/>
                    <a:pt x="2589" y="1964"/>
                    <a:pt x="2589" y="1964"/>
                  </a:cubicBezTo>
                  <a:cubicBezTo>
                    <a:pt x="2552" y="1896"/>
                    <a:pt x="2552" y="1896"/>
                    <a:pt x="2552" y="1896"/>
                  </a:cubicBezTo>
                  <a:cubicBezTo>
                    <a:pt x="2515" y="1828"/>
                    <a:pt x="2515" y="1828"/>
                    <a:pt x="2515" y="1828"/>
                  </a:cubicBezTo>
                  <a:cubicBezTo>
                    <a:pt x="2515" y="1761"/>
                    <a:pt x="2515" y="1761"/>
                    <a:pt x="2515" y="1761"/>
                  </a:cubicBezTo>
                  <a:close/>
                  <a:moveTo>
                    <a:pt x="2663" y="1896"/>
                  </a:moveTo>
                  <a:cubicBezTo>
                    <a:pt x="2626" y="1828"/>
                    <a:pt x="2626" y="1828"/>
                    <a:pt x="2626" y="1828"/>
                  </a:cubicBezTo>
                  <a:cubicBezTo>
                    <a:pt x="2626" y="1828"/>
                    <a:pt x="2626" y="1828"/>
                    <a:pt x="2626" y="1828"/>
                  </a:cubicBezTo>
                  <a:cubicBezTo>
                    <a:pt x="2626" y="1761"/>
                    <a:pt x="2626" y="1761"/>
                    <a:pt x="2626" y="1761"/>
                  </a:cubicBezTo>
                  <a:cubicBezTo>
                    <a:pt x="2589" y="1761"/>
                    <a:pt x="2589" y="1761"/>
                    <a:pt x="2589" y="1761"/>
                  </a:cubicBezTo>
                  <a:cubicBezTo>
                    <a:pt x="2552" y="1761"/>
                    <a:pt x="2552" y="1761"/>
                    <a:pt x="2552" y="1761"/>
                  </a:cubicBezTo>
                  <a:cubicBezTo>
                    <a:pt x="2552" y="1693"/>
                    <a:pt x="2552" y="1693"/>
                    <a:pt x="2552" y="1693"/>
                  </a:cubicBezTo>
                  <a:cubicBezTo>
                    <a:pt x="2552" y="1693"/>
                    <a:pt x="2552" y="1693"/>
                    <a:pt x="2552" y="1693"/>
                  </a:cubicBezTo>
                  <a:cubicBezTo>
                    <a:pt x="2552" y="1557"/>
                    <a:pt x="2552" y="1557"/>
                    <a:pt x="2552" y="1557"/>
                  </a:cubicBezTo>
                  <a:cubicBezTo>
                    <a:pt x="2552" y="1557"/>
                    <a:pt x="2552" y="1557"/>
                    <a:pt x="2552" y="1557"/>
                  </a:cubicBezTo>
                  <a:cubicBezTo>
                    <a:pt x="2552" y="1422"/>
                    <a:pt x="2552" y="1422"/>
                    <a:pt x="2552" y="1422"/>
                  </a:cubicBezTo>
                  <a:cubicBezTo>
                    <a:pt x="2589" y="1422"/>
                    <a:pt x="2589" y="1422"/>
                    <a:pt x="2589" y="1422"/>
                  </a:cubicBezTo>
                  <a:cubicBezTo>
                    <a:pt x="2626" y="1354"/>
                    <a:pt x="2626" y="1354"/>
                    <a:pt x="2626" y="1354"/>
                  </a:cubicBezTo>
                  <a:cubicBezTo>
                    <a:pt x="2626" y="1354"/>
                    <a:pt x="2626" y="1354"/>
                    <a:pt x="2626" y="1354"/>
                  </a:cubicBezTo>
                  <a:cubicBezTo>
                    <a:pt x="2626" y="1287"/>
                    <a:pt x="2626" y="1287"/>
                    <a:pt x="2626" y="1287"/>
                  </a:cubicBezTo>
                  <a:cubicBezTo>
                    <a:pt x="2626" y="1287"/>
                    <a:pt x="2626" y="1287"/>
                    <a:pt x="2626" y="1287"/>
                  </a:cubicBezTo>
                  <a:cubicBezTo>
                    <a:pt x="2663" y="1287"/>
                    <a:pt x="2663" y="1287"/>
                    <a:pt x="2663" y="1287"/>
                  </a:cubicBezTo>
                  <a:cubicBezTo>
                    <a:pt x="2700" y="1287"/>
                    <a:pt x="2700" y="1287"/>
                    <a:pt x="2700" y="1287"/>
                  </a:cubicBezTo>
                  <a:cubicBezTo>
                    <a:pt x="2700" y="1354"/>
                    <a:pt x="2700" y="1354"/>
                    <a:pt x="2700" y="1354"/>
                  </a:cubicBezTo>
                  <a:cubicBezTo>
                    <a:pt x="2700" y="1422"/>
                    <a:pt x="2700" y="1422"/>
                    <a:pt x="2700" y="1422"/>
                  </a:cubicBezTo>
                  <a:cubicBezTo>
                    <a:pt x="2700" y="1490"/>
                    <a:pt x="2700" y="1490"/>
                    <a:pt x="2700" y="1490"/>
                  </a:cubicBezTo>
                  <a:cubicBezTo>
                    <a:pt x="2737" y="1490"/>
                    <a:pt x="2737" y="1490"/>
                    <a:pt x="2737" y="1490"/>
                  </a:cubicBezTo>
                  <a:cubicBezTo>
                    <a:pt x="2774" y="1557"/>
                    <a:pt x="2774" y="1557"/>
                    <a:pt x="2774" y="1557"/>
                  </a:cubicBezTo>
                  <a:cubicBezTo>
                    <a:pt x="2811" y="1557"/>
                    <a:pt x="2811" y="1557"/>
                    <a:pt x="2811" y="1557"/>
                  </a:cubicBezTo>
                  <a:cubicBezTo>
                    <a:pt x="2811" y="1625"/>
                    <a:pt x="2811" y="1625"/>
                    <a:pt x="2811" y="1625"/>
                  </a:cubicBezTo>
                  <a:cubicBezTo>
                    <a:pt x="2737" y="1625"/>
                    <a:pt x="2737" y="1625"/>
                    <a:pt x="2737" y="1625"/>
                  </a:cubicBezTo>
                  <a:cubicBezTo>
                    <a:pt x="2700" y="1693"/>
                    <a:pt x="2700" y="1693"/>
                    <a:pt x="2700" y="1693"/>
                  </a:cubicBezTo>
                  <a:cubicBezTo>
                    <a:pt x="2700" y="1693"/>
                    <a:pt x="2700" y="1693"/>
                    <a:pt x="2700" y="1693"/>
                  </a:cubicBezTo>
                  <a:cubicBezTo>
                    <a:pt x="2700" y="1761"/>
                    <a:pt x="2700" y="1761"/>
                    <a:pt x="2700" y="1761"/>
                  </a:cubicBezTo>
                  <a:cubicBezTo>
                    <a:pt x="2700" y="1828"/>
                    <a:pt x="2700" y="1828"/>
                    <a:pt x="2700" y="1828"/>
                  </a:cubicBezTo>
                  <a:cubicBezTo>
                    <a:pt x="2663" y="1896"/>
                    <a:pt x="2663" y="1896"/>
                    <a:pt x="2663" y="1896"/>
                  </a:cubicBezTo>
                  <a:close/>
                  <a:moveTo>
                    <a:pt x="16755" y="3386"/>
                  </a:moveTo>
                  <a:cubicBezTo>
                    <a:pt x="16755" y="3386"/>
                    <a:pt x="16755" y="3386"/>
                    <a:pt x="16755" y="3386"/>
                  </a:cubicBezTo>
                  <a:cubicBezTo>
                    <a:pt x="16755" y="3386"/>
                    <a:pt x="16755" y="3386"/>
                    <a:pt x="16755" y="3386"/>
                  </a:cubicBezTo>
                  <a:cubicBezTo>
                    <a:pt x="16755" y="3386"/>
                    <a:pt x="16755" y="3386"/>
                    <a:pt x="16755" y="3386"/>
                  </a:cubicBezTo>
                  <a:cubicBezTo>
                    <a:pt x="16718" y="3386"/>
                    <a:pt x="16718" y="3386"/>
                    <a:pt x="16718" y="3386"/>
                  </a:cubicBezTo>
                  <a:cubicBezTo>
                    <a:pt x="16755" y="3386"/>
                    <a:pt x="16755" y="3386"/>
                    <a:pt x="16755" y="3386"/>
                  </a:cubicBezTo>
                  <a:close/>
                  <a:moveTo>
                    <a:pt x="16607" y="3386"/>
                  </a:moveTo>
                  <a:cubicBezTo>
                    <a:pt x="16644" y="3386"/>
                    <a:pt x="16644" y="3386"/>
                    <a:pt x="16644" y="3386"/>
                  </a:cubicBezTo>
                  <a:cubicBezTo>
                    <a:pt x="16644" y="3318"/>
                    <a:pt x="16644" y="3318"/>
                    <a:pt x="16644" y="3318"/>
                  </a:cubicBezTo>
                  <a:cubicBezTo>
                    <a:pt x="16607" y="3318"/>
                    <a:pt x="16607" y="3318"/>
                    <a:pt x="16607" y="3318"/>
                  </a:cubicBezTo>
                  <a:cubicBezTo>
                    <a:pt x="16607" y="3318"/>
                    <a:pt x="16607" y="3318"/>
                    <a:pt x="16607" y="3318"/>
                  </a:cubicBezTo>
                  <a:cubicBezTo>
                    <a:pt x="16607" y="3386"/>
                    <a:pt x="16607" y="3386"/>
                    <a:pt x="16607" y="3386"/>
                  </a:cubicBezTo>
                  <a:close/>
                  <a:moveTo>
                    <a:pt x="16496" y="3453"/>
                  </a:moveTo>
                  <a:cubicBezTo>
                    <a:pt x="16496" y="3453"/>
                    <a:pt x="16496" y="3453"/>
                    <a:pt x="16496" y="3453"/>
                  </a:cubicBezTo>
                  <a:cubicBezTo>
                    <a:pt x="16496" y="3453"/>
                    <a:pt x="16496" y="3453"/>
                    <a:pt x="16496" y="3453"/>
                  </a:cubicBezTo>
                  <a:cubicBezTo>
                    <a:pt x="16496" y="3386"/>
                    <a:pt x="16496" y="3386"/>
                    <a:pt x="16496" y="3386"/>
                  </a:cubicBezTo>
                  <a:cubicBezTo>
                    <a:pt x="16496" y="3386"/>
                    <a:pt x="16496" y="3386"/>
                    <a:pt x="16496" y="3386"/>
                  </a:cubicBezTo>
                  <a:cubicBezTo>
                    <a:pt x="16459" y="3386"/>
                    <a:pt x="16459" y="3386"/>
                    <a:pt x="16459" y="3386"/>
                  </a:cubicBezTo>
                  <a:cubicBezTo>
                    <a:pt x="16496" y="3453"/>
                    <a:pt x="16496" y="3453"/>
                    <a:pt x="16496" y="3453"/>
                  </a:cubicBezTo>
                  <a:close/>
                  <a:moveTo>
                    <a:pt x="19344" y="9209"/>
                  </a:moveTo>
                  <a:cubicBezTo>
                    <a:pt x="19307" y="9209"/>
                    <a:pt x="19307" y="9209"/>
                    <a:pt x="19307" y="9209"/>
                  </a:cubicBezTo>
                  <a:cubicBezTo>
                    <a:pt x="19344" y="9276"/>
                    <a:pt x="19344" y="9276"/>
                    <a:pt x="19344" y="9276"/>
                  </a:cubicBezTo>
                  <a:cubicBezTo>
                    <a:pt x="19344" y="9276"/>
                    <a:pt x="19344" y="9276"/>
                    <a:pt x="19344" y="9276"/>
                  </a:cubicBezTo>
                  <a:cubicBezTo>
                    <a:pt x="19344" y="9209"/>
                    <a:pt x="19344" y="9209"/>
                    <a:pt x="19344" y="9209"/>
                  </a:cubicBezTo>
                  <a:cubicBezTo>
                    <a:pt x="19344" y="9209"/>
                    <a:pt x="19344" y="9209"/>
                    <a:pt x="19344" y="9209"/>
                  </a:cubicBezTo>
                  <a:cubicBezTo>
                    <a:pt x="19344" y="9209"/>
                    <a:pt x="19344" y="9209"/>
                    <a:pt x="19344" y="9209"/>
                  </a:cubicBezTo>
                  <a:close/>
                  <a:moveTo>
                    <a:pt x="19307" y="9073"/>
                  </a:moveTo>
                  <a:cubicBezTo>
                    <a:pt x="19307" y="9141"/>
                    <a:pt x="19307" y="9141"/>
                    <a:pt x="19307" y="9141"/>
                  </a:cubicBezTo>
                  <a:cubicBezTo>
                    <a:pt x="19344" y="9141"/>
                    <a:pt x="19344" y="9141"/>
                    <a:pt x="19344" y="9141"/>
                  </a:cubicBezTo>
                  <a:cubicBezTo>
                    <a:pt x="19344" y="9141"/>
                    <a:pt x="19344" y="9141"/>
                    <a:pt x="19344" y="9141"/>
                  </a:cubicBezTo>
                  <a:cubicBezTo>
                    <a:pt x="19307" y="9073"/>
                    <a:pt x="19307" y="9073"/>
                    <a:pt x="19307" y="9073"/>
                  </a:cubicBezTo>
                  <a:cubicBezTo>
                    <a:pt x="19307" y="9073"/>
                    <a:pt x="19307" y="9073"/>
                    <a:pt x="19307" y="9073"/>
                  </a:cubicBezTo>
                  <a:cubicBezTo>
                    <a:pt x="19307" y="9073"/>
                    <a:pt x="19307" y="9073"/>
                    <a:pt x="19307" y="9073"/>
                  </a:cubicBezTo>
                  <a:close/>
                  <a:moveTo>
                    <a:pt x="3070" y="5823"/>
                  </a:moveTo>
                  <a:cubicBezTo>
                    <a:pt x="3070" y="5823"/>
                    <a:pt x="3070" y="5823"/>
                    <a:pt x="3070" y="5823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688"/>
                    <a:pt x="3144" y="5688"/>
                    <a:pt x="3144" y="5688"/>
                  </a:cubicBezTo>
                  <a:cubicBezTo>
                    <a:pt x="3107" y="5688"/>
                    <a:pt x="3107" y="5688"/>
                    <a:pt x="3107" y="5688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070" y="5755"/>
                    <a:pt x="3070" y="5755"/>
                    <a:pt x="3070" y="5755"/>
                  </a:cubicBezTo>
                  <a:cubicBezTo>
                    <a:pt x="3033" y="5755"/>
                    <a:pt x="3033" y="5755"/>
                    <a:pt x="3033" y="5755"/>
                  </a:cubicBezTo>
                  <a:cubicBezTo>
                    <a:pt x="3070" y="5823"/>
                    <a:pt x="3070" y="5823"/>
                    <a:pt x="3070" y="5823"/>
                  </a:cubicBezTo>
                  <a:close/>
                  <a:moveTo>
                    <a:pt x="2848" y="7516"/>
                  </a:moveTo>
                  <a:cubicBezTo>
                    <a:pt x="2922" y="7584"/>
                    <a:pt x="2922" y="7584"/>
                    <a:pt x="2922" y="7584"/>
                  </a:cubicBezTo>
                  <a:cubicBezTo>
                    <a:pt x="2959" y="7516"/>
                    <a:pt x="2959" y="7516"/>
                    <a:pt x="2959" y="7516"/>
                  </a:cubicBezTo>
                  <a:cubicBezTo>
                    <a:pt x="2996" y="7516"/>
                    <a:pt x="2996" y="7516"/>
                    <a:pt x="2996" y="7516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3070" y="7516"/>
                    <a:pt x="3070" y="7516"/>
                    <a:pt x="3070" y="7516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07" y="7448"/>
                    <a:pt x="3107" y="7448"/>
                    <a:pt x="3107" y="7448"/>
                  </a:cubicBezTo>
                  <a:cubicBezTo>
                    <a:pt x="3107" y="7448"/>
                    <a:pt x="3107" y="7448"/>
                    <a:pt x="3107" y="7448"/>
                  </a:cubicBezTo>
                  <a:cubicBezTo>
                    <a:pt x="3107" y="7516"/>
                    <a:pt x="3107" y="7516"/>
                    <a:pt x="3107" y="7516"/>
                  </a:cubicBezTo>
                  <a:cubicBezTo>
                    <a:pt x="3144" y="7516"/>
                    <a:pt x="3144" y="7516"/>
                    <a:pt x="3144" y="7516"/>
                  </a:cubicBezTo>
                  <a:cubicBezTo>
                    <a:pt x="3181" y="7516"/>
                    <a:pt x="3181" y="7516"/>
                    <a:pt x="3181" y="7516"/>
                  </a:cubicBezTo>
                  <a:cubicBezTo>
                    <a:pt x="3218" y="7516"/>
                    <a:pt x="3218" y="7516"/>
                    <a:pt x="3218" y="7516"/>
                  </a:cubicBezTo>
                  <a:cubicBezTo>
                    <a:pt x="3218" y="7516"/>
                    <a:pt x="3218" y="7516"/>
                    <a:pt x="3218" y="7516"/>
                  </a:cubicBezTo>
                  <a:cubicBezTo>
                    <a:pt x="3255" y="7448"/>
                    <a:pt x="3255" y="7448"/>
                    <a:pt x="3255" y="7448"/>
                  </a:cubicBezTo>
                  <a:cubicBezTo>
                    <a:pt x="3255" y="7381"/>
                    <a:pt x="3255" y="7381"/>
                    <a:pt x="3255" y="7381"/>
                  </a:cubicBezTo>
                  <a:cubicBezTo>
                    <a:pt x="3255" y="7313"/>
                    <a:pt x="3255" y="7313"/>
                    <a:pt x="3255" y="7313"/>
                  </a:cubicBezTo>
                  <a:cubicBezTo>
                    <a:pt x="3255" y="7245"/>
                    <a:pt x="3255" y="7245"/>
                    <a:pt x="3255" y="7245"/>
                  </a:cubicBezTo>
                  <a:cubicBezTo>
                    <a:pt x="3255" y="7245"/>
                    <a:pt x="3255" y="7245"/>
                    <a:pt x="3255" y="7245"/>
                  </a:cubicBezTo>
                  <a:cubicBezTo>
                    <a:pt x="3218" y="7177"/>
                    <a:pt x="3218" y="7177"/>
                    <a:pt x="3218" y="7177"/>
                  </a:cubicBezTo>
                  <a:cubicBezTo>
                    <a:pt x="3181" y="7177"/>
                    <a:pt x="3181" y="7177"/>
                    <a:pt x="3181" y="7177"/>
                  </a:cubicBezTo>
                  <a:cubicBezTo>
                    <a:pt x="3181" y="7177"/>
                    <a:pt x="3181" y="7177"/>
                    <a:pt x="3181" y="7177"/>
                  </a:cubicBezTo>
                  <a:cubicBezTo>
                    <a:pt x="3181" y="7110"/>
                    <a:pt x="3181" y="7110"/>
                    <a:pt x="3181" y="7110"/>
                  </a:cubicBezTo>
                  <a:cubicBezTo>
                    <a:pt x="3181" y="7110"/>
                    <a:pt x="3181" y="7110"/>
                    <a:pt x="3181" y="7110"/>
                  </a:cubicBezTo>
                  <a:cubicBezTo>
                    <a:pt x="3218" y="7110"/>
                    <a:pt x="3218" y="7110"/>
                    <a:pt x="3218" y="7110"/>
                  </a:cubicBezTo>
                  <a:cubicBezTo>
                    <a:pt x="3218" y="7110"/>
                    <a:pt x="3218" y="7110"/>
                    <a:pt x="3218" y="7110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55" y="7177"/>
                    <a:pt x="3255" y="7177"/>
                    <a:pt x="3255" y="7177"/>
                  </a:cubicBezTo>
                  <a:cubicBezTo>
                    <a:pt x="3292" y="7177"/>
                    <a:pt x="3292" y="7177"/>
                    <a:pt x="3292" y="7177"/>
                  </a:cubicBezTo>
                  <a:cubicBezTo>
                    <a:pt x="3255" y="7110"/>
                    <a:pt x="3255" y="7110"/>
                    <a:pt x="3255" y="7110"/>
                  </a:cubicBezTo>
                  <a:cubicBezTo>
                    <a:pt x="3218" y="6974"/>
                    <a:pt x="3218" y="6974"/>
                    <a:pt x="3218" y="6974"/>
                  </a:cubicBezTo>
                  <a:cubicBezTo>
                    <a:pt x="3218" y="6907"/>
                    <a:pt x="3218" y="6907"/>
                    <a:pt x="3218" y="6907"/>
                  </a:cubicBezTo>
                  <a:cubicBezTo>
                    <a:pt x="3218" y="6907"/>
                    <a:pt x="3218" y="6907"/>
                    <a:pt x="3218" y="6907"/>
                  </a:cubicBezTo>
                  <a:cubicBezTo>
                    <a:pt x="3218" y="6974"/>
                    <a:pt x="3218" y="6974"/>
                    <a:pt x="3218" y="6974"/>
                  </a:cubicBezTo>
                  <a:cubicBezTo>
                    <a:pt x="3255" y="6974"/>
                    <a:pt x="3255" y="6974"/>
                    <a:pt x="3255" y="6974"/>
                  </a:cubicBezTo>
                  <a:cubicBezTo>
                    <a:pt x="3255" y="7042"/>
                    <a:pt x="3255" y="7042"/>
                    <a:pt x="3255" y="7042"/>
                  </a:cubicBezTo>
                  <a:cubicBezTo>
                    <a:pt x="3292" y="7042"/>
                    <a:pt x="3292" y="7042"/>
                    <a:pt x="3292" y="7042"/>
                  </a:cubicBezTo>
                  <a:cubicBezTo>
                    <a:pt x="3292" y="6974"/>
                    <a:pt x="3292" y="6974"/>
                    <a:pt x="3292" y="6974"/>
                  </a:cubicBezTo>
                  <a:cubicBezTo>
                    <a:pt x="3292" y="6974"/>
                    <a:pt x="3292" y="6974"/>
                    <a:pt x="3292" y="6974"/>
                  </a:cubicBezTo>
                  <a:cubicBezTo>
                    <a:pt x="3292" y="6907"/>
                    <a:pt x="3292" y="6907"/>
                    <a:pt x="3292" y="6907"/>
                  </a:cubicBezTo>
                  <a:cubicBezTo>
                    <a:pt x="3292" y="6907"/>
                    <a:pt x="3292" y="6907"/>
                    <a:pt x="3292" y="6907"/>
                  </a:cubicBezTo>
                  <a:cubicBezTo>
                    <a:pt x="3292" y="6839"/>
                    <a:pt x="3292" y="6839"/>
                    <a:pt x="3292" y="6839"/>
                  </a:cubicBezTo>
                  <a:cubicBezTo>
                    <a:pt x="3292" y="6771"/>
                    <a:pt x="3292" y="6771"/>
                    <a:pt x="3292" y="6771"/>
                  </a:cubicBezTo>
                  <a:cubicBezTo>
                    <a:pt x="3292" y="6771"/>
                    <a:pt x="3292" y="6771"/>
                    <a:pt x="3292" y="6771"/>
                  </a:cubicBezTo>
                  <a:cubicBezTo>
                    <a:pt x="3255" y="6703"/>
                    <a:pt x="3255" y="6703"/>
                    <a:pt x="3255" y="6703"/>
                  </a:cubicBezTo>
                  <a:cubicBezTo>
                    <a:pt x="3255" y="6636"/>
                    <a:pt x="3255" y="6636"/>
                    <a:pt x="3255" y="6636"/>
                  </a:cubicBezTo>
                  <a:cubicBezTo>
                    <a:pt x="3292" y="6703"/>
                    <a:pt x="3292" y="6703"/>
                    <a:pt x="3292" y="6703"/>
                  </a:cubicBezTo>
                  <a:cubicBezTo>
                    <a:pt x="3329" y="6703"/>
                    <a:pt x="3329" y="6703"/>
                    <a:pt x="3329" y="6703"/>
                  </a:cubicBezTo>
                  <a:cubicBezTo>
                    <a:pt x="3329" y="6636"/>
                    <a:pt x="3329" y="6636"/>
                    <a:pt x="3329" y="6636"/>
                  </a:cubicBezTo>
                  <a:cubicBezTo>
                    <a:pt x="3329" y="6636"/>
                    <a:pt x="3329" y="6636"/>
                    <a:pt x="3329" y="6636"/>
                  </a:cubicBezTo>
                  <a:cubicBezTo>
                    <a:pt x="3292" y="6636"/>
                    <a:pt x="3292" y="6636"/>
                    <a:pt x="3292" y="6636"/>
                  </a:cubicBezTo>
                  <a:cubicBezTo>
                    <a:pt x="3292" y="6568"/>
                    <a:pt x="3292" y="6568"/>
                    <a:pt x="3292" y="6568"/>
                  </a:cubicBezTo>
                  <a:cubicBezTo>
                    <a:pt x="3329" y="6568"/>
                    <a:pt x="3329" y="6568"/>
                    <a:pt x="3329" y="6568"/>
                  </a:cubicBezTo>
                  <a:cubicBezTo>
                    <a:pt x="3366" y="6568"/>
                    <a:pt x="3366" y="6568"/>
                    <a:pt x="3366" y="6568"/>
                  </a:cubicBezTo>
                  <a:cubicBezTo>
                    <a:pt x="3403" y="6636"/>
                    <a:pt x="3403" y="6636"/>
                    <a:pt x="3403" y="6636"/>
                  </a:cubicBezTo>
                  <a:cubicBezTo>
                    <a:pt x="3403" y="6568"/>
                    <a:pt x="3403" y="6568"/>
                    <a:pt x="3403" y="6568"/>
                  </a:cubicBezTo>
                  <a:cubicBezTo>
                    <a:pt x="3403" y="6568"/>
                    <a:pt x="3403" y="6568"/>
                    <a:pt x="3403" y="6568"/>
                  </a:cubicBezTo>
                  <a:cubicBezTo>
                    <a:pt x="3366" y="6500"/>
                    <a:pt x="3366" y="6500"/>
                    <a:pt x="3366" y="6500"/>
                  </a:cubicBezTo>
                  <a:cubicBezTo>
                    <a:pt x="3403" y="6500"/>
                    <a:pt x="3403" y="6500"/>
                    <a:pt x="3403" y="6500"/>
                  </a:cubicBezTo>
                  <a:cubicBezTo>
                    <a:pt x="3440" y="6568"/>
                    <a:pt x="3440" y="6568"/>
                    <a:pt x="3440" y="6568"/>
                  </a:cubicBezTo>
                  <a:cubicBezTo>
                    <a:pt x="3440" y="6500"/>
                    <a:pt x="3440" y="6500"/>
                    <a:pt x="3440" y="6500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40" y="6433"/>
                    <a:pt x="3440" y="6433"/>
                    <a:pt x="3440" y="6433"/>
                  </a:cubicBezTo>
                  <a:cubicBezTo>
                    <a:pt x="3477" y="6365"/>
                    <a:pt x="3477" y="6365"/>
                    <a:pt x="3477" y="6365"/>
                  </a:cubicBezTo>
                  <a:cubicBezTo>
                    <a:pt x="3514" y="6365"/>
                    <a:pt x="3514" y="6365"/>
                    <a:pt x="3514" y="6365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477" y="6229"/>
                    <a:pt x="3477" y="6229"/>
                    <a:pt x="3477" y="6229"/>
                  </a:cubicBezTo>
                  <a:cubicBezTo>
                    <a:pt x="3477" y="6297"/>
                    <a:pt x="3477" y="6297"/>
                    <a:pt x="3477" y="6297"/>
                  </a:cubicBezTo>
                  <a:cubicBezTo>
                    <a:pt x="3514" y="6229"/>
                    <a:pt x="3514" y="6229"/>
                    <a:pt x="3514" y="6229"/>
                  </a:cubicBezTo>
                  <a:cubicBezTo>
                    <a:pt x="3551" y="6162"/>
                    <a:pt x="3551" y="6162"/>
                    <a:pt x="3551" y="6162"/>
                  </a:cubicBezTo>
                  <a:cubicBezTo>
                    <a:pt x="3551" y="6094"/>
                    <a:pt x="3551" y="6094"/>
                    <a:pt x="3551" y="6094"/>
                  </a:cubicBezTo>
                  <a:cubicBezTo>
                    <a:pt x="3588" y="6026"/>
                    <a:pt x="3588" y="6026"/>
                    <a:pt x="3588" y="6026"/>
                  </a:cubicBezTo>
                  <a:cubicBezTo>
                    <a:pt x="3588" y="5959"/>
                    <a:pt x="3588" y="5959"/>
                    <a:pt x="3588" y="5959"/>
                  </a:cubicBezTo>
                  <a:cubicBezTo>
                    <a:pt x="3625" y="5959"/>
                    <a:pt x="3625" y="5959"/>
                    <a:pt x="3625" y="5959"/>
                  </a:cubicBezTo>
                  <a:cubicBezTo>
                    <a:pt x="3662" y="5891"/>
                    <a:pt x="3662" y="5891"/>
                    <a:pt x="3662" y="5891"/>
                  </a:cubicBezTo>
                  <a:cubicBezTo>
                    <a:pt x="3699" y="5755"/>
                    <a:pt x="3699" y="5755"/>
                    <a:pt x="3699" y="5755"/>
                  </a:cubicBezTo>
                  <a:cubicBezTo>
                    <a:pt x="3699" y="5755"/>
                    <a:pt x="3699" y="5755"/>
                    <a:pt x="3699" y="5755"/>
                  </a:cubicBezTo>
                  <a:cubicBezTo>
                    <a:pt x="3773" y="5688"/>
                    <a:pt x="3773" y="5688"/>
                    <a:pt x="3773" y="5688"/>
                  </a:cubicBezTo>
                  <a:cubicBezTo>
                    <a:pt x="3847" y="5552"/>
                    <a:pt x="3847" y="5552"/>
                    <a:pt x="3847" y="5552"/>
                  </a:cubicBezTo>
                  <a:cubicBezTo>
                    <a:pt x="3884" y="5485"/>
                    <a:pt x="3884" y="5485"/>
                    <a:pt x="3884" y="5485"/>
                  </a:cubicBezTo>
                  <a:cubicBezTo>
                    <a:pt x="3921" y="5485"/>
                    <a:pt x="3921" y="5485"/>
                    <a:pt x="3921" y="5485"/>
                  </a:cubicBezTo>
                  <a:cubicBezTo>
                    <a:pt x="3958" y="5417"/>
                    <a:pt x="3958" y="5417"/>
                    <a:pt x="3958" y="5417"/>
                  </a:cubicBezTo>
                  <a:cubicBezTo>
                    <a:pt x="3995" y="5417"/>
                    <a:pt x="3995" y="5417"/>
                    <a:pt x="3995" y="5417"/>
                  </a:cubicBezTo>
                  <a:cubicBezTo>
                    <a:pt x="4032" y="5349"/>
                    <a:pt x="4032" y="5349"/>
                    <a:pt x="4032" y="5349"/>
                  </a:cubicBezTo>
                  <a:cubicBezTo>
                    <a:pt x="4068" y="5282"/>
                    <a:pt x="4068" y="5282"/>
                    <a:pt x="4068" y="5282"/>
                  </a:cubicBezTo>
                  <a:cubicBezTo>
                    <a:pt x="4105" y="5214"/>
                    <a:pt x="4105" y="5214"/>
                    <a:pt x="4105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214"/>
                    <a:pt x="4142" y="5214"/>
                    <a:pt x="4142" y="5214"/>
                  </a:cubicBezTo>
                  <a:cubicBezTo>
                    <a:pt x="4142" y="5146"/>
                    <a:pt x="4142" y="5146"/>
                    <a:pt x="4142" y="5146"/>
                  </a:cubicBezTo>
                  <a:cubicBezTo>
                    <a:pt x="4142" y="5078"/>
                    <a:pt x="4142" y="5078"/>
                    <a:pt x="4142" y="5078"/>
                  </a:cubicBezTo>
                  <a:cubicBezTo>
                    <a:pt x="4142" y="5078"/>
                    <a:pt x="4142" y="5078"/>
                    <a:pt x="4142" y="5078"/>
                  </a:cubicBezTo>
                  <a:cubicBezTo>
                    <a:pt x="4142" y="5011"/>
                    <a:pt x="4142" y="5011"/>
                    <a:pt x="4142" y="5011"/>
                  </a:cubicBezTo>
                  <a:cubicBezTo>
                    <a:pt x="4142" y="4943"/>
                    <a:pt x="4142" y="4943"/>
                    <a:pt x="4142" y="4943"/>
                  </a:cubicBezTo>
                  <a:cubicBezTo>
                    <a:pt x="4105" y="4943"/>
                    <a:pt x="4105" y="4943"/>
                    <a:pt x="4105" y="4943"/>
                  </a:cubicBezTo>
                  <a:cubicBezTo>
                    <a:pt x="4105" y="4875"/>
                    <a:pt x="4105" y="4875"/>
                    <a:pt x="4105" y="4875"/>
                  </a:cubicBezTo>
                  <a:cubicBezTo>
                    <a:pt x="4142" y="4808"/>
                    <a:pt x="4142" y="4808"/>
                    <a:pt x="4142" y="4808"/>
                  </a:cubicBezTo>
                  <a:cubicBezTo>
                    <a:pt x="4142" y="4808"/>
                    <a:pt x="4142" y="4808"/>
                    <a:pt x="4142" y="4808"/>
                  </a:cubicBezTo>
                  <a:cubicBezTo>
                    <a:pt x="4105" y="4808"/>
                    <a:pt x="4105" y="4808"/>
                    <a:pt x="4105" y="4808"/>
                  </a:cubicBezTo>
                  <a:cubicBezTo>
                    <a:pt x="4068" y="4740"/>
                    <a:pt x="4068" y="4740"/>
                    <a:pt x="4068" y="4740"/>
                  </a:cubicBezTo>
                  <a:cubicBezTo>
                    <a:pt x="4032" y="4740"/>
                    <a:pt x="4032" y="4740"/>
                    <a:pt x="4032" y="4740"/>
                  </a:cubicBezTo>
                  <a:cubicBezTo>
                    <a:pt x="4032" y="4740"/>
                    <a:pt x="4032" y="4740"/>
                    <a:pt x="4032" y="4740"/>
                  </a:cubicBezTo>
                  <a:cubicBezTo>
                    <a:pt x="4032" y="4672"/>
                    <a:pt x="4032" y="4672"/>
                    <a:pt x="4032" y="4672"/>
                  </a:cubicBezTo>
                  <a:cubicBezTo>
                    <a:pt x="3995" y="4672"/>
                    <a:pt x="3995" y="4672"/>
                    <a:pt x="3995" y="4672"/>
                  </a:cubicBezTo>
                  <a:cubicBezTo>
                    <a:pt x="3958" y="4672"/>
                    <a:pt x="3958" y="4672"/>
                    <a:pt x="3958" y="4672"/>
                  </a:cubicBezTo>
                  <a:cubicBezTo>
                    <a:pt x="3958" y="4740"/>
                    <a:pt x="3958" y="4740"/>
                    <a:pt x="3958" y="4740"/>
                  </a:cubicBezTo>
                  <a:cubicBezTo>
                    <a:pt x="3958" y="4740"/>
                    <a:pt x="3958" y="4740"/>
                    <a:pt x="3958" y="4740"/>
                  </a:cubicBezTo>
                  <a:cubicBezTo>
                    <a:pt x="3921" y="4672"/>
                    <a:pt x="3921" y="4672"/>
                    <a:pt x="3921" y="4672"/>
                  </a:cubicBezTo>
                  <a:cubicBezTo>
                    <a:pt x="3884" y="4672"/>
                    <a:pt x="3884" y="4672"/>
                    <a:pt x="3884" y="4672"/>
                  </a:cubicBezTo>
                  <a:cubicBezTo>
                    <a:pt x="3847" y="4740"/>
                    <a:pt x="3847" y="4740"/>
                    <a:pt x="3847" y="4740"/>
                  </a:cubicBezTo>
                  <a:cubicBezTo>
                    <a:pt x="3847" y="4808"/>
                    <a:pt x="3847" y="4808"/>
                    <a:pt x="3847" y="4808"/>
                  </a:cubicBezTo>
                  <a:cubicBezTo>
                    <a:pt x="3810" y="4808"/>
                    <a:pt x="3810" y="4808"/>
                    <a:pt x="3810" y="4808"/>
                  </a:cubicBezTo>
                  <a:cubicBezTo>
                    <a:pt x="3810" y="4808"/>
                    <a:pt x="3810" y="4808"/>
                    <a:pt x="3810" y="4808"/>
                  </a:cubicBezTo>
                  <a:cubicBezTo>
                    <a:pt x="3773" y="4875"/>
                    <a:pt x="3773" y="4875"/>
                    <a:pt x="3773" y="4875"/>
                  </a:cubicBezTo>
                  <a:cubicBezTo>
                    <a:pt x="3773" y="4875"/>
                    <a:pt x="3773" y="4875"/>
                    <a:pt x="3773" y="4875"/>
                  </a:cubicBezTo>
                  <a:cubicBezTo>
                    <a:pt x="3773" y="4943"/>
                    <a:pt x="3773" y="4943"/>
                    <a:pt x="3773" y="4943"/>
                  </a:cubicBezTo>
                  <a:cubicBezTo>
                    <a:pt x="3736" y="4943"/>
                    <a:pt x="3736" y="4943"/>
                    <a:pt x="3736" y="4943"/>
                  </a:cubicBezTo>
                  <a:cubicBezTo>
                    <a:pt x="3773" y="5011"/>
                    <a:pt x="3773" y="5011"/>
                    <a:pt x="3773" y="5011"/>
                  </a:cubicBezTo>
                  <a:cubicBezTo>
                    <a:pt x="3773" y="5078"/>
                    <a:pt x="3773" y="5078"/>
                    <a:pt x="3773" y="5078"/>
                  </a:cubicBezTo>
                  <a:cubicBezTo>
                    <a:pt x="3736" y="5078"/>
                    <a:pt x="3736" y="5078"/>
                    <a:pt x="3736" y="5078"/>
                  </a:cubicBezTo>
                  <a:cubicBezTo>
                    <a:pt x="3736" y="5078"/>
                    <a:pt x="3736" y="5078"/>
                    <a:pt x="3736" y="5078"/>
                  </a:cubicBezTo>
                  <a:cubicBezTo>
                    <a:pt x="3736" y="5146"/>
                    <a:pt x="3736" y="5146"/>
                    <a:pt x="3736" y="5146"/>
                  </a:cubicBezTo>
                  <a:cubicBezTo>
                    <a:pt x="3699" y="5146"/>
                    <a:pt x="3699" y="5146"/>
                    <a:pt x="3699" y="5146"/>
                  </a:cubicBezTo>
                  <a:cubicBezTo>
                    <a:pt x="3699" y="5214"/>
                    <a:pt x="3699" y="5214"/>
                    <a:pt x="3699" y="5214"/>
                  </a:cubicBezTo>
                  <a:cubicBezTo>
                    <a:pt x="3625" y="5214"/>
                    <a:pt x="3625" y="5214"/>
                    <a:pt x="3625" y="5214"/>
                  </a:cubicBezTo>
                  <a:cubicBezTo>
                    <a:pt x="3625" y="5282"/>
                    <a:pt x="3625" y="5282"/>
                    <a:pt x="3625" y="5282"/>
                  </a:cubicBezTo>
                  <a:cubicBezTo>
                    <a:pt x="3625" y="5282"/>
                    <a:pt x="3625" y="5282"/>
                    <a:pt x="3625" y="5282"/>
                  </a:cubicBezTo>
                  <a:cubicBezTo>
                    <a:pt x="3588" y="5282"/>
                    <a:pt x="3588" y="5282"/>
                    <a:pt x="3588" y="5282"/>
                  </a:cubicBezTo>
                  <a:cubicBezTo>
                    <a:pt x="3551" y="5282"/>
                    <a:pt x="3551" y="5282"/>
                    <a:pt x="3551" y="5282"/>
                  </a:cubicBezTo>
                  <a:cubicBezTo>
                    <a:pt x="3514" y="5349"/>
                    <a:pt x="3514" y="5349"/>
                    <a:pt x="3514" y="5349"/>
                  </a:cubicBezTo>
                  <a:cubicBezTo>
                    <a:pt x="3514" y="5417"/>
                    <a:pt x="3514" y="5417"/>
                    <a:pt x="3514" y="5417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349"/>
                    <a:pt x="3477" y="5349"/>
                    <a:pt x="3477" y="5349"/>
                  </a:cubicBezTo>
                  <a:cubicBezTo>
                    <a:pt x="3477" y="5417"/>
                    <a:pt x="3477" y="5417"/>
                    <a:pt x="3477" y="5417"/>
                  </a:cubicBezTo>
                  <a:cubicBezTo>
                    <a:pt x="3440" y="5417"/>
                    <a:pt x="3440" y="5417"/>
                    <a:pt x="3440" y="5417"/>
                  </a:cubicBezTo>
                  <a:cubicBezTo>
                    <a:pt x="3440" y="5417"/>
                    <a:pt x="3440" y="5417"/>
                    <a:pt x="3440" y="5417"/>
                  </a:cubicBezTo>
                  <a:cubicBezTo>
                    <a:pt x="3440" y="5349"/>
                    <a:pt x="3440" y="5349"/>
                    <a:pt x="3440" y="5349"/>
                  </a:cubicBezTo>
                  <a:cubicBezTo>
                    <a:pt x="3366" y="5349"/>
                    <a:pt x="3366" y="5349"/>
                    <a:pt x="3366" y="5349"/>
                  </a:cubicBezTo>
                  <a:cubicBezTo>
                    <a:pt x="3329" y="5417"/>
                    <a:pt x="3329" y="5417"/>
                    <a:pt x="3329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17"/>
                    <a:pt x="3292" y="5417"/>
                    <a:pt x="3292" y="5417"/>
                  </a:cubicBezTo>
                  <a:cubicBezTo>
                    <a:pt x="3292" y="5485"/>
                    <a:pt x="3292" y="5485"/>
                    <a:pt x="3292" y="5485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92" y="5552"/>
                    <a:pt x="3292" y="5552"/>
                    <a:pt x="3292" y="5552"/>
                  </a:cubicBezTo>
                  <a:cubicBezTo>
                    <a:pt x="3255" y="5620"/>
                    <a:pt x="3255" y="5620"/>
                    <a:pt x="3255" y="5620"/>
                  </a:cubicBezTo>
                  <a:cubicBezTo>
                    <a:pt x="3255" y="5620"/>
                    <a:pt x="3255" y="5620"/>
                    <a:pt x="3255" y="5620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55" y="5552"/>
                    <a:pt x="3255" y="5552"/>
                    <a:pt x="3255" y="5552"/>
                  </a:cubicBezTo>
                  <a:cubicBezTo>
                    <a:pt x="3218" y="5552"/>
                    <a:pt x="3218" y="5552"/>
                    <a:pt x="3218" y="5552"/>
                  </a:cubicBezTo>
                  <a:cubicBezTo>
                    <a:pt x="3181" y="5620"/>
                    <a:pt x="3181" y="5620"/>
                    <a:pt x="3181" y="5620"/>
                  </a:cubicBezTo>
                  <a:cubicBezTo>
                    <a:pt x="3181" y="5620"/>
                    <a:pt x="3181" y="5620"/>
                    <a:pt x="3181" y="5620"/>
                  </a:cubicBezTo>
                  <a:cubicBezTo>
                    <a:pt x="3218" y="5688"/>
                    <a:pt x="3218" y="5688"/>
                    <a:pt x="3218" y="5688"/>
                  </a:cubicBezTo>
                  <a:cubicBezTo>
                    <a:pt x="3218" y="5688"/>
                    <a:pt x="3218" y="5688"/>
                    <a:pt x="3218" y="5688"/>
                  </a:cubicBezTo>
                  <a:cubicBezTo>
                    <a:pt x="3181" y="5755"/>
                    <a:pt x="3181" y="5755"/>
                    <a:pt x="3181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755"/>
                    <a:pt x="3144" y="5755"/>
                    <a:pt x="3144" y="5755"/>
                  </a:cubicBezTo>
                  <a:cubicBezTo>
                    <a:pt x="3144" y="5823"/>
                    <a:pt x="3144" y="5823"/>
                    <a:pt x="3144" y="5823"/>
                  </a:cubicBezTo>
                  <a:cubicBezTo>
                    <a:pt x="3107" y="5823"/>
                    <a:pt x="3107" y="5823"/>
                    <a:pt x="3107" y="5823"/>
                  </a:cubicBezTo>
                  <a:cubicBezTo>
                    <a:pt x="3070" y="5823"/>
                    <a:pt x="3070" y="5823"/>
                    <a:pt x="3070" y="5823"/>
                  </a:cubicBezTo>
                  <a:cubicBezTo>
                    <a:pt x="3070" y="5891"/>
                    <a:pt x="3070" y="5891"/>
                    <a:pt x="3070" y="5891"/>
                  </a:cubicBezTo>
                  <a:cubicBezTo>
                    <a:pt x="3070" y="5959"/>
                    <a:pt x="3070" y="5959"/>
                    <a:pt x="3070" y="5959"/>
                  </a:cubicBezTo>
                  <a:cubicBezTo>
                    <a:pt x="3107" y="5959"/>
                    <a:pt x="3107" y="5959"/>
                    <a:pt x="3107" y="5959"/>
                  </a:cubicBezTo>
                  <a:cubicBezTo>
                    <a:pt x="3070" y="5959"/>
                    <a:pt x="3070" y="5959"/>
                    <a:pt x="3070" y="5959"/>
                  </a:cubicBezTo>
                  <a:cubicBezTo>
                    <a:pt x="3033" y="5959"/>
                    <a:pt x="3033" y="5959"/>
                    <a:pt x="3033" y="5959"/>
                  </a:cubicBezTo>
                  <a:cubicBezTo>
                    <a:pt x="2996" y="6026"/>
                    <a:pt x="2996" y="6026"/>
                    <a:pt x="2996" y="6026"/>
                  </a:cubicBezTo>
                  <a:cubicBezTo>
                    <a:pt x="2996" y="6094"/>
                    <a:pt x="2996" y="6094"/>
                    <a:pt x="2996" y="6094"/>
                  </a:cubicBezTo>
                  <a:cubicBezTo>
                    <a:pt x="2996" y="6094"/>
                    <a:pt x="2996" y="6094"/>
                    <a:pt x="2996" y="6094"/>
                  </a:cubicBezTo>
                  <a:cubicBezTo>
                    <a:pt x="3033" y="6094"/>
                    <a:pt x="3033" y="6094"/>
                    <a:pt x="3033" y="6094"/>
                  </a:cubicBezTo>
                  <a:cubicBezTo>
                    <a:pt x="3033" y="6094"/>
                    <a:pt x="3033" y="6094"/>
                    <a:pt x="3033" y="6094"/>
                  </a:cubicBezTo>
                  <a:cubicBezTo>
                    <a:pt x="3070" y="6162"/>
                    <a:pt x="3070" y="6162"/>
                    <a:pt x="3070" y="6162"/>
                  </a:cubicBezTo>
                  <a:cubicBezTo>
                    <a:pt x="3070" y="6162"/>
                    <a:pt x="3070" y="6162"/>
                    <a:pt x="3070" y="6162"/>
                  </a:cubicBezTo>
                  <a:cubicBezTo>
                    <a:pt x="3070" y="6229"/>
                    <a:pt x="3070" y="6229"/>
                    <a:pt x="3070" y="6229"/>
                  </a:cubicBezTo>
                  <a:cubicBezTo>
                    <a:pt x="3033" y="6229"/>
                    <a:pt x="3033" y="6229"/>
                    <a:pt x="3033" y="6229"/>
                  </a:cubicBezTo>
                  <a:cubicBezTo>
                    <a:pt x="3033" y="6229"/>
                    <a:pt x="3033" y="6229"/>
                    <a:pt x="3033" y="6229"/>
                  </a:cubicBezTo>
                  <a:cubicBezTo>
                    <a:pt x="2996" y="6229"/>
                    <a:pt x="2996" y="6229"/>
                    <a:pt x="2996" y="6229"/>
                  </a:cubicBezTo>
                  <a:cubicBezTo>
                    <a:pt x="2959" y="6229"/>
                    <a:pt x="2959" y="6229"/>
                    <a:pt x="2959" y="6229"/>
                  </a:cubicBezTo>
                  <a:cubicBezTo>
                    <a:pt x="2922" y="6297"/>
                    <a:pt x="2922" y="6297"/>
                    <a:pt x="2922" y="6297"/>
                  </a:cubicBezTo>
                  <a:cubicBezTo>
                    <a:pt x="2922" y="6297"/>
                    <a:pt x="2922" y="6297"/>
                    <a:pt x="2922" y="6297"/>
                  </a:cubicBezTo>
                  <a:cubicBezTo>
                    <a:pt x="2922" y="6365"/>
                    <a:pt x="2922" y="6365"/>
                    <a:pt x="2922" y="6365"/>
                  </a:cubicBezTo>
                  <a:cubicBezTo>
                    <a:pt x="2885" y="6365"/>
                    <a:pt x="2885" y="6365"/>
                    <a:pt x="2885" y="6365"/>
                  </a:cubicBezTo>
                  <a:cubicBezTo>
                    <a:pt x="2885" y="6365"/>
                    <a:pt x="2885" y="6365"/>
                    <a:pt x="2885" y="6365"/>
                  </a:cubicBezTo>
                  <a:cubicBezTo>
                    <a:pt x="2848" y="6365"/>
                    <a:pt x="2848" y="6365"/>
                    <a:pt x="2848" y="6365"/>
                  </a:cubicBezTo>
                  <a:cubicBezTo>
                    <a:pt x="2848" y="6297"/>
                    <a:pt x="2848" y="6297"/>
                    <a:pt x="2848" y="6297"/>
                  </a:cubicBezTo>
                  <a:cubicBezTo>
                    <a:pt x="2848" y="6297"/>
                    <a:pt x="2848" y="6297"/>
                    <a:pt x="2848" y="6297"/>
                  </a:cubicBezTo>
                  <a:cubicBezTo>
                    <a:pt x="2811" y="6365"/>
                    <a:pt x="2811" y="6365"/>
                    <a:pt x="2811" y="6365"/>
                  </a:cubicBezTo>
                  <a:cubicBezTo>
                    <a:pt x="2811" y="6433"/>
                    <a:pt x="2811" y="6433"/>
                    <a:pt x="2811" y="6433"/>
                  </a:cubicBezTo>
                  <a:cubicBezTo>
                    <a:pt x="2848" y="6500"/>
                    <a:pt x="2848" y="6500"/>
                    <a:pt x="2848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00"/>
                    <a:pt x="2885" y="6500"/>
                    <a:pt x="2885" y="6500"/>
                  </a:cubicBezTo>
                  <a:cubicBezTo>
                    <a:pt x="2885" y="6568"/>
                    <a:pt x="2885" y="6568"/>
                    <a:pt x="2885" y="6568"/>
                  </a:cubicBezTo>
                  <a:cubicBezTo>
                    <a:pt x="2885" y="6568"/>
                    <a:pt x="2885" y="6568"/>
                    <a:pt x="2885" y="6568"/>
                  </a:cubicBezTo>
                  <a:cubicBezTo>
                    <a:pt x="2885" y="6636"/>
                    <a:pt x="2885" y="6636"/>
                    <a:pt x="2885" y="6636"/>
                  </a:cubicBezTo>
                  <a:cubicBezTo>
                    <a:pt x="2922" y="6568"/>
                    <a:pt x="2922" y="6568"/>
                    <a:pt x="2922" y="6568"/>
                  </a:cubicBezTo>
                  <a:cubicBezTo>
                    <a:pt x="2922" y="6568"/>
                    <a:pt x="2922" y="6568"/>
                    <a:pt x="2922" y="6568"/>
                  </a:cubicBezTo>
                  <a:cubicBezTo>
                    <a:pt x="2959" y="6568"/>
                    <a:pt x="2959" y="6568"/>
                    <a:pt x="2959" y="6568"/>
                  </a:cubicBezTo>
                  <a:cubicBezTo>
                    <a:pt x="2959" y="6568"/>
                    <a:pt x="2959" y="6568"/>
                    <a:pt x="2959" y="6568"/>
                  </a:cubicBezTo>
                  <a:cubicBezTo>
                    <a:pt x="2996" y="6568"/>
                    <a:pt x="2996" y="6568"/>
                    <a:pt x="2996" y="6568"/>
                  </a:cubicBezTo>
                  <a:cubicBezTo>
                    <a:pt x="2996" y="6568"/>
                    <a:pt x="2996" y="6568"/>
                    <a:pt x="2996" y="6568"/>
                  </a:cubicBezTo>
                  <a:cubicBezTo>
                    <a:pt x="2996" y="6636"/>
                    <a:pt x="2996" y="6636"/>
                    <a:pt x="2996" y="6636"/>
                  </a:cubicBezTo>
                  <a:cubicBezTo>
                    <a:pt x="2959" y="6636"/>
                    <a:pt x="2959" y="6636"/>
                    <a:pt x="2959" y="6636"/>
                  </a:cubicBezTo>
                  <a:cubicBezTo>
                    <a:pt x="2922" y="6636"/>
                    <a:pt x="2922" y="6636"/>
                    <a:pt x="2922" y="6636"/>
                  </a:cubicBezTo>
                  <a:cubicBezTo>
                    <a:pt x="2922" y="6636"/>
                    <a:pt x="2922" y="6636"/>
                    <a:pt x="2922" y="6636"/>
                  </a:cubicBezTo>
                  <a:cubicBezTo>
                    <a:pt x="2885" y="6636"/>
                    <a:pt x="2885" y="6636"/>
                    <a:pt x="2885" y="6636"/>
                  </a:cubicBezTo>
                  <a:cubicBezTo>
                    <a:pt x="2885" y="6703"/>
                    <a:pt x="2885" y="6703"/>
                    <a:pt x="2885" y="6703"/>
                  </a:cubicBezTo>
                  <a:cubicBezTo>
                    <a:pt x="2885" y="6771"/>
                    <a:pt x="2885" y="6771"/>
                    <a:pt x="2885" y="6771"/>
                  </a:cubicBezTo>
                  <a:cubicBezTo>
                    <a:pt x="2922" y="6771"/>
                    <a:pt x="2922" y="6771"/>
                    <a:pt x="2922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59" y="6771"/>
                    <a:pt x="2959" y="6771"/>
                    <a:pt x="2959" y="6771"/>
                  </a:cubicBezTo>
                  <a:cubicBezTo>
                    <a:pt x="2922" y="6839"/>
                    <a:pt x="2922" y="6839"/>
                    <a:pt x="2922" y="6839"/>
                  </a:cubicBezTo>
                  <a:cubicBezTo>
                    <a:pt x="2885" y="6839"/>
                    <a:pt x="2885" y="6839"/>
                    <a:pt x="2885" y="6839"/>
                  </a:cubicBezTo>
                  <a:cubicBezTo>
                    <a:pt x="2885" y="6839"/>
                    <a:pt x="2885" y="6839"/>
                    <a:pt x="2885" y="6839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922" y="6907"/>
                    <a:pt x="2922" y="6907"/>
                    <a:pt x="2922" y="6907"/>
                  </a:cubicBezTo>
                  <a:cubicBezTo>
                    <a:pt x="2959" y="6907"/>
                    <a:pt x="2959" y="6907"/>
                    <a:pt x="2959" y="6907"/>
                  </a:cubicBezTo>
                  <a:cubicBezTo>
                    <a:pt x="2959" y="6907"/>
                    <a:pt x="2959" y="6907"/>
                    <a:pt x="2959" y="6907"/>
                  </a:cubicBezTo>
                  <a:cubicBezTo>
                    <a:pt x="2922" y="6907"/>
                    <a:pt x="2922" y="6907"/>
                    <a:pt x="2922" y="6907"/>
                  </a:cubicBezTo>
                  <a:cubicBezTo>
                    <a:pt x="2885" y="6907"/>
                    <a:pt x="2885" y="6907"/>
                    <a:pt x="2885" y="6907"/>
                  </a:cubicBezTo>
                  <a:cubicBezTo>
                    <a:pt x="2885" y="6974"/>
                    <a:pt x="2885" y="6974"/>
                    <a:pt x="2885" y="6974"/>
                  </a:cubicBezTo>
                  <a:cubicBezTo>
                    <a:pt x="2922" y="6974"/>
                    <a:pt x="2922" y="6974"/>
                    <a:pt x="2922" y="6974"/>
                  </a:cubicBezTo>
                  <a:cubicBezTo>
                    <a:pt x="2959" y="6974"/>
                    <a:pt x="2959" y="6974"/>
                    <a:pt x="2959" y="6974"/>
                  </a:cubicBezTo>
                  <a:cubicBezTo>
                    <a:pt x="2996" y="7042"/>
                    <a:pt x="2996" y="7042"/>
                    <a:pt x="2996" y="7042"/>
                  </a:cubicBezTo>
                  <a:cubicBezTo>
                    <a:pt x="3033" y="7042"/>
                    <a:pt x="3033" y="7042"/>
                    <a:pt x="3033" y="7042"/>
                  </a:cubicBezTo>
                  <a:cubicBezTo>
                    <a:pt x="3033" y="7042"/>
                    <a:pt x="3033" y="7042"/>
                    <a:pt x="3033" y="7042"/>
                  </a:cubicBezTo>
                  <a:cubicBezTo>
                    <a:pt x="3033" y="7110"/>
                    <a:pt x="3033" y="7110"/>
                    <a:pt x="3033" y="7110"/>
                  </a:cubicBezTo>
                  <a:cubicBezTo>
                    <a:pt x="2996" y="7042"/>
                    <a:pt x="2996" y="7042"/>
                    <a:pt x="2996" y="7042"/>
                  </a:cubicBezTo>
                  <a:cubicBezTo>
                    <a:pt x="2959" y="7042"/>
                    <a:pt x="2959" y="7042"/>
                    <a:pt x="2959" y="7042"/>
                  </a:cubicBezTo>
                  <a:cubicBezTo>
                    <a:pt x="2922" y="7042"/>
                    <a:pt x="2922" y="7042"/>
                    <a:pt x="2922" y="7042"/>
                  </a:cubicBezTo>
                  <a:cubicBezTo>
                    <a:pt x="2922" y="6974"/>
                    <a:pt x="2922" y="6974"/>
                    <a:pt x="2922" y="6974"/>
                  </a:cubicBezTo>
                  <a:cubicBezTo>
                    <a:pt x="2885" y="6974"/>
                    <a:pt x="2885" y="6974"/>
                    <a:pt x="2885" y="6974"/>
                  </a:cubicBezTo>
                  <a:cubicBezTo>
                    <a:pt x="2848" y="7042"/>
                    <a:pt x="2848" y="7042"/>
                    <a:pt x="2848" y="7042"/>
                  </a:cubicBezTo>
                  <a:cubicBezTo>
                    <a:pt x="2848" y="7042"/>
                    <a:pt x="2848" y="7042"/>
                    <a:pt x="2848" y="7042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10"/>
                    <a:pt x="2848" y="7110"/>
                    <a:pt x="2848" y="7110"/>
                  </a:cubicBezTo>
                  <a:cubicBezTo>
                    <a:pt x="2848" y="7177"/>
                    <a:pt x="2848" y="7177"/>
                    <a:pt x="2848" y="7177"/>
                  </a:cubicBezTo>
                  <a:cubicBezTo>
                    <a:pt x="2848" y="7177"/>
                    <a:pt x="2848" y="7177"/>
                    <a:pt x="2848" y="7177"/>
                  </a:cubicBezTo>
                  <a:cubicBezTo>
                    <a:pt x="2811" y="7177"/>
                    <a:pt x="2811" y="7177"/>
                    <a:pt x="2811" y="7177"/>
                  </a:cubicBezTo>
                  <a:cubicBezTo>
                    <a:pt x="2811" y="7177"/>
                    <a:pt x="2811" y="7177"/>
                    <a:pt x="2811" y="7177"/>
                  </a:cubicBezTo>
                  <a:cubicBezTo>
                    <a:pt x="2811" y="7245"/>
                    <a:pt x="2811" y="7245"/>
                    <a:pt x="2811" y="7245"/>
                  </a:cubicBezTo>
                  <a:cubicBezTo>
                    <a:pt x="2811" y="7245"/>
                    <a:pt x="2811" y="7245"/>
                    <a:pt x="2811" y="7245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774" y="7313"/>
                    <a:pt x="2774" y="7313"/>
                    <a:pt x="2774" y="7313"/>
                  </a:cubicBezTo>
                  <a:cubicBezTo>
                    <a:pt x="2811" y="7381"/>
                    <a:pt x="2811" y="7381"/>
                    <a:pt x="2811" y="7381"/>
                  </a:cubicBezTo>
                  <a:cubicBezTo>
                    <a:pt x="2811" y="7381"/>
                    <a:pt x="2811" y="7381"/>
                    <a:pt x="2811" y="7381"/>
                  </a:cubicBezTo>
                  <a:cubicBezTo>
                    <a:pt x="2848" y="7381"/>
                    <a:pt x="2848" y="7381"/>
                    <a:pt x="2848" y="7381"/>
                  </a:cubicBezTo>
                  <a:cubicBezTo>
                    <a:pt x="2848" y="7381"/>
                    <a:pt x="2848" y="7381"/>
                    <a:pt x="2848" y="7381"/>
                  </a:cubicBezTo>
                  <a:cubicBezTo>
                    <a:pt x="2885" y="7313"/>
                    <a:pt x="2885" y="7313"/>
                    <a:pt x="2885" y="7313"/>
                  </a:cubicBezTo>
                  <a:cubicBezTo>
                    <a:pt x="2922" y="7313"/>
                    <a:pt x="2922" y="7313"/>
                    <a:pt x="2922" y="7313"/>
                  </a:cubicBezTo>
                  <a:cubicBezTo>
                    <a:pt x="2959" y="7245"/>
                    <a:pt x="2959" y="7245"/>
                    <a:pt x="2959" y="7245"/>
                  </a:cubicBezTo>
                  <a:cubicBezTo>
                    <a:pt x="2996" y="7245"/>
                    <a:pt x="2996" y="7245"/>
                    <a:pt x="2996" y="7245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96" y="7313"/>
                    <a:pt x="2996" y="7313"/>
                    <a:pt x="2996" y="7313"/>
                  </a:cubicBezTo>
                  <a:cubicBezTo>
                    <a:pt x="2959" y="7313"/>
                    <a:pt x="2959" y="7313"/>
                    <a:pt x="2959" y="7313"/>
                  </a:cubicBezTo>
                  <a:cubicBezTo>
                    <a:pt x="2959" y="7313"/>
                    <a:pt x="2959" y="7313"/>
                    <a:pt x="2959" y="7313"/>
                  </a:cubicBezTo>
                  <a:cubicBezTo>
                    <a:pt x="2922" y="7313"/>
                    <a:pt x="2922" y="7313"/>
                    <a:pt x="2922" y="7313"/>
                  </a:cubicBezTo>
                  <a:cubicBezTo>
                    <a:pt x="2885" y="7381"/>
                    <a:pt x="2885" y="7381"/>
                    <a:pt x="2885" y="7381"/>
                  </a:cubicBezTo>
                  <a:cubicBezTo>
                    <a:pt x="2885" y="7381"/>
                    <a:pt x="2885" y="7381"/>
                    <a:pt x="2885" y="7381"/>
                  </a:cubicBezTo>
                  <a:cubicBezTo>
                    <a:pt x="2848" y="7448"/>
                    <a:pt x="2848" y="7448"/>
                    <a:pt x="2848" y="7448"/>
                  </a:cubicBezTo>
                  <a:cubicBezTo>
                    <a:pt x="2885" y="7516"/>
                    <a:pt x="2885" y="7516"/>
                    <a:pt x="2885" y="7516"/>
                  </a:cubicBezTo>
                  <a:cubicBezTo>
                    <a:pt x="2848" y="7516"/>
                    <a:pt x="2848" y="7516"/>
                    <a:pt x="2848" y="7516"/>
                  </a:cubicBezTo>
                  <a:cubicBezTo>
                    <a:pt x="2848" y="7516"/>
                    <a:pt x="2848" y="7584"/>
                    <a:pt x="2848" y="7516"/>
                  </a:cubicBezTo>
                  <a:close/>
                  <a:moveTo>
                    <a:pt x="2996" y="9006"/>
                  </a:moveTo>
                  <a:cubicBezTo>
                    <a:pt x="3033" y="9006"/>
                    <a:pt x="3033" y="9006"/>
                    <a:pt x="3033" y="9006"/>
                  </a:cubicBezTo>
                  <a:cubicBezTo>
                    <a:pt x="3033" y="9006"/>
                    <a:pt x="3033" y="9006"/>
                    <a:pt x="3033" y="9006"/>
                  </a:cubicBezTo>
                  <a:cubicBezTo>
                    <a:pt x="2996" y="8938"/>
                    <a:pt x="2996" y="8938"/>
                    <a:pt x="2996" y="8938"/>
                  </a:cubicBezTo>
                  <a:cubicBezTo>
                    <a:pt x="3033" y="8938"/>
                    <a:pt x="3033" y="8938"/>
                    <a:pt x="3033" y="8938"/>
                  </a:cubicBezTo>
                  <a:cubicBezTo>
                    <a:pt x="2996" y="8870"/>
                    <a:pt x="2996" y="8870"/>
                    <a:pt x="2996" y="8870"/>
                  </a:cubicBezTo>
                  <a:cubicBezTo>
                    <a:pt x="2959" y="8870"/>
                    <a:pt x="2959" y="8870"/>
                    <a:pt x="2959" y="8870"/>
                  </a:cubicBezTo>
                  <a:cubicBezTo>
                    <a:pt x="2959" y="8803"/>
                    <a:pt x="2959" y="8803"/>
                    <a:pt x="2959" y="8803"/>
                  </a:cubicBezTo>
                  <a:cubicBezTo>
                    <a:pt x="2959" y="8803"/>
                    <a:pt x="2959" y="8803"/>
                    <a:pt x="2959" y="8803"/>
                  </a:cubicBezTo>
                  <a:cubicBezTo>
                    <a:pt x="2922" y="8803"/>
                    <a:pt x="2922" y="8803"/>
                    <a:pt x="2922" y="8803"/>
                  </a:cubicBezTo>
                  <a:cubicBezTo>
                    <a:pt x="2885" y="8870"/>
                    <a:pt x="2885" y="8870"/>
                    <a:pt x="2885" y="8870"/>
                  </a:cubicBezTo>
                  <a:cubicBezTo>
                    <a:pt x="2885" y="8870"/>
                    <a:pt x="2885" y="8870"/>
                    <a:pt x="2885" y="8870"/>
                  </a:cubicBezTo>
                  <a:cubicBezTo>
                    <a:pt x="2922" y="8870"/>
                    <a:pt x="2922" y="8870"/>
                    <a:pt x="2922" y="8870"/>
                  </a:cubicBezTo>
                  <a:cubicBezTo>
                    <a:pt x="2922" y="8870"/>
                    <a:pt x="2922" y="8870"/>
                    <a:pt x="2922" y="8870"/>
                  </a:cubicBezTo>
                  <a:cubicBezTo>
                    <a:pt x="2959" y="8870"/>
                    <a:pt x="2959" y="8870"/>
                    <a:pt x="2959" y="8870"/>
                  </a:cubicBezTo>
                  <a:cubicBezTo>
                    <a:pt x="2959" y="8938"/>
                    <a:pt x="2959" y="8938"/>
                    <a:pt x="2959" y="8938"/>
                  </a:cubicBezTo>
                  <a:cubicBezTo>
                    <a:pt x="2996" y="8938"/>
                    <a:pt x="2996" y="8938"/>
                    <a:pt x="2996" y="8938"/>
                  </a:cubicBezTo>
                  <a:cubicBezTo>
                    <a:pt x="2996" y="9006"/>
                    <a:pt x="2996" y="9006"/>
                    <a:pt x="2996" y="9006"/>
                  </a:cubicBezTo>
                  <a:close/>
                  <a:moveTo>
                    <a:pt x="3588" y="9006"/>
                  </a:moveTo>
                  <a:cubicBezTo>
                    <a:pt x="3551" y="8938"/>
                    <a:pt x="3551" y="8938"/>
                    <a:pt x="3551" y="8938"/>
                  </a:cubicBezTo>
                  <a:cubicBezTo>
                    <a:pt x="3551" y="9006"/>
                    <a:pt x="3551" y="9006"/>
                    <a:pt x="3551" y="9006"/>
                  </a:cubicBezTo>
                  <a:cubicBezTo>
                    <a:pt x="3514" y="9006"/>
                    <a:pt x="3514" y="9006"/>
                    <a:pt x="3514" y="9006"/>
                  </a:cubicBezTo>
                  <a:cubicBezTo>
                    <a:pt x="3477" y="8870"/>
                    <a:pt x="3477" y="8870"/>
                    <a:pt x="3477" y="8870"/>
                  </a:cubicBezTo>
                  <a:cubicBezTo>
                    <a:pt x="3477" y="8870"/>
                    <a:pt x="3477" y="8870"/>
                    <a:pt x="3477" y="8870"/>
                  </a:cubicBezTo>
                  <a:cubicBezTo>
                    <a:pt x="3403" y="8803"/>
                    <a:pt x="3403" y="8803"/>
                    <a:pt x="3403" y="8803"/>
                  </a:cubicBezTo>
                  <a:cubicBezTo>
                    <a:pt x="3403" y="8803"/>
                    <a:pt x="3403" y="8803"/>
                    <a:pt x="3403" y="8803"/>
                  </a:cubicBezTo>
                  <a:cubicBezTo>
                    <a:pt x="3366" y="8803"/>
                    <a:pt x="3366" y="8803"/>
                    <a:pt x="3366" y="8803"/>
                  </a:cubicBezTo>
                  <a:cubicBezTo>
                    <a:pt x="3329" y="8667"/>
                    <a:pt x="3329" y="8667"/>
                    <a:pt x="3329" y="8667"/>
                  </a:cubicBezTo>
                  <a:cubicBezTo>
                    <a:pt x="3255" y="8532"/>
                    <a:pt x="3255" y="8532"/>
                    <a:pt x="3255" y="8532"/>
                  </a:cubicBezTo>
                  <a:cubicBezTo>
                    <a:pt x="3218" y="8396"/>
                    <a:pt x="3218" y="8396"/>
                    <a:pt x="3218" y="8396"/>
                  </a:cubicBezTo>
                  <a:cubicBezTo>
                    <a:pt x="3218" y="8329"/>
                    <a:pt x="3218" y="8329"/>
                    <a:pt x="3218" y="8329"/>
                  </a:cubicBezTo>
                  <a:cubicBezTo>
                    <a:pt x="3218" y="8193"/>
                    <a:pt x="3218" y="8193"/>
                    <a:pt x="3218" y="8193"/>
                  </a:cubicBezTo>
                  <a:cubicBezTo>
                    <a:pt x="3181" y="8125"/>
                    <a:pt x="3181" y="8125"/>
                    <a:pt x="3181" y="8125"/>
                  </a:cubicBezTo>
                  <a:cubicBezTo>
                    <a:pt x="3144" y="7990"/>
                    <a:pt x="3144" y="7990"/>
                    <a:pt x="3144" y="7990"/>
                  </a:cubicBezTo>
                  <a:cubicBezTo>
                    <a:pt x="3144" y="7922"/>
                    <a:pt x="3144" y="7922"/>
                    <a:pt x="3144" y="7922"/>
                  </a:cubicBezTo>
                  <a:cubicBezTo>
                    <a:pt x="3181" y="7922"/>
                    <a:pt x="3181" y="7922"/>
                    <a:pt x="3181" y="7922"/>
                  </a:cubicBezTo>
                  <a:cubicBezTo>
                    <a:pt x="3181" y="7855"/>
                    <a:pt x="3181" y="7855"/>
                    <a:pt x="3181" y="7855"/>
                  </a:cubicBezTo>
                  <a:cubicBezTo>
                    <a:pt x="3144" y="7855"/>
                    <a:pt x="3144" y="7855"/>
                    <a:pt x="3144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07" y="7855"/>
                    <a:pt x="3107" y="7855"/>
                    <a:pt x="3107" y="7855"/>
                  </a:cubicBezTo>
                  <a:cubicBezTo>
                    <a:pt x="3144" y="7855"/>
                    <a:pt x="3144" y="7855"/>
                    <a:pt x="3144" y="7855"/>
                  </a:cubicBezTo>
                  <a:cubicBezTo>
                    <a:pt x="3181" y="7787"/>
                    <a:pt x="3181" y="7787"/>
                    <a:pt x="3181" y="7787"/>
                  </a:cubicBezTo>
                  <a:cubicBezTo>
                    <a:pt x="3181" y="7719"/>
                    <a:pt x="3181" y="7719"/>
                    <a:pt x="3181" y="7719"/>
                  </a:cubicBezTo>
                  <a:cubicBezTo>
                    <a:pt x="3181" y="7651"/>
                    <a:pt x="3181" y="7651"/>
                    <a:pt x="3181" y="7651"/>
                  </a:cubicBezTo>
                  <a:cubicBezTo>
                    <a:pt x="3144" y="7651"/>
                    <a:pt x="3144" y="7651"/>
                    <a:pt x="3144" y="7651"/>
                  </a:cubicBezTo>
                  <a:cubicBezTo>
                    <a:pt x="3107" y="7651"/>
                    <a:pt x="3107" y="7651"/>
                    <a:pt x="3107" y="7651"/>
                  </a:cubicBezTo>
                  <a:cubicBezTo>
                    <a:pt x="3144" y="7651"/>
                    <a:pt x="3144" y="7651"/>
                    <a:pt x="3144" y="7651"/>
                  </a:cubicBezTo>
                  <a:cubicBezTo>
                    <a:pt x="3181" y="7651"/>
                    <a:pt x="3181" y="7651"/>
                    <a:pt x="3181" y="7651"/>
                  </a:cubicBezTo>
                  <a:cubicBezTo>
                    <a:pt x="3181" y="7584"/>
                    <a:pt x="3181" y="7584"/>
                    <a:pt x="3181" y="7584"/>
                  </a:cubicBezTo>
                  <a:cubicBezTo>
                    <a:pt x="3181" y="7584"/>
                    <a:pt x="3181" y="7584"/>
                    <a:pt x="3181" y="7584"/>
                  </a:cubicBezTo>
                  <a:cubicBezTo>
                    <a:pt x="3107" y="7584"/>
                    <a:pt x="3107" y="7584"/>
                    <a:pt x="3107" y="7584"/>
                  </a:cubicBezTo>
                  <a:cubicBezTo>
                    <a:pt x="3033" y="7516"/>
                    <a:pt x="3033" y="7516"/>
                    <a:pt x="3033" y="7516"/>
                  </a:cubicBezTo>
                  <a:cubicBezTo>
                    <a:pt x="2996" y="7516"/>
                    <a:pt x="2996" y="7516"/>
                    <a:pt x="2996" y="7516"/>
                  </a:cubicBezTo>
                  <a:cubicBezTo>
                    <a:pt x="2959" y="7516"/>
                    <a:pt x="2959" y="7516"/>
                    <a:pt x="2959" y="7516"/>
                  </a:cubicBezTo>
                  <a:cubicBezTo>
                    <a:pt x="2922" y="7584"/>
                    <a:pt x="2922" y="7584"/>
                    <a:pt x="2922" y="7584"/>
                  </a:cubicBezTo>
                  <a:cubicBezTo>
                    <a:pt x="2848" y="7584"/>
                    <a:pt x="2848" y="7584"/>
                    <a:pt x="2848" y="7584"/>
                  </a:cubicBezTo>
                  <a:cubicBezTo>
                    <a:pt x="2848" y="7584"/>
                    <a:pt x="2848" y="7584"/>
                    <a:pt x="2848" y="7584"/>
                  </a:cubicBezTo>
                  <a:cubicBezTo>
                    <a:pt x="2811" y="7651"/>
                    <a:pt x="2811" y="7651"/>
                    <a:pt x="2811" y="7651"/>
                  </a:cubicBezTo>
                  <a:cubicBezTo>
                    <a:pt x="2811" y="7719"/>
                    <a:pt x="2811" y="7719"/>
                    <a:pt x="2811" y="7719"/>
                  </a:cubicBezTo>
                  <a:cubicBezTo>
                    <a:pt x="2774" y="7719"/>
                    <a:pt x="2774" y="7719"/>
                    <a:pt x="2774" y="7719"/>
                  </a:cubicBezTo>
                  <a:cubicBezTo>
                    <a:pt x="2811" y="7787"/>
                    <a:pt x="2811" y="7787"/>
                    <a:pt x="2811" y="7787"/>
                  </a:cubicBezTo>
                  <a:cubicBezTo>
                    <a:pt x="2811" y="7787"/>
                    <a:pt x="2811" y="7787"/>
                    <a:pt x="2811" y="7787"/>
                  </a:cubicBezTo>
                  <a:cubicBezTo>
                    <a:pt x="2848" y="7855"/>
                    <a:pt x="2848" y="7855"/>
                    <a:pt x="2848" y="7855"/>
                  </a:cubicBezTo>
                  <a:cubicBezTo>
                    <a:pt x="2811" y="7855"/>
                    <a:pt x="2811" y="7855"/>
                    <a:pt x="2811" y="7855"/>
                  </a:cubicBezTo>
                  <a:cubicBezTo>
                    <a:pt x="2811" y="7855"/>
                    <a:pt x="2811" y="7855"/>
                    <a:pt x="2811" y="7855"/>
                  </a:cubicBezTo>
                  <a:cubicBezTo>
                    <a:pt x="2774" y="7855"/>
                    <a:pt x="2774" y="7855"/>
                    <a:pt x="2774" y="7855"/>
                  </a:cubicBezTo>
                  <a:cubicBezTo>
                    <a:pt x="2737" y="7922"/>
                    <a:pt x="2737" y="7922"/>
                    <a:pt x="2737" y="7922"/>
                  </a:cubicBezTo>
                  <a:cubicBezTo>
                    <a:pt x="2737" y="7990"/>
                    <a:pt x="2737" y="7990"/>
                    <a:pt x="2737" y="7990"/>
                  </a:cubicBezTo>
                  <a:cubicBezTo>
                    <a:pt x="2737" y="8058"/>
                    <a:pt x="2737" y="8058"/>
                    <a:pt x="2737" y="8058"/>
                  </a:cubicBezTo>
                  <a:cubicBezTo>
                    <a:pt x="2774" y="8058"/>
                    <a:pt x="2774" y="8058"/>
                    <a:pt x="2774" y="8058"/>
                  </a:cubicBezTo>
                  <a:cubicBezTo>
                    <a:pt x="2811" y="7990"/>
                    <a:pt x="2811" y="7990"/>
                    <a:pt x="2811" y="7990"/>
                  </a:cubicBezTo>
                  <a:cubicBezTo>
                    <a:pt x="2811" y="7990"/>
                    <a:pt x="2811" y="7990"/>
                    <a:pt x="2811" y="7990"/>
                  </a:cubicBezTo>
                  <a:cubicBezTo>
                    <a:pt x="2811" y="8058"/>
                    <a:pt x="2811" y="8058"/>
                    <a:pt x="2811" y="8058"/>
                  </a:cubicBezTo>
                  <a:cubicBezTo>
                    <a:pt x="2774" y="8125"/>
                    <a:pt x="2774" y="8125"/>
                    <a:pt x="2774" y="8125"/>
                  </a:cubicBezTo>
                  <a:cubicBezTo>
                    <a:pt x="2811" y="8125"/>
                    <a:pt x="2811" y="8125"/>
                    <a:pt x="2811" y="8125"/>
                  </a:cubicBezTo>
                  <a:cubicBezTo>
                    <a:pt x="2811" y="8058"/>
                    <a:pt x="2811" y="8058"/>
                    <a:pt x="2811" y="8058"/>
                  </a:cubicBezTo>
                  <a:cubicBezTo>
                    <a:pt x="2848" y="8058"/>
                    <a:pt x="2848" y="8058"/>
                    <a:pt x="2848" y="8058"/>
                  </a:cubicBezTo>
                  <a:cubicBezTo>
                    <a:pt x="2848" y="8058"/>
                    <a:pt x="2848" y="8058"/>
                    <a:pt x="2848" y="8058"/>
                  </a:cubicBezTo>
                  <a:cubicBezTo>
                    <a:pt x="2848" y="8125"/>
                    <a:pt x="2848" y="8125"/>
                    <a:pt x="2848" y="8125"/>
                  </a:cubicBezTo>
                  <a:cubicBezTo>
                    <a:pt x="2811" y="8125"/>
                    <a:pt x="2811" y="8125"/>
                    <a:pt x="2811" y="8125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85" y="8193"/>
                    <a:pt x="2885" y="8193"/>
                    <a:pt x="2885" y="8193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48" y="8193"/>
                    <a:pt x="2848" y="8193"/>
                    <a:pt x="2848" y="8193"/>
                  </a:cubicBezTo>
                  <a:cubicBezTo>
                    <a:pt x="2811" y="8261"/>
                    <a:pt x="2811" y="8261"/>
                    <a:pt x="2811" y="8261"/>
                  </a:cubicBezTo>
                  <a:cubicBezTo>
                    <a:pt x="2811" y="8261"/>
                    <a:pt x="2811" y="8261"/>
                    <a:pt x="2811" y="8261"/>
                  </a:cubicBezTo>
                  <a:cubicBezTo>
                    <a:pt x="2848" y="8329"/>
                    <a:pt x="2848" y="8329"/>
                    <a:pt x="2848" y="8329"/>
                  </a:cubicBezTo>
                  <a:cubicBezTo>
                    <a:pt x="2811" y="8329"/>
                    <a:pt x="2811" y="8329"/>
                    <a:pt x="2811" y="8329"/>
                  </a:cubicBezTo>
                  <a:cubicBezTo>
                    <a:pt x="2811" y="8329"/>
                    <a:pt x="2811" y="8329"/>
                    <a:pt x="2811" y="8329"/>
                  </a:cubicBezTo>
                  <a:cubicBezTo>
                    <a:pt x="2774" y="8329"/>
                    <a:pt x="2774" y="8329"/>
                    <a:pt x="2774" y="8329"/>
                  </a:cubicBezTo>
                  <a:cubicBezTo>
                    <a:pt x="2737" y="8329"/>
                    <a:pt x="2737" y="8329"/>
                    <a:pt x="2737" y="8329"/>
                  </a:cubicBezTo>
                  <a:cubicBezTo>
                    <a:pt x="2737" y="8329"/>
                    <a:pt x="2737" y="8329"/>
                    <a:pt x="2737" y="8329"/>
                  </a:cubicBezTo>
                  <a:cubicBezTo>
                    <a:pt x="2700" y="8396"/>
                    <a:pt x="2700" y="8396"/>
                    <a:pt x="2700" y="8396"/>
                  </a:cubicBezTo>
                  <a:cubicBezTo>
                    <a:pt x="2700" y="8464"/>
                    <a:pt x="2700" y="8464"/>
                    <a:pt x="2700" y="8464"/>
                  </a:cubicBezTo>
                  <a:cubicBezTo>
                    <a:pt x="2700" y="8532"/>
                    <a:pt x="2700" y="8532"/>
                    <a:pt x="2700" y="8532"/>
                  </a:cubicBezTo>
                  <a:cubicBezTo>
                    <a:pt x="2700" y="8599"/>
                    <a:pt x="2700" y="8599"/>
                    <a:pt x="2700" y="8599"/>
                  </a:cubicBezTo>
                  <a:cubicBezTo>
                    <a:pt x="2700" y="8667"/>
                    <a:pt x="2700" y="8667"/>
                    <a:pt x="2700" y="8667"/>
                  </a:cubicBezTo>
                  <a:cubicBezTo>
                    <a:pt x="2774" y="8667"/>
                    <a:pt x="2774" y="8667"/>
                    <a:pt x="2774" y="8667"/>
                  </a:cubicBezTo>
                  <a:cubicBezTo>
                    <a:pt x="2774" y="8735"/>
                    <a:pt x="2774" y="8735"/>
                    <a:pt x="2774" y="8735"/>
                  </a:cubicBezTo>
                  <a:cubicBezTo>
                    <a:pt x="2811" y="8803"/>
                    <a:pt x="2811" y="8803"/>
                    <a:pt x="2811" y="8803"/>
                  </a:cubicBezTo>
                  <a:cubicBezTo>
                    <a:pt x="2848" y="8803"/>
                    <a:pt x="2848" y="8803"/>
                    <a:pt x="2848" y="8803"/>
                  </a:cubicBezTo>
                  <a:cubicBezTo>
                    <a:pt x="2848" y="8803"/>
                    <a:pt x="2848" y="8803"/>
                    <a:pt x="2848" y="8803"/>
                  </a:cubicBezTo>
                  <a:cubicBezTo>
                    <a:pt x="2885" y="8803"/>
                    <a:pt x="2885" y="8803"/>
                    <a:pt x="2885" y="8803"/>
                  </a:cubicBezTo>
                  <a:cubicBezTo>
                    <a:pt x="2922" y="8735"/>
                    <a:pt x="2922" y="8735"/>
                    <a:pt x="2922" y="8735"/>
                  </a:cubicBezTo>
                  <a:cubicBezTo>
                    <a:pt x="2885" y="8667"/>
                    <a:pt x="2885" y="8667"/>
                    <a:pt x="2885" y="8667"/>
                  </a:cubicBezTo>
                  <a:cubicBezTo>
                    <a:pt x="2885" y="8599"/>
                    <a:pt x="2885" y="8599"/>
                    <a:pt x="2885" y="8599"/>
                  </a:cubicBezTo>
                  <a:cubicBezTo>
                    <a:pt x="2922" y="8532"/>
                    <a:pt x="2922" y="8532"/>
                    <a:pt x="2922" y="8532"/>
                  </a:cubicBezTo>
                  <a:cubicBezTo>
                    <a:pt x="2922" y="8599"/>
                    <a:pt x="2922" y="8599"/>
                    <a:pt x="2922" y="8599"/>
                  </a:cubicBezTo>
                  <a:cubicBezTo>
                    <a:pt x="2922" y="8667"/>
                    <a:pt x="2922" y="8667"/>
                    <a:pt x="2922" y="8667"/>
                  </a:cubicBezTo>
                  <a:cubicBezTo>
                    <a:pt x="2922" y="8667"/>
                    <a:pt x="2922" y="8667"/>
                    <a:pt x="2922" y="8667"/>
                  </a:cubicBezTo>
                  <a:cubicBezTo>
                    <a:pt x="2922" y="8735"/>
                    <a:pt x="2922" y="8735"/>
                    <a:pt x="2922" y="8735"/>
                  </a:cubicBezTo>
                  <a:cubicBezTo>
                    <a:pt x="2959" y="8735"/>
                    <a:pt x="2959" y="8735"/>
                    <a:pt x="2959" y="8735"/>
                  </a:cubicBezTo>
                  <a:cubicBezTo>
                    <a:pt x="2959" y="8735"/>
                    <a:pt x="2959" y="8735"/>
                    <a:pt x="2959" y="8735"/>
                  </a:cubicBezTo>
                  <a:cubicBezTo>
                    <a:pt x="2959" y="8667"/>
                    <a:pt x="2959" y="8667"/>
                    <a:pt x="2959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667"/>
                    <a:pt x="2996" y="8667"/>
                    <a:pt x="2996" y="8667"/>
                  </a:cubicBezTo>
                  <a:cubicBezTo>
                    <a:pt x="2996" y="8735"/>
                    <a:pt x="2996" y="8735"/>
                    <a:pt x="2996" y="8735"/>
                  </a:cubicBezTo>
                  <a:cubicBezTo>
                    <a:pt x="3033" y="8803"/>
                    <a:pt x="3033" y="8803"/>
                    <a:pt x="3033" y="8803"/>
                  </a:cubicBezTo>
                  <a:cubicBezTo>
                    <a:pt x="3070" y="8870"/>
                    <a:pt x="3070" y="8870"/>
                    <a:pt x="3070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03"/>
                    <a:pt x="3107" y="8803"/>
                    <a:pt x="3107" y="8803"/>
                  </a:cubicBezTo>
                  <a:cubicBezTo>
                    <a:pt x="3144" y="8870"/>
                    <a:pt x="3144" y="8870"/>
                    <a:pt x="3144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107" y="8870"/>
                    <a:pt x="3107" y="8870"/>
                    <a:pt x="3107" y="8870"/>
                  </a:cubicBezTo>
                  <a:cubicBezTo>
                    <a:pt x="3070" y="8938"/>
                    <a:pt x="3070" y="8938"/>
                    <a:pt x="3070" y="8938"/>
                  </a:cubicBezTo>
                  <a:cubicBezTo>
                    <a:pt x="3070" y="8938"/>
                    <a:pt x="3070" y="8938"/>
                    <a:pt x="3070" y="8938"/>
                  </a:cubicBezTo>
                  <a:cubicBezTo>
                    <a:pt x="3107" y="9006"/>
                    <a:pt x="3107" y="9006"/>
                    <a:pt x="3107" y="9006"/>
                  </a:cubicBezTo>
                  <a:cubicBezTo>
                    <a:pt x="3107" y="9006"/>
                    <a:pt x="3107" y="9006"/>
                    <a:pt x="3107" y="9006"/>
                  </a:cubicBezTo>
                  <a:cubicBezTo>
                    <a:pt x="3070" y="9006"/>
                    <a:pt x="3070" y="9006"/>
                    <a:pt x="3070" y="9006"/>
                  </a:cubicBezTo>
                  <a:cubicBezTo>
                    <a:pt x="3070" y="9006"/>
                    <a:pt x="3070" y="9006"/>
                    <a:pt x="3070" y="9006"/>
                  </a:cubicBezTo>
                  <a:cubicBezTo>
                    <a:pt x="3070" y="9073"/>
                    <a:pt x="3070" y="9073"/>
                    <a:pt x="3070" y="9073"/>
                  </a:cubicBezTo>
                  <a:cubicBezTo>
                    <a:pt x="3070" y="9073"/>
                    <a:pt x="3070" y="9073"/>
                    <a:pt x="3070" y="9073"/>
                  </a:cubicBezTo>
                  <a:cubicBezTo>
                    <a:pt x="3107" y="9073"/>
                    <a:pt x="3107" y="9073"/>
                    <a:pt x="3107" y="9073"/>
                  </a:cubicBezTo>
                  <a:cubicBezTo>
                    <a:pt x="3144" y="9141"/>
                    <a:pt x="3144" y="9141"/>
                    <a:pt x="3144" y="9141"/>
                  </a:cubicBezTo>
                  <a:cubicBezTo>
                    <a:pt x="3181" y="9141"/>
                    <a:pt x="3181" y="9141"/>
                    <a:pt x="3181" y="9141"/>
                  </a:cubicBezTo>
                  <a:cubicBezTo>
                    <a:pt x="3218" y="9141"/>
                    <a:pt x="3218" y="9141"/>
                    <a:pt x="3218" y="9141"/>
                  </a:cubicBezTo>
                  <a:cubicBezTo>
                    <a:pt x="3218" y="9073"/>
                    <a:pt x="3218" y="9073"/>
                    <a:pt x="3218" y="9073"/>
                  </a:cubicBezTo>
                  <a:cubicBezTo>
                    <a:pt x="3255" y="9073"/>
                    <a:pt x="3255" y="9073"/>
                    <a:pt x="3255" y="9073"/>
                  </a:cubicBezTo>
                  <a:cubicBezTo>
                    <a:pt x="3255" y="9141"/>
                    <a:pt x="3255" y="9141"/>
                    <a:pt x="3255" y="9141"/>
                  </a:cubicBezTo>
                  <a:cubicBezTo>
                    <a:pt x="3255" y="9209"/>
                    <a:pt x="3255" y="9209"/>
                    <a:pt x="3255" y="9209"/>
                  </a:cubicBezTo>
                  <a:cubicBezTo>
                    <a:pt x="3292" y="9209"/>
                    <a:pt x="3292" y="9209"/>
                    <a:pt x="3292" y="9209"/>
                  </a:cubicBezTo>
                  <a:cubicBezTo>
                    <a:pt x="3329" y="9209"/>
                    <a:pt x="3329" y="9209"/>
                    <a:pt x="3329" y="9209"/>
                  </a:cubicBezTo>
                  <a:cubicBezTo>
                    <a:pt x="3329" y="9209"/>
                    <a:pt x="3329" y="9209"/>
                    <a:pt x="3329" y="9209"/>
                  </a:cubicBezTo>
                  <a:cubicBezTo>
                    <a:pt x="3329" y="9141"/>
                    <a:pt x="3329" y="9141"/>
                    <a:pt x="3329" y="9141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292" y="9073"/>
                    <a:pt x="3292" y="9073"/>
                    <a:pt x="3292" y="9073"/>
                  </a:cubicBezTo>
                  <a:cubicBezTo>
                    <a:pt x="3329" y="9073"/>
                    <a:pt x="3329" y="9073"/>
                    <a:pt x="3329" y="9073"/>
                  </a:cubicBezTo>
                  <a:cubicBezTo>
                    <a:pt x="3329" y="9141"/>
                    <a:pt x="3329" y="9141"/>
                    <a:pt x="3329" y="9141"/>
                  </a:cubicBezTo>
                  <a:cubicBezTo>
                    <a:pt x="3366" y="9141"/>
                    <a:pt x="3366" y="9141"/>
                    <a:pt x="3366" y="9141"/>
                  </a:cubicBezTo>
                  <a:cubicBezTo>
                    <a:pt x="3366" y="9209"/>
                    <a:pt x="3366" y="9209"/>
                    <a:pt x="3366" y="9209"/>
                  </a:cubicBezTo>
                  <a:cubicBezTo>
                    <a:pt x="3403" y="9209"/>
                    <a:pt x="3403" y="9209"/>
                    <a:pt x="3403" y="9209"/>
                  </a:cubicBezTo>
                  <a:cubicBezTo>
                    <a:pt x="3403" y="9141"/>
                    <a:pt x="3403" y="9141"/>
                    <a:pt x="3403" y="9141"/>
                  </a:cubicBezTo>
                  <a:cubicBezTo>
                    <a:pt x="3403" y="9141"/>
                    <a:pt x="3403" y="9141"/>
                    <a:pt x="3403" y="9141"/>
                  </a:cubicBezTo>
                  <a:cubicBezTo>
                    <a:pt x="3440" y="9209"/>
                    <a:pt x="3440" y="9209"/>
                    <a:pt x="3440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209"/>
                    <a:pt x="3477" y="9209"/>
                    <a:pt x="3477" y="9209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477" y="9141"/>
                    <a:pt x="3477" y="9141"/>
                    <a:pt x="3477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51" y="9209"/>
                    <a:pt x="3551" y="9209"/>
                    <a:pt x="3551" y="9209"/>
                  </a:cubicBezTo>
                  <a:cubicBezTo>
                    <a:pt x="3551" y="9276"/>
                    <a:pt x="3551" y="9276"/>
                    <a:pt x="3551" y="9276"/>
                  </a:cubicBezTo>
                  <a:cubicBezTo>
                    <a:pt x="3588" y="9209"/>
                    <a:pt x="3588" y="9209"/>
                    <a:pt x="3588" y="9209"/>
                  </a:cubicBezTo>
                  <a:cubicBezTo>
                    <a:pt x="3588" y="9209"/>
                    <a:pt x="3588" y="9209"/>
                    <a:pt x="3588" y="9209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14" y="9141"/>
                    <a:pt x="3514" y="9141"/>
                    <a:pt x="3514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51" y="9141"/>
                    <a:pt x="3551" y="9141"/>
                    <a:pt x="3551" y="9141"/>
                  </a:cubicBezTo>
                  <a:cubicBezTo>
                    <a:pt x="3588" y="9073"/>
                    <a:pt x="3588" y="9073"/>
                    <a:pt x="3588" y="9073"/>
                  </a:cubicBezTo>
                  <a:cubicBezTo>
                    <a:pt x="3588" y="9073"/>
                    <a:pt x="3588" y="9073"/>
                    <a:pt x="3588" y="9073"/>
                  </a:cubicBezTo>
                  <a:cubicBezTo>
                    <a:pt x="3588" y="9006"/>
                    <a:pt x="3588" y="9006"/>
                    <a:pt x="3588" y="9006"/>
                  </a:cubicBezTo>
                  <a:close/>
                  <a:moveTo>
                    <a:pt x="1147" y="12391"/>
                  </a:moveTo>
                  <a:cubicBezTo>
                    <a:pt x="1110" y="12391"/>
                    <a:pt x="1110" y="12391"/>
                    <a:pt x="1110" y="12391"/>
                  </a:cubicBezTo>
                  <a:cubicBezTo>
                    <a:pt x="1147" y="12324"/>
                    <a:pt x="1147" y="12324"/>
                    <a:pt x="1147" y="12324"/>
                  </a:cubicBezTo>
                  <a:cubicBezTo>
                    <a:pt x="1110" y="12324"/>
                    <a:pt x="1110" y="12324"/>
                    <a:pt x="1110" y="12324"/>
                  </a:cubicBezTo>
                  <a:cubicBezTo>
                    <a:pt x="1110" y="12324"/>
                    <a:pt x="1110" y="12324"/>
                    <a:pt x="1110" y="12324"/>
                  </a:cubicBezTo>
                  <a:cubicBezTo>
                    <a:pt x="1073" y="12324"/>
                    <a:pt x="1073" y="12324"/>
                    <a:pt x="1073" y="12324"/>
                  </a:cubicBezTo>
                  <a:cubicBezTo>
                    <a:pt x="1073" y="12391"/>
                    <a:pt x="1073" y="12391"/>
                    <a:pt x="1073" y="12391"/>
                  </a:cubicBezTo>
                  <a:cubicBezTo>
                    <a:pt x="1110" y="12391"/>
                    <a:pt x="1110" y="12391"/>
                    <a:pt x="1110" y="12391"/>
                  </a:cubicBezTo>
                  <a:cubicBezTo>
                    <a:pt x="1110" y="12459"/>
                    <a:pt x="1110" y="12459"/>
                    <a:pt x="1110" y="12459"/>
                  </a:cubicBezTo>
                  <a:cubicBezTo>
                    <a:pt x="1147" y="12459"/>
                    <a:pt x="1147" y="12459"/>
                    <a:pt x="1147" y="12459"/>
                  </a:cubicBezTo>
                  <a:cubicBezTo>
                    <a:pt x="1147" y="12391"/>
                    <a:pt x="1147" y="12391"/>
                    <a:pt x="1147" y="12391"/>
                  </a:cubicBezTo>
                  <a:close/>
                  <a:moveTo>
                    <a:pt x="1997" y="11511"/>
                  </a:moveTo>
                  <a:cubicBezTo>
                    <a:pt x="1997" y="11511"/>
                    <a:pt x="1997" y="11511"/>
                    <a:pt x="1997" y="11511"/>
                  </a:cubicBezTo>
                  <a:cubicBezTo>
                    <a:pt x="1997" y="11511"/>
                    <a:pt x="1997" y="11511"/>
                    <a:pt x="1997" y="11511"/>
                  </a:cubicBezTo>
                  <a:cubicBezTo>
                    <a:pt x="1960" y="11443"/>
                    <a:pt x="1960" y="11443"/>
                    <a:pt x="1960" y="11443"/>
                  </a:cubicBezTo>
                  <a:cubicBezTo>
                    <a:pt x="1960" y="11443"/>
                    <a:pt x="1960" y="11443"/>
                    <a:pt x="1960" y="11443"/>
                  </a:cubicBezTo>
                  <a:cubicBezTo>
                    <a:pt x="1960" y="11511"/>
                    <a:pt x="1960" y="11511"/>
                    <a:pt x="1960" y="11511"/>
                  </a:cubicBezTo>
                  <a:cubicBezTo>
                    <a:pt x="1997" y="11511"/>
                    <a:pt x="1997" y="11511"/>
                    <a:pt x="1997" y="11511"/>
                  </a:cubicBezTo>
                  <a:close/>
                  <a:moveTo>
                    <a:pt x="2626" y="10360"/>
                  </a:moveTo>
                  <a:cubicBezTo>
                    <a:pt x="2663" y="10360"/>
                    <a:pt x="2663" y="10360"/>
                    <a:pt x="2663" y="10360"/>
                  </a:cubicBezTo>
                  <a:cubicBezTo>
                    <a:pt x="2737" y="10292"/>
                    <a:pt x="2737" y="10292"/>
                    <a:pt x="2737" y="10292"/>
                  </a:cubicBezTo>
                  <a:cubicBezTo>
                    <a:pt x="2737" y="10224"/>
                    <a:pt x="2737" y="10224"/>
                    <a:pt x="2737" y="10224"/>
                  </a:cubicBezTo>
                  <a:cubicBezTo>
                    <a:pt x="2737" y="10089"/>
                    <a:pt x="2737" y="10089"/>
                    <a:pt x="2737" y="10089"/>
                  </a:cubicBezTo>
                  <a:cubicBezTo>
                    <a:pt x="2774" y="10089"/>
                    <a:pt x="2774" y="10089"/>
                    <a:pt x="2774" y="10089"/>
                  </a:cubicBezTo>
                  <a:cubicBezTo>
                    <a:pt x="2774" y="10157"/>
                    <a:pt x="2774" y="10157"/>
                    <a:pt x="2774" y="10157"/>
                  </a:cubicBezTo>
                  <a:cubicBezTo>
                    <a:pt x="2774" y="10224"/>
                    <a:pt x="2774" y="10224"/>
                    <a:pt x="2774" y="10224"/>
                  </a:cubicBezTo>
                  <a:cubicBezTo>
                    <a:pt x="2811" y="10157"/>
                    <a:pt x="2811" y="10157"/>
                    <a:pt x="2811" y="10157"/>
                  </a:cubicBezTo>
                  <a:cubicBezTo>
                    <a:pt x="2811" y="10089"/>
                    <a:pt x="2811" y="10089"/>
                    <a:pt x="2811" y="10089"/>
                  </a:cubicBezTo>
                  <a:cubicBezTo>
                    <a:pt x="2774" y="10021"/>
                    <a:pt x="2774" y="10021"/>
                    <a:pt x="2774" y="10021"/>
                  </a:cubicBezTo>
                  <a:cubicBezTo>
                    <a:pt x="2663" y="9954"/>
                    <a:pt x="2663" y="9954"/>
                    <a:pt x="2663" y="9954"/>
                  </a:cubicBezTo>
                  <a:cubicBezTo>
                    <a:pt x="2589" y="9886"/>
                    <a:pt x="2589" y="9886"/>
                    <a:pt x="2589" y="9886"/>
                  </a:cubicBezTo>
                  <a:cubicBezTo>
                    <a:pt x="2552" y="9954"/>
                    <a:pt x="2552" y="9954"/>
                    <a:pt x="2552" y="9954"/>
                  </a:cubicBezTo>
                  <a:cubicBezTo>
                    <a:pt x="2552" y="10089"/>
                    <a:pt x="2552" y="10089"/>
                    <a:pt x="2552" y="10089"/>
                  </a:cubicBezTo>
                  <a:cubicBezTo>
                    <a:pt x="2552" y="10224"/>
                    <a:pt x="2552" y="10224"/>
                    <a:pt x="2552" y="10224"/>
                  </a:cubicBezTo>
                  <a:cubicBezTo>
                    <a:pt x="2552" y="10224"/>
                    <a:pt x="2552" y="10224"/>
                    <a:pt x="2552" y="10224"/>
                  </a:cubicBezTo>
                  <a:cubicBezTo>
                    <a:pt x="2552" y="10360"/>
                    <a:pt x="2552" y="10360"/>
                    <a:pt x="2552" y="10360"/>
                  </a:cubicBezTo>
                  <a:cubicBezTo>
                    <a:pt x="2589" y="10292"/>
                    <a:pt x="2589" y="10292"/>
                    <a:pt x="2589" y="10292"/>
                  </a:cubicBezTo>
                  <a:cubicBezTo>
                    <a:pt x="2589" y="10360"/>
                    <a:pt x="2589" y="10360"/>
                    <a:pt x="2589" y="10360"/>
                  </a:cubicBezTo>
                  <a:cubicBezTo>
                    <a:pt x="2589" y="10360"/>
                    <a:pt x="2589" y="10360"/>
                    <a:pt x="2589" y="10360"/>
                  </a:cubicBezTo>
                  <a:cubicBezTo>
                    <a:pt x="2626" y="10360"/>
                    <a:pt x="2626" y="10360"/>
                    <a:pt x="2626" y="10360"/>
                  </a:cubicBezTo>
                  <a:cubicBezTo>
                    <a:pt x="2626" y="10360"/>
                    <a:pt x="2626" y="10360"/>
                    <a:pt x="2626" y="10360"/>
                  </a:cubicBezTo>
                  <a:close/>
                  <a:moveTo>
                    <a:pt x="2922" y="10428"/>
                  </a:moveTo>
                  <a:cubicBezTo>
                    <a:pt x="2959" y="10428"/>
                    <a:pt x="2959" y="10428"/>
                    <a:pt x="2959" y="10428"/>
                  </a:cubicBezTo>
                  <a:cubicBezTo>
                    <a:pt x="2959" y="10428"/>
                    <a:pt x="2959" y="10428"/>
                    <a:pt x="2959" y="10428"/>
                  </a:cubicBezTo>
                  <a:cubicBezTo>
                    <a:pt x="2996" y="10428"/>
                    <a:pt x="2996" y="10428"/>
                    <a:pt x="2996" y="10428"/>
                  </a:cubicBezTo>
                  <a:cubicBezTo>
                    <a:pt x="2996" y="10360"/>
                    <a:pt x="2996" y="10360"/>
                    <a:pt x="2996" y="10360"/>
                  </a:cubicBezTo>
                  <a:cubicBezTo>
                    <a:pt x="2959" y="10360"/>
                    <a:pt x="2959" y="10360"/>
                    <a:pt x="2959" y="10360"/>
                  </a:cubicBezTo>
                  <a:cubicBezTo>
                    <a:pt x="2922" y="10428"/>
                    <a:pt x="2922" y="10428"/>
                    <a:pt x="2922" y="10428"/>
                  </a:cubicBezTo>
                  <a:cubicBezTo>
                    <a:pt x="2922" y="10428"/>
                    <a:pt x="2922" y="10428"/>
                    <a:pt x="2922" y="10428"/>
                  </a:cubicBezTo>
                  <a:close/>
                  <a:moveTo>
                    <a:pt x="3403" y="10428"/>
                  </a:moveTo>
                  <a:cubicBezTo>
                    <a:pt x="3403" y="10428"/>
                    <a:pt x="3403" y="10428"/>
                    <a:pt x="3403" y="10428"/>
                  </a:cubicBezTo>
                  <a:cubicBezTo>
                    <a:pt x="3440" y="10360"/>
                    <a:pt x="3440" y="10360"/>
                    <a:pt x="3440" y="10360"/>
                  </a:cubicBezTo>
                  <a:cubicBezTo>
                    <a:pt x="3440" y="10360"/>
                    <a:pt x="3440" y="10360"/>
                    <a:pt x="3440" y="10360"/>
                  </a:cubicBezTo>
                  <a:cubicBezTo>
                    <a:pt x="3403" y="10360"/>
                    <a:pt x="3403" y="10360"/>
                    <a:pt x="3403" y="10360"/>
                  </a:cubicBezTo>
                  <a:cubicBezTo>
                    <a:pt x="3403" y="10428"/>
                    <a:pt x="3403" y="10428"/>
                    <a:pt x="3403" y="10428"/>
                  </a:cubicBezTo>
                  <a:cubicBezTo>
                    <a:pt x="3403" y="10428"/>
                    <a:pt x="3403" y="10428"/>
                    <a:pt x="3403" y="10428"/>
                  </a:cubicBezTo>
                  <a:close/>
                  <a:moveTo>
                    <a:pt x="3329" y="10428"/>
                  </a:moveTo>
                  <a:cubicBezTo>
                    <a:pt x="3366" y="10428"/>
                    <a:pt x="3366" y="10428"/>
                    <a:pt x="3366" y="10428"/>
                  </a:cubicBezTo>
                  <a:cubicBezTo>
                    <a:pt x="3403" y="10428"/>
                    <a:pt x="3403" y="10428"/>
                    <a:pt x="3403" y="10428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66" y="10360"/>
                    <a:pt x="3366" y="10360"/>
                    <a:pt x="3366" y="10360"/>
                  </a:cubicBezTo>
                  <a:cubicBezTo>
                    <a:pt x="3329" y="10428"/>
                    <a:pt x="3329" y="10428"/>
                    <a:pt x="3329" y="10428"/>
                  </a:cubicBezTo>
                  <a:close/>
                  <a:moveTo>
                    <a:pt x="3736" y="10157"/>
                  </a:moveTo>
                  <a:cubicBezTo>
                    <a:pt x="3736" y="10157"/>
                    <a:pt x="3736" y="10157"/>
                    <a:pt x="3736" y="10157"/>
                  </a:cubicBezTo>
                  <a:cubicBezTo>
                    <a:pt x="3773" y="10157"/>
                    <a:pt x="3773" y="10157"/>
                    <a:pt x="3773" y="10157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810" y="10089"/>
                    <a:pt x="3810" y="10089"/>
                    <a:pt x="3810" y="10089"/>
                  </a:cubicBezTo>
                  <a:cubicBezTo>
                    <a:pt x="3736" y="10089"/>
                    <a:pt x="3736" y="10089"/>
                    <a:pt x="3736" y="10089"/>
                  </a:cubicBezTo>
                  <a:cubicBezTo>
                    <a:pt x="3736" y="10157"/>
                    <a:pt x="3736" y="10157"/>
                    <a:pt x="3736" y="10157"/>
                  </a:cubicBezTo>
                  <a:close/>
                  <a:moveTo>
                    <a:pt x="3588" y="10089"/>
                  </a:moveTo>
                  <a:cubicBezTo>
                    <a:pt x="3588" y="10157"/>
                    <a:pt x="3588" y="10157"/>
                    <a:pt x="3588" y="10157"/>
                  </a:cubicBezTo>
                  <a:cubicBezTo>
                    <a:pt x="3625" y="10157"/>
                    <a:pt x="3625" y="10157"/>
                    <a:pt x="3625" y="10157"/>
                  </a:cubicBezTo>
                  <a:cubicBezTo>
                    <a:pt x="3625" y="10089"/>
                    <a:pt x="3625" y="10089"/>
                    <a:pt x="3625" y="10089"/>
                  </a:cubicBezTo>
                  <a:cubicBezTo>
                    <a:pt x="3588" y="10089"/>
                    <a:pt x="3588" y="10089"/>
                    <a:pt x="3588" y="10089"/>
                  </a:cubicBezTo>
                  <a:cubicBezTo>
                    <a:pt x="3588" y="10089"/>
                    <a:pt x="3588" y="10089"/>
                    <a:pt x="3588" y="10089"/>
                  </a:cubicBezTo>
                  <a:close/>
                  <a:moveTo>
                    <a:pt x="3477" y="10089"/>
                  </a:moveTo>
                  <a:cubicBezTo>
                    <a:pt x="3514" y="10089"/>
                    <a:pt x="3514" y="10089"/>
                    <a:pt x="3514" y="10089"/>
                  </a:cubicBezTo>
                  <a:cubicBezTo>
                    <a:pt x="3514" y="10157"/>
                    <a:pt x="3514" y="10157"/>
                    <a:pt x="3514" y="10157"/>
                  </a:cubicBezTo>
                  <a:cubicBezTo>
                    <a:pt x="3551" y="10157"/>
                    <a:pt x="3551" y="10157"/>
                    <a:pt x="3551" y="10157"/>
                  </a:cubicBezTo>
                  <a:cubicBezTo>
                    <a:pt x="3551" y="10089"/>
                    <a:pt x="3551" y="10089"/>
                    <a:pt x="3551" y="10089"/>
                  </a:cubicBezTo>
                  <a:cubicBezTo>
                    <a:pt x="3514" y="10089"/>
                    <a:pt x="3514" y="10089"/>
                    <a:pt x="3514" y="10089"/>
                  </a:cubicBezTo>
                  <a:cubicBezTo>
                    <a:pt x="3477" y="10089"/>
                    <a:pt x="3477" y="10089"/>
                    <a:pt x="3477" y="10089"/>
                  </a:cubicBezTo>
                  <a:close/>
                  <a:moveTo>
                    <a:pt x="3440" y="10089"/>
                  </a:moveTo>
                  <a:cubicBezTo>
                    <a:pt x="3440" y="10089"/>
                    <a:pt x="3440" y="10089"/>
                    <a:pt x="3440" y="10089"/>
                  </a:cubicBezTo>
                  <a:cubicBezTo>
                    <a:pt x="3440" y="10089"/>
                    <a:pt x="3440" y="10089"/>
                    <a:pt x="3440" y="10089"/>
                  </a:cubicBezTo>
                  <a:cubicBezTo>
                    <a:pt x="3477" y="10089"/>
                    <a:pt x="3477" y="10089"/>
                    <a:pt x="3477" y="10089"/>
                  </a:cubicBezTo>
                  <a:cubicBezTo>
                    <a:pt x="3440" y="10089"/>
                    <a:pt x="3440" y="10089"/>
                    <a:pt x="3440" y="10089"/>
                  </a:cubicBezTo>
                  <a:cubicBezTo>
                    <a:pt x="3440" y="10089"/>
                    <a:pt x="3440" y="10089"/>
                    <a:pt x="3440" y="10089"/>
                  </a:cubicBezTo>
                  <a:close/>
                  <a:moveTo>
                    <a:pt x="6953" y="8329"/>
                  </a:move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96"/>
                    <a:pt x="6953" y="8396"/>
                    <a:pt x="6953" y="8396"/>
                  </a:cubicBezTo>
                  <a:cubicBezTo>
                    <a:pt x="6953" y="8329"/>
                    <a:pt x="6953" y="8329"/>
                    <a:pt x="6953" y="8329"/>
                  </a:cubicBezTo>
                  <a:cubicBezTo>
                    <a:pt x="6953" y="8329"/>
                    <a:pt x="6953" y="8329"/>
                    <a:pt x="6953" y="8329"/>
                  </a:cubicBezTo>
                  <a:close/>
                  <a:moveTo>
                    <a:pt x="6879" y="8193"/>
                  </a:moveTo>
                  <a:cubicBezTo>
                    <a:pt x="6879" y="8261"/>
                    <a:pt x="6879" y="8261"/>
                    <a:pt x="6879" y="8261"/>
                  </a:cubicBezTo>
                  <a:cubicBezTo>
                    <a:pt x="6879" y="8329"/>
                    <a:pt x="6879" y="8329"/>
                    <a:pt x="6879" y="8329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879" y="8396"/>
                    <a:pt x="6879" y="8396"/>
                    <a:pt x="6879" y="8396"/>
                  </a:cubicBezTo>
                  <a:cubicBezTo>
                    <a:pt x="6916" y="8396"/>
                    <a:pt x="6916" y="8396"/>
                    <a:pt x="6916" y="8396"/>
                  </a:cubicBezTo>
                  <a:cubicBezTo>
                    <a:pt x="6916" y="8261"/>
                    <a:pt x="6916" y="8261"/>
                    <a:pt x="6916" y="8261"/>
                  </a:cubicBezTo>
                  <a:cubicBezTo>
                    <a:pt x="6879" y="8193"/>
                    <a:pt x="6879" y="8193"/>
                    <a:pt x="6879" y="8193"/>
                  </a:cubicBezTo>
                  <a:cubicBezTo>
                    <a:pt x="6879" y="8193"/>
                    <a:pt x="6879" y="8193"/>
                    <a:pt x="6879" y="8193"/>
                  </a:cubicBezTo>
                  <a:close/>
                  <a:moveTo>
                    <a:pt x="6842" y="8058"/>
                  </a:moveTo>
                  <a:cubicBezTo>
                    <a:pt x="6842" y="8125"/>
                    <a:pt x="6842" y="8125"/>
                    <a:pt x="6842" y="8125"/>
                  </a:cubicBezTo>
                  <a:cubicBezTo>
                    <a:pt x="6842" y="8125"/>
                    <a:pt x="6842" y="8125"/>
                    <a:pt x="6842" y="8125"/>
                  </a:cubicBezTo>
                  <a:cubicBezTo>
                    <a:pt x="6879" y="8058"/>
                    <a:pt x="6879" y="8058"/>
                    <a:pt x="6879" y="8058"/>
                  </a:cubicBezTo>
                  <a:cubicBezTo>
                    <a:pt x="6842" y="8058"/>
                    <a:pt x="6842" y="8058"/>
                    <a:pt x="6842" y="8058"/>
                  </a:cubicBezTo>
                  <a:cubicBezTo>
                    <a:pt x="6842" y="8058"/>
                    <a:pt x="6842" y="8058"/>
                    <a:pt x="6842" y="8058"/>
                  </a:cubicBezTo>
                  <a:close/>
                  <a:moveTo>
                    <a:pt x="3847" y="9683"/>
                  </a:moveTo>
                  <a:cubicBezTo>
                    <a:pt x="3847" y="9683"/>
                    <a:pt x="3847" y="9683"/>
                    <a:pt x="3847" y="9683"/>
                  </a:cubicBezTo>
                  <a:cubicBezTo>
                    <a:pt x="3847" y="9615"/>
                    <a:pt x="3847" y="9615"/>
                    <a:pt x="3847" y="9615"/>
                  </a:cubicBezTo>
                  <a:cubicBezTo>
                    <a:pt x="3847" y="9615"/>
                    <a:pt x="3847" y="9615"/>
                    <a:pt x="3847" y="9615"/>
                  </a:cubicBezTo>
                  <a:cubicBezTo>
                    <a:pt x="3847" y="9683"/>
                    <a:pt x="3847" y="9683"/>
                    <a:pt x="3847" y="9683"/>
                  </a:cubicBezTo>
                  <a:close/>
                  <a:moveTo>
                    <a:pt x="3995" y="9886"/>
                  </a:moveTo>
                  <a:cubicBezTo>
                    <a:pt x="3995" y="9886"/>
                    <a:pt x="4032" y="9886"/>
                    <a:pt x="4032" y="9886"/>
                  </a:cubicBezTo>
                  <a:cubicBezTo>
                    <a:pt x="3995" y="9886"/>
                    <a:pt x="3995" y="9886"/>
                    <a:pt x="3995" y="9886"/>
                  </a:cubicBezTo>
                  <a:cubicBezTo>
                    <a:pt x="3995" y="9886"/>
                    <a:pt x="3995" y="9886"/>
                    <a:pt x="3995" y="9886"/>
                  </a:cubicBezTo>
                  <a:close/>
                  <a:moveTo>
                    <a:pt x="3958" y="9818"/>
                  </a:moveTo>
                  <a:cubicBezTo>
                    <a:pt x="3958" y="9750"/>
                    <a:pt x="3958" y="9750"/>
                    <a:pt x="3958" y="9750"/>
                  </a:cubicBezTo>
                  <a:cubicBezTo>
                    <a:pt x="3921" y="9750"/>
                    <a:pt x="3921" y="9750"/>
                    <a:pt x="3921" y="9750"/>
                  </a:cubicBezTo>
                  <a:cubicBezTo>
                    <a:pt x="3884" y="9683"/>
                    <a:pt x="3884" y="9683"/>
                    <a:pt x="3884" y="9683"/>
                  </a:cubicBezTo>
                  <a:cubicBezTo>
                    <a:pt x="3884" y="9750"/>
                    <a:pt x="3884" y="9750"/>
                    <a:pt x="3884" y="9750"/>
                  </a:cubicBezTo>
                  <a:cubicBezTo>
                    <a:pt x="3921" y="9750"/>
                    <a:pt x="3921" y="9750"/>
                    <a:pt x="3921" y="9750"/>
                  </a:cubicBezTo>
                  <a:cubicBezTo>
                    <a:pt x="3958" y="9818"/>
                    <a:pt x="3958" y="9818"/>
                    <a:pt x="3958" y="9818"/>
                  </a:cubicBezTo>
                  <a:close/>
                  <a:moveTo>
                    <a:pt x="4068" y="9547"/>
                  </a:moveTo>
                  <a:cubicBezTo>
                    <a:pt x="4068" y="9547"/>
                    <a:pt x="4068" y="9547"/>
                    <a:pt x="4068" y="9547"/>
                  </a:cubicBezTo>
                  <a:cubicBezTo>
                    <a:pt x="4068" y="9412"/>
                    <a:pt x="4068" y="9412"/>
                    <a:pt x="4068" y="9412"/>
                  </a:cubicBezTo>
                  <a:cubicBezTo>
                    <a:pt x="3995" y="9344"/>
                    <a:pt x="3995" y="9344"/>
                    <a:pt x="3995" y="9344"/>
                  </a:cubicBezTo>
                  <a:cubicBezTo>
                    <a:pt x="3958" y="9276"/>
                    <a:pt x="3958" y="9276"/>
                    <a:pt x="3958" y="9276"/>
                  </a:cubicBezTo>
                  <a:cubicBezTo>
                    <a:pt x="3921" y="9276"/>
                    <a:pt x="3921" y="9276"/>
                    <a:pt x="3921" y="9276"/>
                  </a:cubicBezTo>
                  <a:cubicBezTo>
                    <a:pt x="3884" y="9209"/>
                    <a:pt x="3884" y="9209"/>
                    <a:pt x="3884" y="9209"/>
                  </a:cubicBezTo>
                  <a:cubicBezTo>
                    <a:pt x="3847" y="9209"/>
                    <a:pt x="3847" y="9209"/>
                    <a:pt x="3847" y="9209"/>
                  </a:cubicBezTo>
                  <a:cubicBezTo>
                    <a:pt x="3847" y="9141"/>
                    <a:pt x="3847" y="9141"/>
                    <a:pt x="3847" y="9141"/>
                  </a:cubicBezTo>
                  <a:cubicBezTo>
                    <a:pt x="3810" y="9141"/>
                    <a:pt x="3810" y="9141"/>
                    <a:pt x="3810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73" y="9141"/>
                    <a:pt x="3773" y="9141"/>
                    <a:pt x="3773" y="9141"/>
                  </a:cubicBezTo>
                  <a:cubicBezTo>
                    <a:pt x="3736" y="9209"/>
                    <a:pt x="3736" y="9209"/>
                    <a:pt x="3736" y="9209"/>
                  </a:cubicBezTo>
                  <a:cubicBezTo>
                    <a:pt x="3773" y="9276"/>
                    <a:pt x="3773" y="9276"/>
                    <a:pt x="3773" y="9276"/>
                  </a:cubicBezTo>
                  <a:cubicBezTo>
                    <a:pt x="3810" y="9276"/>
                    <a:pt x="3810" y="9276"/>
                    <a:pt x="3810" y="9276"/>
                  </a:cubicBezTo>
                  <a:cubicBezTo>
                    <a:pt x="3810" y="9276"/>
                    <a:pt x="3810" y="9276"/>
                    <a:pt x="3810" y="9276"/>
                  </a:cubicBezTo>
                  <a:cubicBezTo>
                    <a:pt x="3773" y="9276"/>
                    <a:pt x="3773" y="9276"/>
                    <a:pt x="3773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736" y="9276"/>
                    <a:pt x="3736" y="9276"/>
                    <a:pt x="3736" y="9276"/>
                  </a:cubicBezTo>
                  <a:cubicBezTo>
                    <a:pt x="3810" y="9412"/>
                    <a:pt x="3810" y="9412"/>
                    <a:pt x="3810" y="9412"/>
                  </a:cubicBezTo>
                  <a:cubicBezTo>
                    <a:pt x="3847" y="9412"/>
                    <a:pt x="3847" y="9412"/>
                    <a:pt x="3847" y="9412"/>
                  </a:cubicBezTo>
                  <a:cubicBezTo>
                    <a:pt x="3847" y="9480"/>
                    <a:pt x="3847" y="9480"/>
                    <a:pt x="3847" y="9480"/>
                  </a:cubicBezTo>
                  <a:cubicBezTo>
                    <a:pt x="3884" y="9480"/>
                    <a:pt x="3884" y="9480"/>
                    <a:pt x="3884" y="9480"/>
                  </a:cubicBezTo>
                  <a:cubicBezTo>
                    <a:pt x="3884" y="9412"/>
                    <a:pt x="3884" y="9412"/>
                    <a:pt x="3884" y="9412"/>
                  </a:cubicBezTo>
                  <a:cubicBezTo>
                    <a:pt x="3921" y="9480"/>
                    <a:pt x="3921" y="9480"/>
                    <a:pt x="3921" y="9480"/>
                  </a:cubicBezTo>
                  <a:cubicBezTo>
                    <a:pt x="3921" y="9412"/>
                    <a:pt x="3921" y="9412"/>
                    <a:pt x="3921" y="9412"/>
                  </a:cubicBezTo>
                  <a:cubicBezTo>
                    <a:pt x="3958" y="9480"/>
                    <a:pt x="3958" y="9480"/>
                    <a:pt x="3958" y="9480"/>
                  </a:cubicBezTo>
                  <a:cubicBezTo>
                    <a:pt x="3958" y="9547"/>
                    <a:pt x="3958" y="9547"/>
                    <a:pt x="3958" y="9547"/>
                  </a:cubicBezTo>
                  <a:cubicBezTo>
                    <a:pt x="3958" y="9547"/>
                    <a:pt x="3958" y="9547"/>
                    <a:pt x="3958" y="9547"/>
                  </a:cubicBezTo>
                  <a:cubicBezTo>
                    <a:pt x="3958" y="9615"/>
                    <a:pt x="3958" y="9615"/>
                    <a:pt x="3958" y="9615"/>
                  </a:cubicBezTo>
                  <a:cubicBezTo>
                    <a:pt x="3995" y="9615"/>
                    <a:pt x="3995" y="9615"/>
                    <a:pt x="3995" y="9615"/>
                  </a:cubicBezTo>
                  <a:cubicBezTo>
                    <a:pt x="4032" y="9547"/>
                    <a:pt x="4032" y="9547"/>
                    <a:pt x="4032" y="9547"/>
                  </a:cubicBezTo>
                  <a:cubicBezTo>
                    <a:pt x="4068" y="9547"/>
                    <a:pt x="4068" y="9547"/>
                    <a:pt x="4068" y="9547"/>
                  </a:cubicBezTo>
                  <a:close/>
                  <a:moveTo>
                    <a:pt x="4845" y="7245"/>
                  </a:moveTo>
                  <a:cubicBezTo>
                    <a:pt x="4845" y="7245"/>
                    <a:pt x="4845" y="7245"/>
                    <a:pt x="4845" y="7245"/>
                  </a:cubicBezTo>
                  <a:cubicBezTo>
                    <a:pt x="4845" y="7245"/>
                    <a:pt x="4845" y="7245"/>
                    <a:pt x="4845" y="7245"/>
                  </a:cubicBezTo>
                  <a:cubicBezTo>
                    <a:pt x="4845" y="7177"/>
                    <a:pt x="4845" y="7177"/>
                    <a:pt x="4845" y="7177"/>
                  </a:cubicBezTo>
                  <a:cubicBezTo>
                    <a:pt x="4845" y="7177"/>
                    <a:pt x="4845" y="7177"/>
                    <a:pt x="4845" y="7177"/>
                  </a:cubicBezTo>
                  <a:cubicBezTo>
                    <a:pt x="4882" y="7245"/>
                    <a:pt x="4882" y="7245"/>
                    <a:pt x="4882" y="7245"/>
                  </a:cubicBezTo>
                  <a:cubicBezTo>
                    <a:pt x="4882" y="7245"/>
                    <a:pt x="4882" y="7245"/>
                    <a:pt x="4882" y="7245"/>
                  </a:cubicBezTo>
                  <a:cubicBezTo>
                    <a:pt x="4919" y="7245"/>
                    <a:pt x="4919" y="7245"/>
                    <a:pt x="4919" y="7245"/>
                  </a:cubicBezTo>
                  <a:cubicBezTo>
                    <a:pt x="4919" y="7245"/>
                    <a:pt x="4919" y="7245"/>
                    <a:pt x="4919" y="7245"/>
                  </a:cubicBezTo>
                  <a:cubicBezTo>
                    <a:pt x="4956" y="7177"/>
                    <a:pt x="4956" y="7177"/>
                    <a:pt x="4956" y="7177"/>
                  </a:cubicBezTo>
                  <a:cubicBezTo>
                    <a:pt x="4956" y="7177"/>
                    <a:pt x="4956" y="7177"/>
                    <a:pt x="4956" y="7177"/>
                  </a:cubicBezTo>
                  <a:cubicBezTo>
                    <a:pt x="4993" y="7110"/>
                    <a:pt x="4993" y="7110"/>
                    <a:pt x="4993" y="7110"/>
                  </a:cubicBezTo>
                  <a:cubicBezTo>
                    <a:pt x="4993" y="7110"/>
                    <a:pt x="4993" y="7110"/>
                    <a:pt x="4993" y="7110"/>
                  </a:cubicBezTo>
                  <a:cubicBezTo>
                    <a:pt x="4993" y="7042"/>
                    <a:pt x="4993" y="7042"/>
                    <a:pt x="4993" y="7042"/>
                  </a:cubicBezTo>
                  <a:cubicBezTo>
                    <a:pt x="4956" y="7042"/>
                    <a:pt x="4956" y="7042"/>
                    <a:pt x="4956" y="7042"/>
                  </a:cubicBezTo>
                  <a:cubicBezTo>
                    <a:pt x="4956" y="6974"/>
                    <a:pt x="4956" y="6974"/>
                    <a:pt x="4956" y="6974"/>
                  </a:cubicBezTo>
                  <a:cubicBezTo>
                    <a:pt x="4919" y="6907"/>
                    <a:pt x="4919" y="6907"/>
                    <a:pt x="4919" y="6907"/>
                  </a:cubicBezTo>
                  <a:cubicBezTo>
                    <a:pt x="4882" y="6907"/>
                    <a:pt x="4882" y="6907"/>
                    <a:pt x="4882" y="6907"/>
                  </a:cubicBezTo>
                  <a:cubicBezTo>
                    <a:pt x="4882" y="6907"/>
                    <a:pt x="4882" y="6907"/>
                    <a:pt x="4882" y="6907"/>
                  </a:cubicBezTo>
                  <a:cubicBezTo>
                    <a:pt x="4845" y="6974"/>
                    <a:pt x="4845" y="6974"/>
                    <a:pt x="4845" y="6974"/>
                  </a:cubicBezTo>
                  <a:cubicBezTo>
                    <a:pt x="4808" y="6974"/>
                    <a:pt x="4808" y="6974"/>
                    <a:pt x="4808" y="6974"/>
                  </a:cubicBezTo>
                  <a:cubicBezTo>
                    <a:pt x="4771" y="7042"/>
                    <a:pt x="4771" y="7042"/>
                    <a:pt x="4771" y="7042"/>
                  </a:cubicBezTo>
                  <a:cubicBezTo>
                    <a:pt x="4771" y="7042"/>
                    <a:pt x="4771" y="7042"/>
                    <a:pt x="4771" y="7042"/>
                  </a:cubicBezTo>
                  <a:cubicBezTo>
                    <a:pt x="4808" y="7110"/>
                    <a:pt x="4808" y="7110"/>
                    <a:pt x="4808" y="7110"/>
                  </a:cubicBezTo>
                  <a:cubicBezTo>
                    <a:pt x="4808" y="7177"/>
                    <a:pt x="4808" y="7177"/>
                    <a:pt x="4808" y="7177"/>
                  </a:cubicBezTo>
                  <a:cubicBezTo>
                    <a:pt x="4808" y="7245"/>
                    <a:pt x="4808" y="7245"/>
                    <a:pt x="4808" y="7245"/>
                  </a:cubicBezTo>
                  <a:cubicBezTo>
                    <a:pt x="4845" y="7245"/>
                    <a:pt x="4845" y="7245"/>
                    <a:pt x="4845" y="7245"/>
                  </a:cubicBezTo>
                  <a:close/>
                  <a:moveTo>
                    <a:pt x="4919" y="9547"/>
                  </a:moveTo>
                  <a:cubicBezTo>
                    <a:pt x="4919" y="9547"/>
                    <a:pt x="4956" y="9547"/>
                    <a:pt x="4956" y="9547"/>
                  </a:cubicBezTo>
                  <a:cubicBezTo>
                    <a:pt x="4956" y="9615"/>
                    <a:pt x="4956" y="9615"/>
                    <a:pt x="4956" y="9615"/>
                  </a:cubicBezTo>
                  <a:cubicBezTo>
                    <a:pt x="4993" y="9547"/>
                    <a:pt x="4993" y="9547"/>
                    <a:pt x="4993" y="9547"/>
                  </a:cubicBezTo>
                  <a:cubicBezTo>
                    <a:pt x="4993" y="9480"/>
                    <a:pt x="4993" y="9480"/>
                    <a:pt x="4993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56" y="9480"/>
                    <a:pt x="4956" y="9480"/>
                    <a:pt x="4956" y="9480"/>
                  </a:cubicBezTo>
                  <a:cubicBezTo>
                    <a:pt x="4956" y="9547"/>
                    <a:pt x="4956" y="9547"/>
                    <a:pt x="4956" y="9547"/>
                  </a:cubicBezTo>
                  <a:cubicBezTo>
                    <a:pt x="4919" y="9547"/>
                    <a:pt x="4919" y="9547"/>
                    <a:pt x="4919" y="9547"/>
                  </a:cubicBezTo>
                  <a:close/>
                  <a:moveTo>
                    <a:pt x="5548" y="10834"/>
                  </a:moveTo>
                  <a:cubicBezTo>
                    <a:pt x="5548" y="10902"/>
                    <a:pt x="5548" y="10902"/>
                    <a:pt x="5548" y="10902"/>
                  </a:cubicBezTo>
                  <a:cubicBezTo>
                    <a:pt x="5585" y="10902"/>
                    <a:pt x="5585" y="10902"/>
                    <a:pt x="5585" y="10902"/>
                  </a:cubicBezTo>
                  <a:cubicBezTo>
                    <a:pt x="5585" y="10902"/>
                    <a:pt x="5585" y="10902"/>
                    <a:pt x="5585" y="10902"/>
                  </a:cubicBezTo>
                  <a:cubicBezTo>
                    <a:pt x="5622" y="10969"/>
                    <a:pt x="5622" y="10969"/>
                    <a:pt x="5622" y="10969"/>
                  </a:cubicBezTo>
                  <a:cubicBezTo>
                    <a:pt x="5659" y="10902"/>
                    <a:pt x="5659" y="10902"/>
                    <a:pt x="5659" y="10902"/>
                  </a:cubicBezTo>
                  <a:cubicBezTo>
                    <a:pt x="5659" y="10902"/>
                    <a:pt x="5659" y="10902"/>
                    <a:pt x="5659" y="10902"/>
                  </a:cubicBezTo>
                  <a:cubicBezTo>
                    <a:pt x="5659" y="10834"/>
                    <a:pt x="5659" y="10834"/>
                    <a:pt x="5659" y="10834"/>
                  </a:cubicBezTo>
                  <a:cubicBezTo>
                    <a:pt x="5622" y="10834"/>
                    <a:pt x="5622" y="10834"/>
                    <a:pt x="5622" y="10834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85" y="10834"/>
                    <a:pt x="5585" y="10834"/>
                    <a:pt x="5585" y="10834"/>
                  </a:cubicBezTo>
                  <a:cubicBezTo>
                    <a:pt x="5548" y="10834"/>
                    <a:pt x="5548" y="10834"/>
                    <a:pt x="5548" y="10834"/>
                  </a:cubicBezTo>
                  <a:close/>
                  <a:moveTo>
                    <a:pt x="5437" y="7245"/>
                  </a:moveTo>
                  <a:cubicBezTo>
                    <a:pt x="5437" y="7177"/>
                    <a:pt x="5437" y="7177"/>
                    <a:pt x="5437" y="7177"/>
                  </a:cubicBezTo>
                  <a:cubicBezTo>
                    <a:pt x="5400" y="7177"/>
                    <a:pt x="5400" y="7177"/>
                    <a:pt x="5400" y="7177"/>
                  </a:cubicBezTo>
                  <a:cubicBezTo>
                    <a:pt x="5400" y="7110"/>
                    <a:pt x="5400" y="7110"/>
                    <a:pt x="5400" y="7110"/>
                  </a:cubicBezTo>
                  <a:cubicBezTo>
                    <a:pt x="5437" y="7110"/>
                    <a:pt x="5437" y="7110"/>
                    <a:pt x="5437" y="7110"/>
                  </a:cubicBezTo>
                  <a:cubicBezTo>
                    <a:pt x="5437" y="7042"/>
                    <a:pt x="5437" y="7042"/>
                    <a:pt x="5437" y="7042"/>
                  </a:cubicBezTo>
                  <a:cubicBezTo>
                    <a:pt x="5400" y="7042"/>
                    <a:pt x="5400" y="7042"/>
                    <a:pt x="5400" y="7042"/>
                  </a:cubicBezTo>
                  <a:cubicBezTo>
                    <a:pt x="5363" y="7042"/>
                    <a:pt x="5363" y="7042"/>
                    <a:pt x="5363" y="7042"/>
                  </a:cubicBezTo>
                  <a:cubicBezTo>
                    <a:pt x="5363" y="7177"/>
                    <a:pt x="5363" y="7177"/>
                    <a:pt x="5363" y="7177"/>
                  </a:cubicBezTo>
                  <a:cubicBezTo>
                    <a:pt x="5363" y="7177"/>
                    <a:pt x="5363" y="7177"/>
                    <a:pt x="5363" y="7177"/>
                  </a:cubicBezTo>
                  <a:cubicBezTo>
                    <a:pt x="5400" y="7177"/>
                    <a:pt x="5400" y="7177"/>
                    <a:pt x="5400" y="7177"/>
                  </a:cubicBezTo>
                  <a:cubicBezTo>
                    <a:pt x="5400" y="7245"/>
                    <a:pt x="5400" y="7245"/>
                    <a:pt x="5400" y="7245"/>
                  </a:cubicBezTo>
                  <a:cubicBezTo>
                    <a:pt x="5437" y="7245"/>
                    <a:pt x="5437" y="7245"/>
                    <a:pt x="5437" y="7245"/>
                  </a:cubicBezTo>
                  <a:close/>
                  <a:moveTo>
                    <a:pt x="5400" y="6839"/>
                  </a:moveTo>
                  <a:cubicBezTo>
                    <a:pt x="5400" y="6771"/>
                    <a:pt x="5400" y="6771"/>
                    <a:pt x="5400" y="6771"/>
                  </a:cubicBezTo>
                  <a:cubicBezTo>
                    <a:pt x="5437" y="6839"/>
                    <a:pt x="5437" y="6839"/>
                    <a:pt x="5437" y="6839"/>
                  </a:cubicBezTo>
                  <a:cubicBezTo>
                    <a:pt x="5474" y="6771"/>
                    <a:pt x="5474" y="6771"/>
                    <a:pt x="5474" y="6771"/>
                  </a:cubicBezTo>
                  <a:cubicBezTo>
                    <a:pt x="5437" y="6771"/>
                    <a:pt x="5437" y="6771"/>
                    <a:pt x="5437" y="6771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74" y="6703"/>
                    <a:pt x="5474" y="6703"/>
                    <a:pt x="5474" y="6703"/>
                  </a:cubicBezTo>
                  <a:cubicBezTo>
                    <a:pt x="5437" y="6703"/>
                    <a:pt x="5437" y="6703"/>
                    <a:pt x="5437" y="6703"/>
                  </a:cubicBezTo>
                  <a:cubicBezTo>
                    <a:pt x="5400" y="6771"/>
                    <a:pt x="5400" y="6771"/>
                    <a:pt x="5400" y="6771"/>
                  </a:cubicBezTo>
                  <a:cubicBezTo>
                    <a:pt x="5400" y="6771"/>
                    <a:pt x="5400" y="6771"/>
                    <a:pt x="5400" y="6771"/>
                  </a:cubicBezTo>
                  <a:cubicBezTo>
                    <a:pt x="5400" y="6839"/>
                    <a:pt x="5400" y="6839"/>
                    <a:pt x="5400" y="6839"/>
                  </a:cubicBezTo>
                  <a:close/>
                  <a:moveTo>
                    <a:pt x="5511" y="6907"/>
                  </a:moveTo>
                  <a:cubicBezTo>
                    <a:pt x="5548" y="6974"/>
                    <a:pt x="5548" y="6974"/>
                    <a:pt x="5548" y="6974"/>
                  </a:cubicBezTo>
                  <a:cubicBezTo>
                    <a:pt x="5585" y="6974"/>
                    <a:pt x="5585" y="6974"/>
                    <a:pt x="5585" y="6974"/>
                  </a:cubicBezTo>
                  <a:cubicBezTo>
                    <a:pt x="5622" y="6974"/>
                    <a:pt x="5622" y="6974"/>
                    <a:pt x="5622" y="6974"/>
                  </a:cubicBezTo>
                  <a:cubicBezTo>
                    <a:pt x="5622" y="6907"/>
                    <a:pt x="5622" y="6907"/>
                    <a:pt x="5622" y="6907"/>
                  </a:cubicBezTo>
                  <a:cubicBezTo>
                    <a:pt x="5585" y="6907"/>
                    <a:pt x="5585" y="6907"/>
                    <a:pt x="5585" y="6907"/>
                  </a:cubicBezTo>
                  <a:cubicBezTo>
                    <a:pt x="5548" y="6907"/>
                    <a:pt x="5548" y="6907"/>
                    <a:pt x="5548" y="6907"/>
                  </a:cubicBezTo>
                  <a:cubicBezTo>
                    <a:pt x="5511" y="6907"/>
                    <a:pt x="5511" y="6907"/>
                    <a:pt x="5511" y="6907"/>
                  </a:cubicBezTo>
                  <a:close/>
                  <a:moveTo>
                    <a:pt x="5844" y="7313"/>
                  </a:moveTo>
                  <a:cubicBezTo>
                    <a:pt x="5844" y="7381"/>
                    <a:pt x="5844" y="7381"/>
                    <a:pt x="5844" y="7381"/>
                  </a:cubicBezTo>
                  <a:cubicBezTo>
                    <a:pt x="5807" y="7381"/>
                    <a:pt x="5807" y="7381"/>
                    <a:pt x="5807" y="7381"/>
                  </a:cubicBezTo>
                  <a:cubicBezTo>
                    <a:pt x="5807" y="7448"/>
                    <a:pt x="5807" y="7448"/>
                    <a:pt x="5807" y="7448"/>
                  </a:cubicBezTo>
                  <a:cubicBezTo>
                    <a:pt x="5807" y="7448"/>
                    <a:pt x="5807" y="7448"/>
                    <a:pt x="5807" y="7448"/>
                  </a:cubicBezTo>
                  <a:cubicBezTo>
                    <a:pt x="5807" y="7516"/>
                    <a:pt x="5807" y="7516"/>
                    <a:pt x="5807" y="7516"/>
                  </a:cubicBezTo>
                  <a:cubicBezTo>
                    <a:pt x="5844" y="7516"/>
                    <a:pt x="5844" y="7516"/>
                    <a:pt x="5844" y="7516"/>
                  </a:cubicBezTo>
                  <a:cubicBezTo>
                    <a:pt x="5881" y="7448"/>
                    <a:pt x="5881" y="7448"/>
                    <a:pt x="5881" y="7448"/>
                  </a:cubicBezTo>
                  <a:cubicBezTo>
                    <a:pt x="5881" y="7448"/>
                    <a:pt x="5881" y="7448"/>
                    <a:pt x="5881" y="7448"/>
                  </a:cubicBezTo>
                  <a:cubicBezTo>
                    <a:pt x="5918" y="7381"/>
                    <a:pt x="5918" y="7381"/>
                    <a:pt x="5918" y="7381"/>
                  </a:cubicBezTo>
                  <a:cubicBezTo>
                    <a:pt x="5918" y="7381"/>
                    <a:pt x="5918" y="7381"/>
                    <a:pt x="5918" y="7381"/>
                  </a:cubicBezTo>
                  <a:cubicBezTo>
                    <a:pt x="5955" y="7313"/>
                    <a:pt x="5955" y="7313"/>
                    <a:pt x="5955" y="7313"/>
                  </a:cubicBezTo>
                  <a:cubicBezTo>
                    <a:pt x="5955" y="7245"/>
                    <a:pt x="5955" y="7245"/>
                    <a:pt x="5955" y="7245"/>
                  </a:cubicBezTo>
                  <a:cubicBezTo>
                    <a:pt x="5955" y="7245"/>
                    <a:pt x="5955" y="7245"/>
                    <a:pt x="5955" y="7245"/>
                  </a:cubicBezTo>
                  <a:cubicBezTo>
                    <a:pt x="5918" y="7245"/>
                    <a:pt x="5918" y="7245"/>
                    <a:pt x="5918" y="7245"/>
                  </a:cubicBezTo>
                  <a:cubicBezTo>
                    <a:pt x="5881" y="7245"/>
                    <a:pt x="5881" y="7245"/>
                    <a:pt x="5881" y="7245"/>
                  </a:cubicBezTo>
                  <a:cubicBezTo>
                    <a:pt x="5844" y="7313"/>
                    <a:pt x="5844" y="7313"/>
                    <a:pt x="5844" y="7313"/>
                  </a:cubicBezTo>
                  <a:close/>
                  <a:moveTo>
                    <a:pt x="5955" y="6771"/>
                  </a:moveTo>
                  <a:cubicBezTo>
                    <a:pt x="5918" y="6839"/>
                    <a:pt x="5918" y="6839"/>
                    <a:pt x="5918" y="6839"/>
                  </a:cubicBezTo>
                  <a:cubicBezTo>
                    <a:pt x="5918" y="6974"/>
                    <a:pt x="5918" y="6974"/>
                    <a:pt x="5918" y="6974"/>
                  </a:cubicBezTo>
                  <a:cubicBezTo>
                    <a:pt x="5918" y="7042"/>
                    <a:pt x="5918" y="7042"/>
                    <a:pt x="5918" y="7042"/>
                  </a:cubicBezTo>
                  <a:cubicBezTo>
                    <a:pt x="5918" y="7042"/>
                    <a:pt x="5918" y="7042"/>
                    <a:pt x="5918" y="7042"/>
                  </a:cubicBezTo>
                  <a:cubicBezTo>
                    <a:pt x="5955" y="7042"/>
                    <a:pt x="5955" y="7042"/>
                    <a:pt x="5955" y="7042"/>
                  </a:cubicBezTo>
                  <a:cubicBezTo>
                    <a:pt x="5955" y="7110"/>
                    <a:pt x="5955" y="7110"/>
                    <a:pt x="5955" y="7110"/>
                  </a:cubicBezTo>
                  <a:cubicBezTo>
                    <a:pt x="5992" y="7110"/>
                    <a:pt x="5992" y="7110"/>
                    <a:pt x="5992" y="7110"/>
                  </a:cubicBezTo>
                  <a:cubicBezTo>
                    <a:pt x="6029" y="7110"/>
                    <a:pt x="6029" y="7110"/>
                    <a:pt x="6029" y="7110"/>
                  </a:cubicBezTo>
                  <a:cubicBezTo>
                    <a:pt x="6029" y="7110"/>
                    <a:pt x="6029" y="7110"/>
                    <a:pt x="6029" y="7110"/>
                  </a:cubicBezTo>
                  <a:cubicBezTo>
                    <a:pt x="6066" y="7042"/>
                    <a:pt x="6066" y="7042"/>
                    <a:pt x="6066" y="7042"/>
                  </a:cubicBezTo>
                  <a:cubicBezTo>
                    <a:pt x="6029" y="6974"/>
                    <a:pt x="6029" y="6974"/>
                    <a:pt x="6029" y="6974"/>
                  </a:cubicBezTo>
                  <a:cubicBezTo>
                    <a:pt x="6029" y="6907"/>
                    <a:pt x="6029" y="6907"/>
                    <a:pt x="6029" y="6907"/>
                  </a:cubicBezTo>
                  <a:cubicBezTo>
                    <a:pt x="5992" y="6839"/>
                    <a:pt x="5992" y="6839"/>
                    <a:pt x="5992" y="6839"/>
                  </a:cubicBezTo>
                  <a:cubicBezTo>
                    <a:pt x="5955" y="6771"/>
                    <a:pt x="5955" y="6771"/>
                    <a:pt x="5955" y="6771"/>
                  </a:cubicBezTo>
                  <a:close/>
                  <a:moveTo>
                    <a:pt x="5733" y="5891"/>
                  </a:moveTo>
                  <a:cubicBezTo>
                    <a:pt x="5733" y="5823"/>
                    <a:pt x="5733" y="5823"/>
                    <a:pt x="5733" y="5823"/>
                  </a:cubicBezTo>
                  <a:cubicBezTo>
                    <a:pt x="5733" y="5823"/>
                    <a:pt x="5733" y="5823"/>
                    <a:pt x="5733" y="5823"/>
                  </a:cubicBezTo>
                  <a:cubicBezTo>
                    <a:pt x="5696" y="5823"/>
                    <a:pt x="5696" y="5823"/>
                    <a:pt x="5696" y="5823"/>
                  </a:cubicBezTo>
                  <a:cubicBezTo>
                    <a:pt x="5659" y="5823"/>
                    <a:pt x="5659" y="5823"/>
                    <a:pt x="5659" y="5823"/>
                  </a:cubicBezTo>
                  <a:cubicBezTo>
                    <a:pt x="5659" y="5823"/>
                    <a:pt x="5659" y="5823"/>
                    <a:pt x="5659" y="5823"/>
                  </a:cubicBezTo>
                  <a:cubicBezTo>
                    <a:pt x="5696" y="5823"/>
                    <a:pt x="5696" y="5823"/>
                    <a:pt x="5696" y="5823"/>
                  </a:cubicBezTo>
                  <a:cubicBezTo>
                    <a:pt x="5696" y="5891"/>
                    <a:pt x="5696" y="5891"/>
                    <a:pt x="5696" y="5891"/>
                  </a:cubicBezTo>
                  <a:cubicBezTo>
                    <a:pt x="5696" y="5891"/>
                    <a:pt x="5696" y="5891"/>
                    <a:pt x="5696" y="5891"/>
                  </a:cubicBezTo>
                  <a:cubicBezTo>
                    <a:pt x="5733" y="5891"/>
                    <a:pt x="5733" y="5891"/>
                    <a:pt x="5733" y="5891"/>
                  </a:cubicBezTo>
                  <a:close/>
                  <a:moveTo>
                    <a:pt x="5844" y="5214"/>
                  </a:moveTo>
                  <a:cubicBezTo>
                    <a:pt x="5807" y="5214"/>
                    <a:pt x="5807" y="5214"/>
                    <a:pt x="5807" y="5214"/>
                  </a:cubicBezTo>
                  <a:cubicBezTo>
                    <a:pt x="5807" y="5146"/>
                    <a:pt x="5807" y="5146"/>
                    <a:pt x="5807" y="5146"/>
                  </a:cubicBezTo>
                  <a:cubicBezTo>
                    <a:pt x="5807" y="5282"/>
                    <a:pt x="5807" y="5282"/>
                    <a:pt x="5807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44" y="5282"/>
                    <a:pt x="5844" y="5282"/>
                    <a:pt x="5844" y="5282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349"/>
                    <a:pt x="5881" y="5349"/>
                    <a:pt x="5881" y="5349"/>
                  </a:cubicBezTo>
                  <a:cubicBezTo>
                    <a:pt x="5881" y="5282"/>
                    <a:pt x="5881" y="5282"/>
                    <a:pt x="5881" y="5282"/>
                  </a:cubicBezTo>
                  <a:cubicBezTo>
                    <a:pt x="5881" y="5214"/>
                    <a:pt x="5881" y="5214"/>
                    <a:pt x="5881" y="5214"/>
                  </a:cubicBezTo>
                  <a:cubicBezTo>
                    <a:pt x="5881" y="5214"/>
                    <a:pt x="5881" y="5214"/>
                    <a:pt x="5881" y="5214"/>
                  </a:cubicBezTo>
                  <a:cubicBezTo>
                    <a:pt x="5881" y="5146"/>
                    <a:pt x="5881" y="5146"/>
                    <a:pt x="5881" y="5146"/>
                  </a:cubicBezTo>
                  <a:cubicBezTo>
                    <a:pt x="5881" y="5146"/>
                    <a:pt x="5881" y="5146"/>
                    <a:pt x="5881" y="5146"/>
                  </a:cubicBezTo>
                  <a:cubicBezTo>
                    <a:pt x="5881" y="5078"/>
                    <a:pt x="5881" y="5078"/>
                    <a:pt x="5881" y="5078"/>
                  </a:cubicBezTo>
                  <a:cubicBezTo>
                    <a:pt x="5844" y="5078"/>
                    <a:pt x="5844" y="5078"/>
                    <a:pt x="5844" y="5078"/>
                  </a:cubicBezTo>
                  <a:cubicBezTo>
                    <a:pt x="5844" y="5078"/>
                    <a:pt x="5844" y="5078"/>
                    <a:pt x="5844" y="5078"/>
                  </a:cubicBezTo>
                  <a:cubicBezTo>
                    <a:pt x="5807" y="5146"/>
                    <a:pt x="5807" y="5146"/>
                    <a:pt x="5807" y="5146"/>
                  </a:cubicBezTo>
                  <a:cubicBezTo>
                    <a:pt x="5844" y="5146"/>
                    <a:pt x="5844" y="5146"/>
                    <a:pt x="5844" y="5146"/>
                  </a:cubicBezTo>
                  <a:cubicBezTo>
                    <a:pt x="5844" y="5214"/>
                    <a:pt x="5844" y="5214"/>
                    <a:pt x="5844" y="5214"/>
                  </a:cubicBezTo>
                  <a:close/>
                  <a:moveTo>
                    <a:pt x="5770" y="4875"/>
                  </a:moveTo>
                  <a:cubicBezTo>
                    <a:pt x="5733" y="4875"/>
                    <a:pt x="5733" y="4875"/>
                    <a:pt x="5733" y="4875"/>
                  </a:cubicBezTo>
                  <a:cubicBezTo>
                    <a:pt x="5733" y="4875"/>
                    <a:pt x="5733" y="4875"/>
                    <a:pt x="5733" y="4875"/>
                  </a:cubicBezTo>
                  <a:cubicBezTo>
                    <a:pt x="5696" y="4808"/>
                    <a:pt x="5696" y="4808"/>
                    <a:pt x="5696" y="4808"/>
                  </a:cubicBezTo>
                  <a:cubicBezTo>
                    <a:pt x="5696" y="4875"/>
                    <a:pt x="5696" y="4875"/>
                    <a:pt x="5696" y="4875"/>
                  </a:cubicBezTo>
                  <a:cubicBezTo>
                    <a:pt x="5696" y="4875"/>
                    <a:pt x="5696" y="4875"/>
                    <a:pt x="5696" y="4875"/>
                  </a:cubicBezTo>
                  <a:cubicBezTo>
                    <a:pt x="5733" y="4943"/>
                    <a:pt x="5733" y="4943"/>
                    <a:pt x="5733" y="4943"/>
                  </a:cubicBezTo>
                  <a:cubicBezTo>
                    <a:pt x="5770" y="4943"/>
                    <a:pt x="5770" y="4943"/>
                    <a:pt x="5770" y="4943"/>
                  </a:cubicBezTo>
                  <a:cubicBezTo>
                    <a:pt x="5770" y="4875"/>
                    <a:pt x="5770" y="4875"/>
                    <a:pt x="5770" y="4875"/>
                  </a:cubicBezTo>
                  <a:close/>
                  <a:moveTo>
                    <a:pt x="5770" y="4808"/>
                  </a:moveTo>
                  <a:cubicBezTo>
                    <a:pt x="5770" y="4808"/>
                    <a:pt x="5807" y="4875"/>
                    <a:pt x="5807" y="4875"/>
                  </a:cubicBezTo>
                  <a:cubicBezTo>
                    <a:pt x="5844" y="4808"/>
                    <a:pt x="5844" y="4808"/>
                    <a:pt x="5844" y="4808"/>
                  </a:cubicBezTo>
                  <a:cubicBezTo>
                    <a:pt x="5881" y="4875"/>
                    <a:pt x="5881" y="4875"/>
                    <a:pt x="5881" y="4875"/>
                  </a:cubicBezTo>
                  <a:cubicBezTo>
                    <a:pt x="5881" y="4808"/>
                    <a:pt x="5881" y="4808"/>
                    <a:pt x="5881" y="4808"/>
                  </a:cubicBezTo>
                  <a:cubicBezTo>
                    <a:pt x="5881" y="4808"/>
                    <a:pt x="5881" y="4808"/>
                    <a:pt x="5881" y="4808"/>
                  </a:cubicBezTo>
                  <a:cubicBezTo>
                    <a:pt x="5844" y="4808"/>
                    <a:pt x="5844" y="4808"/>
                    <a:pt x="5844" y="4808"/>
                  </a:cubicBezTo>
                  <a:cubicBezTo>
                    <a:pt x="5844" y="4740"/>
                    <a:pt x="5844" y="4740"/>
                    <a:pt x="5844" y="4740"/>
                  </a:cubicBezTo>
                  <a:cubicBezTo>
                    <a:pt x="5807" y="4808"/>
                    <a:pt x="5807" y="4808"/>
                    <a:pt x="5807" y="4808"/>
                  </a:cubicBezTo>
                  <a:cubicBezTo>
                    <a:pt x="5770" y="4808"/>
                    <a:pt x="5770" y="4808"/>
                    <a:pt x="5770" y="4808"/>
                  </a:cubicBezTo>
                  <a:close/>
                  <a:moveTo>
                    <a:pt x="6177" y="6162"/>
                  </a:moveTo>
                  <a:cubicBezTo>
                    <a:pt x="6177" y="6094"/>
                    <a:pt x="6177" y="6094"/>
                    <a:pt x="6177" y="6094"/>
                  </a:cubicBezTo>
                  <a:cubicBezTo>
                    <a:pt x="6177" y="6026"/>
                    <a:pt x="6177" y="6026"/>
                    <a:pt x="6177" y="6026"/>
                  </a:cubicBezTo>
                  <a:cubicBezTo>
                    <a:pt x="6140" y="6094"/>
                    <a:pt x="6140" y="6094"/>
                    <a:pt x="6140" y="6094"/>
                  </a:cubicBezTo>
                  <a:cubicBezTo>
                    <a:pt x="6140" y="6094"/>
                    <a:pt x="6140" y="6094"/>
                    <a:pt x="6140" y="6094"/>
                  </a:cubicBezTo>
                  <a:cubicBezTo>
                    <a:pt x="6140" y="6162"/>
                    <a:pt x="6140" y="6162"/>
                    <a:pt x="6140" y="6162"/>
                  </a:cubicBezTo>
                  <a:cubicBezTo>
                    <a:pt x="6177" y="6162"/>
                    <a:pt x="6177" y="6162"/>
                    <a:pt x="6177" y="6162"/>
                  </a:cubicBezTo>
                  <a:close/>
                  <a:moveTo>
                    <a:pt x="6251" y="6094"/>
                  </a:moveTo>
                  <a:cubicBezTo>
                    <a:pt x="6288" y="6094"/>
                    <a:pt x="6288" y="6094"/>
                    <a:pt x="6288" y="6094"/>
                  </a:cubicBezTo>
                  <a:cubicBezTo>
                    <a:pt x="6288" y="6026"/>
                    <a:pt x="6288" y="6026"/>
                    <a:pt x="6288" y="6026"/>
                  </a:cubicBezTo>
                  <a:cubicBezTo>
                    <a:pt x="6251" y="6026"/>
                    <a:pt x="6251" y="6026"/>
                    <a:pt x="6251" y="6026"/>
                  </a:cubicBezTo>
                  <a:cubicBezTo>
                    <a:pt x="6251" y="6026"/>
                    <a:pt x="6251" y="6026"/>
                    <a:pt x="6251" y="6026"/>
                  </a:cubicBezTo>
                  <a:cubicBezTo>
                    <a:pt x="6214" y="6026"/>
                    <a:pt x="6214" y="6026"/>
                    <a:pt x="6214" y="6026"/>
                  </a:cubicBezTo>
                  <a:cubicBezTo>
                    <a:pt x="6214" y="6094"/>
                    <a:pt x="6214" y="6094"/>
                    <a:pt x="6214" y="6094"/>
                  </a:cubicBezTo>
                  <a:cubicBezTo>
                    <a:pt x="6251" y="6094"/>
                    <a:pt x="6251" y="6094"/>
                    <a:pt x="6251" y="6094"/>
                  </a:cubicBezTo>
                  <a:close/>
                  <a:moveTo>
                    <a:pt x="6399" y="6162"/>
                  </a:moveTo>
                  <a:cubicBezTo>
                    <a:pt x="6436" y="6094"/>
                    <a:pt x="6436" y="6094"/>
                    <a:pt x="6436" y="6094"/>
                  </a:cubicBezTo>
                  <a:cubicBezTo>
                    <a:pt x="6399" y="6094"/>
                    <a:pt x="6399" y="6094"/>
                    <a:pt x="6399" y="6094"/>
                  </a:cubicBezTo>
                  <a:cubicBezTo>
                    <a:pt x="6362" y="6094"/>
                    <a:pt x="6362" y="6094"/>
                    <a:pt x="6362" y="6094"/>
                  </a:cubicBezTo>
                  <a:cubicBezTo>
                    <a:pt x="6362" y="6162"/>
                    <a:pt x="6362" y="6162"/>
                    <a:pt x="6362" y="6162"/>
                  </a:cubicBezTo>
                  <a:cubicBezTo>
                    <a:pt x="6399" y="6162"/>
                    <a:pt x="6399" y="6162"/>
                    <a:pt x="6399" y="6162"/>
                  </a:cubicBezTo>
                  <a:close/>
                  <a:moveTo>
                    <a:pt x="6621" y="6026"/>
                  </a:moveTo>
                  <a:cubicBezTo>
                    <a:pt x="6658" y="6094"/>
                    <a:pt x="6658" y="6094"/>
                    <a:pt x="6658" y="6094"/>
                  </a:cubicBezTo>
                  <a:cubicBezTo>
                    <a:pt x="6658" y="6094"/>
                    <a:pt x="6658" y="6094"/>
                    <a:pt x="6658" y="6094"/>
                  </a:cubicBezTo>
                  <a:cubicBezTo>
                    <a:pt x="6695" y="6094"/>
                    <a:pt x="6695" y="6094"/>
                    <a:pt x="6695" y="6094"/>
                  </a:cubicBezTo>
                  <a:cubicBezTo>
                    <a:pt x="6658" y="6026"/>
                    <a:pt x="6658" y="6026"/>
                    <a:pt x="6658" y="6026"/>
                  </a:cubicBezTo>
                  <a:cubicBezTo>
                    <a:pt x="6621" y="6026"/>
                    <a:pt x="6621" y="6026"/>
                    <a:pt x="6621" y="6026"/>
                  </a:cubicBezTo>
                  <a:close/>
                  <a:moveTo>
                    <a:pt x="6510" y="5959"/>
                  </a:moveTo>
                  <a:cubicBezTo>
                    <a:pt x="6547" y="5959"/>
                    <a:pt x="6547" y="5959"/>
                    <a:pt x="6547" y="5959"/>
                  </a:cubicBezTo>
                  <a:cubicBezTo>
                    <a:pt x="6547" y="5959"/>
                    <a:pt x="6547" y="5959"/>
                    <a:pt x="6547" y="5959"/>
                  </a:cubicBezTo>
                  <a:cubicBezTo>
                    <a:pt x="6510" y="5891"/>
                    <a:pt x="6510" y="5891"/>
                    <a:pt x="6510" y="5891"/>
                  </a:cubicBezTo>
                  <a:cubicBezTo>
                    <a:pt x="6510" y="5891"/>
                    <a:pt x="6510" y="5891"/>
                    <a:pt x="6510" y="5891"/>
                  </a:cubicBezTo>
                  <a:cubicBezTo>
                    <a:pt x="6510" y="5959"/>
                    <a:pt x="6510" y="5959"/>
                    <a:pt x="6510" y="5959"/>
                  </a:cubicBezTo>
                  <a:cubicBezTo>
                    <a:pt x="6510" y="5959"/>
                    <a:pt x="6510" y="5959"/>
                    <a:pt x="6510" y="5959"/>
                  </a:cubicBezTo>
                  <a:close/>
                  <a:moveTo>
                    <a:pt x="6399" y="5755"/>
                  </a:moveTo>
                  <a:cubicBezTo>
                    <a:pt x="6399" y="5688"/>
                    <a:pt x="6399" y="5688"/>
                    <a:pt x="6399" y="5688"/>
                  </a:cubicBezTo>
                  <a:cubicBezTo>
                    <a:pt x="6362" y="5688"/>
                    <a:pt x="6362" y="5688"/>
                    <a:pt x="6362" y="5688"/>
                  </a:cubicBezTo>
                  <a:cubicBezTo>
                    <a:pt x="6325" y="5755"/>
                    <a:pt x="6325" y="5755"/>
                    <a:pt x="6325" y="5755"/>
                  </a:cubicBezTo>
                  <a:cubicBezTo>
                    <a:pt x="6325" y="5823"/>
                    <a:pt x="6325" y="5823"/>
                    <a:pt x="6325" y="5823"/>
                  </a:cubicBezTo>
                  <a:cubicBezTo>
                    <a:pt x="6362" y="5823"/>
                    <a:pt x="6362" y="5823"/>
                    <a:pt x="6362" y="5823"/>
                  </a:cubicBezTo>
                  <a:cubicBezTo>
                    <a:pt x="6362" y="5823"/>
                    <a:pt x="6362" y="5823"/>
                    <a:pt x="6362" y="5823"/>
                  </a:cubicBezTo>
                  <a:cubicBezTo>
                    <a:pt x="6362" y="5755"/>
                    <a:pt x="6362" y="5755"/>
                    <a:pt x="6362" y="5755"/>
                  </a:cubicBezTo>
                  <a:cubicBezTo>
                    <a:pt x="6362" y="5755"/>
                    <a:pt x="6362" y="5755"/>
                    <a:pt x="6362" y="5755"/>
                  </a:cubicBezTo>
                  <a:cubicBezTo>
                    <a:pt x="6399" y="5755"/>
                    <a:pt x="6399" y="5755"/>
                    <a:pt x="6399" y="5755"/>
                  </a:cubicBezTo>
                  <a:close/>
                  <a:moveTo>
                    <a:pt x="6473" y="5688"/>
                  </a:moveTo>
                  <a:cubicBezTo>
                    <a:pt x="6473" y="5688"/>
                    <a:pt x="6473" y="5688"/>
                    <a:pt x="6473" y="5688"/>
                  </a:cubicBezTo>
                  <a:cubicBezTo>
                    <a:pt x="6436" y="5688"/>
                    <a:pt x="6436" y="5688"/>
                    <a:pt x="6436" y="5688"/>
                  </a:cubicBezTo>
                  <a:cubicBezTo>
                    <a:pt x="6436" y="5688"/>
                    <a:pt x="6436" y="5688"/>
                    <a:pt x="6436" y="5688"/>
                  </a:cubicBezTo>
                  <a:cubicBezTo>
                    <a:pt x="6436" y="5755"/>
                    <a:pt x="6436" y="5755"/>
                    <a:pt x="6436" y="5755"/>
                  </a:cubicBezTo>
                  <a:cubicBezTo>
                    <a:pt x="6473" y="5755"/>
                    <a:pt x="6473" y="5755"/>
                    <a:pt x="6473" y="5755"/>
                  </a:cubicBezTo>
                  <a:cubicBezTo>
                    <a:pt x="6473" y="5755"/>
                    <a:pt x="6473" y="5755"/>
                    <a:pt x="6473" y="5755"/>
                  </a:cubicBezTo>
                  <a:cubicBezTo>
                    <a:pt x="6473" y="5688"/>
                    <a:pt x="6473" y="5688"/>
                    <a:pt x="6473" y="5688"/>
                  </a:cubicBezTo>
                  <a:close/>
                  <a:moveTo>
                    <a:pt x="6510" y="5755"/>
                  </a:moveTo>
                  <a:cubicBezTo>
                    <a:pt x="6510" y="5755"/>
                    <a:pt x="6510" y="5755"/>
                    <a:pt x="6510" y="5755"/>
                  </a:cubicBezTo>
                  <a:cubicBezTo>
                    <a:pt x="6510" y="5755"/>
                    <a:pt x="6510" y="5755"/>
                    <a:pt x="6510" y="5755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47" y="5688"/>
                    <a:pt x="6547" y="5688"/>
                    <a:pt x="6547" y="5688"/>
                  </a:cubicBezTo>
                  <a:cubicBezTo>
                    <a:pt x="6547" y="5620"/>
                    <a:pt x="6547" y="5620"/>
                    <a:pt x="6547" y="5620"/>
                  </a:cubicBezTo>
                  <a:cubicBezTo>
                    <a:pt x="6510" y="5620"/>
                    <a:pt x="6510" y="5620"/>
                    <a:pt x="6510" y="5620"/>
                  </a:cubicBezTo>
                  <a:cubicBezTo>
                    <a:pt x="6510" y="5688"/>
                    <a:pt x="6510" y="5688"/>
                    <a:pt x="6510" y="5688"/>
                  </a:cubicBezTo>
                  <a:cubicBezTo>
                    <a:pt x="6510" y="5688"/>
                    <a:pt x="6510" y="5688"/>
                    <a:pt x="6510" y="5688"/>
                  </a:cubicBezTo>
                  <a:cubicBezTo>
                    <a:pt x="6510" y="5755"/>
                    <a:pt x="6510" y="5755"/>
                    <a:pt x="6510" y="5755"/>
                  </a:cubicBezTo>
                  <a:close/>
                  <a:moveTo>
                    <a:pt x="6399" y="5552"/>
                  </a:moveTo>
                  <a:cubicBezTo>
                    <a:pt x="6436" y="5485"/>
                    <a:pt x="6436" y="5485"/>
                    <a:pt x="6436" y="5485"/>
                  </a:cubicBezTo>
                  <a:cubicBezTo>
                    <a:pt x="6399" y="5485"/>
                    <a:pt x="6399" y="5485"/>
                    <a:pt x="6399" y="5485"/>
                  </a:cubicBezTo>
                  <a:cubicBezTo>
                    <a:pt x="6399" y="5485"/>
                    <a:pt x="6399" y="5485"/>
                    <a:pt x="6399" y="5485"/>
                  </a:cubicBezTo>
                  <a:cubicBezTo>
                    <a:pt x="6362" y="5485"/>
                    <a:pt x="6362" y="5485"/>
                    <a:pt x="6362" y="5485"/>
                  </a:cubicBezTo>
                  <a:cubicBezTo>
                    <a:pt x="6325" y="5485"/>
                    <a:pt x="6325" y="5485"/>
                    <a:pt x="6325" y="5485"/>
                  </a:cubicBezTo>
                  <a:cubicBezTo>
                    <a:pt x="6325" y="5552"/>
                    <a:pt x="6325" y="5552"/>
                    <a:pt x="6325" y="5552"/>
                  </a:cubicBezTo>
                  <a:cubicBezTo>
                    <a:pt x="6399" y="5552"/>
                    <a:pt x="6399" y="5552"/>
                    <a:pt x="6399" y="5552"/>
                  </a:cubicBezTo>
                  <a:cubicBezTo>
                    <a:pt x="6399" y="5552"/>
                    <a:pt x="6399" y="5552"/>
                    <a:pt x="6399" y="5552"/>
                  </a:cubicBezTo>
                  <a:close/>
                  <a:moveTo>
                    <a:pt x="6547" y="5417"/>
                  </a:moveTo>
                  <a:cubicBezTo>
                    <a:pt x="6547" y="5417"/>
                    <a:pt x="6547" y="5417"/>
                    <a:pt x="6547" y="5417"/>
                  </a:cubicBezTo>
                  <a:cubicBezTo>
                    <a:pt x="6547" y="5417"/>
                    <a:pt x="6547" y="5417"/>
                    <a:pt x="6547" y="5417"/>
                  </a:cubicBezTo>
                  <a:cubicBezTo>
                    <a:pt x="6547" y="5349"/>
                    <a:pt x="6547" y="5349"/>
                    <a:pt x="6547" y="5349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84" y="5349"/>
                    <a:pt x="6584" y="5349"/>
                    <a:pt x="6584" y="5349"/>
                  </a:cubicBezTo>
                  <a:cubicBezTo>
                    <a:pt x="6547" y="5282"/>
                    <a:pt x="6547" y="5282"/>
                    <a:pt x="6547" y="5282"/>
                  </a:cubicBezTo>
                  <a:cubicBezTo>
                    <a:pt x="6510" y="5282"/>
                    <a:pt x="6510" y="5282"/>
                    <a:pt x="6510" y="5282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510" y="5349"/>
                    <a:pt x="6510" y="5349"/>
                    <a:pt x="6510" y="5349"/>
                  </a:cubicBezTo>
                  <a:cubicBezTo>
                    <a:pt x="6473" y="5349"/>
                    <a:pt x="6473" y="5349"/>
                    <a:pt x="6473" y="5349"/>
                  </a:cubicBezTo>
                  <a:cubicBezTo>
                    <a:pt x="6473" y="5349"/>
                    <a:pt x="6473" y="5349"/>
                    <a:pt x="6473" y="5349"/>
                  </a:cubicBezTo>
                  <a:cubicBezTo>
                    <a:pt x="6473" y="5417"/>
                    <a:pt x="6473" y="5417"/>
                    <a:pt x="6473" y="5417"/>
                  </a:cubicBezTo>
                  <a:cubicBezTo>
                    <a:pt x="6510" y="5417"/>
                    <a:pt x="6510" y="5417"/>
                    <a:pt x="6510" y="5417"/>
                  </a:cubicBezTo>
                  <a:cubicBezTo>
                    <a:pt x="6510" y="5417"/>
                    <a:pt x="6510" y="5417"/>
                    <a:pt x="6510" y="5417"/>
                  </a:cubicBezTo>
                  <a:cubicBezTo>
                    <a:pt x="6547" y="5417"/>
                    <a:pt x="6547" y="5417"/>
                    <a:pt x="6547" y="5417"/>
                  </a:cubicBezTo>
                  <a:close/>
                  <a:moveTo>
                    <a:pt x="6436" y="3115"/>
                  </a:moveTo>
                  <a:cubicBezTo>
                    <a:pt x="6436" y="3115"/>
                    <a:pt x="6436" y="3115"/>
                    <a:pt x="6436" y="3115"/>
                  </a:cubicBezTo>
                  <a:cubicBezTo>
                    <a:pt x="6436" y="3047"/>
                    <a:pt x="6436" y="3047"/>
                    <a:pt x="6436" y="3047"/>
                  </a:cubicBezTo>
                  <a:cubicBezTo>
                    <a:pt x="6436" y="3047"/>
                    <a:pt x="6436" y="3047"/>
                    <a:pt x="6436" y="3047"/>
                  </a:cubicBezTo>
                  <a:cubicBezTo>
                    <a:pt x="6399" y="3047"/>
                    <a:pt x="6399" y="3047"/>
                    <a:pt x="6399" y="3047"/>
                  </a:cubicBezTo>
                  <a:cubicBezTo>
                    <a:pt x="6436" y="3115"/>
                    <a:pt x="6436" y="3115"/>
                    <a:pt x="6436" y="3115"/>
                  </a:cubicBezTo>
                  <a:close/>
                  <a:moveTo>
                    <a:pt x="6251" y="3589"/>
                  </a:moveTo>
                  <a:cubicBezTo>
                    <a:pt x="6251" y="3589"/>
                    <a:pt x="6251" y="3589"/>
                    <a:pt x="6251" y="3589"/>
                  </a:cubicBezTo>
                  <a:cubicBezTo>
                    <a:pt x="6288" y="3589"/>
                    <a:pt x="6288" y="3589"/>
                    <a:pt x="6288" y="3589"/>
                  </a:cubicBezTo>
                  <a:cubicBezTo>
                    <a:pt x="6288" y="3589"/>
                    <a:pt x="6288" y="3589"/>
                    <a:pt x="6288" y="3589"/>
                  </a:cubicBezTo>
                  <a:cubicBezTo>
                    <a:pt x="6325" y="3589"/>
                    <a:pt x="6325" y="3589"/>
                    <a:pt x="6325" y="3589"/>
                  </a:cubicBezTo>
                  <a:cubicBezTo>
                    <a:pt x="6325" y="3521"/>
                    <a:pt x="6325" y="3521"/>
                    <a:pt x="6325" y="3521"/>
                  </a:cubicBezTo>
                  <a:cubicBezTo>
                    <a:pt x="6288" y="3453"/>
                    <a:pt x="6288" y="3453"/>
                    <a:pt x="6288" y="3453"/>
                  </a:cubicBezTo>
                  <a:cubicBezTo>
                    <a:pt x="6251" y="3453"/>
                    <a:pt x="6251" y="3453"/>
                    <a:pt x="6251" y="3453"/>
                  </a:cubicBezTo>
                  <a:cubicBezTo>
                    <a:pt x="6251" y="3453"/>
                    <a:pt x="6251" y="3453"/>
                    <a:pt x="6251" y="3453"/>
                  </a:cubicBezTo>
                  <a:cubicBezTo>
                    <a:pt x="6251" y="3521"/>
                    <a:pt x="6251" y="3521"/>
                    <a:pt x="6251" y="3521"/>
                  </a:cubicBezTo>
                  <a:cubicBezTo>
                    <a:pt x="6251" y="3589"/>
                    <a:pt x="6251" y="3589"/>
                    <a:pt x="6251" y="3589"/>
                  </a:cubicBezTo>
                  <a:close/>
                  <a:moveTo>
                    <a:pt x="6990" y="3453"/>
                  </a:moveTo>
                  <a:cubicBezTo>
                    <a:pt x="6990" y="3453"/>
                    <a:pt x="6990" y="3453"/>
                    <a:pt x="6990" y="3453"/>
                  </a:cubicBezTo>
                  <a:cubicBezTo>
                    <a:pt x="7027" y="3453"/>
                    <a:pt x="7027" y="3453"/>
                    <a:pt x="7027" y="3453"/>
                  </a:cubicBezTo>
                  <a:cubicBezTo>
                    <a:pt x="7027" y="3453"/>
                    <a:pt x="7027" y="3453"/>
                    <a:pt x="7027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064" y="3453"/>
                    <a:pt x="7064" y="3453"/>
                    <a:pt x="7064" y="3453"/>
                  </a:cubicBezTo>
                  <a:cubicBezTo>
                    <a:pt x="7101" y="3453"/>
                    <a:pt x="7101" y="3453"/>
                    <a:pt x="7101" y="3453"/>
                  </a:cubicBezTo>
                  <a:cubicBezTo>
                    <a:pt x="7101" y="3386"/>
                    <a:pt x="7101" y="3386"/>
                    <a:pt x="7101" y="3386"/>
                  </a:cubicBezTo>
                  <a:cubicBezTo>
                    <a:pt x="7101" y="3318"/>
                    <a:pt x="7101" y="3318"/>
                    <a:pt x="7101" y="3318"/>
                  </a:cubicBezTo>
                  <a:cubicBezTo>
                    <a:pt x="7138" y="3318"/>
                    <a:pt x="7138" y="3318"/>
                    <a:pt x="7138" y="3318"/>
                  </a:cubicBezTo>
                  <a:cubicBezTo>
                    <a:pt x="7138" y="3250"/>
                    <a:pt x="7138" y="3250"/>
                    <a:pt x="7138" y="3250"/>
                  </a:cubicBezTo>
                  <a:cubicBezTo>
                    <a:pt x="7138" y="3250"/>
                    <a:pt x="7138" y="3250"/>
                    <a:pt x="7138" y="3250"/>
                  </a:cubicBezTo>
                  <a:cubicBezTo>
                    <a:pt x="7101" y="3250"/>
                    <a:pt x="7101" y="3250"/>
                    <a:pt x="7101" y="3250"/>
                  </a:cubicBezTo>
                  <a:cubicBezTo>
                    <a:pt x="7101" y="3250"/>
                    <a:pt x="7101" y="3250"/>
                    <a:pt x="7101" y="3250"/>
                  </a:cubicBezTo>
                  <a:cubicBezTo>
                    <a:pt x="7064" y="3318"/>
                    <a:pt x="7064" y="3318"/>
                    <a:pt x="7064" y="3318"/>
                  </a:cubicBezTo>
                  <a:cubicBezTo>
                    <a:pt x="7027" y="3318"/>
                    <a:pt x="7027" y="3318"/>
                    <a:pt x="7027" y="3318"/>
                  </a:cubicBezTo>
                  <a:cubicBezTo>
                    <a:pt x="6990" y="3453"/>
                    <a:pt x="6990" y="3453"/>
                    <a:pt x="6990" y="3453"/>
                  </a:cubicBezTo>
                  <a:cubicBezTo>
                    <a:pt x="6990" y="3453"/>
                    <a:pt x="6990" y="3453"/>
                    <a:pt x="6990" y="3453"/>
                  </a:cubicBezTo>
                  <a:close/>
                  <a:moveTo>
                    <a:pt x="7286" y="3521"/>
                  </a:moveTo>
                  <a:cubicBezTo>
                    <a:pt x="7323" y="3521"/>
                    <a:pt x="7323" y="3521"/>
                    <a:pt x="7323" y="3521"/>
                  </a:cubicBezTo>
                  <a:cubicBezTo>
                    <a:pt x="7360" y="3453"/>
                    <a:pt x="7360" y="3453"/>
                    <a:pt x="7360" y="3453"/>
                  </a:cubicBezTo>
                  <a:cubicBezTo>
                    <a:pt x="7323" y="3453"/>
                    <a:pt x="7323" y="3453"/>
                    <a:pt x="7323" y="3453"/>
                  </a:cubicBezTo>
                  <a:cubicBezTo>
                    <a:pt x="7286" y="3453"/>
                    <a:pt x="7286" y="3453"/>
                    <a:pt x="7286" y="3453"/>
                  </a:cubicBezTo>
                  <a:cubicBezTo>
                    <a:pt x="7286" y="3521"/>
                    <a:pt x="7286" y="3521"/>
                    <a:pt x="7286" y="3521"/>
                  </a:cubicBezTo>
                  <a:cubicBezTo>
                    <a:pt x="7286" y="3521"/>
                    <a:pt x="7286" y="3521"/>
                    <a:pt x="7286" y="3521"/>
                  </a:cubicBezTo>
                  <a:close/>
                  <a:moveTo>
                    <a:pt x="7360" y="3656"/>
                  </a:moveTo>
                  <a:cubicBezTo>
                    <a:pt x="7360" y="3656"/>
                    <a:pt x="7360" y="3656"/>
                    <a:pt x="7360" y="3656"/>
                  </a:cubicBezTo>
                  <a:cubicBezTo>
                    <a:pt x="7360" y="3656"/>
                    <a:pt x="7360" y="3656"/>
                    <a:pt x="7360" y="3656"/>
                  </a:cubicBezTo>
                  <a:cubicBezTo>
                    <a:pt x="7397" y="3589"/>
                    <a:pt x="7397" y="3589"/>
                    <a:pt x="7397" y="3589"/>
                  </a:cubicBezTo>
                  <a:cubicBezTo>
                    <a:pt x="7360" y="3589"/>
                    <a:pt x="7360" y="3589"/>
                    <a:pt x="7360" y="3589"/>
                  </a:cubicBezTo>
                  <a:cubicBezTo>
                    <a:pt x="7360" y="3521"/>
                    <a:pt x="7360" y="3521"/>
                    <a:pt x="7360" y="3521"/>
                  </a:cubicBezTo>
                  <a:cubicBezTo>
                    <a:pt x="7323" y="3521"/>
                    <a:pt x="7323" y="3521"/>
                    <a:pt x="7323" y="3521"/>
                  </a:cubicBezTo>
                  <a:cubicBezTo>
                    <a:pt x="7323" y="3589"/>
                    <a:pt x="7323" y="3589"/>
                    <a:pt x="7323" y="3589"/>
                  </a:cubicBezTo>
                  <a:cubicBezTo>
                    <a:pt x="7360" y="3589"/>
                    <a:pt x="7360" y="3589"/>
                    <a:pt x="7360" y="3589"/>
                  </a:cubicBezTo>
                  <a:cubicBezTo>
                    <a:pt x="7360" y="3656"/>
                    <a:pt x="7360" y="3656"/>
                    <a:pt x="7360" y="3656"/>
                  </a:cubicBezTo>
                  <a:close/>
                  <a:moveTo>
                    <a:pt x="7064" y="3792"/>
                  </a:moveTo>
                  <a:cubicBezTo>
                    <a:pt x="7101" y="3724"/>
                    <a:pt x="7101" y="3724"/>
                    <a:pt x="7101" y="3724"/>
                  </a:cubicBezTo>
                  <a:cubicBezTo>
                    <a:pt x="7101" y="3724"/>
                    <a:pt x="7101" y="3724"/>
                    <a:pt x="7101" y="3724"/>
                  </a:cubicBezTo>
                  <a:cubicBezTo>
                    <a:pt x="7064" y="3724"/>
                    <a:pt x="7064" y="3724"/>
                    <a:pt x="7064" y="3724"/>
                  </a:cubicBezTo>
                  <a:cubicBezTo>
                    <a:pt x="7064" y="3724"/>
                    <a:pt x="7064" y="3724"/>
                    <a:pt x="7064" y="3724"/>
                  </a:cubicBezTo>
                  <a:cubicBezTo>
                    <a:pt x="7027" y="3724"/>
                    <a:pt x="7027" y="3724"/>
                    <a:pt x="7027" y="3724"/>
                  </a:cubicBezTo>
                  <a:cubicBezTo>
                    <a:pt x="7027" y="3792"/>
                    <a:pt x="7027" y="3792"/>
                    <a:pt x="7027" y="3792"/>
                  </a:cubicBezTo>
                  <a:cubicBezTo>
                    <a:pt x="7064" y="3792"/>
                    <a:pt x="7064" y="3792"/>
                    <a:pt x="7064" y="3792"/>
                  </a:cubicBezTo>
                  <a:close/>
                  <a:moveTo>
                    <a:pt x="7212" y="3792"/>
                  </a:move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724"/>
                    <a:pt x="7249" y="3724"/>
                    <a:pt x="7249" y="3724"/>
                  </a:cubicBezTo>
                  <a:cubicBezTo>
                    <a:pt x="7249" y="3656"/>
                    <a:pt x="7249" y="3656"/>
                    <a:pt x="7249" y="3656"/>
                  </a:cubicBezTo>
                  <a:cubicBezTo>
                    <a:pt x="7212" y="3656"/>
                    <a:pt x="7212" y="3656"/>
                    <a:pt x="7212" y="3656"/>
                  </a:cubicBezTo>
                  <a:cubicBezTo>
                    <a:pt x="7212" y="3656"/>
                    <a:pt x="7212" y="3656"/>
                    <a:pt x="7212" y="3656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175" y="3724"/>
                    <a:pt x="7175" y="3724"/>
                    <a:pt x="7175" y="3724"/>
                  </a:cubicBezTo>
                  <a:cubicBezTo>
                    <a:pt x="7212" y="3724"/>
                    <a:pt x="7212" y="3724"/>
                    <a:pt x="7212" y="3724"/>
                  </a:cubicBezTo>
                  <a:cubicBezTo>
                    <a:pt x="7212" y="3724"/>
                    <a:pt x="7212" y="3724"/>
                    <a:pt x="7212" y="3724"/>
                  </a:cubicBezTo>
                  <a:cubicBezTo>
                    <a:pt x="7212" y="3792"/>
                    <a:pt x="7212" y="3792"/>
                    <a:pt x="7212" y="3792"/>
                  </a:cubicBezTo>
                  <a:close/>
                  <a:moveTo>
                    <a:pt x="7249" y="4063"/>
                  </a:moveTo>
                  <a:cubicBezTo>
                    <a:pt x="7249" y="4063"/>
                    <a:pt x="7249" y="4063"/>
                    <a:pt x="7249" y="4063"/>
                  </a:cubicBezTo>
                  <a:cubicBezTo>
                    <a:pt x="7286" y="4063"/>
                    <a:pt x="7286" y="4063"/>
                    <a:pt x="7286" y="4063"/>
                  </a:cubicBezTo>
                  <a:cubicBezTo>
                    <a:pt x="7323" y="4063"/>
                    <a:pt x="7323" y="4063"/>
                    <a:pt x="7323" y="4063"/>
                  </a:cubicBezTo>
                  <a:cubicBezTo>
                    <a:pt x="7323" y="4063"/>
                    <a:pt x="7323" y="4063"/>
                    <a:pt x="7323" y="4063"/>
                  </a:cubicBezTo>
                  <a:cubicBezTo>
                    <a:pt x="7360" y="4063"/>
                    <a:pt x="7360" y="4063"/>
                    <a:pt x="7360" y="4063"/>
                  </a:cubicBezTo>
                  <a:cubicBezTo>
                    <a:pt x="7397" y="4063"/>
                    <a:pt x="7397" y="4063"/>
                    <a:pt x="7397" y="4063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95"/>
                    <a:pt x="7397" y="3995"/>
                    <a:pt x="7397" y="3995"/>
                  </a:cubicBezTo>
                  <a:cubicBezTo>
                    <a:pt x="7397" y="3927"/>
                    <a:pt x="7397" y="3927"/>
                    <a:pt x="7397" y="3927"/>
                  </a:cubicBezTo>
                  <a:cubicBezTo>
                    <a:pt x="7360" y="3927"/>
                    <a:pt x="7360" y="3927"/>
                    <a:pt x="7360" y="3927"/>
                  </a:cubicBezTo>
                  <a:cubicBezTo>
                    <a:pt x="7360" y="3927"/>
                    <a:pt x="7360" y="3927"/>
                    <a:pt x="7360" y="3927"/>
                  </a:cubicBezTo>
                  <a:cubicBezTo>
                    <a:pt x="7360" y="3995"/>
                    <a:pt x="7360" y="3995"/>
                    <a:pt x="7360" y="3995"/>
                  </a:cubicBezTo>
                  <a:cubicBezTo>
                    <a:pt x="7323" y="3995"/>
                    <a:pt x="7323" y="3995"/>
                    <a:pt x="7323" y="3995"/>
                  </a:cubicBezTo>
                  <a:cubicBezTo>
                    <a:pt x="7323" y="3995"/>
                    <a:pt x="7323" y="3995"/>
                    <a:pt x="7323" y="3995"/>
                  </a:cubicBezTo>
                  <a:cubicBezTo>
                    <a:pt x="7323" y="3927"/>
                    <a:pt x="7323" y="3927"/>
                    <a:pt x="7323" y="3927"/>
                  </a:cubicBezTo>
                  <a:cubicBezTo>
                    <a:pt x="7286" y="3927"/>
                    <a:pt x="7286" y="3927"/>
                    <a:pt x="7286" y="3927"/>
                  </a:cubicBezTo>
                  <a:cubicBezTo>
                    <a:pt x="7286" y="3995"/>
                    <a:pt x="7286" y="3995"/>
                    <a:pt x="7286" y="3995"/>
                  </a:cubicBezTo>
                  <a:cubicBezTo>
                    <a:pt x="7286" y="3995"/>
                    <a:pt x="7286" y="3995"/>
                    <a:pt x="7286" y="3995"/>
                  </a:cubicBezTo>
                  <a:cubicBezTo>
                    <a:pt x="7249" y="3995"/>
                    <a:pt x="7249" y="3995"/>
                    <a:pt x="7249" y="3995"/>
                  </a:cubicBezTo>
                  <a:cubicBezTo>
                    <a:pt x="7249" y="4063"/>
                    <a:pt x="7249" y="4063"/>
                    <a:pt x="7249" y="4063"/>
                  </a:cubicBezTo>
                  <a:cubicBezTo>
                    <a:pt x="7249" y="4063"/>
                    <a:pt x="7249" y="4063"/>
                    <a:pt x="7249" y="4063"/>
                  </a:cubicBezTo>
                  <a:close/>
                  <a:moveTo>
                    <a:pt x="4290" y="2438"/>
                  </a:moveTo>
                  <a:cubicBezTo>
                    <a:pt x="4327" y="2438"/>
                    <a:pt x="4327" y="2438"/>
                    <a:pt x="4327" y="2438"/>
                  </a:cubicBezTo>
                  <a:cubicBezTo>
                    <a:pt x="4364" y="2505"/>
                    <a:pt x="4364" y="2505"/>
                    <a:pt x="4364" y="2505"/>
                  </a:cubicBezTo>
                  <a:cubicBezTo>
                    <a:pt x="4364" y="2505"/>
                    <a:pt x="4364" y="2505"/>
                    <a:pt x="4364" y="2505"/>
                  </a:cubicBezTo>
                  <a:cubicBezTo>
                    <a:pt x="4401" y="2438"/>
                    <a:pt x="4401" y="2438"/>
                    <a:pt x="4401" y="2438"/>
                  </a:cubicBezTo>
                  <a:cubicBezTo>
                    <a:pt x="4438" y="2438"/>
                    <a:pt x="4438" y="2438"/>
                    <a:pt x="4438" y="2438"/>
                  </a:cubicBezTo>
                  <a:cubicBezTo>
                    <a:pt x="4401" y="2438"/>
                    <a:pt x="4401" y="2438"/>
                    <a:pt x="4401" y="2438"/>
                  </a:cubicBezTo>
                  <a:cubicBezTo>
                    <a:pt x="4364" y="2438"/>
                    <a:pt x="4364" y="2438"/>
                    <a:pt x="4364" y="2438"/>
                  </a:cubicBezTo>
                  <a:cubicBezTo>
                    <a:pt x="4327" y="2438"/>
                    <a:pt x="4327" y="2438"/>
                    <a:pt x="4327" y="2438"/>
                  </a:cubicBezTo>
                  <a:cubicBezTo>
                    <a:pt x="4327" y="2370"/>
                    <a:pt x="4327" y="2370"/>
                    <a:pt x="4327" y="2370"/>
                  </a:cubicBezTo>
                  <a:cubicBezTo>
                    <a:pt x="4290" y="2370"/>
                    <a:pt x="4290" y="2370"/>
                    <a:pt x="4290" y="2370"/>
                  </a:cubicBezTo>
                  <a:cubicBezTo>
                    <a:pt x="4290" y="2438"/>
                    <a:pt x="4290" y="2438"/>
                    <a:pt x="4290" y="2438"/>
                  </a:cubicBezTo>
                  <a:cubicBezTo>
                    <a:pt x="4290" y="2438"/>
                    <a:pt x="4290" y="2438"/>
                    <a:pt x="4290" y="2438"/>
                  </a:cubicBezTo>
                  <a:close/>
                  <a:moveTo>
                    <a:pt x="4216" y="1287"/>
                  </a:moveTo>
                  <a:cubicBezTo>
                    <a:pt x="4216" y="1287"/>
                    <a:pt x="4216" y="1287"/>
                    <a:pt x="4216" y="1287"/>
                  </a:cubicBezTo>
                  <a:cubicBezTo>
                    <a:pt x="4216" y="1219"/>
                    <a:pt x="4216" y="1219"/>
                    <a:pt x="4216" y="1219"/>
                  </a:cubicBezTo>
                  <a:cubicBezTo>
                    <a:pt x="4253" y="1151"/>
                    <a:pt x="4253" y="1151"/>
                    <a:pt x="4253" y="1151"/>
                  </a:cubicBezTo>
                  <a:cubicBezTo>
                    <a:pt x="4290" y="1151"/>
                    <a:pt x="4290" y="1151"/>
                    <a:pt x="4290" y="1151"/>
                  </a:cubicBezTo>
                  <a:cubicBezTo>
                    <a:pt x="4364" y="1219"/>
                    <a:pt x="4364" y="1219"/>
                    <a:pt x="4364" y="1219"/>
                  </a:cubicBezTo>
                  <a:cubicBezTo>
                    <a:pt x="4364" y="1219"/>
                    <a:pt x="4364" y="1219"/>
                    <a:pt x="4364" y="1219"/>
                  </a:cubicBezTo>
                  <a:cubicBezTo>
                    <a:pt x="4327" y="1287"/>
                    <a:pt x="4327" y="1287"/>
                    <a:pt x="4327" y="1287"/>
                  </a:cubicBezTo>
                  <a:cubicBezTo>
                    <a:pt x="4290" y="1287"/>
                    <a:pt x="4290" y="1287"/>
                    <a:pt x="4290" y="1287"/>
                  </a:cubicBezTo>
                  <a:cubicBezTo>
                    <a:pt x="4253" y="1287"/>
                    <a:pt x="4253" y="1287"/>
                    <a:pt x="4253" y="1287"/>
                  </a:cubicBezTo>
                  <a:cubicBezTo>
                    <a:pt x="4253" y="1287"/>
                    <a:pt x="4216" y="1287"/>
                    <a:pt x="4216" y="1287"/>
                  </a:cubicBezTo>
                  <a:close/>
                  <a:moveTo>
                    <a:pt x="5252" y="406"/>
                  </a:moveTo>
                  <a:cubicBezTo>
                    <a:pt x="5252" y="339"/>
                    <a:pt x="5252" y="339"/>
                    <a:pt x="5252" y="339"/>
                  </a:cubicBezTo>
                  <a:cubicBezTo>
                    <a:pt x="5289" y="339"/>
                    <a:pt x="5289" y="339"/>
                    <a:pt x="5289" y="339"/>
                  </a:cubicBezTo>
                  <a:cubicBezTo>
                    <a:pt x="5326" y="339"/>
                    <a:pt x="5326" y="339"/>
                    <a:pt x="5326" y="339"/>
                  </a:cubicBezTo>
                  <a:cubicBezTo>
                    <a:pt x="5363" y="339"/>
                    <a:pt x="5363" y="339"/>
                    <a:pt x="5363" y="339"/>
                  </a:cubicBezTo>
                  <a:cubicBezTo>
                    <a:pt x="5363" y="339"/>
                    <a:pt x="5363" y="339"/>
                    <a:pt x="5363" y="339"/>
                  </a:cubicBezTo>
                  <a:cubicBezTo>
                    <a:pt x="5363" y="406"/>
                    <a:pt x="5363" y="406"/>
                    <a:pt x="5363" y="406"/>
                  </a:cubicBezTo>
                  <a:cubicBezTo>
                    <a:pt x="5326" y="474"/>
                    <a:pt x="5326" y="474"/>
                    <a:pt x="5326" y="474"/>
                  </a:cubicBezTo>
                  <a:cubicBezTo>
                    <a:pt x="5289" y="474"/>
                    <a:pt x="5289" y="474"/>
                    <a:pt x="5289" y="474"/>
                  </a:cubicBezTo>
                  <a:cubicBezTo>
                    <a:pt x="5252" y="474"/>
                    <a:pt x="5252" y="474"/>
                    <a:pt x="5252" y="474"/>
                  </a:cubicBezTo>
                  <a:cubicBezTo>
                    <a:pt x="5252" y="406"/>
                    <a:pt x="5252" y="406"/>
                    <a:pt x="5252" y="406"/>
                  </a:cubicBezTo>
                  <a:close/>
                  <a:moveTo>
                    <a:pt x="5955" y="1219"/>
                  </a:moveTo>
                  <a:cubicBezTo>
                    <a:pt x="6029" y="1151"/>
                    <a:pt x="6029" y="1151"/>
                    <a:pt x="6029" y="1151"/>
                  </a:cubicBezTo>
                  <a:cubicBezTo>
                    <a:pt x="6066" y="1083"/>
                    <a:pt x="6066" y="1083"/>
                    <a:pt x="6066" y="1083"/>
                  </a:cubicBezTo>
                  <a:cubicBezTo>
                    <a:pt x="6066" y="1016"/>
                    <a:pt x="6066" y="1016"/>
                    <a:pt x="6066" y="1016"/>
                  </a:cubicBezTo>
                  <a:cubicBezTo>
                    <a:pt x="6103" y="948"/>
                    <a:pt x="6103" y="948"/>
                    <a:pt x="6103" y="948"/>
                  </a:cubicBezTo>
                  <a:cubicBezTo>
                    <a:pt x="6140" y="880"/>
                    <a:pt x="6140" y="880"/>
                    <a:pt x="6140" y="880"/>
                  </a:cubicBezTo>
                  <a:cubicBezTo>
                    <a:pt x="6214" y="813"/>
                    <a:pt x="6214" y="813"/>
                    <a:pt x="6214" y="813"/>
                  </a:cubicBezTo>
                  <a:cubicBezTo>
                    <a:pt x="6214" y="813"/>
                    <a:pt x="6214" y="813"/>
                    <a:pt x="6214" y="813"/>
                  </a:cubicBezTo>
                  <a:cubicBezTo>
                    <a:pt x="6214" y="745"/>
                    <a:pt x="6214" y="745"/>
                    <a:pt x="6214" y="745"/>
                  </a:cubicBezTo>
                  <a:cubicBezTo>
                    <a:pt x="6140" y="677"/>
                    <a:pt x="6140" y="677"/>
                    <a:pt x="6140" y="677"/>
                  </a:cubicBezTo>
                  <a:cubicBezTo>
                    <a:pt x="6103" y="609"/>
                    <a:pt x="6103" y="609"/>
                    <a:pt x="6103" y="609"/>
                  </a:cubicBezTo>
                  <a:cubicBezTo>
                    <a:pt x="6066" y="542"/>
                    <a:pt x="6066" y="542"/>
                    <a:pt x="6066" y="542"/>
                  </a:cubicBezTo>
                  <a:cubicBezTo>
                    <a:pt x="6066" y="474"/>
                    <a:pt x="6066" y="474"/>
                    <a:pt x="6066" y="474"/>
                  </a:cubicBezTo>
                  <a:cubicBezTo>
                    <a:pt x="6103" y="406"/>
                    <a:pt x="6103" y="406"/>
                    <a:pt x="6103" y="406"/>
                  </a:cubicBezTo>
                  <a:cubicBezTo>
                    <a:pt x="6103" y="339"/>
                    <a:pt x="6103" y="339"/>
                    <a:pt x="6103" y="339"/>
                  </a:cubicBezTo>
                  <a:cubicBezTo>
                    <a:pt x="6103" y="339"/>
                    <a:pt x="6103" y="339"/>
                    <a:pt x="6103" y="339"/>
                  </a:cubicBezTo>
                  <a:cubicBezTo>
                    <a:pt x="5992" y="339"/>
                    <a:pt x="5992" y="339"/>
                    <a:pt x="5992" y="339"/>
                  </a:cubicBezTo>
                  <a:cubicBezTo>
                    <a:pt x="5955" y="339"/>
                    <a:pt x="5955" y="339"/>
                    <a:pt x="5955" y="339"/>
                  </a:cubicBezTo>
                  <a:cubicBezTo>
                    <a:pt x="5881" y="271"/>
                    <a:pt x="5881" y="271"/>
                    <a:pt x="5881" y="271"/>
                  </a:cubicBezTo>
                  <a:cubicBezTo>
                    <a:pt x="5844" y="135"/>
                    <a:pt x="5844" y="135"/>
                    <a:pt x="5844" y="135"/>
                  </a:cubicBezTo>
                  <a:cubicBezTo>
                    <a:pt x="5770" y="68"/>
                    <a:pt x="5770" y="68"/>
                    <a:pt x="5770" y="68"/>
                  </a:cubicBezTo>
                  <a:cubicBezTo>
                    <a:pt x="5733" y="0"/>
                    <a:pt x="5733" y="0"/>
                    <a:pt x="5733" y="0"/>
                  </a:cubicBezTo>
                  <a:cubicBezTo>
                    <a:pt x="5696" y="0"/>
                    <a:pt x="5696" y="0"/>
                    <a:pt x="5696" y="0"/>
                  </a:cubicBezTo>
                  <a:cubicBezTo>
                    <a:pt x="5696" y="68"/>
                    <a:pt x="5696" y="68"/>
                    <a:pt x="5696" y="68"/>
                  </a:cubicBezTo>
                  <a:cubicBezTo>
                    <a:pt x="5696" y="68"/>
                    <a:pt x="5696" y="68"/>
                    <a:pt x="5696" y="68"/>
                  </a:cubicBezTo>
                  <a:cubicBezTo>
                    <a:pt x="5696" y="135"/>
                    <a:pt x="5696" y="135"/>
                    <a:pt x="5696" y="135"/>
                  </a:cubicBezTo>
                  <a:cubicBezTo>
                    <a:pt x="5696" y="203"/>
                    <a:pt x="5696" y="203"/>
                    <a:pt x="5696" y="203"/>
                  </a:cubicBezTo>
                  <a:cubicBezTo>
                    <a:pt x="5659" y="271"/>
                    <a:pt x="5659" y="271"/>
                    <a:pt x="5659" y="271"/>
                  </a:cubicBezTo>
                  <a:cubicBezTo>
                    <a:pt x="5622" y="339"/>
                    <a:pt x="5622" y="339"/>
                    <a:pt x="5622" y="339"/>
                  </a:cubicBezTo>
                  <a:cubicBezTo>
                    <a:pt x="5622" y="406"/>
                    <a:pt x="5622" y="406"/>
                    <a:pt x="5622" y="406"/>
                  </a:cubicBezTo>
                  <a:cubicBezTo>
                    <a:pt x="5585" y="474"/>
                    <a:pt x="5585" y="474"/>
                    <a:pt x="5585" y="474"/>
                  </a:cubicBezTo>
                  <a:cubicBezTo>
                    <a:pt x="5622" y="677"/>
                    <a:pt x="5622" y="677"/>
                    <a:pt x="5622" y="677"/>
                  </a:cubicBezTo>
                  <a:cubicBezTo>
                    <a:pt x="5622" y="745"/>
                    <a:pt x="5622" y="745"/>
                    <a:pt x="5622" y="745"/>
                  </a:cubicBezTo>
                  <a:cubicBezTo>
                    <a:pt x="5659" y="813"/>
                    <a:pt x="5659" y="813"/>
                    <a:pt x="5659" y="813"/>
                  </a:cubicBezTo>
                  <a:cubicBezTo>
                    <a:pt x="5659" y="813"/>
                    <a:pt x="5659" y="813"/>
                    <a:pt x="5659" y="813"/>
                  </a:cubicBezTo>
                  <a:cubicBezTo>
                    <a:pt x="5659" y="948"/>
                    <a:pt x="5659" y="948"/>
                    <a:pt x="5659" y="948"/>
                  </a:cubicBezTo>
                  <a:cubicBezTo>
                    <a:pt x="5622" y="1016"/>
                    <a:pt x="5622" y="1016"/>
                    <a:pt x="5622" y="1016"/>
                  </a:cubicBezTo>
                  <a:cubicBezTo>
                    <a:pt x="5622" y="1083"/>
                    <a:pt x="5622" y="1083"/>
                    <a:pt x="5622" y="1083"/>
                  </a:cubicBezTo>
                  <a:cubicBezTo>
                    <a:pt x="5622" y="1151"/>
                    <a:pt x="5622" y="1151"/>
                    <a:pt x="5622" y="1151"/>
                  </a:cubicBezTo>
                  <a:cubicBezTo>
                    <a:pt x="5659" y="1083"/>
                    <a:pt x="5659" y="1083"/>
                    <a:pt x="5659" y="1083"/>
                  </a:cubicBezTo>
                  <a:cubicBezTo>
                    <a:pt x="5659" y="1083"/>
                    <a:pt x="5659" y="1083"/>
                    <a:pt x="5659" y="1083"/>
                  </a:cubicBezTo>
                  <a:cubicBezTo>
                    <a:pt x="5696" y="1016"/>
                    <a:pt x="5696" y="1016"/>
                    <a:pt x="5696" y="1016"/>
                  </a:cubicBezTo>
                  <a:cubicBezTo>
                    <a:pt x="5733" y="1083"/>
                    <a:pt x="5733" y="1083"/>
                    <a:pt x="5733" y="1083"/>
                  </a:cubicBezTo>
                  <a:cubicBezTo>
                    <a:pt x="5733" y="1083"/>
                    <a:pt x="5733" y="1083"/>
                    <a:pt x="5733" y="1083"/>
                  </a:cubicBezTo>
                  <a:cubicBezTo>
                    <a:pt x="5770" y="1151"/>
                    <a:pt x="5770" y="1151"/>
                    <a:pt x="5770" y="1151"/>
                  </a:cubicBezTo>
                  <a:cubicBezTo>
                    <a:pt x="5807" y="1151"/>
                    <a:pt x="5807" y="1151"/>
                    <a:pt x="5807" y="1151"/>
                  </a:cubicBezTo>
                  <a:cubicBezTo>
                    <a:pt x="5807" y="1151"/>
                    <a:pt x="5807" y="1151"/>
                    <a:pt x="5807" y="1151"/>
                  </a:cubicBezTo>
                  <a:cubicBezTo>
                    <a:pt x="5844" y="1151"/>
                    <a:pt x="5844" y="1151"/>
                    <a:pt x="5844" y="1151"/>
                  </a:cubicBezTo>
                  <a:cubicBezTo>
                    <a:pt x="5881" y="1219"/>
                    <a:pt x="5881" y="1219"/>
                    <a:pt x="5881" y="1219"/>
                  </a:cubicBezTo>
                  <a:cubicBezTo>
                    <a:pt x="5918" y="1219"/>
                    <a:pt x="5918" y="1219"/>
                    <a:pt x="5918" y="1219"/>
                  </a:cubicBezTo>
                  <a:cubicBezTo>
                    <a:pt x="5955" y="1219"/>
                    <a:pt x="5955" y="1219"/>
                    <a:pt x="5955" y="1219"/>
                  </a:cubicBezTo>
                  <a:close/>
                  <a:moveTo>
                    <a:pt x="5807" y="1557"/>
                  </a:moveTo>
                  <a:cubicBezTo>
                    <a:pt x="5807" y="1557"/>
                    <a:pt x="5807" y="1557"/>
                    <a:pt x="5807" y="1557"/>
                  </a:cubicBezTo>
                  <a:cubicBezTo>
                    <a:pt x="5844" y="1625"/>
                    <a:pt x="5844" y="1625"/>
                    <a:pt x="5844" y="1625"/>
                  </a:cubicBezTo>
                  <a:cubicBezTo>
                    <a:pt x="5881" y="1625"/>
                    <a:pt x="5881" y="1625"/>
                    <a:pt x="5881" y="1625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955" y="1557"/>
                    <a:pt x="5955" y="1557"/>
                    <a:pt x="5955" y="1557"/>
                  </a:cubicBezTo>
                  <a:cubicBezTo>
                    <a:pt x="5992" y="1490"/>
                    <a:pt x="5992" y="1490"/>
                    <a:pt x="5992" y="1490"/>
                  </a:cubicBezTo>
                  <a:cubicBezTo>
                    <a:pt x="5992" y="1422"/>
                    <a:pt x="5992" y="1422"/>
                    <a:pt x="5992" y="1422"/>
                  </a:cubicBezTo>
                  <a:cubicBezTo>
                    <a:pt x="6029" y="1354"/>
                    <a:pt x="6029" y="1354"/>
                    <a:pt x="6029" y="1354"/>
                  </a:cubicBezTo>
                  <a:cubicBezTo>
                    <a:pt x="5992" y="1287"/>
                    <a:pt x="5992" y="1287"/>
                    <a:pt x="5992" y="1287"/>
                  </a:cubicBezTo>
                  <a:cubicBezTo>
                    <a:pt x="5955" y="1287"/>
                    <a:pt x="5955" y="1287"/>
                    <a:pt x="5955" y="1287"/>
                  </a:cubicBezTo>
                  <a:cubicBezTo>
                    <a:pt x="5881" y="1219"/>
                    <a:pt x="5881" y="1219"/>
                    <a:pt x="5881" y="1219"/>
                  </a:cubicBezTo>
                  <a:cubicBezTo>
                    <a:pt x="5844" y="1287"/>
                    <a:pt x="5844" y="1287"/>
                    <a:pt x="5844" y="1287"/>
                  </a:cubicBezTo>
                  <a:cubicBezTo>
                    <a:pt x="5807" y="1287"/>
                    <a:pt x="5807" y="1287"/>
                    <a:pt x="5807" y="1287"/>
                  </a:cubicBezTo>
                  <a:cubicBezTo>
                    <a:pt x="5770" y="1287"/>
                    <a:pt x="5770" y="1287"/>
                    <a:pt x="5770" y="1287"/>
                  </a:cubicBezTo>
                  <a:cubicBezTo>
                    <a:pt x="5733" y="1287"/>
                    <a:pt x="5733" y="1287"/>
                    <a:pt x="5733" y="1287"/>
                  </a:cubicBezTo>
                  <a:cubicBezTo>
                    <a:pt x="5733" y="1287"/>
                    <a:pt x="5733" y="1287"/>
                    <a:pt x="5733" y="1287"/>
                  </a:cubicBezTo>
                  <a:cubicBezTo>
                    <a:pt x="5696" y="1287"/>
                    <a:pt x="5696" y="1287"/>
                    <a:pt x="5696" y="1287"/>
                  </a:cubicBezTo>
                  <a:cubicBezTo>
                    <a:pt x="5659" y="1287"/>
                    <a:pt x="5659" y="1287"/>
                    <a:pt x="5659" y="1287"/>
                  </a:cubicBezTo>
                  <a:cubicBezTo>
                    <a:pt x="5696" y="1354"/>
                    <a:pt x="5696" y="1354"/>
                    <a:pt x="5696" y="1354"/>
                  </a:cubicBezTo>
                  <a:cubicBezTo>
                    <a:pt x="5733" y="1354"/>
                    <a:pt x="5733" y="1354"/>
                    <a:pt x="5733" y="1354"/>
                  </a:cubicBezTo>
                  <a:cubicBezTo>
                    <a:pt x="5733" y="1422"/>
                    <a:pt x="5733" y="1422"/>
                    <a:pt x="5733" y="1422"/>
                  </a:cubicBezTo>
                  <a:cubicBezTo>
                    <a:pt x="5770" y="1422"/>
                    <a:pt x="5770" y="1422"/>
                    <a:pt x="5770" y="1422"/>
                  </a:cubicBezTo>
                  <a:cubicBezTo>
                    <a:pt x="5807" y="1490"/>
                    <a:pt x="5807" y="1490"/>
                    <a:pt x="5807" y="1490"/>
                  </a:cubicBezTo>
                  <a:cubicBezTo>
                    <a:pt x="5844" y="1490"/>
                    <a:pt x="5844" y="1490"/>
                    <a:pt x="5844" y="1490"/>
                  </a:cubicBezTo>
                  <a:cubicBezTo>
                    <a:pt x="5881" y="1490"/>
                    <a:pt x="5881" y="1490"/>
                    <a:pt x="5881" y="1490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918" y="1557"/>
                    <a:pt x="5918" y="1557"/>
                    <a:pt x="5918" y="1557"/>
                  </a:cubicBezTo>
                  <a:cubicBezTo>
                    <a:pt x="5844" y="1557"/>
                    <a:pt x="5844" y="1557"/>
                    <a:pt x="5844" y="1557"/>
                  </a:cubicBezTo>
                  <a:cubicBezTo>
                    <a:pt x="5807" y="1557"/>
                    <a:pt x="5807" y="1557"/>
                    <a:pt x="5807" y="1557"/>
                  </a:cubicBezTo>
                  <a:close/>
                  <a:moveTo>
                    <a:pt x="6916" y="1761"/>
                  </a:moveTo>
                  <a:cubicBezTo>
                    <a:pt x="6916" y="1761"/>
                    <a:pt x="6916" y="1761"/>
                    <a:pt x="6916" y="1761"/>
                  </a:cubicBezTo>
                  <a:cubicBezTo>
                    <a:pt x="6879" y="1828"/>
                    <a:pt x="6879" y="1828"/>
                    <a:pt x="6879" y="1828"/>
                  </a:cubicBezTo>
                  <a:cubicBezTo>
                    <a:pt x="6842" y="1896"/>
                    <a:pt x="6842" y="1896"/>
                    <a:pt x="6842" y="1896"/>
                  </a:cubicBezTo>
                  <a:cubicBezTo>
                    <a:pt x="6805" y="1964"/>
                    <a:pt x="6805" y="1964"/>
                    <a:pt x="6805" y="1964"/>
                  </a:cubicBezTo>
                  <a:cubicBezTo>
                    <a:pt x="6768" y="1964"/>
                    <a:pt x="6768" y="1964"/>
                    <a:pt x="6768" y="1964"/>
                  </a:cubicBezTo>
                  <a:cubicBezTo>
                    <a:pt x="6732" y="1964"/>
                    <a:pt x="6732" y="1964"/>
                    <a:pt x="6732" y="1964"/>
                  </a:cubicBezTo>
                  <a:cubicBezTo>
                    <a:pt x="6732" y="1964"/>
                    <a:pt x="6732" y="1964"/>
                    <a:pt x="6732" y="1964"/>
                  </a:cubicBezTo>
                  <a:cubicBezTo>
                    <a:pt x="6695" y="1896"/>
                    <a:pt x="6695" y="1896"/>
                    <a:pt x="6695" y="1896"/>
                  </a:cubicBezTo>
                  <a:cubicBezTo>
                    <a:pt x="6658" y="1896"/>
                    <a:pt x="6658" y="1896"/>
                    <a:pt x="6658" y="1896"/>
                  </a:cubicBezTo>
                  <a:cubicBezTo>
                    <a:pt x="6621" y="1896"/>
                    <a:pt x="6621" y="1896"/>
                    <a:pt x="6621" y="1896"/>
                  </a:cubicBezTo>
                  <a:cubicBezTo>
                    <a:pt x="6621" y="1896"/>
                    <a:pt x="6621" y="1896"/>
                    <a:pt x="6621" y="1896"/>
                  </a:cubicBezTo>
                  <a:cubicBezTo>
                    <a:pt x="6510" y="1896"/>
                    <a:pt x="6510" y="1896"/>
                    <a:pt x="6510" y="1896"/>
                  </a:cubicBezTo>
                  <a:cubicBezTo>
                    <a:pt x="6473" y="1896"/>
                    <a:pt x="6473" y="1896"/>
                    <a:pt x="6473" y="1896"/>
                  </a:cubicBezTo>
                  <a:cubicBezTo>
                    <a:pt x="6473" y="1828"/>
                    <a:pt x="6473" y="1828"/>
                    <a:pt x="6473" y="1828"/>
                  </a:cubicBezTo>
                  <a:cubicBezTo>
                    <a:pt x="6436" y="1896"/>
                    <a:pt x="6436" y="1896"/>
                    <a:pt x="6436" y="1896"/>
                  </a:cubicBezTo>
                  <a:cubicBezTo>
                    <a:pt x="6362" y="1896"/>
                    <a:pt x="6362" y="1896"/>
                    <a:pt x="6362" y="1896"/>
                  </a:cubicBezTo>
                  <a:cubicBezTo>
                    <a:pt x="6362" y="1896"/>
                    <a:pt x="6362" y="1896"/>
                    <a:pt x="6362" y="1896"/>
                  </a:cubicBezTo>
                  <a:cubicBezTo>
                    <a:pt x="6325" y="1828"/>
                    <a:pt x="6325" y="1828"/>
                    <a:pt x="6325" y="1828"/>
                  </a:cubicBezTo>
                  <a:cubicBezTo>
                    <a:pt x="6288" y="1828"/>
                    <a:pt x="6288" y="1828"/>
                    <a:pt x="6288" y="1828"/>
                  </a:cubicBezTo>
                  <a:cubicBezTo>
                    <a:pt x="6251" y="1828"/>
                    <a:pt x="6251" y="1828"/>
                    <a:pt x="6251" y="1828"/>
                  </a:cubicBezTo>
                  <a:cubicBezTo>
                    <a:pt x="6214" y="1693"/>
                    <a:pt x="6214" y="1693"/>
                    <a:pt x="6214" y="1693"/>
                  </a:cubicBezTo>
                  <a:cubicBezTo>
                    <a:pt x="6214" y="1625"/>
                    <a:pt x="6214" y="1625"/>
                    <a:pt x="6214" y="1625"/>
                  </a:cubicBezTo>
                  <a:cubicBezTo>
                    <a:pt x="6177" y="1625"/>
                    <a:pt x="6177" y="1625"/>
                    <a:pt x="6177" y="1625"/>
                  </a:cubicBezTo>
                  <a:cubicBezTo>
                    <a:pt x="6140" y="1693"/>
                    <a:pt x="6140" y="1693"/>
                    <a:pt x="6140" y="1693"/>
                  </a:cubicBezTo>
                  <a:cubicBezTo>
                    <a:pt x="6140" y="1625"/>
                    <a:pt x="6140" y="1625"/>
                    <a:pt x="6140" y="1625"/>
                  </a:cubicBezTo>
                  <a:cubicBezTo>
                    <a:pt x="6103" y="1625"/>
                    <a:pt x="6103" y="1625"/>
                    <a:pt x="6103" y="1625"/>
                  </a:cubicBezTo>
                  <a:cubicBezTo>
                    <a:pt x="6103" y="1625"/>
                    <a:pt x="6103" y="1625"/>
                    <a:pt x="6103" y="1625"/>
                  </a:cubicBezTo>
                  <a:cubicBezTo>
                    <a:pt x="6103" y="1693"/>
                    <a:pt x="6103" y="1693"/>
                    <a:pt x="6103" y="1693"/>
                  </a:cubicBezTo>
                  <a:cubicBezTo>
                    <a:pt x="6066" y="1693"/>
                    <a:pt x="6066" y="1693"/>
                    <a:pt x="6066" y="1693"/>
                  </a:cubicBezTo>
                  <a:cubicBezTo>
                    <a:pt x="6066" y="1693"/>
                    <a:pt x="6066" y="1693"/>
                    <a:pt x="6066" y="1693"/>
                  </a:cubicBezTo>
                  <a:cubicBezTo>
                    <a:pt x="6029" y="1625"/>
                    <a:pt x="6029" y="1625"/>
                    <a:pt x="6029" y="1625"/>
                  </a:cubicBezTo>
                  <a:cubicBezTo>
                    <a:pt x="6029" y="1625"/>
                    <a:pt x="6029" y="1625"/>
                    <a:pt x="6029" y="1625"/>
                  </a:cubicBezTo>
                  <a:cubicBezTo>
                    <a:pt x="6066" y="1557"/>
                    <a:pt x="6066" y="1557"/>
                    <a:pt x="6066" y="1557"/>
                  </a:cubicBezTo>
                  <a:cubicBezTo>
                    <a:pt x="6103" y="1557"/>
                    <a:pt x="6103" y="1557"/>
                    <a:pt x="6103" y="1557"/>
                  </a:cubicBezTo>
                  <a:cubicBezTo>
                    <a:pt x="6066" y="1422"/>
                    <a:pt x="6066" y="1422"/>
                    <a:pt x="6066" y="1422"/>
                  </a:cubicBezTo>
                  <a:cubicBezTo>
                    <a:pt x="6066" y="1422"/>
                    <a:pt x="6066" y="1422"/>
                    <a:pt x="6066" y="1422"/>
                  </a:cubicBezTo>
                  <a:cubicBezTo>
                    <a:pt x="6103" y="1354"/>
                    <a:pt x="6103" y="1354"/>
                    <a:pt x="6103" y="1354"/>
                  </a:cubicBezTo>
                  <a:cubicBezTo>
                    <a:pt x="6103" y="1287"/>
                    <a:pt x="6103" y="1287"/>
                    <a:pt x="6103" y="1287"/>
                  </a:cubicBezTo>
                  <a:cubicBezTo>
                    <a:pt x="6103" y="1287"/>
                    <a:pt x="6103" y="1287"/>
                    <a:pt x="6103" y="1287"/>
                  </a:cubicBezTo>
                  <a:cubicBezTo>
                    <a:pt x="6066" y="1287"/>
                    <a:pt x="6066" y="1287"/>
                    <a:pt x="6066" y="1287"/>
                  </a:cubicBezTo>
                  <a:cubicBezTo>
                    <a:pt x="6066" y="1219"/>
                    <a:pt x="6066" y="1219"/>
                    <a:pt x="6066" y="1219"/>
                  </a:cubicBezTo>
                  <a:cubicBezTo>
                    <a:pt x="6066" y="1151"/>
                    <a:pt x="6066" y="1151"/>
                    <a:pt x="6066" y="1151"/>
                  </a:cubicBezTo>
                  <a:cubicBezTo>
                    <a:pt x="6103" y="1083"/>
                    <a:pt x="6103" y="1083"/>
                    <a:pt x="6103" y="1083"/>
                  </a:cubicBezTo>
                  <a:cubicBezTo>
                    <a:pt x="6140" y="1083"/>
                    <a:pt x="6140" y="1083"/>
                    <a:pt x="6140" y="1083"/>
                  </a:cubicBezTo>
                  <a:cubicBezTo>
                    <a:pt x="6140" y="1016"/>
                    <a:pt x="6140" y="1016"/>
                    <a:pt x="6140" y="1016"/>
                  </a:cubicBezTo>
                  <a:cubicBezTo>
                    <a:pt x="6140" y="1016"/>
                    <a:pt x="6140" y="1016"/>
                    <a:pt x="6140" y="1016"/>
                  </a:cubicBezTo>
                  <a:cubicBezTo>
                    <a:pt x="6214" y="948"/>
                    <a:pt x="6214" y="948"/>
                    <a:pt x="6214" y="948"/>
                  </a:cubicBezTo>
                  <a:cubicBezTo>
                    <a:pt x="6251" y="948"/>
                    <a:pt x="6251" y="948"/>
                    <a:pt x="6251" y="948"/>
                  </a:cubicBezTo>
                  <a:cubicBezTo>
                    <a:pt x="6251" y="880"/>
                    <a:pt x="6251" y="880"/>
                    <a:pt x="6251" y="880"/>
                  </a:cubicBezTo>
                  <a:cubicBezTo>
                    <a:pt x="6288" y="813"/>
                    <a:pt x="6288" y="813"/>
                    <a:pt x="6288" y="813"/>
                  </a:cubicBezTo>
                  <a:cubicBezTo>
                    <a:pt x="6325" y="813"/>
                    <a:pt x="6325" y="813"/>
                    <a:pt x="6325" y="813"/>
                  </a:cubicBezTo>
                  <a:cubicBezTo>
                    <a:pt x="6399" y="880"/>
                    <a:pt x="6399" y="880"/>
                    <a:pt x="6399" y="880"/>
                  </a:cubicBezTo>
                  <a:cubicBezTo>
                    <a:pt x="6436" y="1016"/>
                    <a:pt x="6436" y="1016"/>
                    <a:pt x="6436" y="1016"/>
                  </a:cubicBezTo>
                  <a:cubicBezTo>
                    <a:pt x="6436" y="1083"/>
                    <a:pt x="6436" y="1083"/>
                    <a:pt x="6436" y="1083"/>
                  </a:cubicBezTo>
                  <a:cubicBezTo>
                    <a:pt x="6436" y="1151"/>
                    <a:pt x="6436" y="1151"/>
                    <a:pt x="6436" y="1151"/>
                  </a:cubicBezTo>
                  <a:cubicBezTo>
                    <a:pt x="6436" y="1151"/>
                    <a:pt x="6436" y="1151"/>
                    <a:pt x="6436" y="1151"/>
                  </a:cubicBezTo>
                  <a:cubicBezTo>
                    <a:pt x="6436" y="1219"/>
                    <a:pt x="6436" y="1219"/>
                    <a:pt x="6436" y="1219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36" y="1287"/>
                    <a:pt x="6436" y="1287"/>
                    <a:pt x="6436" y="1287"/>
                  </a:cubicBezTo>
                  <a:cubicBezTo>
                    <a:pt x="6473" y="1219"/>
                    <a:pt x="6473" y="1219"/>
                    <a:pt x="6473" y="1219"/>
                  </a:cubicBezTo>
                  <a:cubicBezTo>
                    <a:pt x="6473" y="1151"/>
                    <a:pt x="6473" y="1151"/>
                    <a:pt x="6473" y="1151"/>
                  </a:cubicBezTo>
                  <a:cubicBezTo>
                    <a:pt x="6473" y="1083"/>
                    <a:pt x="6473" y="1083"/>
                    <a:pt x="6473" y="1083"/>
                  </a:cubicBezTo>
                  <a:cubicBezTo>
                    <a:pt x="6473" y="1083"/>
                    <a:pt x="6473" y="1083"/>
                    <a:pt x="6473" y="1083"/>
                  </a:cubicBezTo>
                  <a:cubicBezTo>
                    <a:pt x="6473" y="1016"/>
                    <a:pt x="6473" y="1016"/>
                    <a:pt x="6473" y="1016"/>
                  </a:cubicBezTo>
                  <a:cubicBezTo>
                    <a:pt x="6436" y="948"/>
                    <a:pt x="6436" y="948"/>
                    <a:pt x="6436" y="948"/>
                  </a:cubicBezTo>
                  <a:cubicBezTo>
                    <a:pt x="6436" y="880"/>
                    <a:pt x="6436" y="880"/>
                    <a:pt x="6436" y="880"/>
                  </a:cubicBezTo>
                  <a:cubicBezTo>
                    <a:pt x="6436" y="880"/>
                    <a:pt x="6436" y="880"/>
                    <a:pt x="6436" y="880"/>
                  </a:cubicBezTo>
                  <a:cubicBezTo>
                    <a:pt x="6510" y="880"/>
                    <a:pt x="6510" y="880"/>
                    <a:pt x="6510" y="880"/>
                  </a:cubicBezTo>
                  <a:cubicBezTo>
                    <a:pt x="6547" y="880"/>
                    <a:pt x="6547" y="880"/>
                    <a:pt x="6547" y="880"/>
                  </a:cubicBezTo>
                  <a:cubicBezTo>
                    <a:pt x="6658" y="1016"/>
                    <a:pt x="6658" y="1016"/>
                    <a:pt x="6658" y="1016"/>
                  </a:cubicBezTo>
                  <a:cubicBezTo>
                    <a:pt x="6695" y="1016"/>
                    <a:pt x="6695" y="1016"/>
                    <a:pt x="6695" y="1016"/>
                  </a:cubicBezTo>
                  <a:cubicBezTo>
                    <a:pt x="6695" y="1016"/>
                    <a:pt x="6695" y="1016"/>
                    <a:pt x="6695" y="1016"/>
                  </a:cubicBezTo>
                  <a:cubicBezTo>
                    <a:pt x="6695" y="1083"/>
                    <a:pt x="6695" y="1083"/>
                    <a:pt x="6695" y="1083"/>
                  </a:cubicBezTo>
                  <a:cubicBezTo>
                    <a:pt x="6732" y="1151"/>
                    <a:pt x="6732" y="1151"/>
                    <a:pt x="6732" y="1151"/>
                  </a:cubicBezTo>
                  <a:cubicBezTo>
                    <a:pt x="6732" y="1219"/>
                    <a:pt x="6732" y="1219"/>
                    <a:pt x="6732" y="1219"/>
                  </a:cubicBezTo>
                  <a:cubicBezTo>
                    <a:pt x="6732" y="1287"/>
                    <a:pt x="6732" y="1287"/>
                    <a:pt x="6732" y="1287"/>
                  </a:cubicBezTo>
                  <a:cubicBezTo>
                    <a:pt x="6768" y="1354"/>
                    <a:pt x="6768" y="1354"/>
                    <a:pt x="6768" y="1354"/>
                  </a:cubicBezTo>
                  <a:cubicBezTo>
                    <a:pt x="6805" y="1422"/>
                    <a:pt x="6805" y="1422"/>
                    <a:pt x="6805" y="1422"/>
                  </a:cubicBezTo>
                  <a:cubicBezTo>
                    <a:pt x="6805" y="1490"/>
                    <a:pt x="6805" y="1490"/>
                    <a:pt x="6805" y="1490"/>
                  </a:cubicBezTo>
                  <a:cubicBezTo>
                    <a:pt x="6768" y="1490"/>
                    <a:pt x="6768" y="1490"/>
                    <a:pt x="6768" y="1490"/>
                  </a:cubicBezTo>
                  <a:cubicBezTo>
                    <a:pt x="6768" y="1422"/>
                    <a:pt x="6768" y="1422"/>
                    <a:pt x="6768" y="1422"/>
                  </a:cubicBezTo>
                  <a:cubicBezTo>
                    <a:pt x="6732" y="1490"/>
                    <a:pt x="6732" y="1490"/>
                    <a:pt x="6732" y="1490"/>
                  </a:cubicBezTo>
                  <a:cubicBezTo>
                    <a:pt x="6732" y="1490"/>
                    <a:pt x="6732" y="1490"/>
                    <a:pt x="6732" y="1490"/>
                  </a:cubicBezTo>
                  <a:cubicBezTo>
                    <a:pt x="6768" y="1557"/>
                    <a:pt x="6768" y="1557"/>
                    <a:pt x="6768" y="1557"/>
                  </a:cubicBezTo>
                  <a:cubicBezTo>
                    <a:pt x="6842" y="1557"/>
                    <a:pt x="6842" y="1557"/>
                    <a:pt x="6842" y="1557"/>
                  </a:cubicBezTo>
                  <a:cubicBezTo>
                    <a:pt x="6879" y="1625"/>
                    <a:pt x="6879" y="1625"/>
                    <a:pt x="6879" y="1625"/>
                  </a:cubicBezTo>
                  <a:cubicBezTo>
                    <a:pt x="6879" y="1625"/>
                    <a:pt x="6879" y="1625"/>
                    <a:pt x="6879" y="1625"/>
                  </a:cubicBezTo>
                  <a:cubicBezTo>
                    <a:pt x="6916" y="1761"/>
                    <a:pt x="6916" y="1761"/>
                    <a:pt x="6916" y="1761"/>
                  </a:cubicBezTo>
                  <a:close/>
                  <a:moveTo>
                    <a:pt x="12945" y="203"/>
                  </a:moveTo>
                  <a:cubicBezTo>
                    <a:pt x="12945" y="135"/>
                    <a:pt x="12945" y="135"/>
                    <a:pt x="12945" y="135"/>
                  </a:cubicBezTo>
                  <a:cubicBezTo>
                    <a:pt x="12982" y="68"/>
                    <a:pt x="12982" y="68"/>
                    <a:pt x="12982" y="68"/>
                  </a:cubicBezTo>
                  <a:cubicBezTo>
                    <a:pt x="12982" y="68"/>
                    <a:pt x="12982" y="68"/>
                    <a:pt x="12982" y="68"/>
                  </a:cubicBezTo>
                  <a:cubicBezTo>
                    <a:pt x="13019" y="68"/>
                    <a:pt x="13019" y="68"/>
                    <a:pt x="13019" y="68"/>
                  </a:cubicBezTo>
                  <a:cubicBezTo>
                    <a:pt x="13019" y="135"/>
                    <a:pt x="13019" y="135"/>
                    <a:pt x="13019" y="135"/>
                  </a:cubicBezTo>
                  <a:cubicBezTo>
                    <a:pt x="12982" y="135"/>
                    <a:pt x="12982" y="135"/>
                    <a:pt x="12982" y="135"/>
                  </a:cubicBezTo>
                  <a:cubicBezTo>
                    <a:pt x="12982" y="203"/>
                    <a:pt x="12982" y="203"/>
                    <a:pt x="12982" y="203"/>
                  </a:cubicBezTo>
                  <a:cubicBezTo>
                    <a:pt x="12945" y="203"/>
                    <a:pt x="12945" y="203"/>
                    <a:pt x="12945" y="203"/>
                  </a:cubicBezTo>
                  <a:close/>
                  <a:moveTo>
                    <a:pt x="13278" y="1151"/>
                  </a:moveTo>
                  <a:cubicBezTo>
                    <a:pt x="13278" y="1219"/>
                    <a:pt x="13278" y="1219"/>
                    <a:pt x="13278" y="1219"/>
                  </a:cubicBezTo>
                  <a:cubicBezTo>
                    <a:pt x="13352" y="1354"/>
                    <a:pt x="13352" y="1354"/>
                    <a:pt x="13352" y="1354"/>
                  </a:cubicBezTo>
                  <a:cubicBezTo>
                    <a:pt x="13352" y="1422"/>
                    <a:pt x="13352" y="1422"/>
                    <a:pt x="13352" y="1422"/>
                  </a:cubicBezTo>
                  <a:cubicBezTo>
                    <a:pt x="13463" y="1490"/>
                    <a:pt x="13463" y="1490"/>
                    <a:pt x="13463" y="1490"/>
                  </a:cubicBezTo>
                  <a:cubicBezTo>
                    <a:pt x="13574" y="1490"/>
                    <a:pt x="13574" y="1490"/>
                    <a:pt x="13574" y="1490"/>
                  </a:cubicBezTo>
                  <a:cubicBezTo>
                    <a:pt x="13611" y="1557"/>
                    <a:pt x="13611" y="1557"/>
                    <a:pt x="13611" y="1557"/>
                  </a:cubicBezTo>
                  <a:cubicBezTo>
                    <a:pt x="13685" y="1557"/>
                    <a:pt x="13685" y="1557"/>
                    <a:pt x="13685" y="1557"/>
                  </a:cubicBezTo>
                  <a:cubicBezTo>
                    <a:pt x="13722" y="1490"/>
                    <a:pt x="13722" y="1490"/>
                    <a:pt x="13722" y="1490"/>
                  </a:cubicBezTo>
                  <a:cubicBezTo>
                    <a:pt x="13759" y="1557"/>
                    <a:pt x="13759" y="1557"/>
                    <a:pt x="13759" y="1557"/>
                  </a:cubicBezTo>
                  <a:cubicBezTo>
                    <a:pt x="13796" y="1557"/>
                    <a:pt x="13796" y="1557"/>
                    <a:pt x="13796" y="1557"/>
                  </a:cubicBezTo>
                  <a:cubicBezTo>
                    <a:pt x="13870" y="1490"/>
                    <a:pt x="13870" y="1490"/>
                    <a:pt x="13870" y="1490"/>
                  </a:cubicBezTo>
                  <a:cubicBezTo>
                    <a:pt x="13870" y="1422"/>
                    <a:pt x="13870" y="1422"/>
                    <a:pt x="13870" y="1422"/>
                  </a:cubicBezTo>
                  <a:cubicBezTo>
                    <a:pt x="13907" y="1354"/>
                    <a:pt x="13907" y="1354"/>
                    <a:pt x="13907" y="1354"/>
                  </a:cubicBezTo>
                  <a:cubicBezTo>
                    <a:pt x="13870" y="1287"/>
                    <a:pt x="13870" y="1287"/>
                    <a:pt x="13870" y="1287"/>
                  </a:cubicBezTo>
                  <a:cubicBezTo>
                    <a:pt x="13870" y="1219"/>
                    <a:pt x="13870" y="1219"/>
                    <a:pt x="13870" y="1219"/>
                  </a:cubicBezTo>
                  <a:cubicBezTo>
                    <a:pt x="13833" y="1219"/>
                    <a:pt x="13833" y="1219"/>
                    <a:pt x="13833" y="1219"/>
                  </a:cubicBezTo>
                  <a:cubicBezTo>
                    <a:pt x="13833" y="1219"/>
                    <a:pt x="13833" y="1219"/>
                    <a:pt x="13833" y="1219"/>
                  </a:cubicBezTo>
                  <a:cubicBezTo>
                    <a:pt x="13833" y="1151"/>
                    <a:pt x="13833" y="1151"/>
                    <a:pt x="13833" y="1151"/>
                  </a:cubicBezTo>
                  <a:cubicBezTo>
                    <a:pt x="13796" y="1151"/>
                    <a:pt x="13796" y="1151"/>
                    <a:pt x="13796" y="1151"/>
                  </a:cubicBezTo>
                  <a:cubicBezTo>
                    <a:pt x="13796" y="1151"/>
                    <a:pt x="13796" y="1151"/>
                    <a:pt x="13796" y="1151"/>
                  </a:cubicBezTo>
                  <a:cubicBezTo>
                    <a:pt x="13722" y="1151"/>
                    <a:pt x="13722" y="1151"/>
                    <a:pt x="13722" y="1151"/>
                  </a:cubicBezTo>
                  <a:cubicBezTo>
                    <a:pt x="13648" y="1151"/>
                    <a:pt x="13648" y="1151"/>
                    <a:pt x="13648" y="1151"/>
                  </a:cubicBezTo>
                  <a:cubicBezTo>
                    <a:pt x="13611" y="1219"/>
                    <a:pt x="13611" y="1219"/>
                    <a:pt x="13611" y="1219"/>
                  </a:cubicBezTo>
                  <a:cubicBezTo>
                    <a:pt x="13574" y="1219"/>
                    <a:pt x="13574" y="1219"/>
                    <a:pt x="13574" y="1219"/>
                  </a:cubicBezTo>
                  <a:cubicBezTo>
                    <a:pt x="13574" y="1219"/>
                    <a:pt x="13574" y="1219"/>
                    <a:pt x="13574" y="1219"/>
                  </a:cubicBezTo>
                  <a:cubicBezTo>
                    <a:pt x="13537" y="1151"/>
                    <a:pt x="13537" y="1151"/>
                    <a:pt x="13537" y="1151"/>
                  </a:cubicBezTo>
                  <a:cubicBezTo>
                    <a:pt x="13537" y="1151"/>
                    <a:pt x="13537" y="1151"/>
                    <a:pt x="13537" y="1151"/>
                  </a:cubicBezTo>
                  <a:cubicBezTo>
                    <a:pt x="13500" y="1151"/>
                    <a:pt x="13500" y="1151"/>
                    <a:pt x="13500" y="1151"/>
                  </a:cubicBezTo>
                  <a:cubicBezTo>
                    <a:pt x="13426" y="1151"/>
                    <a:pt x="13426" y="1151"/>
                    <a:pt x="13426" y="1151"/>
                  </a:cubicBezTo>
                  <a:cubicBezTo>
                    <a:pt x="13426" y="1151"/>
                    <a:pt x="13426" y="1151"/>
                    <a:pt x="13426" y="1151"/>
                  </a:cubicBezTo>
                  <a:cubicBezTo>
                    <a:pt x="13426" y="1219"/>
                    <a:pt x="13426" y="1219"/>
                    <a:pt x="13426" y="1219"/>
                  </a:cubicBezTo>
                  <a:cubicBezTo>
                    <a:pt x="13389" y="1219"/>
                    <a:pt x="13389" y="1219"/>
                    <a:pt x="13389" y="1219"/>
                  </a:cubicBezTo>
                  <a:cubicBezTo>
                    <a:pt x="13352" y="1219"/>
                    <a:pt x="13352" y="1219"/>
                    <a:pt x="13352" y="1219"/>
                  </a:cubicBezTo>
                  <a:cubicBezTo>
                    <a:pt x="13315" y="1219"/>
                    <a:pt x="13315" y="1219"/>
                    <a:pt x="13315" y="1219"/>
                  </a:cubicBezTo>
                  <a:cubicBezTo>
                    <a:pt x="13315" y="1151"/>
                    <a:pt x="13315" y="1151"/>
                    <a:pt x="13315" y="1151"/>
                  </a:cubicBezTo>
                  <a:cubicBezTo>
                    <a:pt x="13278" y="1151"/>
                    <a:pt x="13278" y="1151"/>
                    <a:pt x="13278" y="1151"/>
                  </a:cubicBezTo>
                  <a:close/>
                  <a:moveTo>
                    <a:pt x="12021" y="2099"/>
                  </a:moveTo>
                  <a:cubicBezTo>
                    <a:pt x="11984" y="1964"/>
                    <a:pt x="11984" y="1964"/>
                    <a:pt x="11984" y="1964"/>
                  </a:cubicBezTo>
                  <a:cubicBezTo>
                    <a:pt x="11984" y="1896"/>
                    <a:pt x="11984" y="1896"/>
                    <a:pt x="11984" y="1896"/>
                  </a:cubicBezTo>
                  <a:cubicBezTo>
                    <a:pt x="11947" y="1828"/>
                    <a:pt x="11947" y="1828"/>
                    <a:pt x="11947" y="1828"/>
                  </a:cubicBezTo>
                  <a:cubicBezTo>
                    <a:pt x="11873" y="1828"/>
                    <a:pt x="11873" y="1828"/>
                    <a:pt x="11873" y="1828"/>
                  </a:cubicBezTo>
                  <a:cubicBezTo>
                    <a:pt x="11873" y="1761"/>
                    <a:pt x="11873" y="1761"/>
                    <a:pt x="11873" y="1761"/>
                  </a:cubicBezTo>
                  <a:cubicBezTo>
                    <a:pt x="11836" y="1761"/>
                    <a:pt x="11836" y="1761"/>
                    <a:pt x="11836" y="1761"/>
                  </a:cubicBezTo>
                  <a:cubicBezTo>
                    <a:pt x="11799" y="1693"/>
                    <a:pt x="11799" y="1693"/>
                    <a:pt x="11799" y="1693"/>
                  </a:cubicBezTo>
                  <a:cubicBezTo>
                    <a:pt x="11836" y="1761"/>
                    <a:pt x="11836" y="1761"/>
                    <a:pt x="11836" y="1761"/>
                  </a:cubicBezTo>
                  <a:cubicBezTo>
                    <a:pt x="11836" y="1828"/>
                    <a:pt x="11836" y="1828"/>
                    <a:pt x="11836" y="1828"/>
                  </a:cubicBezTo>
                  <a:cubicBezTo>
                    <a:pt x="11910" y="1896"/>
                    <a:pt x="11910" y="1896"/>
                    <a:pt x="11910" y="1896"/>
                  </a:cubicBezTo>
                  <a:cubicBezTo>
                    <a:pt x="11947" y="2031"/>
                    <a:pt x="11947" y="2031"/>
                    <a:pt x="11947" y="2031"/>
                  </a:cubicBezTo>
                  <a:cubicBezTo>
                    <a:pt x="11984" y="2167"/>
                    <a:pt x="11984" y="2167"/>
                    <a:pt x="11984" y="2167"/>
                  </a:cubicBezTo>
                  <a:cubicBezTo>
                    <a:pt x="11984" y="2167"/>
                    <a:pt x="11984" y="2167"/>
                    <a:pt x="11984" y="2167"/>
                  </a:cubicBezTo>
                  <a:cubicBezTo>
                    <a:pt x="12021" y="2167"/>
                    <a:pt x="12021" y="2167"/>
                    <a:pt x="12021" y="2167"/>
                  </a:cubicBezTo>
                  <a:cubicBezTo>
                    <a:pt x="12021" y="2099"/>
                    <a:pt x="12021" y="2099"/>
                    <a:pt x="12021" y="2099"/>
                  </a:cubicBezTo>
                  <a:close/>
                  <a:moveTo>
                    <a:pt x="12649" y="2167"/>
                  </a:moveTo>
                  <a:cubicBezTo>
                    <a:pt x="12649" y="2167"/>
                    <a:pt x="12649" y="2167"/>
                    <a:pt x="12649" y="2167"/>
                  </a:cubicBezTo>
                  <a:cubicBezTo>
                    <a:pt x="12612" y="2167"/>
                    <a:pt x="12612" y="2167"/>
                    <a:pt x="12612" y="2167"/>
                  </a:cubicBezTo>
                  <a:cubicBezTo>
                    <a:pt x="12612" y="2167"/>
                    <a:pt x="12612" y="2167"/>
                    <a:pt x="12612" y="2167"/>
                  </a:cubicBezTo>
                  <a:cubicBezTo>
                    <a:pt x="12612" y="2099"/>
                    <a:pt x="12612" y="2099"/>
                    <a:pt x="12612" y="2099"/>
                  </a:cubicBezTo>
                  <a:cubicBezTo>
                    <a:pt x="12649" y="2099"/>
                    <a:pt x="12649" y="2099"/>
                    <a:pt x="12649" y="2099"/>
                  </a:cubicBezTo>
                  <a:cubicBezTo>
                    <a:pt x="12649" y="2167"/>
                    <a:pt x="12649" y="2167"/>
                    <a:pt x="12649" y="2167"/>
                  </a:cubicBezTo>
                  <a:cubicBezTo>
                    <a:pt x="12686" y="2167"/>
                    <a:pt x="12686" y="2167"/>
                    <a:pt x="12686" y="2167"/>
                  </a:cubicBezTo>
                  <a:cubicBezTo>
                    <a:pt x="12686" y="2234"/>
                    <a:pt x="12686" y="2234"/>
                    <a:pt x="12686" y="2234"/>
                  </a:cubicBezTo>
                  <a:cubicBezTo>
                    <a:pt x="12686" y="2234"/>
                    <a:pt x="12686" y="2234"/>
                    <a:pt x="12686" y="2234"/>
                  </a:cubicBezTo>
                  <a:cubicBezTo>
                    <a:pt x="12723" y="2234"/>
                    <a:pt x="12723" y="2234"/>
                    <a:pt x="12723" y="2234"/>
                  </a:cubicBezTo>
                  <a:cubicBezTo>
                    <a:pt x="12760" y="2167"/>
                    <a:pt x="12760" y="2167"/>
                    <a:pt x="12760" y="2167"/>
                  </a:cubicBezTo>
                  <a:cubicBezTo>
                    <a:pt x="12797" y="2031"/>
                    <a:pt x="12797" y="2031"/>
                    <a:pt x="12797" y="2031"/>
                  </a:cubicBezTo>
                  <a:cubicBezTo>
                    <a:pt x="12834" y="1964"/>
                    <a:pt x="12834" y="1964"/>
                    <a:pt x="12834" y="1964"/>
                  </a:cubicBezTo>
                  <a:cubicBezTo>
                    <a:pt x="12871" y="1964"/>
                    <a:pt x="12871" y="1964"/>
                    <a:pt x="12871" y="1964"/>
                  </a:cubicBezTo>
                  <a:cubicBezTo>
                    <a:pt x="12908" y="1896"/>
                    <a:pt x="12908" y="1896"/>
                    <a:pt x="12908" y="1896"/>
                  </a:cubicBezTo>
                  <a:cubicBezTo>
                    <a:pt x="12908" y="1964"/>
                    <a:pt x="12908" y="1964"/>
                    <a:pt x="12908" y="1964"/>
                  </a:cubicBezTo>
                  <a:cubicBezTo>
                    <a:pt x="12908" y="1964"/>
                    <a:pt x="12908" y="1964"/>
                    <a:pt x="12908" y="1964"/>
                  </a:cubicBezTo>
                  <a:cubicBezTo>
                    <a:pt x="12945" y="1964"/>
                    <a:pt x="12945" y="1964"/>
                    <a:pt x="12945" y="1964"/>
                  </a:cubicBezTo>
                  <a:cubicBezTo>
                    <a:pt x="12945" y="2031"/>
                    <a:pt x="12945" y="2031"/>
                    <a:pt x="12945" y="2031"/>
                  </a:cubicBezTo>
                  <a:cubicBezTo>
                    <a:pt x="12982" y="1964"/>
                    <a:pt x="12982" y="1964"/>
                    <a:pt x="12982" y="1964"/>
                  </a:cubicBezTo>
                  <a:cubicBezTo>
                    <a:pt x="12982" y="1964"/>
                    <a:pt x="12982" y="1964"/>
                    <a:pt x="12982" y="1964"/>
                  </a:cubicBezTo>
                  <a:cubicBezTo>
                    <a:pt x="13056" y="1896"/>
                    <a:pt x="13056" y="1896"/>
                    <a:pt x="13056" y="1896"/>
                  </a:cubicBezTo>
                  <a:cubicBezTo>
                    <a:pt x="13056" y="1828"/>
                    <a:pt x="13056" y="1828"/>
                    <a:pt x="13056" y="1828"/>
                  </a:cubicBezTo>
                  <a:cubicBezTo>
                    <a:pt x="13056" y="1828"/>
                    <a:pt x="13056" y="1828"/>
                    <a:pt x="13056" y="1828"/>
                  </a:cubicBezTo>
                  <a:cubicBezTo>
                    <a:pt x="13019" y="1828"/>
                    <a:pt x="13019" y="1828"/>
                    <a:pt x="13019" y="1828"/>
                  </a:cubicBezTo>
                  <a:cubicBezTo>
                    <a:pt x="12945" y="1896"/>
                    <a:pt x="12945" y="1896"/>
                    <a:pt x="12945" y="1896"/>
                  </a:cubicBezTo>
                  <a:cubicBezTo>
                    <a:pt x="12908" y="1828"/>
                    <a:pt x="12908" y="1828"/>
                    <a:pt x="12908" y="1828"/>
                  </a:cubicBezTo>
                  <a:cubicBezTo>
                    <a:pt x="12871" y="1761"/>
                    <a:pt x="12871" y="1761"/>
                    <a:pt x="12871" y="1761"/>
                  </a:cubicBezTo>
                  <a:cubicBezTo>
                    <a:pt x="12834" y="1761"/>
                    <a:pt x="12834" y="1761"/>
                    <a:pt x="12834" y="1761"/>
                  </a:cubicBezTo>
                  <a:cubicBezTo>
                    <a:pt x="12797" y="1761"/>
                    <a:pt x="12797" y="1761"/>
                    <a:pt x="12797" y="1761"/>
                  </a:cubicBezTo>
                  <a:cubicBezTo>
                    <a:pt x="12797" y="1693"/>
                    <a:pt x="12797" y="1693"/>
                    <a:pt x="12797" y="1693"/>
                  </a:cubicBezTo>
                  <a:cubicBezTo>
                    <a:pt x="12760" y="1625"/>
                    <a:pt x="12760" y="1625"/>
                    <a:pt x="12760" y="1625"/>
                  </a:cubicBezTo>
                  <a:cubicBezTo>
                    <a:pt x="12723" y="1625"/>
                    <a:pt x="12723" y="1625"/>
                    <a:pt x="12723" y="1625"/>
                  </a:cubicBezTo>
                  <a:cubicBezTo>
                    <a:pt x="12686" y="1557"/>
                    <a:pt x="12686" y="1557"/>
                    <a:pt x="12686" y="1557"/>
                  </a:cubicBezTo>
                  <a:cubicBezTo>
                    <a:pt x="12686" y="1490"/>
                    <a:pt x="12686" y="1490"/>
                    <a:pt x="12686" y="1490"/>
                  </a:cubicBezTo>
                  <a:cubicBezTo>
                    <a:pt x="12686" y="1422"/>
                    <a:pt x="12686" y="1422"/>
                    <a:pt x="12686" y="1422"/>
                  </a:cubicBezTo>
                  <a:cubicBezTo>
                    <a:pt x="12649" y="1354"/>
                    <a:pt x="12649" y="1354"/>
                    <a:pt x="12649" y="1354"/>
                  </a:cubicBezTo>
                  <a:cubicBezTo>
                    <a:pt x="12612" y="1354"/>
                    <a:pt x="12612" y="1354"/>
                    <a:pt x="12612" y="1354"/>
                  </a:cubicBezTo>
                  <a:cubicBezTo>
                    <a:pt x="12612" y="1354"/>
                    <a:pt x="12612" y="1354"/>
                    <a:pt x="12612" y="1354"/>
                  </a:cubicBezTo>
                  <a:cubicBezTo>
                    <a:pt x="12649" y="1287"/>
                    <a:pt x="12649" y="1287"/>
                    <a:pt x="12649" y="1287"/>
                  </a:cubicBezTo>
                  <a:cubicBezTo>
                    <a:pt x="12649" y="1287"/>
                    <a:pt x="12649" y="1287"/>
                    <a:pt x="12649" y="1287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219"/>
                    <a:pt x="12649" y="1219"/>
                    <a:pt x="12649" y="1219"/>
                  </a:cubicBezTo>
                  <a:cubicBezTo>
                    <a:pt x="12649" y="1151"/>
                    <a:pt x="12649" y="1151"/>
                    <a:pt x="12649" y="1151"/>
                  </a:cubicBezTo>
                  <a:cubicBezTo>
                    <a:pt x="12612" y="1151"/>
                    <a:pt x="12612" y="1151"/>
                    <a:pt x="12612" y="1151"/>
                  </a:cubicBezTo>
                  <a:cubicBezTo>
                    <a:pt x="12538" y="1151"/>
                    <a:pt x="12538" y="1151"/>
                    <a:pt x="12538" y="1151"/>
                  </a:cubicBezTo>
                  <a:cubicBezTo>
                    <a:pt x="12501" y="1151"/>
                    <a:pt x="12501" y="1151"/>
                    <a:pt x="12501" y="1151"/>
                  </a:cubicBezTo>
                  <a:cubicBezTo>
                    <a:pt x="12501" y="1083"/>
                    <a:pt x="12501" y="1083"/>
                    <a:pt x="12501" y="1083"/>
                  </a:cubicBezTo>
                  <a:cubicBezTo>
                    <a:pt x="12464" y="1083"/>
                    <a:pt x="12464" y="1083"/>
                    <a:pt x="12464" y="1083"/>
                  </a:cubicBezTo>
                  <a:cubicBezTo>
                    <a:pt x="12427" y="1083"/>
                    <a:pt x="12427" y="1083"/>
                    <a:pt x="12427" y="1083"/>
                  </a:cubicBezTo>
                  <a:cubicBezTo>
                    <a:pt x="12390" y="1083"/>
                    <a:pt x="12390" y="1083"/>
                    <a:pt x="12390" y="1083"/>
                  </a:cubicBezTo>
                  <a:cubicBezTo>
                    <a:pt x="12464" y="1151"/>
                    <a:pt x="12464" y="1151"/>
                    <a:pt x="12464" y="1151"/>
                  </a:cubicBezTo>
                  <a:cubicBezTo>
                    <a:pt x="12501" y="1151"/>
                    <a:pt x="12501" y="1151"/>
                    <a:pt x="12501" y="1151"/>
                  </a:cubicBezTo>
                  <a:cubicBezTo>
                    <a:pt x="12501" y="1219"/>
                    <a:pt x="12501" y="1219"/>
                    <a:pt x="12501" y="1219"/>
                  </a:cubicBezTo>
                  <a:cubicBezTo>
                    <a:pt x="12464" y="1219"/>
                    <a:pt x="12464" y="1219"/>
                    <a:pt x="12464" y="1219"/>
                  </a:cubicBezTo>
                  <a:cubicBezTo>
                    <a:pt x="12464" y="1219"/>
                    <a:pt x="12464" y="1219"/>
                    <a:pt x="12464" y="1219"/>
                  </a:cubicBezTo>
                  <a:cubicBezTo>
                    <a:pt x="12427" y="1219"/>
                    <a:pt x="12427" y="1219"/>
                    <a:pt x="12427" y="1219"/>
                  </a:cubicBezTo>
                  <a:cubicBezTo>
                    <a:pt x="12390" y="1219"/>
                    <a:pt x="12390" y="1219"/>
                    <a:pt x="12390" y="1219"/>
                  </a:cubicBezTo>
                  <a:cubicBezTo>
                    <a:pt x="12427" y="1287"/>
                    <a:pt x="12427" y="1287"/>
                    <a:pt x="12427" y="1287"/>
                  </a:cubicBezTo>
                  <a:cubicBezTo>
                    <a:pt x="12427" y="1354"/>
                    <a:pt x="12427" y="1354"/>
                    <a:pt x="12427" y="1354"/>
                  </a:cubicBezTo>
                  <a:cubicBezTo>
                    <a:pt x="12427" y="1422"/>
                    <a:pt x="12427" y="1422"/>
                    <a:pt x="12427" y="1422"/>
                  </a:cubicBezTo>
                  <a:cubicBezTo>
                    <a:pt x="12501" y="1490"/>
                    <a:pt x="12501" y="1490"/>
                    <a:pt x="12501" y="1490"/>
                  </a:cubicBezTo>
                  <a:cubicBezTo>
                    <a:pt x="12501" y="1557"/>
                    <a:pt x="12501" y="1557"/>
                    <a:pt x="12501" y="1557"/>
                  </a:cubicBezTo>
                  <a:cubicBezTo>
                    <a:pt x="12501" y="1557"/>
                    <a:pt x="12501" y="1557"/>
                    <a:pt x="12501" y="1557"/>
                  </a:cubicBezTo>
                  <a:cubicBezTo>
                    <a:pt x="12464" y="1557"/>
                    <a:pt x="12464" y="1557"/>
                    <a:pt x="12464" y="1557"/>
                  </a:cubicBezTo>
                  <a:cubicBezTo>
                    <a:pt x="12427" y="1490"/>
                    <a:pt x="12427" y="1490"/>
                    <a:pt x="12427" y="1490"/>
                  </a:cubicBezTo>
                  <a:cubicBezTo>
                    <a:pt x="12390" y="1422"/>
                    <a:pt x="12390" y="1422"/>
                    <a:pt x="12390" y="1422"/>
                  </a:cubicBezTo>
                  <a:cubicBezTo>
                    <a:pt x="12353" y="1422"/>
                    <a:pt x="12353" y="1422"/>
                    <a:pt x="12353" y="1422"/>
                  </a:cubicBezTo>
                  <a:cubicBezTo>
                    <a:pt x="12353" y="1422"/>
                    <a:pt x="12353" y="1422"/>
                    <a:pt x="12353" y="1422"/>
                  </a:cubicBezTo>
                  <a:cubicBezTo>
                    <a:pt x="12316" y="1422"/>
                    <a:pt x="12316" y="1422"/>
                    <a:pt x="12316" y="1422"/>
                  </a:cubicBezTo>
                  <a:cubicBezTo>
                    <a:pt x="12316" y="1422"/>
                    <a:pt x="12316" y="1422"/>
                    <a:pt x="12316" y="1422"/>
                  </a:cubicBezTo>
                  <a:cubicBezTo>
                    <a:pt x="12279" y="1422"/>
                    <a:pt x="12279" y="1422"/>
                    <a:pt x="12279" y="1422"/>
                  </a:cubicBezTo>
                  <a:cubicBezTo>
                    <a:pt x="12279" y="1354"/>
                    <a:pt x="12279" y="1354"/>
                    <a:pt x="12279" y="1354"/>
                  </a:cubicBezTo>
                  <a:cubicBezTo>
                    <a:pt x="12279" y="1287"/>
                    <a:pt x="12279" y="1287"/>
                    <a:pt x="12279" y="1287"/>
                  </a:cubicBezTo>
                  <a:cubicBezTo>
                    <a:pt x="12242" y="1287"/>
                    <a:pt x="12242" y="1287"/>
                    <a:pt x="12242" y="1287"/>
                  </a:cubicBezTo>
                  <a:cubicBezTo>
                    <a:pt x="12205" y="1219"/>
                    <a:pt x="12205" y="1219"/>
                    <a:pt x="12205" y="1219"/>
                  </a:cubicBezTo>
                  <a:cubicBezTo>
                    <a:pt x="12168" y="1219"/>
                    <a:pt x="12168" y="1219"/>
                    <a:pt x="12168" y="1219"/>
                  </a:cubicBezTo>
                  <a:cubicBezTo>
                    <a:pt x="12132" y="1219"/>
                    <a:pt x="12132" y="1219"/>
                    <a:pt x="12132" y="1219"/>
                  </a:cubicBezTo>
                  <a:cubicBezTo>
                    <a:pt x="12132" y="1151"/>
                    <a:pt x="12132" y="1151"/>
                    <a:pt x="12132" y="1151"/>
                  </a:cubicBezTo>
                  <a:cubicBezTo>
                    <a:pt x="12095" y="1219"/>
                    <a:pt x="12095" y="1219"/>
                    <a:pt x="12095" y="1219"/>
                  </a:cubicBezTo>
                  <a:cubicBezTo>
                    <a:pt x="12058" y="1219"/>
                    <a:pt x="12058" y="1219"/>
                    <a:pt x="12058" y="1219"/>
                  </a:cubicBezTo>
                  <a:cubicBezTo>
                    <a:pt x="12058" y="1287"/>
                    <a:pt x="12058" y="1287"/>
                    <a:pt x="12058" y="1287"/>
                  </a:cubicBezTo>
                  <a:cubicBezTo>
                    <a:pt x="12058" y="1354"/>
                    <a:pt x="12058" y="1354"/>
                    <a:pt x="12058" y="1354"/>
                  </a:cubicBezTo>
                  <a:cubicBezTo>
                    <a:pt x="12058" y="1422"/>
                    <a:pt x="12058" y="1422"/>
                    <a:pt x="12058" y="1422"/>
                  </a:cubicBezTo>
                  <a:cubicBezTo>
                    <a:pt x="12021" y="1490"/>
                    <a:pt x="12021" y="1490"/>
                    <a:pt x="12021" y="1490"/>
                  </a:cubicBezTo>
                  <a:cubicBezTo>
                    <a:pt x="11984" y="1490"/>
                    <a:pt x="11984" y="1490"/>
                    <a:pt x="11984" y="1490"/>
                  </a:cubicBezTo>
                  <a:cubicBezTo>
                    <a:pt x="11984" y="1557"/>
                    <a:pt x="11984" y="1557"/>
                    <a:pt x="11984" y="1557"/>
                  </a:cubicBezTo>
                  <a:cubicBezTo>
                    <a:pt x="12021" y="1625"/>
                    <a:pt x="12021" y="1625"/>
                    <a:pt x="12021" y="1625"/>
                  </a:cubicBezTo>
                  <a:cubicBezTo>
                    <a:pt x="12058" y="1625"/>
                    <a:pt x="12058" y="1625"/>
                    <a:pt x="12058" y="1625"/>
                  </a:cubicBezTo>
                  <a:cubicBezTo>
                    <a:pt x="12095" y="1693"/>
                    <a:pt x="12095" y="1693"/>
                    <a:pt x="12095" y="1693"/>
                  </a:cubicBezTo>
                  <a:cubicBezTo>
                    <a:pt x="12058" y="1693"/>
                    <a:pt x="12058" y="1693"/>
                    <a:pt x="12058" y="1693"/>
                  </a:cubicBezTo>
                  <a:cubicBezTo>
                    <a:pt x="12058" y="1693"/>
                    <a:pt x="12058" y="1693"/>
                    <a:pt x="12058" y="1693"/>
                  </a:cubicBezTo>
                  <a:cubicBezTo>
                    <a:pt x="12058" y="1761"/>
                    <a:pt x="12058" y="1761"/>
                    <a:pt x="12058" y="1761"/>
                  </a:cubicBezTo>
                  <a:cubicBezTo>
                    <a:pt x="12095" y="1761"/>
                    <a:pt x="12095" y="1761"/>
                    <a:pt x="12095" y="1761"/>
                  </a:cubicBezTo>
                  <a:cubicBezTo>
                    <a:pt x="12095" y="1828"/>
                    <a:pt x="12095" y="1828"/>
                    <a:pt x="12095" y="1828"/>
                  </a:cubicBezTo>
                  <a:cubicBezTo>
                    <a:pt x="12095" y="1828"/>
                    <a:pt x="12095" y="1828"/>
                    <a:pt x="12095" y="1828"/>
                  </a:cubicBezTo>
                  <a:cubicBezTo>
                    <a:pt x="12095" y="1896"/>
                    <a:pt x="12095" y="1896"/>
                    <a:pt x="12095" y="1896"/>
                  </a:cubicBezTo>
                  <a:cubicBezTo>
                    <a:pt x="12132" y="1896"/>
                    <a:pt x="12132" y="1896"/>
                    <a:pt x="12132" y="1896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168" y="1964"/>
                    <a:pt x="12168" y="1964"/>
                    <a:pt x="12168" y="1964"/>
                  </a:cubicBezTo>
                  <a:cubicBezTo>
                    <a:pt x="12205" y="1964"/>
                    <a:pt x="12205" y="1964"/>
                    <a:pt x="12205" y="1964"/>
                  </a:cubicBezTo>
                  <a:cubicBezTo>
                    <a:pt x="12205" y="2031"/>
                    <a:pt x="12205" y="2031"/>
                    <a:pt x="12205" y="2031"/>
                  </a:cubicBezTo>
                  <a:cubicBezTo>
                    <a:pt x="12205" y="2031"/>
                    <a:pt x="12205" y="2031"/>
                    <a:pt x="12205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31"/>
                    <a:pt x="12168" y="2031"/>
                    <a:pt x="12168" y="2031"/>
                  </a:cubicBezTo>
                  <a:cubicBezTo>
                    <a:pt x="12168" y="2099"/>
                    <a:pt x="12168" y="2099"/>
                    <a:pt x="12168" y="2099"/>
                  </a:cubicBezTo>
                  <a:cubicBezTo>
                    <a:pt x="12279" y="2234"/>
                    <a:pt x="12279" y="2234"/>
                    <a:pt x="12279" y="2234"/>
                  </a:cubicBezTo>
                  <a:cubicBezTo>
                    <a:pt x="12316" y="2234"/>
                    <a:pt x="12316" y="2234"/>
                    <a:pt x="12316" y="2234"/>
                  </a:cubicBezTo>
                  <a:cubicBezTo>
                    <a:pt x="12353" y="2234"/>
                    <a:pt x="12353" y="2234"/>
                    <a:pt x="12353" y="2234"/>
                  </a:cubicBezTo>
                  <a:cubicBezTo>
                    <a:pt x="12390" y="2302"/>
                    <a:pt x="12390" y="2302"/>
                    <a:pt x="12390" y="2302"/>
                  </a:cubicBezTo>
                  <a:cubicBezTo>
                    <a:pt x="12427" y="2302"/>
                    <a:pt x="12427" y="2302"/>
                    <a:pt x="12427" y="2302"/>
                  </a:cubicBezTo>
                  <a:cubicBezTo>
                    <a:pt x="12427" y="2370"/>
                    <a:pt x="12427" y="2370"/>
                    <a:pt x="12427" y="2370"/>
                  </a:cubicBezTo>
                  <a:cubicBezTo>
                    <a:pt x="12464" y="2370"/>
                    <a:pt x="12464" y="2370"/>
                    <a:pt x="12464" y="2370"/>
                  </a:cubicBezTo>
                  <a:cubicBezTo>
                    <a:pt x="12501" y="2370"/>
                    <a:pt x="12501" y="2370"/>
                    <a:pt x="12501" y="2370"/>
                  </a:cubicBezTo>
                  <a:cubicBezTo>
                    <a:pt x="12538" y="2370"/>
                    <a:pt x="12538" y="2370"/>
                    <a:pt x="12538" y="2370"/>
                  </a:cubicBezTo>
                  <a:cubicBezTo>
                    <a:pt x="12612" y="2370"/>
                    <a:pt x="12612" y="2370"/>
                    <a:pt x="12612" y="2370"/>
                  </a:cubicBezTo>
                  <a:cubicBezTo>
                    <a:pt x="12649" y="2438"/>
                    <a:pt x="12649" y="2438"/>
                    <a:pt x="12649" y="2438"/>
                  </a:cubicBezTo>
                  <a:cubicBezTo>
                    <a:pt x="12649" y="2370"/>
                    <a:pt x="12649" y="2370"/>
                    <a:pt x="12649" y="2370"/>
                  </a:cubicBezTo>
                  <a:cubicBezTo>
                    <a:pt x="12686" y="2370"/>
                    <a:pt x="12686" y="2370"/>
                    <a:pt x="12686" y="2370"/>
                  </a:cubicBezTo>
                  <a:cubicBezTo>
                    <a:pt x="12686" y="2302"/>
                    <a:pt x="12686" y="2302"/>
                    <a:pt x="12686" y="2302"/>
                  </a:cubicBezTo>
                  <a:cubicBezTo>
                    <a:pt x="12649" y="2234"/>
                    <a:pt x="12649" y="2234"/>
                    <a:pt x="12649" y="2234"/>
                  </a:cubicBezTo>
                  <a:cubicBezTo>
                    <a:pt x="12649" y="2167"/>
                    <a:pt x="12649" y="2167"/>
                    <a:pt x="12649" y="2167"/>
                  </a:cubicBezTo>
                  <a:close/>
                  <a:moveTo>
                    <a:pt x="12686" y="1151"/>
                  </a:moveTo>
                  <a:cubicBezTo>
                    <a:pt x="12723" y="1151"/>
                    <a:pt x="12723" y="1151"/>
                    <a:pt x="12723" y="1151"/>
                  </a:cubicBezTo>
                  <a:cubicBezTo>
                    <a:pt x="12760" y="1151"/>
                    <a:pt x="12760" y="1151"/>
                    <a:pt x="12760" y="1151"/>
                  </a:cubicBezTo>
                  <a:cubicBezTo>
                    <a:pt x="12797" y="1151"/>
                    <a:pt x="12797" y="1151"/>
                    <a:pt x="12797" y="1151"/>
                  </a:cubicBezTo>
                  <a:cubicBezTo>
                    <a:pt x="12871" y="1219"/>
                    <a:pt x="12871" y="1219"/>
                    <a:pt x="12871" y="1219"/>
                  </a:cubicBezTo>
                  <a:cubicBezTo>
                    <a:pt x="12908" y="1219"/>
                    <a:pt x="12908" y="1219"/>
                    <a:pt x="12908" y="1219"/>
                  </a:cubicBezTo>
                  <a:cubicBezTo>
                    <a:pt x="12945" y="1219"/>
                    <a:pt x="12945" y="1219"/>
                    <a:pt x="12945" y="1219"/>
                  </a:cubicBezTo>
                  <a:cubicBezTo>
                    <a:pt x="13019" y="1219"/>
                    <a:pt x="13019" y="1219"/>
                    <a:pt x="13019" y="1219"/>
                  </a:cubicBezTo>
                  <a:cubicBezTo>
                    <a:pt x="13130" y="1287"/>
                    <a:pt x="13130" y="1287"/>
                    <a:pt x="13130" y="1287"/>
                  </a:cubicBezTo>
                  <a:cubicBezTo>
                    <a:pt x="13130" y="1287"/>
                    <a:pt x="13130" y="1287"/>
                    <a:pt x="13130" y="1287"/>
                  </a:cubicBezTo>
                  <a:cubicBezTo>
                    <a:pt x="13093" y="1287"/>
                    <a:pt x="13093" y="1287"/>
                    <a:pt x="13093" y="1287"/>
                  </a:cubicBezTo>
                  <a:cubicBezTo>
                    <a:pt x="13056" y="1354"/>
                    <a:pt x="13056" y="1354"/>
                    <a:pt x="13056" y="1354"/>
                  </a:cubicBezTo>
                  <a:cubicBezTo>
                    <a:pt x="13056" y="1422"/>
                    <a:pt x="13056" y="1422"/>
                    <a:pt x="13056" y="1422"/>
                  </a:cubicBezTo>
                  <a:cubicBezTo>
                    <a:pt x="13093" y="1490"/>
                    <a:pt x="13093" y="1490"/>
                    <a:pt x="13093" y="1490"/>
                  </a:cubicBezTo>
                  <a:cubicBezTo>
                    <a:pt x="13130" y="1490"/>
                    <a:pt x="13130" y="1490"/>
                    <a:pt x="13130" y="1490"/>
                  </a:cubicBezTo>
                  <a:cubicBezTo>
                    <a:pt x="13130" y="1557"/>
                    <a:pt x="13130" y="1557"/>
                    <a:pt x="13130" y="1557"/>
                  </a:cubicBezTo>
                  <a:cubicBezTo>
                    <a:pt x="13130" y="1557"/>
                    <a:pt x="13130" y="1557"/>
                    <a:pt x="13130" y="1557"/>
                  </a:cubicBezTo>
                  <a:cubicBezTo>
                    <a:pt x="13130" y="1625"/>
                    <a:pt x="13130" y="1625"/>
                    <a:pt x="13130" y="1625"/>
                  </a:cubicBezTo>
                  <a:cubicBezTo>
                    <a:pt x="13130" y="1693"/>
                    <a:pt x="13130" y="1693"/>
                    <a:pt x="13130" y="1693"/>
                  </a:cubicBezTo>
                  <a:cubicBezTo>
                    <a:pt x="13093" y="1761"/>
                    <a:pt x="13093" y="1761"/>
                    <a:pt x="13093" y="1761"/>
                  </a:cubicBezTo>
                  <a:cubicBezTo>
                    <a:pt x="13056" y="1761"/>
                    <a:pt x="13056" y="1761"/>
                    <a:pt x="13056" y="1761"/>
                  </a:cubicBezTo>
                  <a:cubicBezTo>
                    <a:pt x="13056" y="1761"/>
                    <a:pt x="13056" y="1761"/>
                    <a:pt x="13056" y="1761"/>
                  </a:cubicBezTo>
                  <a:cubicBezTo>
                    <a:pt x="13019" y="1761"/>
                    <a:pt x="13019" y="1761"/>
                    <a:pt x="13019" y="1761"/>
                  </a:cubicBezTo>
                  <a:cubicBezTo>
                    <a:pt x="12982" y="1761"/>
                    <a:pt x="12982" y="1761"/>
                    <a:pt x="12982" y="1761"/>
                  </a:cubicBezTo>
                  <a:cubicBezTo>
                    <a:pt x="12945" y="1828"/>
                    <a:pt x="12945" y="1828"/>
                    <a:pt x="12945" y="1828"/>
                  </a:cubicBezTo>
                  <a:cubicBezTo>
                    <a:pt x="12871" y="1761"/>
                    <a:pt x="12871" y="1761"/>
                    <a:pt x="12871" y="1761"/>
                  </a:cubicBezTo>
                  <a:cubicBezTo>
                    <a:pt x="12834" y="1693"/>
                    <a:pt x="12834" y="1693"/>
                    <a:pt x="12834" y="1693"/>
                  </a:cubicBezTo>
                  <a:cubicBezTo>
                    <a:pt x="12760" y="1557"/>
                    <a:pt x="12760" y="1557"/>
                    <a:pt x="12760" y="1557"/>
                  </a:cubicBezTo>
                  <a:cubicBezTo>
                    <a:pt x="12760" y="1490"/>
                    <a:pt x="12760" y="1490"/>
                    <a:pt x="12760" y="1490"/>
                  </a:cubicBezTo>
                  <a:cubicBezTo>
                    <a:pt x="12760" y="1422"/>
                    <a:pt x="12760" y="1422"/>
                    <a:pt x="12760" y="1422"/>
                  </a:cubicBezTo>
                  <a:cubicBezTo>
                    <a:pt x="12760" y="1422"/>
                    <a:pt x="12760" y="1422"/>
                    <a:pt x="12760" y="1422"/>
                  </a:cubicBezTo>
                  <a:cubicBezTo>
                    <a:pt x="12797" y="1354"/>
                    <a:pt x="12797" y="1354"/>
                    <a:pt x="12797" y="1354"/>
                  </a:cubicBezTo>
                  <a:cubicBezTo>
                    <a:pt x="12760" y="1354"/>
                    <a:pt x="12760" y="1354"/>
                    <a:pt x="12760" y="1354"/>
                  </a:cubicBezTo>
                  <a:cubicBezTo>
                    <a:pt x="12760" y="1287"/>
                    <a:pt x="12760" y="1287"/>
                    <a:pt x="12760" y="1287"/>
                  </a:cubicBezTo>
                  <a:cubicBezTo>
                    <a:pt x="12723" y="1287"/>
                    <a:pt x="12723" y="1287"/>
                    <a:pt x="12723" y="1287"/>
                  </a:cubicBezTo>
                  <a:cubicBezTo>
                    <a:pt x="12723" y="1219"/>
                    <a:pt x="12723" y="1219"/>
                    <a:pt x="12723" y="1219"/>
                  </a:cubicBezTo>
                  <a:cubicBezTo>
                    <a:pt x="12686" y="1219"/>
                    <a:pt x="12686" y="1219"/>
                    <a:pt x="12686" y="1219"/>
                  </a:cubicBezTo>
                  <a:cubicBezTo>
                    <a:pt x="12686" y="1151"/>
                    <a:pt x="12686" y="1151"/>
                    <a:pt x="12686" y="1151"/>
                  </a:cubicBezTo>
                  <a:close/>
                  <a:moveTo>
                    <a:pt x="7212" y="2573"/>
                  </a:moveTo>
                  <a:cubicBezTo>
                    <a:pt x="7212" y="2573"/>
                    <a:pt x="7249" y="2505"/>
                    <a:pt x="7249" y="2505"/>
                  </a:cubicBezTo>
                  <a:cubicBezTo>
                    <a:pt x="7286" y="2438"/>
                    <a:pt x="7286" y="2438"/>
                    <a:pt x="7286" y="2438"/>
                  </a:cubicBezTo>
                  <a:cubicBezTo>
                    <a:pt x="7323" y="2370"/>
                    <a:pt x="7323" y="2370"/>
                    <a:pt x="7323" y="2370"/>
                  </a:cubicBezTo>
                  <a:cubicBezTo>
                    <a:pt x="7360" y="2370"/>
                    <a:pt x="7360" y="2370"/>
                    <a:pt x="7360" y="2370"/>
                  </a:cubicBezTo>
                  <a:cubicBezTo>
                    <a:pt x="7323" y="2302"/>
                    <a:pt x="7323" y="2302"/>
                    <a:pt x="7323" y="2302"/>
                  </a:cubicBezTo>
                  <a:cubicBezTo>
                    <a:pt x="7360" y="2234"/>
                    <a:pt x="7360" y="2234"/>
                    <a:pt x="7360" y="2234"/>
                  </a:cubicBezTo>
                  <a:cubicBezTo>
                    <a:pt x="7397" y="2167"/>
                    <a:pt x="7397" y="2167"/>
                    <a:pt x="7397" y="2167"/>
                  </a:cubicBezTo>
                  <a:cubicBezTo>
                    <a:pt x="7434" y="2167"/>
                    <a:pt x="7434" y="2167"/>
                    <a:pt x="7434" y="2167"/>
                  </a:cubicBezTo>
                  <a:cubicBezTo>
                    <a:pt x="7471" y="2234"/>
                    <a:pt x="7471" y="2234"/>
                    <a:pt x="7471" y="2234"/>
                  </a:cubicBezTo>
                  <a:cubicBezTo>
                    <a:pt x="7471" y="2167"/>
                    <a:pt x="7471" y="2167"/>
                    <a:pt x="7471" y="2167"/>
                  </a:cubicBezTo>
                  <a:cubicBezTo>
                    <a:pt x="7508" y="2167"/>
                    <a:pt x="7508" y="2167"/>
                    <a:pt x="7508" y="2167"/>
                  </a:cubicBezTo>
                  <a:cubicBezTo>
                    <a:pt x="7508" y="2099"/>
                    <a:pt x="7508" y="2099"/>
                    <a:pt x="7508" y="2099"/>
                  </a:cubicBezTo>
                  <a:cubicBezTo>
                    <a:pt x="7545" y="2099"/>
                    <a:pt x="7545" y="2099"/>
                    <a:pt x="7545" y="2099"/>
                  </a:cubicBezTo>
                  <a:cubicBezTo>
                    <a:pt x="7619" y="2031"/>
                    <a:pt x="7619" y="2031"/>
                    <a:pt x="7619" y="2031"/>
                  </a:cubicBezTo>
                  <a:cubicBezTo>
                    <a:pt x="7619" y="1964"/>
                    <a:pt x="7619" y="1964"/>
                    <a:pt x="7619" y="1964"/>
                  </a:cubicBezTo>
                  <a:cubicBezTo>
                    <a:pt x="7619" y="1964"/>
                    <a:pt x="7619" y="1964"/>
                    <a:pt x="7619" y="1964"/>
                  </a:cubicBezTo>
                  <a:cubicBezTo>
                    <a:pt x="7656" y="1828"/>
                    <a:pt x="7656" y="1828"/>
                    <a:pt x="7656" y="1828"/>
                  </a:cubicBezTo>
                  <a:cubicBezTo>
                    <a:pt x="7656" y="1761"/>
                    <a:pt x="7656" y="1761"/>
                    <a:pt x="7656" y="1761"/>
                  </a:cubicBezTo>
                  <a:cubicBezTo>
                    <a:pt x="7619" y="1693"/>
                    <a:pt x="7619" y="1693"/>
                    <a:pt x="7619" y="1693"/>
                  </a:cubicBezTo>
                  <a:cubicBezTo>
                    <a:pt x="7582" y="1625"/>
                    <a:pt x="7582" y="1625"/>
                    <a:pt x="7582" y="1625"/>
                  </a:cubicBezTo>
                  <a:cubicBezTo>
                    <a:pt x="7582" y="1557"/>
                    <a:pt x="7582" y="1557"/>
                    <a:pt x="7582" y="1557"/>
                  </a:cubicBezTo>
                  <a:cubicBezTo>
                    <a:pt x="7545" y="1557"/>
                    <a:pt x="7545" y="1557"/>
                    <a:pt x="7545" y="1557"/>
                  </a:cubicBezTo>
                  <a:cubicBezTo>
                    <a:pt x="7508" y="1490"/>
                    <a:pt x="7508" y="1490"/>
                    <a:pt x="7508" y="1490"/>
                  </a:cubicBezTo>
                  <a:cubicBezTo>
                    <a:pt x="7508" y="1557"/>
                    <a:pt x="7508" y="1557"/>
                    <a:pt x="7508" y="1557"/>
                  </a:cubicBezTo>
                  <a:cubicBezTo>
                    <a:pt x="7471" y="1490"/>
                    <a:pt x="7471" y="1490"/>
                    <a:pt x="7471" y="1490"/>
                  </a:cubicBezTo>
                  <a:cubicBezTo>
                    <a:pt x="7434" y="1490"/>
                    <a:pt x="7434" y="1490"/>
                    <a:pt x="7434" y="1490"/>
                  </a:cubicBezTo>
                  <a:cubicBezTo>
                    <a:pt x="7397" y="1422"/>
                    <a:pt x="7397" y="1422"/>
                    <a:pt x="7397" y="1422"/>
                  </a:cubicBezTo>
                  <a:cubicBezTo>
                    <a:pt x="7360" y="1422"/>
                    <a:pt x="7360" y="1422"/>
                    <a:pt x="7360" y="1422"/>
                  </a:cubicBezTo>
                  <a:cubicBezTo>
                    <a:pt x="7360" y="1422"/>
                    <a:pt x="7360" y="1422"/>
                    <a:pt x="7360" y="1422"/>
                  </a:cubicBezTo>
                  <a:cubicBezTo>
                    <a:pt x="7323" y="1422"/>
                    <a:pt x="7323" y="1422"/>
                    <a:pt x="7323" y="1422"/>
                  </a:cubicBezTo>
                  <a:cubicBezTo>
                    <a:pt x="7323" y="1354"/>
                    <a:pt x="7323" y="1354"/>
                    <a:pt x="7323" y="1354"/>
                  </a:cubicBezTo>
                  <a:cubicBezTo>
                    <a:pt x="7323" y="1354"/>
                    <a:pt x="7323" y="1354"/>
                    <a:pt x="7323" y="1354"/>
                  </a:cubicBezTo>
                  <a:cubicBezTo>
                    <a:pt x="7286" y="1354"/>
                    <a:pt x="7286" y="1354"/>
                    <a:pt x="7286" y="1354"/>
                  </a:cubicBezTo>
                  <a:cubicBezTo>
                    <a:pt x="7286" y="1354"/>
                    <a:pt x="7286" y="1354"/>
                    <a:pt x="7286" y="1354"/>
                  </a:cubicBezTo>
                  <a:cubicBezTo>
                    <a:pt x="7249" y="1354"/>
                    <a:pt x="7249" y="1354"/>
                    <a:pt x="7249" y="1354"/>
                  </a:cubicBezTo>
                  <a:cubicBezTo>
                    <a:pt x="7212" y="1287"/>
                    <a:pt x="7212" y="1287"/>
                    <a:pt x="7212" y="1287"/>
                  </a:cubicBezTo>
                  <a:cubicBezTo>
                    <a:pt x="7212" y="1287"/>
                    <a:pt x="7212" y="1287"/>
                    <a:pt x="7212" y="1287"/>
                  </a:cubicBezTo>
                  <a:cubicBezTo>
                    <a:pt x="7212" y="1354"/>
                    <a:pt x="7212" y="1354"/>
                    <a:pt x="7212" y="1354"/>
                  </a:cubicBezTo>
                  <a:cubicBezTo>
                    <a:pt x="7249" y="1354"/>
                    <a:pt x="7249" y="1354"/>
                    <a:pt x="7249" y="1354"/>
                  </a:cubicBezTo>
                  <a:cubicBezTo>
                    <a:pt x="7249" y="1422"/>
                    <a:pt x="7249" y="1422"/>
                    <a:pt x="7249" y="1422"/>
                  </a:cubicBezTo>
                  <a:cubicBezTo>
                    <a:pt x="7212" y="1422"/>
                    <a:pt x="7212" y="1422"/>
                    <a:pt x="7212" y="1422"/>
                  </a:cubicBezTo>
                  <a:cubicBezTo>
                    <a:pt x="7212" y="1490"/>
                    <a:pt x="7212" y="1490"/>
                    <a:pt x="7212" y="1490"/>
                  </a:cubicBezTo>
                  <a:cubicBezTo>
                    <a:pt x="7212" y="1490"/>
                    <a:pt x="7212" y="1490"/>
                    <a:pt x="7212" y="1490"/>
                  </a:cubicBezTo>
                  <a:cubicBezTo>
                    <a:pt x="7175" y="1422"/>
                    <a:pt x="7175" y="1422"/>
                    <a:pt x="7175" y="1422"/>
                  </a:cubicBezTo>
                  <a:cubicBezTo>
                    <a:pt x="7175" y="1287"/>
                    <a:pt x="7175" y="1287"/>
                    <a:pt x="7175" y="1287"/>
                  </a:cubicBezTo>
                  <a:cubicBezTo>
                    <a:pt x="7138" y="1219"/>
                    <a:pt x="7138" y="1219"/>
                    <a:pt x="7138" y="1219"/>
                  </a:cubicBezTo>
                  <a:cubicBezTo>
                    <a:pt x="7101" y="1219"/>
                    <a:pt x="7101" y="1219"/>
                    <a:pt x="7101" y="1219"/>
                  </a:cubicBezTo>
                  <a:cubicBezTo>
                    <a:pt x="7064" y="1219"/>
                    <a:pt x="7064" y="1219"/>
                    <a:pt x="7064" y="1219"/>
                  </a:cubicBezTo>
                  <a:cubicBezTo>
                    <a:pt x="7064" y="1219"/>
                    <a:pt x="7064" y="1219"/>
                    <a:pt x="7064" y="1219"/>
                  </a:cubicBezTo>
                  <a:cubicBezTo>
                    <a:pt x="7027" y="1219"/>
                    <a:pt x="7027" y="1219"/>
                    <a:pt x="7027" y="1219"/>
                  </a:cubicBezTo>
                  <a:cubicBezTo>
                    <a:pt x="7027" y="1287"/>
                    <a:pt x="7027" y="1287"/>
                    <a:pt x="7027" y="1287"/>
                  </a:cubicBezTo>
                  <a:cubicBezTo>
                    <a:pt x="7064" y="1354"/>
                    <a:pt x="7064" y="1354"/>
                    <a:pt x="7064" y="1354"/>
                  </a:cubicBezTo>
                  <a:cubicBezTo>
                    <a:pt x="7101" y="1354"/>
                    <a:pt x="7101" y="1354"/>
                    <a:pt x="7101" y="1354"/>
                  </a:cubicBezTo>
                  <a:cubicBezTo>
                    <a:pt x="7064" y="1422"/>
                    <a:pt x="7064" y="1422"/>
                    <a:pt x="7064" y="1422"/>
                  </a:cubicBezTo>
                  <a:cubicBezTo>
                    <a:pt x="7064" y="1422"/>
                    <a:pt x="7064" y="1422"/>
                    <a:pt x="7064" y="1422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6990" y="1354"/>
                    <a:pt x="6990" y="1354"/>
                    <a:pt x="6990" y="1354"/>
                  </a:cubicBezTo>
                  <a:cubicBezTo>
                    <a:pt x="7027" y="1354"/>
                    <a:pt x="7027" y="1354"/>
                    <a:pt x="7027" y="1354"/>
                  </a:cubicBezTo>
                  <a:cubicBezTo>
                    <a:pt x="7027" y="1422"/>
                    <a:pt x="7027" y="1422"/>
                    <a:pt x="7027" y="1422"/>
                  </a:cubicBezTo>
                  <a:cubicBezTo>
                    <a:pt x="7027" y="1422"/>
                    <a:pt x="7027" y="1422"/>
                    <a:pt x="7027" y="1422"/>
                  </a:cubicBezTo>
                  <a:cubicBezTo>
                    <a:pt x="7027" y="1490"/>
                    <a:pt x="7027" y="1490"/>
                    <a:pt x="7027" y="1490"/>
                  </a:cubicBezTo>
                  <a:cubicBezTo>
                    <a:pt x="7027" y="1490"/>
                    <a:pt x="7027" y="1490"/>
                    <a:pt x="7027" y="1490"/>
                  </a:cubicBezTo>
                  <a:cubicBezTo>
                    <a:pt x="7064" y="1557"/>
                    <a:pt x="7064" y="1557"/>
                    <a:pt x="7064" y="1557"/>
                  </a:cubicBezTo>
                  <a:cubicBezTo>
                    <a:pt x="7064" y="1557"/>
                    <a:pt x="7064" y="1557"/>
                    <a:pt x="7064" y="1557"/>
                  </a:cubicBezTo>
                  <a:cubicBezTo>
                    <a:pt x="7064" y="1625"/>
                    <a:pt x="7064" y="1625"/>
                    <a:pt x="7064" y="1625"/>
                  </a:cubicBezTo>
                  <a:cubicBezTo>
                    <a:pt x="7101" y="1761"/>
                    <a:pt x="7101" y="1761"/>
                    <a:pt x="7101" y="1761"/>
                  </a:cubicBezTo>
                  <a:cubicBezTo>
                    <a:pt x="7138" y="1761"/>
                    <a:pt x="7138" y="1761"/>
                    <a:pt x="7138" y="1761"/>
                  </a:cubicBezTo>
                  <a:cubicBezTo>
                    <a:pt x="7138" y="1761"/>
                    <a:pt x="7138" y="1761"/>
                    <a:pt x="7138" y="1761"/>
                  </a:cubicBezTo>
                  <a:cubicBezTo>
                    <a:pt x="7138" y="1828"/>
                    <a:pt x="7138" y="1828"/>
                    <a:pt x="7138" y="1828"/>
                  </a:cubicBezTo>
                  <a:cubicBezTo>
                    <a:pt x="7101" y="1828"/>
                    <a:pt x="7101" y="1828"/>
                    <a:pt x="7101" y="1828"/>
                  </a:cubicBezTo>
                  <a:cubicBezTo>
                    <a:pt x="7101" y="1896"/>
                    <a:pt x="7101" y="1896"/>
                    <a:pt x="7101" y="1896"/>
                  </a:cubicBezTo>
                  <a:cubicBezTo>
                    <a:pt x="7101" y="2031"/>
                    <a:pt x="7101" y="2031"/>
                    <a:pt x="7101" y="2031"/>
                  </a:cubicBezTo>
                  <a:cubicBezTo>
                    <a:pt x="7138" y="2099"/>
                    <a:pt x="7138" y="2099"/>
                    <a:pt x="7138" y="2099"/>
                  </a:cubicBezTo>
                  <a:cubicBezTo>
                    <a:pt x="7138" y="2167"/>
                    <a:pt x="7138" y="2167"/>
                    <a:pt x="7138" y="2167"/>
                  </a:cubicBezTo>
                  <a:cubicBezTo>
                    <a:pt x="7138" y="2167"/>
                    <a:pt x="7138" y="2167"/>
                    <a:pt x="7138" y="2167"/>
                  </a:cubicBezTo>
                  <a:cubicBezTo>
                    <a:pt x="7138" y="2234"/>
                    <a:pt x="7138" y="2234"/>
                    <a:pt x="7138" y="2234"/>
                  </a:cubicBezTo>
                  <a:cubicBezTo>
                    <a:pt x="7138" y="2234"/>
                    <a:pt x="7138" y="2234"/>
                    <a:pt x="7138" y="2234"/>
                  </a:cubicBezTo>
                  <a:cubicBezTo>
                    <a:pt x="7138" y="2302"/>
                    <a:pt x="7138" y="2302"/>
                    <a:pt x="7138" y="2302"/>
                  </a:cubicBezTo>
                  <a:cubicBezTo>
                    <a:pt x="7175" y="2438"/>
                    <a:pt x="7175" y="2438"/>
                    <a:pt x="7175" y="2438"/>
                  </a:cubicBezTo>
                  <a:cubicBezTo>
                    <a:pt x="7212" y="2438"/>
                    <a:pt x="7212" y="2438"/>
                    <a:pt x="7212" y="2438"/>
                  </a:cubicBezTo>
                  <a:cubicBezTo>
                    <a:pt x="7212" y="2505"/>
                    <a:pt x="7212" y="2505"/>
                    <a:pt x="7212" y="2505"/>
                  </a:cubicBezTo>
                  <a:cubicBezTo>
                    <a:pt x="7212" y="2573"/>
                    <a:pt x="7212" y="2573"/>
                    <a:pt x="7212" y="2573"/>
                  </a:cubicBezTo>
                  <a:close/>
                  <a:moveTo>
                    <a:pt x="7841" y="1964"/>
                  </a:move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96"/>
                    <a:pt x="7878" y="1896"/>
                    <a:pt x="7878" y="1896"/>
                  </a:cubicBezTo>
                  <a:cubicBezTo>
                    <a:pt x="7878" y="1828"/>
                    <a:pt x="7878" y="1828"/>
                    <a:pt x="7878" y="1828"/>
                  </a:cubicBezTo>
                  <a:cubicBezTo>
                    <a:pt x="7915" y="1828"/>
                    <a:pt x="7915" y="1828"/>
                    <a:pt x="7915" y="1828"/>
                  </a:cubicBezTo>
                  <a:cubicBezTo>
                    <a:pt x="7878" y="1761"/>
                    <a:pt x="7878" y="1761"/>
                    <a:pt x="7878" y="1761"/>
                  </a:cubicBezTo>
                  <a:cubicBezTo>
                    <a:pt x="7878" y="1828"/>
                    <a:pt x="7878" y="1828"/>
                    <a:pt x="7878" y="1828"/>
                  </a:cubicBezTo>
                  <a:cubicBezTo>
                    <a:pt x="7841" y="1828"/>
                    <a:pt x="7841" y="1828"/>
                    <a:pt x="7841" y="1828"/>
                  </a:cubicBezTo>
                  <a:cubicBezTo>
                    <a:pt x="7841" y="1896"/>
                    <a:pt x="7841" y="1896"/>
                    <a:pt x="7841" y="1896"/>
                  </a:cubicBezTo>
                  <a:cubicBezTo>
                    <a:pt x="7841" y="1896"/>
                    <a:pt x="7841" y="1896"/>
                    <a:pt x="7841" y="1896"/>
                  </a:cubicBezTo>
                  <a:cubicBezTo>
                    <a:pt x="7804" y="1964"/>
                    <a:pt x="7804" y="1964"/>
                    <a:pt x="7804" y="1964"/>
                  </a:cubicBezTo>
                  <a:cubicBezTo>
                    <a:pt x="7841" y="1964"/>
                    <a:pt x="7841" y="1964"/>
                    <a:pt x="7841" y="1964"/>
                  </a:cubicBezTo>
                  <a:cubicBezTo>
                    <a:pt x="7841" y="1964"/>
                    <a:pt x="7841" y="1964"/>
                    <a:pt x="7841" y="1964"/>
                  </a:cubicBezTo>
                  <a:close/>
                  <a:moveTo>
                    <a:pt x="7878" y="1964"/>
                  </a:moveTo>
                  <a:cubicBezTo>
                    <a:pt x="7915" y="1896"/>
                    <a:pt x="7915" y="1896"/>
                    <a:pt x="7915" y="1896"/>
                  </a:cubicBezTo>
                  <a:cubicBezTo>
                    <a:pt x="7952" y="1896"/>
                    <a:pt x="7952" y="1896"/>
                    <a:pt x="7952" y="1896"/>
                  </a:cubicBezTo>
                  <a:cubicBezTo>
                    <a:pt x="7989" y="1896"/>
                    <a:pt x="7989" y="1896"/>
                    <a:pt x="7989" y="1896"/>
                  </a:cubicBezTo>
                  <a:cubicBezTo>
                    <a:pt x="7989" y="1896"/>
                    <a:pt x="7989" y="1896"/>
                    <a:pt x="7989" y="1896"/>
                  </a:cubicBezTo>
                  <a:cubicBezTo>
                    <a:pt x="8026" y="1828"/>
                    <a:pt x="8026" y="1828"/>
                    <a:pt x="8026" y="1828"/>
                  </a:cubicBezTo>
                  <a:cubicBezTo>
                    <a:pt x="8026" y="1828"/>
                    <a:pt x="8026" y="1828"/>
                    <a:pt x="8026" y="1828"/>
                  </a:cubicBezTo>
                  <a:cubicBezTo>
                    <a:pt x="8063" y="1896"/>
                    <a:pt x="8063" y="1896"/>
                    <a:pt x="8063" y="1896"/>
                  </a:cubicBezTo>
                  <a:cubicBezTo>
                    <a:pt x="8026" y="1964"/>
                    <a:pt x="8026" y="1964"/>
                    <a:pt x="8026" y="1964"/>
                  </a:cubicBezTo>
                  <a:cubicBezTo>
                    <a:pt x="7989" y="1964"/>
                    <a:pt x="7989" y="1964"/>
                    <a:pt x="7989" y="1964"/>
                  </a:cubicBezTo>
                  <a:cubicBezTo>
                    <a:pt x="7989" y="1964"/>
                    <a:pt x="7989" y="1964"/>
                    <a:pt x="7989" y="1964"/>
                  </a:cubicBezTo>
                  <a:cubicBezTo>
                    <a:pt x="7952" y="1964"/>
                    <a:pt x="7952" y="1964"/>
                    <a:pt x="7952" y="1964"/>
                  </a:cubicBezTo>
                  <a:cubicBezTo>
                    <a:pt x="7878" y="1964"/>
                    <a:pt x="7878" y="1964"/>
                    <a:pt x="7878" y="1964"/>
                  </a:cubicBezTo>
                  <a:cubicBezTo>
                    <a:pt x="7878" y="1964"/>
                    <a:pt x="7878" y="1964"/>
                    <a:pt x="7878" y="1964"/>
                  </a:cubicBezTo>
                  <a:close/>
                  <a:moveTo>
                    <a:pt x="8211" y="2438"/>
                  </a:moveTo>
                  <a:cubicBezTo>
                    <a:pt x="8211" y="2505"/>
                    <a:pt x="8211" y="2505"/>
                    <a:pt x="8211" y="2505"/>
                  </a:cubicBezTo>
                  <a:cubicBezTo>
                    <a:pt x="8248" y="2573"/>
                    <a:pt x="8248" y="2573"/>
                    <a:pt x="8248" y="2573"/>
                  </a:cubicBezTo>
                  <a:cubicBezTo>
                    <a:pt x="8248" y="2573"/>
                    <a:pt x="8248" y="2573"/>
                    <a:pt x="8248" y="2573"/>
                  </a:cubicBezTo>
                  <a:cubicBezTo>
                    <a:pt x="8248" y="2641"/>
                    <a:pt x="8248" y="2641"/>
                    <a:pt x="8248" y="2641"/>
                  </a:cubicBezTo>
                  <a:cubicBezTo>
                    <a:pt x="8285" y="2573"/>
                    <a:pt x="8285" y="2573"/>
                    <a:pt x="8285" y="2573"/>
                  </a:cubicBezTo>
                  <a:cubicBezTo>
                    <a:pt x="8285" y="2505"/>
                    <a:pt x="8285" y="2505"/>
                    <a:pt x="8285" y="2505"/>
                  </a:cubicBezTo>
                  <a:cubicBezTo>
                    <a:pt x="8285" y="2438"/>
                    <a:pt x="8285" y="2438"/>
                    <a:pt x="8285" y="2438"/>
                  </a:cubicBezTo>
                  <a:cubicBezTo>
                    <a:pt x="8248" y="2438"/>
                    <a:pt x="8248" y="2438"/>
                    <a:pt x="8248" y="2438"/>
                  </a:cubicBezTo>
                  <a:cubicBezTo>
                    <a:pt x="8211" y="2438"/>
                    <a:pt x="8211" y="2438"/>
                    <a:pt x="8211" y="2438"/>
                  </a:cubicBezTo>
                  <a:close/>
                  <a:moveTo>
                    <a:pt x="11281" y="4130"/>
                  </a:moveTo>
                  <a:cubicBezTo>
                    <a:pt x="11281" y="4063"/>
                    <a:pt x="11281" y="4063"/>
                    <a:pt x="11281" y="4063"/>
                  </a:cubicBezTo>
                  <a:cubicBezTo>
                    <a:pt x="11318" y="3995"/>
                    <a:pt x="11318" y="3995"/>
                    <a:pt x="11318" y="3995"/>
                  </a:cubicBezTo>
                  <a:cubicBezTo>
                    <a:pt x="11318" y="3995"/>
                    <a:pt x="11318" y="3995"/>
                    <a:pt x="11318" y="3995"/>
                  </a:cubicBezTo>
                  <a:cubicBezTo>
                    <a:pt x="11244" y="3995"/>
                    <a:pt x="11244" y="3995"/>
                    <a:pt x="11244" y="3995"/>
                  </a:cubicBezTo>
                  <a:cubicBezTo>
                    <a:pt x="11244" y="4063"/>
                    <a:pt x="11244" y="4063"/>
                    <a:pt x="11244" y="4063"/>
                  </a:cubicBezTo>
                  <a:cubicBezTo>
                    <a:pt x="11244" y="4063"/>
                    <a:pt x="11244" y="4063"/>
                    <a:pt x="11244" y="4063"/>
                  </a:cubicBezTo>
                  <a:cubicBezTo>
                    <a:pt x="11281" y="4063"/>
                    <a:pt x="11281" y="4063"/>
                    <a:pt x="11281" y="4063"/>
                  </a:cubicBezTo>
                  <a:cubicBezTo>
                    <a:pt x="11281" y="4130"/>
                    <a:pt x="11281" y="4130"/>
                    <a:pt x="11281" y="4130"/>
                  </a:cubicBezTo>
                  <a:close/>
                  <a:moveTo>
                    <a:pt x="10874" y="4875"/>
                  </a:moveTo>
                  <a:cubicBezTo>
                    <a:pt x="10911" y="4875"/>
                    <a:pt x="10911" y="4875"/>
                    <a:pt x="10911" y="4875"/>
                  </a:cubicBezTo>
                  <a:cubicBezTo>
                    <a:pt x="10911" y="4808"/>
                    <a:pt x="10911" y="4808"/>
                    <a:pt x="10911" y="4808"/>
                  </a:cubicBezTo>
                  <a:cubicBezTo>
                    <a:pt x="10948" y="4875"/>
                    <a:pt x="10948" y="4875"/>
                    <a:pt x="10948" y="4875"/>
                  </a:cubicBezTo>
                  <a:cubicBezTo>
                    <a:pt x="10948" y="4808"/>
                    <a:pt x="10948" y="4808"/>
                    <a:pt x="10948" y="4808"/>
                  </a:cubicBezTo>
                  <a:cubicBezTo>
                    <a:pt x="10911" y="4808"/>
                    <a:pt x="10911" y="4808"/>
                    <a:pt x="10911" y="4808"/>
                  </a:cubicBezTo>
                  <a:cubicBezTo>
                    <a:pt x="10874" y="4740"/>
                    <a:pt x="10874" y="4740"/>
                    <a:pt x="10874" y="4740"/>
                  </a:cubicBezTo>
                  <a:cubicBezTo>
                    <a:pt x="10874" y="4740"/>
                    <a:pt x="10874" y="4740"/>
                    <a:pt x="10874" y="4740"/>
                  </a:cubicBezTo>
                  <a:cubicBezTo>
                    <a:pt x="10837" y="4740"/>
                    <a:pt x="10837" y="4740"/>
                    <a:pt x="10837" y="4740"/>
                  </a:cubicBezTo>
                  <a:cubicBezTo>
                    <a:pt x="10837" y="4808"/>
                    <a:pt x="10837" y="4808"/>
                    <a:pt x="10837" y="4808"/>
                  </a:cubicBezTo>
                  <a:cubicBezTo>
                    <a:pt x="10874" y="4808"/>
                    <a:pt x="10874" y="4808"/>
                    <a:pt x="10874" y="4808"/>
                  </a:cubicBezTo>
                  <a:cubicBezTo>
                    <a:pt x="10874" y="4808"/>
                    <a:pt x="10874" y="4875"/>
                    <a:pt x="10874" y="4875"/>
                  </a:cubicBezTo>
                  <a:close/>
                  <a:moveTo>
                    <a:pt x="9727" y="4537"/>
                  </a:moveTo>
                  <a:cubicBezTo>
                    <a:pt x="9764" y="4537"/>
                    <a:pt x="9764" y="4537"/>
                    <a:pt x="9764" y="4537"/>
                  </a:cubicBezTo>
                  <a:cubicBezTo>
                    <a:pt x="9801" y="4537"/>
                    <a:pt x="9801" y="4537"/>
                    <a:pt x="9801" y="4537"/>
                  </a:cubicBezTo>
                  <a:cubicBezTo>
                    <a:pt x="9801" y="4537"/>
                    <a:pt x="9801" y="4537"/>
                    <a:pt x="9801" y="4537"/>
                  </a:cubicBezTo>
                  <a:cubicBezTo>
                    <a:pt x="9801" y="4469"/>
                    <a:pt x="9801" y="4469"/>
                    <a:pt x="9801" y="4469"/>
                  </a:cubicBezTo>
                  <a:cubicBezTo>
                    <a:pt x="9838" y="4469"/>
                    <a:pt x="9838" y="4469"/>
                    <a:pt x="9838" y="4469"/>
                  </a:cubicBezTo>
                  <a:cubicBezTo>
                    <a:pt x="9838" y="4401"/>
                    <a:pt x="9838" y="4401"/>
                    <a:pt x="9838" y="4401"/>
                  </a:cubicBezTo>
                  <a:cubicBezTo>
                    <a:pt x="9801" y="4401"/>
                    <a:pt x="9801" y="4401"/>
                    <a:pt x="9801" y="4401"/>
                  </a:cubicBezTo>
                  <a:cubicBezTo>
                    <a:pt x="9801" y="4334"/>
                    <a:pt x="9801" y="4334"/>
                    <a:pt x="9801" y="4334"/>
                  </a:cubicBezTo>
                  <a:cubicBezTo>
                    <a:pt x="9801" y="4266"/>
                    <a:pt x="9801" y="4266"/>
                    <a:pt x="9801" y="4266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764" y="4198"/>
                    <a:pt x="9764" y="4198"/>
                    <a:pt x="9764" y="4198"/>
                  </a:cubicBezTo>
                  <a:cubicBezTo>
                    <a:pt x="9690" y="4198"/>
                    <a:pt x="9690" y="4198"/>
                    <a:pt x="9690" y="4198"/>
                  </a:cubicBezTo>
                  <a:cubicBezTo>
                    <a:pt x="9653" y="4266"/>
                    <a:pt x="9653" y="4266"/>
                    <a:pt x="9653" y="4266"/>
                  </a:cubicBezTo>
                  <a:cubicBezTo>
                    <a:pt x="9616" y="4266"/>
                    <a:pt x="9616" y="4266"/>
                    <a:pt x="9616" y="4266"/>
                  </a:cubicBezTo>
                  <a:cubicBezTo>
                    <a:pt x="9579" y="4266"/>
                    <a:pt x="9579" y="4266"/>
                    <a:pt x="9579" y="4266"/>
                  </a:cubicBezTo>
                  <a:cubicBezTo>
                    <a:pt x="9616" y="4334"/>
                    <a:pt x="9616" y="4334"/>
                    <a:pt x="9616" y="4334"/>
                  </a:cubicBezTo>
                  <a:cubicBezTo>
                    <a:pt x="9616" y="4401"/>
                    <a:pt x="9616" y="4401"/>
                    <a:pt x="9616" y="4401"/>
                  </a:cubicBezTo>
                  <a:cubicBezTo>
                    <a:pt x="9653" y="4401"/>
                    <a:pt x="9653" y="4401"/>
                    <a:pt x="9653" y="4401"/>
                  </a:cubicBezTo>
                  <a:cubicBezTo>
                    <a:pt x="9616" y="4469"/>
                    <a:pt x="9616" y="4469"/>
                    <a:pt x="9616" y="4469"/>
                  </a:cubicBezTo>
                  <a:cubicBezTo>
                    <a:pt x="9579" y="4469"/>
                    <a:pt x="9579" y="4469"/>
                    <a:pt x="9579" y="4469"/>
                  </a:cubicBezTo>
                  <a:cubicBezTo>
                    <a:pt x="9579" y="4469"/>
                    <a:pt x="9579" y="4469"/>
                    <a:pt x="9579" y="4469"/>
                  </a:cubicBezTo>
                  <a:cubicBezTo>
                    <a:pt x="9616" y="4469"/>
                    <a:pt x="9616" y="4469"/>
                    <a:pt x="9616" y="4469"/>
                  </a:cubicBezTo>
                  <a:cubicBezTo>
                    <a:pt x="9653" y="4469"/>
                    <a:pt x="9653" y="4469"/>
                    <a:pt x="9653" y="4469"/>
                  </a:cubicBezTo>
                  <a:cubicBezTo>
                    <a:pt x="9727" y="4537"/>
                    <a:pt x="9727" y="4537"/>
                    <a:pt x="9727" y="4537"/>
                  </a:cubicBezTo>
                  <a:close/>
                  <a:moveTo>
                    <a:pt x="13056" y="2844"/>
                  </a:moveTo>
                  <a:cubicBezTo>
                    <a:pt x="13093" y="2844"/>
                    <a:pt x="13093" y="2844"/>
                    <a:pt x="13093" y="2844"/>
                  </a:cubicBezTo>
                  <a:cubicBezTo>
                    <a:pt x="13093" y="2844"/>
                    <a:pt x="13093" y="2844"/>
                    <a:pt x="13093" y="2844"/>
                  </a:cubicBezTo>
                  <a:cubicBezTo>
                    <a:pt x="13093" y="2776"/>
                    <a:pt x="13093" y="2776"/>
                    <a:pt x="13093" y="2776"/>
                  </a:cubicBezTo>
                  <a:cubicBezTo>
                    <a:pt x="13093" y="2708"/>
                    <a:pt x="13093" y="2708"/>
                    <a:pt x="13093" y="2708"/>
                  </a:cubicBezTo>
                  <a:cubicBezTo>
                    <a:pt x="13093" y="2708"/>
                    <a:pt x="13093" y="2708"/>
                    <a:pt x="13093" y="2708"/>
                  </a:cubicBezTo>
                  <a:cubicBezTo>
                    <a:pt x="13056" y="2641"/>
                    <a:pt x="13056" y="2641"/>
                    <a:pt x="13056" y="2641"/>
                  </a:cubicBezTo>
                  <a:cubicBezTo>
                    <a:pt x="13056" y="2573"/>
                    <a:pt x="13056" y="2573"/>
                    <a:pt x="13056" y="2573"/>
                  </a:cubicBezTo>
                  <a:cubicBezTo>
                    <a:pt x="13019" y="2505"/>
                    <a:pt x="13019" y="2505"/>
                    <a:pt x="13019" y="2505"/>
                  </a:cubicBezTo>
                  <a:cubicBezTo>
                    <a:pt x="12982" y="2573"/>
                    <a:pt x="12982" y="2573"/>
                    <a:pt x="12982" y="2573"/>
                  </a:cubicBezTo>
                  <a:cubicBezTo>
                    <a:pt x="12945" y="2573"/>
                    <a:pt x="12945" y="2573"/>
                    <a:pt x="12945" y="2573"/>
                  </a:cubicBezTo>
                  <a:cubicBezTo>
                    <a:pt x="12945" y="2641"/>
                    <a:pt x="12945" y="2641"/>
                    <a:pt x="12945" y="2641"/>
                  </a:cubicBezTo>
                  <a:cubicBezTo>
                    <a:pt x="12982" y="2708"/>
                    <a:pt x="12982" y="2708"/>
                    <a:pt x="12982" y="2708"/>
                  </a:cubicBezTo>
                  <a:cubicBezTo>
                    <a:pt x="12982" y="2708"/>
                    <a:pt x="12982" y="2708"/>
                    <a:pt x="12982" y="2708"/>
                  </a:cubicBezTo>
                  <a:cubicBezTo>
                    <a:pt x="12982" y="2776"/>
                    <a:pt x="12982" y="2776"/>
                    <a:pt x="12982" y="2776"/>
                  </a:cubicBezTo>
                  <a:cubicBezTo>
                    <a:pt x="13019" y="2776"/>
                    <a:pt x="13019" y="2776"/>
                    <a:pt x="13019" y="2776"/>
                  </a:cubicBezTo>
                  <a:cubicBezTo>
                    <a:pt x="13056" y="2844"/>
                    <a:pt x="13056" y="2844"/>
                    <a:pt x="13056" y="2844"/>
                  </a:cubicBezTo>
                  <a:cubicBezTo>
                    <a:pt x="13056" y="2844"/>
                    <a:pt x="13056" y="2844"/>
                    <a:pt x="13056" y="2844"/>
                  </a:cubicBezTo>
                  <a:close/>
                  <a:moveTo>
                    <a:pt x="13167" y="3250"/>
                  </a:moveTo>
                  <a:cubicBezTo>
                    <a:pt x="13204" y="3250"/>
                    <a:pt x="13204" y="3250"/>
                    <a:pt x="13204" y="3250"/>
                  </a:cubicBezTo>
                  <a:cubicBezTo>
                    <a:pt x="13204" y="3182"/>
                    <a:pt x="13204" y="3182"/>
                    <a:pt x="13204" y="3182"/>
                  </a:cubicBezTo>
                  <a:cubicBezTo>
                    <a:pt x="13278" y="3182"/>
                    <a:pt x="13278" y="3182"/>
                    <a:pt x="13278" y="3182"/>
                  </a:cubicBezTo>
                  <a:cubicBezTo>
                    <a:pt x="13315" y="3182"/>
                    <a:pt x="13315" y="3182"/>
                    <a:pt x="13315" y="3182"/>
                  </a:cubicBezTo>
                  <a:cubicBezTo>
                    <a:pt x="13389" y="3182"/>
                    <a:pt x="13389" y="3182"/>
                    <a:pt x="13389" y="3182"/>
                  </a:cubicBezTo>
                  <a:cubicBezTo>
                    <a:pt x="13426" y="3182"/>
                    <a:pt x="13426" y="3182"/>
                    <a:pt x="13426" y="3182"/>
                  </a:cubicBezTo>
                  <a:cubicBezTo>
                    <a:pt x="13500" y="3182"/>
                    <a:pt x="13500" y="3182"/>
                    <a:pt x="13500" y="3182"/>
                  </a:cubicBezTo>
                  <a:cubicBezTo>
                    <a:pt x="13537" y="3115"/>
                    <a:pt x="13537" y="3115"/>
                    <a:pt x="13537" y="3115"/>
                  </a:cubicBezTo>
                  <a:cubicBezTo>
                    <a:pt x="13574" y="3115"/>
                    <a:pt x="13574" y="3115"/>
                    <a:pt x="13574" y="3115"/>
                  </a:cubicBezTo>
                  <a:cubicBezTo>
                    <a:pt x="13611" y="3115"/>
                    <a:pt x="13611" y="3115"/>
                    <a:pt x="13611" y="3115"/>
                  </a:cubicBezTo>
                  <a:cubicBezTo>
                    <a:pt x="13648" y="3115"/>
                    <a:pt x="13648" y="3115"/>
                    <a:pt x="13648" y="3115"/>
                  </a:cubicBezTo>
                  <a:cubicBezTo>
                    <a:pt x="13611" y="3047"/>
                    <a:pt x="13611" y="3047"/>
                    <a:pt x="13611" y="3047"/>
                  </a:cubicBezTo>
                  <a:cubicBezTo>
                    <a:pt x="13611" y="2979"/>
                    <a:pt x="13611" y="2979"/>
                    <a:pt x="13611" y="2979"/>
                  </a:cubicBezTo>
                  <a:cubicBezTo>
                    <a:pt x="13574" y="2912"/>
                    <a:pt x="13574" y="2912"/>
                    <a:pt x="13574" y="2912"/>
                  </a:cubicBezTo>
                  <a:cubicBezTo>
                    <a:pt x="13500" y="2844"/>
                    <a:pt x="13500" y="2844"/>
                    <a:pt x="13500" y="2844"/>
                  </a:cubicBezTo>
                  <a:cubicBezTo>
                    <a:pt x="13463" y="2844"/>
                    <a:pt x="13463" y="2844"/>
                    <a:pt x="13463" y="2844"/>
                  </a:cubicBezTo>
                  <a:cubicBezTo>
                    <a:pt x="13426" y="2776"/>
                    <a:pt x="13426" y="2776"/>
                    <a:pt x="13426" y="2776"/>
                  </a:cubicBezTo>
                  <a:cubicBezTo>
                    <a:pt x="13389" y="2776"/>
                    <a:pt x="13389" y="2776"/>
                    <a:pt x="13389" y="2776"/>
                  </a:cubicBezTo>
                  <a:cubicBezTo>
                    <a:pt x="13352" y="2776"/>
                    <a:pt x="13352" y="2776"/>
                    <a:pt x="13352" y="2776"/>
                  </a:cubicBezTo>
                  <a:cubicBezTo>
                    <a:pt x="13315" y="2776"/>
                    <a:pt x="13315" y="2776"/>
                    <a:pt x="13315" y="2776"/>
                  </a:cubicBezTo>
                  <a:cubicBezTo>
                    <a:pt x="13278" y="2708"/>
                    <a:pt x="13278" y="2708"/>
                    <a:pt x="13278" y="2708"/>
                  </a:cubicBezTo>
                  <a:cubicBezTo>
                    <a:pt x="13241" y="2708"/>
                    <a:pt x="13241" y="2708"/>
                    <a:pt x="13241" y="2708"/>
                  </a:cubicBezTo>
                  <a:cubicBezTo>
                    <a:pt x="13241" y="2776"/>
                    <a:pt x="13241" y="2776"/>
                    <a:pt x="13241" y="2776"/>
                  </a:cubicBezTo>
                  <a:cubicBezTo>
                    <a:pt x="13204" y="2912"/>
                    <a:pt x="13204" y="2912"/>
                    <a:pt x="13204" y="2912"/>
                  </a:cubicBezTo>
                  <a:cubicBezTo>
                    <a:pt x="13204" y="2912"/>
                    <a:pt x="13204" y="2912"/>
                    <a:pt x="13204" y="2912"/>
                  </a:cubicBezTo>
                  <a:cubicBezTo>
                    <a:pt x="13204" y="3047"/>
                    <a:pt x="13204" y="3047"/>
                    <a:pt x="13204" y="3047"/>
                  </a:cubicBezTo>
                  <a:cubicBezTo>
                    <a:pt x="13167" y="3182"/>
                    <a:pt x="13167" y="3182"/>
                    <a:pt x="13167" y="3182"/>
                  </a:cubicBezTo>
                  <a:cubicBezTo>
                    <a:pt x="13130" y="3250"/>
                    <a:pt x="13130" y="3250"/>
                    <a:pt x="13130" y="3250"/>
                  </a:cubicBezTo>
                  <a:cubicBezTo>
                    <a:pt x="13130" y="3250"/>
                    <a:pt x="13130" y="3250"/>
                    <a:pt x="13130" y="3250"/>
                  </a:cubicBezTo>
                  <a:cubicBezTo>
                    <a:pt x="13167" y="3250"/>
                    <a:pt x="13167" y="3250"/>
                    <a:pt x="13167" y="3250"/>
                  </a:cubicBezTo>
                  <a:close/>
                  <a:moveTo>
                    <a:pt x="12390" y="2979"/>
                  </a:moveTo>
                  <a:cubicBezTo>
                    <a:pt x="12390" y="3047"/>
                    <a:pt x="12390" y="3047"/>
                    <a:pt x="12390" y="3047"/>
                  </a:cubicBezTo>
                  <a:cubicBezTo>
                    <a:pt x="12427" y="3115"/>
                    <a:pt x="12427" y="3115"/>
                    <a:pt x="12427" y="3115"/>
                  </a:cubicBezTo>
                  <a:cubicBezTo>
                    <a:pt x="12464" y="3115"/>
                    <a:pt x="12464" y="3115"/>
                    <a:pt x="12464" y="3115"/>
                  </a:cubicBezTo>
                  <a:cubicBezTo>
                    <a:pt x="12464" y="3115"/>
                    <a:pt x="12464" y="3115"/>
                    <a:pt x="12464" y="3115"/>
                  </a:cubicBezTo>
                  <a:cubicBezTo>
                    <a:pt x="12538" y="3115"/>
                    <a:pt x="12538" y="3115"/>
                    <a:pt x="12538" y="3115"/>
                  </a:cubicBezTo>
                  <a:cubicBezTo>
                    <a:pt x="12538" y="3182"/>
                    <a:pt x="12538" y="3182"/>
                    <a:pt x="12538" y="3182"/>
                  </a:cubicBezTo>
                  <a:cubicBezTo>
                    <a:pt x="12575" y="3182"/>
                    <a:pt x="12575" y="3182"/>
                    <a:pt x="12575" y="3182"/>
                  </a:cubicBezTo>
                  <a:cubicBezTo>
                    <a:pt x="12575" y="3182"/>
                    <a:pt x="12575" y="3182"/>
                    <a:pt x="12575" y="3182"/>
                  </a:cubicBezTo>
                  <a:cubicBezTo>
                    <a:pt x="12538" y="3115"/>
                    <a:pt x="12538" y="3115"/>
                    <a:pt x="12538" y="3115"/>
                  </a:cubicBezTo>
                  <a:cubicBezTo>
                    <a:pt x="12501" y="3047"/>
                    <a:pt x="12501" y="3047"/>
                    <a:pt x="12501" y="3047"/>
                  </a:cubicBezTo>
                  <a:cubicBezTo>
                    <a:pt x="12464" y="3047"/>
                    <a:pt x="12464" y="3047"/>
                    <a:pt x="12464" y="3047"/>
                  </a:cubicBezTo>
                  <a:cubicBezTo>
                    <a:pt x="12427" y="2979"/>
                    <a:pt x="12427" y="2979"/>
                    <a:pt x="12427" y="2979"/>
                  </a:cubicBezTo>
                  <a:cubicBezTo>
                    <a:pt x="12390" y="2979"/>
                    <a:pt x="12390" y="2979"/>
                    <a:pt x="12390" y="2979"/>
                  </a:cubicBezTo>
                  <a:cubicBezTo>
                    <a:pt x="12390" y="2979"/>
                    <a:pt x="12390" y="2979"/>
                    <a:pt x="12390" y="2979"/>
                  </a:cubicBezTo>
                  <a:close/>
                  <a:moveTo>
                    <a:pt x="13426" y="4740"/>
                  </a:moveTo>
                  <a:cubicBezTo>
                    <a:pt x="13463" y="4808"/>
                    <a:pt x="13463" y="4808"/>
                    <a:pt x="13463" y="4808"/>
                  </a:cubicBezTo>
                  <a:cubicBezTo>
                    <a:pt x="13500" y="4808"/>
                    <a:pt x="13500" y="4808"/>
                    <a:pt x="13500" y="4808"/>
                  </a:cubicBezTo>
                  <a:cubicBezTo>
                    <a:pt x="13500" y="4808"/>
                    <a:pt x="13500" y="4808"/>
                    <a:pt x="13500" y="4808"/>
                  </a:cubicBezTo>
                  <a:cubicBezTo>
                    <a:pt x="13537" y="4740"/>
                    <a:pt x="13537" y="4740"/>
                    <a:pt x="13537" y="4740"/>
                  </a:cubicBezTo>
                  <a:cubicBezTo>
                    <a:pt x="13537" y="4740"/>
                    <a:pt x="13537" y="4740"/>
                    <a:pt x="13537" y="4740"/>
                  </a:cubicBezTo>
                  <a:cubicBezTo>
                    <a:pt x="13537" y="4672"/>
                    <a:pt x="13537" y="4672"/>
                    <a:pt x="13537" y="4672"/>
                  </a:cubicBezTo>
                  <a:cubicBezTo>
                    <a:pt x="13500" y="4604"/>
                    <a:pt x="13500" y="4604"/>
                    <a:pt x="13500" y="4604"/>
                  </a:cubicBezTo>
                  <a:cubicBezTo>
                    <a:pt x="13500" y="4672"/>
                    <a:pt x="13500" y="4672"/>
                    <a:pt x="13500" y="4672"/>
                  </a:cubicBezTo>
                  <a:cubicBezTo>
                    <a:pt x="13500" y="4672"/>
                    <a:pt x="13500" y="4672"/>
                    <a:pt x="13500" y="4672"/>
                  </a:cubicBezTo>
                  <a:cubicBezTo>
                    <a:pt x="13463" y="4740"/>
                    <a:pt x="13463" y="4740"/>
                    <a:pt x="13463" y="4740"/>
                  </a:cubicBezTo>
                  <a:cubicBezTo>
                    <a:pt x="13463" y="4740"/>
                    <a:pt x="13426" y="4740"/>
                    <a:pt x="13426" y="4740"/>
                  </a:cubicBezTo>
                  <a:close/>
                  <a:moveTo>
                    <a:pt x="17088" y="4266"/>
                  </a:moveTo>
                  <a:cubicBezTo>
                    <a:pt x="17088" y="4266"/>
                    <a:pt x="17088" y="4266"/>
                    <a:pt x="17088" y="4266"/>
                  </a:cubicBezTo>
                  <a:cubicBezTo>
                    <a:pt x="17125" y="4198"/>
                    <a:pt x="17125" y="4198"/>
                    <a:pt x="17125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198"/>
                    <a:pt x="17088" y="4198"/>
                    <a:pt x="17088" y="4198"/>
                  </a:cubicBezTo>
                  <a:cubicBezTo>
                    <a:pt x="17088" y="4266"/>
                    <a:pt x="17088" y="4266"/>
                    <a:pt x="17088" y="4266"/>
                  </a:cubicBezTo>
                  <a:close/>
                  <a:moveTo>
                    <a:pt x="17051" y="4334"/>
                  </a:moveTo>
                  <a:cubicBezTo>
                    <a:pt x="17088" y="4334"/>
                    <a:pt x="17088" y="4334"/>
                    <a:pt x="17088" y="4334"/>
                  </a:cubicBezTo>
                  <a:cubicBezTo>
                    <a:pt x="17088" y="4266"/>
                    <a:pt x="17088" y="4266"/>
                    <a:pt x="17088" y="4266"/>
                  </a:cubicBezTo>
                  <a:cubicBezTo>
                    <a:pt x="17051" y="4198"/>
                    <a:pt x="17051" y="4198"/>
                    <a:pt x="17051" y="4198"/>
                  </a:cubicBezTo>
                  <a:cubicBezTo>
                    <a:pt x="17051" y="4198"/>
                    <a:pt x="17051" y="4198"/>
                    <a:pt x="17051" y="4198"/>
                  </a:cubicBezTo>
                  <a:cubicBezTo>
                    <a:pt x="17051" y="4266"/>
                    <a:pt x="17051" y="4266"/>
                    <a:pt x="17051" y="4266"/>
                  </a:cubicBezTo>
                  <a:cubicBezTo>
                    <a:pt x="17051" y="4334"/>
                    <a:pt x="17051" y="4334"/>
                    <a:pt x="17051" y="4334"/>
                  </a:cubicBezTo>
                  <a:close/>
                  <a:moveTo>
                    <a:pt x="17051" y="4334"/>
                  </a:moveTo>
                  <a:cubicBezTo>
                    <a:pt x="17051" y="4401"/>
                    <a:pt x="17051" y="4401"/>
                    <a:pt x="17051" y="4401"/>
                  </a:cubicBezTo>
                  <a:cubicBezTo>
                    <a:pt x="17088" y="4469"/>
                    <a:pt x="17088" y="4469"/>
                    <a:pt x="17088" y="4469"/>
                  </a:cubicBezTo>
                  <a:cubicBezTo>
                    <a:pt x="17088" y="4401"/>
                    <a:pt x="17088" y="4401"/>
                    <a:pt x="17088" y="4401"/>
                  </a:cubicBezTo>
                  <a:cubicBezTo>
                    <a:pt x="17088" y="4334"/>
                    <a:pt x="17088" y="4334"/>
                    <a:pt x="17088" y="4334"/>
                  </a:cubicBezTo>
                  <a:cubicBezTo>
                    <a:pt x="17051" y="4334"/>
                    <a:pt x="17051" y="4334"/>
                    <a:pt x="17051" y="4334"/>
                  </a:cubicBezTo>
                  <a:cubicBezTo>
                    <a:pt x="17051" y="4334"/>
                    <a:pt x="17051" y="4334"/>
                    <a:pt x="17051" y="4334"/>
                  </a:cubicBezTo>
                  <a:cubicBezTo>
                    <a:pt x="17051" y="4334"/>
                    <a:pt x="17051" y="4334"/>
                    <a:pt x="17051" y="4334"/>
                  </a:cubicBezTo>
                  <a:close/>
                  <a:moveTo>
                    <a:pt x="16940" y="4266"/>
                  </a:moveTo>
                  <a:cubicBezTo>
                    <a:pt x="16977" y="4334"/>
                    <a:pt x="16977" y="4334"/>
                    <a:pt x="16977" y="4334"/>
                  </a:cubicBezTo>
                  <a:cubicBezTo>
                    <a:pt x="17014" y="4401"/>
                    <a:pt x="17014" y="4401"/>
                    <a:pt x="17014" y="4401"/>
                  </a:cubicBezTo>
                  <a:cubicBezTo>
                    <a:pt x="17014" y="4334"/>
                    <a:pt x="17014" y="4334"/>
                    <a:pt x="17014" y="4334"/>
                  </a:cubicBezTo>
                  <a:cubicBezTo>
                    <a:pt x="17014" y="4334"/>
                    <a:pt x="17014" y="4334"/>
                    <a:pt x="17014" y="4334"/>
                  </a:cubicBezTo>
                  <a:cubicBezTo>
                    <a:pt x="17014" y="4266"/>
                    <a:pt x="17014" y="4266"/>
                    <a:pt x="17014" y="4266"/>
                  </a:cubicBezTo>
                  <a:cubicBezTo>
                    <a:pt x="16977" y="4266"/>
                    <a:pt x="16977" y="4266"/>
                    <a:pt x="16977" y="4266"/>
                  </a:cubicBezTo>
                  <a:cubicBezTo>
                    <a:pt x="16977" y="4266"/>
                    <a:pt x="16977" y="4266"/>
                    <a:pt x="16977" y="4266"/>
                  </a:cubicBezTo>
                  <a:cubicBezTo>
                    <a:pt x="16940" y="4266"/>
                    <a:pt x="16940" y="4266"/>
                    <a:pt x="16940" y="4266"/>
                  </a:cubicBezTo>
                  <a:close/>
                  <a:moveTo>
                    <a:pt x="17864" y="3656"/>
                  </a:moveTo>
                  <a:cubicBezTo>
                    <a:pt x="17901" y="3724"/>
                    <a:pt x="17901" y="3724"/>
                    <a:pt x="17901" y="3724"/>
                  </a:cubicBezTo>
                  <a:cubicBezTo>
                    <a:pt x="17938" y="3656"/>
                    <a:pt x="17938" y="3656"/>
                    <a:pt x="17938" y="3656"/>
                  </a:cubicBezTo>
                  <a:cubicBezTo>
                    <a:pt x="17975" y="3656"/>
                    <a:pt x="17975" y="3656"/>
                    <a:pt x="17975" y="3656"/>
                  </a:cubicBezTo>
                  <a:cubicBezTo>
                    <a:pt x="17938" y="3589"/>
                    <a:pt x="17938" y="3589"/>
                    <a:pt x="17938" y="3589"/>
                  </a:cubicBezTo>
                  <a:cubicBezTo>
                    <a:pt x="17938" y="3521"/>
                    <a:pt x="17938" y="3521"/>
                    <a:pt x="17938" y="3521"/>
                  </a:cubicBezTo>
                  <a:cubicBezTo>
                    <a:pt x="17938" y="3521"/>
                    <a:pt x="17938" y="3521"/>
                    <a:pt x="17938" y="3521"/>
                  </a:cubicBezTo>
                  <a:cubicBezTo>
                    <a:pt x="17938" y="3453"/>
                    <a:pt x="17938" y="3453"/>
                    <a:pt x="17938" y="3453"/>
                  </a:cubicBezTo>
                  <a:cubicBezTo>
                    <a:pt x="17901" y="3386"/>
                    <a:pt x="17901" y="3386"/>
                    <a:pt x="17901" y="3386"/>
                  </a:cubicBezTo>
                  <a:cubicBezTo>
                    <a:pt x="17901" y="3453"/>
                    <a:pt x="17901" y="3453"/>
                    <a:pt x="17901" y="3453"/>
                  </a:cubicBezTo>
                  <a:cubicBezTo>
                    <a:pt x="17864" y="3453"/>
                    <a:pt x="17864" y="3453"/>
                    <a:pt x="17864" y="3453"/>
                  </a:cubicBezTo>
                  <a:cubicBezTo>
                    <a:pt x="17827" y="3386"/>
                    <a:pt x="17827" y="3386"/>
                    <a:pt x="17827" y="3386"/>
                  </a:cubicBezTo>
                  <a:cubicBezTo>
                    <a:pt x="17790" y="3386"/>
                    <a:pt x="17790" y="3386"/>
                    <a:pt x="17790" y="3386"/>
                  </a:cubicBezTo>
                  <a:cubicBezTo>
                    <a:pt x="17790" y="3453"/>
                    <a:pt x="17790" y="3453"/>
                    <a:pt x="17790" y="3453"/>
                  </a:cubicBezTo>
                  <a:cubicBezTo>
                    <a:pt x="17753" y="3453"/>
                    <a:pt x="17753" y="3453"/>
                    <a:pt x="17753" y="3453"/>
                  </a:cubicBezTo>
                  <a:cubicBezTo>
                    <a:pt x="17790" y="3453"/>
                    <a:pt x="17790" y="3453"/>
                    <a:pt x="17790" y="3453"/>
                  </a:cubicBezTo>
                  <a:cubicBezTo>
                    <a:pt x="17753" y="3453"/>
                    <a:pt x="17753" y="3453"/>
                    <a:pt x="17753" y="3453"/>
                  </a:cubicBezTo>
                  <a:cubicBezTo>
                    <a:pt x="17753" y="3521"/>
                    <a:pt x="17753" y="3521"/>
                    <a:pt x="17753" y="3521"/>
                  </a:cubicBezTo>
                  <a:cubicBezTo>
                    <a:pt x="17753" y="3589"/>
                    <a:pt x="17753" y="3589"/>
                    <a:pt x="17753" y="3589"/>
                  </a:cubicBezTo>
                  <a:cubicBezTo>
                    <a:pt x="17753" y="3589"/>
                    <a:pt x="17753" y="3589"/>
                    <a:pt x="17753" y="3589"/>
                  </a:cubicBezTo>
                  <a:cubicBezTo>
                    <a:pt x="17790" y="3589"/>
                    <a:pt x="17790" y="3589"/>
                    <a:pt x="17790" y="3589"/>
                  </a:cubicBezTo>
                  <a:cubicBezTo>
                    <a:pt x="17827" y="3656"/>
                    <a:pt x="17827" y="3656"/>
                    <a:pt x="17827" y="3656"/>
                  </a:cubicBezTo>
                  <a:cubicBezTo>
                    <a:pt x="17864" y="3656"/>
                    <a:pt x="17864" y="3656"/>
                    <a:pt x="17864" y="3656"/>
                  </a:cubicBezTo>
                  <a:close/>
                  <a:moveTo>
                    <a:pt x="18086" y="3521"/>
                  </a:moveTo>
                  <a:cubicBezTo>
                    <a:pt x="18086" y="3521"/>
                    <a:pt x="18086" y="3521"/>
                    <a:pt x="18086" y="3521"/>
                  </a:cubicBezTo>
                  <a:cubicBezTo>
                    <a:pt x="18086" y="3453"/>
                    <a:pt x="18086" y="3453"/>
                    <a:pt x="18086" y="3453"/>
                  </a:cubicBezTo>
                  <a:cubicBezTo>
                    <a:pt x="18086" y="3521"/>
                    <a:pt x="18086" y="3521"/>
                    <a:pt x="18086" y="3521"/>
                  </a:cubicBezTo>
                  <a:cubicBezTo>
                    <a:pt x="18049" y="3521"/>
                    <a:pt x="18049" y="3521"/>
                    <a:pt x="18049" y="3521"/>
                  </a:cubicBezTo>
                  <a:cubicBezTo>
                    <a:pt x="18086" y="3521"/>
                    <a:pt x="18086" y="3521"/>
                    <a:pt x="18086" y="3521"/>
                  </a:cubicBezTo>
                  <a:close/>
                  <a:moveTo>
                    <a:pt x="18308" y="18079"/>
                  </a:moveTo>
                  <a:cubicBezTo>
                    <a:pt x="18308" y="18079"/>
                    <a:pt x="18308" y="18079"/>
                    <a:pt x="18308" y="18079"/>
                  </a:cubicBezTo>
                  <a:cubicBezTo>
                    <a:pt x="18308" y="18011"/>
                    <a:pt x="18308" y="18011"/>
                    <a:pt x="18308" y="18011"/>
                  </a:cubicBezTo>
                  <a:cubicBezTo>
                    <a:pt x="18271" y="17944"/>
                    <a:pt x="18271" y="17944"/>
                    <a:pt x="18271" y="17944"/>
                  </a:cubicBezTo>
                  <a:cubicBezTo>
                    <a:pt x="18271" y="17876"/>
                    <a:pt x="18271" y="17876"/>
                    <a:pt x="18271" y="17876"/>
                  </a:cubicBezTo>
                  <a:cubicBezTo>
                    <a:pt x="18271" y="17808"/>
                    <a:pt x="18271" y="17808"/>
                    <a:pt x="18271" y="17808"/>
                  </a:cubicBezTo>
                  <a:cubicBezTo>
                    <a:pt x="18308" y="17740"/>
                    <a:pt x="18308" y="17740"/>
                    <a:pt x="18308" y="17740"/>
                  </a:cubicBezTo>
                  <a:cubicBezTo>
                    <a:pt x="18345" y="17740"/>
                    <a:pt x="18345" y="17740"/>
                    <a:pt x="18345" y="17740"/>
                  </a:cubicBezTo>
                  <a:cubicBezTo>
                    <a:pt x="18345" y="17808"/>
                    <a:pt x="18345" y="17808"/>
                    <a:pt x="18345" y="17808"/>
                  </a:cubicBezTo>
                  <a:cubicBezTo>
                    <a:pt x="18345" y="17808"/>
                    <a:pt x="18345" y="17808"/>
                    <a:pt x="18345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56" y="17808"/>
                    <a:pt x="18456" y="17808"/>
                    <a:pt x="18456" y="17808"/>
                  </a:cubicBezTo>
                  <a:cubicBezTo>
                    <a:pt x="18419" y="17808"/>
                    <a:pt x="18419" y="17808"/>
                    <a:pt x="18419" y="17808"/>
                  </a:cubicBezTo>
                  <a:cubicBezTo>
                    <a:pt x="18419" y="17876"/>
                    <a:pt x="18419" y="17876"/>
                    <a:pt x="18419" y="17876"/>
                  </a:cubicBezTo>
                  <a:cubicBezTo>
                    <a:pt x="18456" y="17944"/>
                    <a:pt x="18456" y="17944"/>
                    <a:pt x="18456" y="17944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8011"/>
                    <a:pt x="18493" y="18011"/>
                    <a:pt x="18493" y="18011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7944"/>
                    <a:pt x="18493" y="17944"/>
                    <a:pt x="18493" y="17944"/>
                  </a:cubicBezTo>
                  <a:cubicBezTo>
                    <a:pt x="18493" y="17876"/>
                    <a:pt x="18493" y="17876"/>
                    <a:pt x="18493" y="17876"/>
                  </a:cubicBezTo>
                  <a:cubicBezTo>
                    <a:pt x="18493" y="17808"/>
                    <a:pt x="18493" y="17808"/>
                    <a:pt x="18493" y="17808"/>
                  </a:cubicBezTo>
                  <a:cubicBezTo>
                    <a:pt x="18456" y="17808"/>
                    <a:pt x="18456" y="17808"/>
                    <a:pt x="18456" y="17808"/>
                  </a:cubicBezTo>
                  <a:cubicBezTo>
                    <a:pt x="18456" y="17673"/>
                    <a:pt x="18456" y="17673"/>
                    <a:pt x="18456" y="17673"/>
                  </a:cubicBezTo>
                  <a:cubicBezTo>
                    <a:pt x="18456" y="17673"/>
                    <a:pt x="18456" y="17673"/>
                    <a:pt x="18456" y="17673"/>
                  </a:cubicBezTo>
                  <a:cubicBezTo>
                    <a:pt x="18419" y="17673"/>
                    <a:pt x="18419" y="17673"/>
                    <a:pt x="18419" y="17673"/>
                  </a:cubicBezTo>
                  <a:cubicBezTo>
                    <a:pt x="18382" y="17673"/>
                    <a:pt x="18382" y="17673"/>
                    <a:pt x="18382" y="17673"/>
                  </a:cubicBezTo>
                  <a:cubicBezTo>
                    <a:pt x="18345" y="17605"/>
                    <a:pt x="18345" y="17605"/>
                    <a:pt x="18345" y="17605"/>
                  </a:cubicBezTo>
                  <a:cubicBezTo>
                    <a:pt x="18345" y="17537"/>
                    <a:pt x="18345" y="17537"/>
                    <a:pt x="18345" y="17537"/>
                  </a:cubicBezTo>
                  <a:cubicBezTo>
                    <a:pt x="18308" y="17470"/>
                    <a:pt x="18308" y="17470"/>
                    <a:pt x="18308" y="17470"/>
                  </a:cubicBezTo>
                  <a:cubicBezTo>
                    <a:pt x="18271" y="17402"/>
                    <a:pt x="18271" y="17402"/>
                    <a:pt x="18271" y="17402"/>
                  </a:cubicBezTo>
                  <a:cubicBezTo>
                    <a:pt x="18271" y="17402"/>
                    <a:pt x="18271" y="17402"/>
                    <a:pt x="18271" y="17402"/>
                  </a:cubicBezTo>
                  <a:cubicBezTo>
                    <a:pt x="18234" y="17334"/>
                    <a:pt x="18234" y="17334"/>
                    <a:pt x="18234" y="17334"/>
                  </a:cubicBezTo>
                  <a:cubicBezTo>
                    <a:pt x="18234" y="17266"/>
                    <a:pt x="18234" y="17266"/>
                    <a:pt x="18234" y="17266"/>
                  </a:cubicBezTo>
                  <a:cubicBezTo>
                    <a:pt x="18197" y="17199"/>
                    <a:pt x="18197" y="17199"/>
                    <a:pt x="18197" y="17199"/>
                  </a:cubicBezTo>
                  <a:cubicBezTo>
                    <a:pt x="18197" y="17131"/>
                    <a:pt x="18197" y="17131"/>
                    <a:pt x="18197" y="17131"/>
                  </a:cubicBezTo>
                  <a:cubicBezTo>
                    <a:pt x="18197" y="17063"/>
                    <a:pt x="18197" y="17063"/>
                    <a:pt x="18197" y="17063"/>
                  </a:cubicBezTo>
                  <a:cubicBezTo>
                    <a:pt x="18160" y="16928"/>
                    <a:pt x="18160" y="16928"/>
                    <a:pt x="18160" y="16928"/>
                  </a:cubicBezTo>
                  <a:cubicBezTo>
                    <a:pt x="18160" y="16860"/>
                    <a:pt x="18160" y="16860"/>
                    <a:pt x="18160" y="16860"/>
                  </a:cubicBezTo>
                  <a:cubicBezTo>
                    <a:pt x="18160" y="16792"/>
                    <a:pt x="18160" y="16792"/>
                    <a:pt x="18160" y="16792"/>
                  </a:cubicBezTo>
                  <a:cubicBezTo>
                    <a:pt x="18160" y="16725"/>
                    <a:pt x="18160" y="16725"/>
                    <a:pt x="18160" y="16725"/>
                  </a:cubicBezTo>
                  <a:cubicBezTo>
                    <a:pt x="18123" y="16657"/>
                    <a:pt x="18123" y="16657"/>
                    <a:pt x="18123" y="16657"/>
                  </a:cubicBezTo>
                  <a:cubicBezTo>
                    <a:pt x="18160" y="16657"/>
                    <a:pt x="18160" y="16657"/>
                    <a:pt x="18160" y="16657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60" y="16589"/>
                    <a:pt x="18160" y="16589"/>
                    <a:pt x="18160" y="16589"/>
                  </a:cubicBezTo>
                  <a:cubicBezTo>
                    <a:pt x="18197" y="16589"/>
                    <a:pt x="18197" y="16589"/>
                    <a:pt x="18197" y="16589"/>
                  </a:cubicBezTo>
                  <a:cubicBezTo>
                    <a:pt x="18234" y="16589"/>
                    <a:pt x="18234" y="16589"/>
                    <a:pt x="18234" y="16589"/>
                  </a:cubicBezTo>
                  <a:cubicBezTo>
                    <a:pt x="18271" y="16589"/>
                    <a:pt x="18271" y="16589"/>
                    <a:pt x="18271" y="16589"/>
                  </a:cubicBezTo>
                  <a:cubicBezTo>
                    <a:pt x="18308" y="16589"/>
                    <a:pt x="18308" y="16589"/>
                    <a:pt x="18308" y="16589"/>
                  </a:cubicBezTo>
                  <a:cubicBezTo>
                    <a:pt x="18308" y="16657"/>
                    <a:pt x="18308" y="16657"/>
                    <a:pt x="18308" y="16657"/>
                  </a:cubicBezTo>
                  <a:cubicBezTo>
                    <a:pt x="18345" y="16725"/>
                    <a:pt x="18345" y="16725"/>
                    <a:pt x="18345" y="16725"/>
                  </a:cubicBezTo>
                  <a:cubicBezTo>
                    <a:pt x="18382" y="16725"/>
                    <a:pt x="18382" y="16725"/>
                    <a:pt x="18382" y="16725"/>
                  </a:cubicBezTo>
                  <a:cubicBezTo>
                    <a:pt x="18419" y="16792"/>
                    <a:pt x="18419" y="16792"/>
                    <a:pt x="18419" y="16792"/>
                  </a:cubicBezTo>
                  <a:cubicBezTo>
                    <a:pt x="18456" y="16792"/>
                    <a:pt x="18456" y="16792"/>
                    <a:pt x="18456" y="16792"/>
                  </a:cubicBezTo>
                  <a:cubicBezTo>
                    <a:pt x="18419" y="16725"/>
                    <a:pt x="18419" y="16725"/>
                    <a:pt x="18419" y="16725"/>
                  </a:cubicBezTo>
                  <a:cubicBezTo>
                    <a:pt x="18382" y="16657"/>
                    <a:pt x="18382" y="16657"/>
                    <a:pt x="18382" y="16657"/>
                  </a:cubicBezTo>
                  <a:cubicBezTo>
                    <a:pt x="18345" y="16657"/>
                    <a:pt x="18345" y="16657"/>
                    <a:pt x="18345" y="16657"/>
                  </a:cubicBezTo>
                  <a:cubicBezTo>
                    <a:pt x="18308" y="16522"/>
                    <a:pt x="18308" y="16522"/>
                    <a:pt x="18308" y="16522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71" y="16454"/>
                    <a:pt x="18271" y="16454"/>
                    <a:pt x="18271" y="16454"/>
                  </a:cubicBezTo>
                  <a:cubicBezTo>
                    <a:pt x="18234" y="16318"/>
                    <a:pt x="18234" y="16318"/>
                    <a:pt x="18234" y="16318"/>
                  </a:cubicBezTo>
                  <a:cubicBezTo>
                    <a:pt x="18234" y="16251"/>
                    <a:pt x="18234" y="16251"/>
                    <a:pt x="18234" y="16251"/>
                  </a:cubicBezTo>
                  <a:cubicBezTo>
                    <a:pt x="18197" y="16251"/>
                    <a:pt x="18197" y="16251"/>
                    <a:pt x="18197" y="16251"/>
                  </a:cubicBezTo>
                  <a:cubicBezTo>
                    <a:pt x="18197" y="16183"/>
                    <a:pt x="18197" y="16183"/>
                    <a:pt x="18197" y="16183"/>
                  </a:cubicBezTo>
                  <a:cubicBezTo>
                    <a:pt x="18160" y="16115"/>
                    <a:pt x="18160" y="16115"/>
                    <a:pt x="18160" y="16115"/>
                  </a:cubicBezTo>
                  <a:cubicBezTo>
                    <a:pt x="18086" y="15980"/>
                    <a:pt x="18086" y="15980"/>
                    <a:pt x="18086" y="15980"/>
                  </a:cubicBezTo>
                  <a:cubicBezTo>
                    <a:pt x="18086" y="15912"/>
                    <a:pt x="18086" y="15912"/>
                    <a:pt x="18086" y="15912"/>
                  </a:cubicBezTo>
                  <a:cubicBezTo>
                    <a:pt x="18049" y="15777"/>
                    <a:pt x="18049" y="15777"/>
                    <a:pt x="18049" y="15777"/>
                  </a:cubicBezTo>
                  <a:cubicBezTo>
                    <a:pt x="18012" y="15709"/>
                    <a:pt x="18012" y="15709"/>
                    <a:pt x="18012" y="15709"/>
                  </a:cubicBezTo>
                  <a:cubicBezTo>
                    <a:pt x="17975" y="15641"/>
                    <a:pt x="17975" y="15641"/>
                    <a:pt x="17975" y="15641"/>
                  </a:cubicBezTo>
                  <a:cubicBezTo>
                    <a:pt x="17975" y="15574"/>
                    <a:pt x="17975" y="15574"/>
                    <a:pt x="17975" y="15574"/>
                  </a:cubicBezTo>
                  <a:cubicBezTo>
                    <a:pt x="17975" y="15574"/>
                    <a:pt x="17975" y="15574"/>
                    <a:pt x="17975" y="15574"/>
                  </a:cubicBezTo>
                  <a:cubicBezTo>
                    <a:pt x="17938" y="15506"/>
                    <a:pt x="17938" y="15506"/>
                    <a:pt x="17938" y="15506"/>
                  </a:cubicBezTo>
                  <a:cubicBezTo>
                    <a:pt x="17938" y="15574"/>
                    <a:pt x="17938" y="15574"/>
                    <a:pt x="17938" y="15574"/>
                  </a:cubicBezTo>
                  <a:cubicBezTo>
                    <a:pt x="17938" y="15574"/>
                    <a:pt x="17938" y="15574"/>
                    <a:pt x="17938" y="15574"/>
                  </a:cubicBezTo>
                  <a:cubicBezTo>
                    <a:pt x="17901" y="15506"/>
                    <a:pt x="17901" y="15506"/>
                    <a:pt x="17901" y="15506"/>
                  </a:cubicBezTo>
                  <a:cubicBezTo>
                    <a:pt x="17938" y="15506"/>
                    <a:pt x="17938" y="15506"/>
                    <a:pt x="17938" y="15506"/>
                  </a:cubicBezTo>
                  <a:cubicBezTo>
                    <a:pt x="17901" y="15438"/>
                    <a:pt x="17901" y="15438"/>
                    <a:pt x="17901" y="15438"/>
                  </a:cubicBezTo>
                  <a:cubicBezTo>
                    <a:pt x="17864" y="15438"/>
                    <a:pt x="17864" y="15438"/>
                    <a:pt x="17864" y="15438"/>
                  </a:cubicBezTo>
                  <a:cubicBezTo>
                    <a:pt x="17864" y="15371"/>
                    <a:pt x="17864" y="15371"/>
                    <a:pt x="17864" y="15371"/>
                  </a:cubicBezTo>
                  <a:cubicBezTo>
                    <a:pt x="17827" y="15303"/>
                    <a:pt x="17827" y="15303"/>
                    <a:pt x="17827" y="15303"/>
                  </a:cubicBezTo>
                  <a:cubicBezTo>
                    <a:pt x="17827" y="15235"/>
                    <a:pt x="17827" y="15235"/>
                    <a:pt x="17827" y="15235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67"/>
                    <a:pt x="17827" y="15167"/>
                    <a:pt x="17827" y="15167"/>
                  </a:cubicBezTo>
                  <a:cubicBezTo>
                    <a:pt x="17827" y="15100"/>
                    <a:pt x="17827" y="15100"/>
                    <a:pt x="17827" y="15100"/>
                  </a:cubicBezTo>
                  <a:cubicBezTo>
                    <a:pt x="17827" y="14964"/>
                    <a:pt x="17827" y="14964"/>
                    <a:pt x="17827" y="14964"/>
                  </a:cubicBezTo>
                  <a:cubicBezTo>
                    <a:pt x="17790" y="14897"/>
                    <a:pt x="17790" y="14897"/>
                    <a:pt x="17790" y="14897"/>
                  </a:cubicBezTo>
                  <a:cubicBezTo>
                    <a:pt x="17753" y="14897"/>
                    <a:pt x="17753" y="14897"/>
                    <a:pt x="17753" y="14897"/>
                  </a:cubicBezTo>
                  <a:cubicBezTo>
                    <a:pt x="17753" y="14829"/>
                    <a:pt x="17753" y="14829"/>
                    <a:pt x="17753" y="14829"/>
                  </a:cubicBezTo>
                  <a:cubicBezTo>
                    <a:pt x="17716" y="14829"/>
                    <a:pt x="17716" y="14829"/>
                    <a:pt x="17716" y="14829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16" y="14761"/>
                    <a:pt x="17716" y="14761"/>
                    <a:pt x="17716" y="14761"/>
                  </a:cubicBezTo>
                  <a:cubicBezTo>
                    <a:pt x="17753" y="14761"/>
                    <a:pt x="17753" y="14761"/>
                    <a:pt x="17753" y="14761"/>
                  </a:cubicBezTo>
                  <a:cubicBezTo>
                    <a:pt x="17790" y="14829"/>
                    <a:pt x="17790" y="14829"/>
                    <a:pt x="17790" y="14829"/>
                  </a:cubicBezTo>
                  <a:cubicBezTo>
                    <a:pt x="17790" y="14761"/>
                    <a:pt x="17790" y="14761"/>
                    <a:pt x="17790" y="14761"/>
                  </a:cubicBezTo>
                  <a:cubicBezTo>
                    <a:pt x="17753" y="14693"/>
                    <a:pt x="17753" y="14693"/>
                    <a:pt x="17753" y="14693"/>
                  </a:cubicBezTo>
                  <a:cubicBezTo>
                    <a:pt x="17716" y="14626"/>
                    <a:pt x="17716" y="14626"/>
                    <a:pt x="17716" y="14626"/>
                  </a:cubicBezTo>
                  <a:cubicBezTo>
                    <a:pt x="17679" y="14626"/>
                    <a:pt x="17679" y="14626"/>
                    <a:pt x="17679" y="14626"/>
                  </a:cubicBezTo>
                  <a:cubicBezTo>
                    <a:pt x="17679" y="14558"/>
                    <a:pt x="17679" y="14558"/>
                    <a:pt x="17679" y="14558"/>
                  </a:cubicBezTo>
                  <a:cubicBezTo>
                    <a:pt x="17605" y="14490"/>
                    <a:pt x="17605" y="14490"/>
                    <a:pt x="17605" y="14490"/>
                  </a:cubicBezTo>
                  <a:cubicBezTo>
                    <a:pt x="17605" y="14423"/>
                    <a:pt x="17605" y="14423"/>
                    <a:pt x="17605" y="14423"/>
                  </a:cubicBezTo>
                  <a:cubicBezTo>
                    <a:pt x="17605" y="14355"/>
                    <a:pt x="17605" y="14355"/>
                    <a:pt x="17605" y="14355"/>
                  </a:cubicBezTo>
                  <a:cubicBezTo>
                    <a:pt x="17568" y="14287"/>
                    <a:pt x="17568" y="14287"/>
                    <a:pt x="17568" y="14287"/>
                  </a:cubicBezTo>
                  <a:cubicBezTo>
                    <a:pt x="17532" y="14287"/>
                    <a:pt x="17532" y="14287"/>
                    <a:pt x="17532" y="14287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152"/>
                    <a:pt x="17495" y="14152"/>
                    <a:pt x="17495" y="14152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219"/>
                    <a:pt x="17495" y="14219"/>
                    <a:pt x="17495" y="14219"/>
                  </a:cubicBezTo>
                  <a:cubicBezTo>
                    <a:pt x="17495" y="14287"/>
                    <a:pt x="17495" y="14287"/>
                    <a:pt x="17495" y="14287"/>
                  </a:cubicBezTo>
                  <a:cubicBezTo>
                    <a:pt x="17458" y="14287"/>
                    <a:pt x="17458" y="14287"/>
                    <a:pt x="17458" y="14287"/>
                  </a:cubicBezTo>
                  <a:cubicBezTo>
                    <a:pt x="17458" y="14287"/>
                    <a:pt x="17458" y="14287"/>
                    <a:pt x="17458" y="14287"/>
                  </a:cubicBezTo>
                  <a:cubicBezTo>
                    <a:pt x="17421" y="14287"/>
                    <a:pt x="17421" y="14287"/>
                    <a:pt x="17421" y="14287"/>
                  </a:cubicBezTo>
                  <a:cubicBezTo>
                    <a:pt x="17458" y="14355"/>
                    <a:pt x="17458" y="14355"/>
                    <a:pt x="17458" y="14355"/>
                  </a:cubicBezTo>
                  <a:cubicBezTo>
                    <a:pt x="17532" y="14355"/>
                    <a:pt x="17532" y="14355"/>
                    <a:pt x="17532" y="14355"/>
                  </a:cubicBezTo>
                  <a:cubicBezTo>
                    <a:pt x="17532" y="14423"/>
                    <a:pt x="17532" y="14423"/>
                    <a:pt x="17532" y="14423"/>
                  </a:cubicBezTo>
                  <a:cubicBezTo>
                    <a:pt x="17532" y="14490"/>
                    <a:pt x="17532" y="14490"/>
                    <a:pt x="17532" y="14490"/>
                  </a:cubicBezTo>
                  <a:cubicBezTo>
                    <a:pt x="17532" y="14490"/>
                    <a:pt x="17532" y="14490"/>
                    <a:pt x="17532" y="14490"/>
                  </a:cubicBezTo>
                  <a:cubicBezTo>
                    <a:pt x="17568" y="14490"/>
                    <a:pt x="17568" y="14490"/>
                    <a:pt x="17568" y="14490"/>
                  </a:cubicBezTo>
                  <a:cubicBezTo>
                    <a:pt x="17568" y="14490"/>
                    <a:pt x="17568" y="14490"/>
                    <a:pt x="17568" y="14490"/>
                  </a:cubicBezTo>
                  <a:cubicBezTo>
                    <a:pt x="17568" y="14558"/>
                    <a:pt x="17568" y="14558"/>
                    <a:pt x="17568" y="14558"/>
                  </a:cubicBezTo>
                  <a:cubicBezTo>
                    <a:pt x="17532" y="14558"/>
                    <a:pt x="17532" y="14558"/>
                    <a:pt x="17532" y="14558"/>
                  </a:cubicBezTo>
                  <a:cubicBezTo>
                    <a:pt x="17532" y="14558"/>
                    <a:pt x="17532" y="14558"/>
                    <a:pt x="17532" y="14558"/>
                  </a:cubicBezTo>
                  <a:cubicBezTo>
                    <a:pt x="17568" y="14558"/>
                    <a:pt x="17568" y="14558"/>
                    <a:pt x="17568" y="14558"/>
                  </a:cubicBezTo>
                  <a:cubicBezTo>
                    <a:pt x="17568" y="14626"/>
                    <a:pt x="17568" y="14626"/>
                    <a:pt x="17568" y="14626"/>
                  </a:cubicBezTo>
                  <a:cubicBezTo>
                    <a:pt x="17568" y="14626"/>
                    <a:pt x="17568" y="14626"/>
                    <a:pt x="17568" y="14626"/>
                  </a:cubicBezTo>
                  <a:cubicBezTo>
                    <a:pt x="17532" y="14626"/>
                    <a:pt x="17532" y="14626"/>
                    <a:pt x="17532" y="14626"/>
                  </a:cubicBezTo>
                  <a:cubicBezTo>
                    <a:pt x="17495" y="14626"/>
                    <a:pt x="17495" y="14626"/>
                    <a:pt x="17495" y="14626"/>
                  </a:cubicBezTo>
                  <a:cubicBezTo>
                    <a:pt x="17495" y="14626"/>
                    <a:pt x="17495" y="14626"/>
                    <a:pt x="17495" y="14626"/>
                  </a:cubicBezTo>
                  <a:cubicBezTo>
                    <a:pt x="17458" y="14693"/>
                    <a:pt x="17458" y="14693"/>
                    <a:pt x="17458" y="14693"/>
                  </a:cubicBezTo>
                  <a:cubicBezTo>
                    <a:pt x="17495" y="14761"/>
                    <a:pt x="17495" y="14761"/>
                    <a:pt x="17495" y="14761"/>
                  </a:cubicBezTo>
                  <a:cubicBezTo>
                    <a:pt x="17495" y="14829"/>
                    <a:pt x="17495" y="14829"/>
                    <a:pt x="17495" y="14829"/>
                  </a:cubicBezTo>
                  <a:cubicBezTo>
                    <a:pt x="17532" y="14897"/>
                    <a:pt x="17532" y="14897"/>
                    <a:pt x="17532" y="14897"/>
                  </a:cubicBezTo>
                  <a:cubicBezTo>
                    <a:pt x="17568" y="14964"/>
                    <a:pt x="17568" y="14964"/>
                    <a:pt x="17568" y="14964"/>
                  </a:cubicBezTo>
                  <a:cubicBezTo>
                    <a:pt x="17568" y="15100"/>
                    <a:pt x="17568" y="15100"/>
                    <a:pt x="17568" y="15100"/>
                  </a:cubicBezTo>
                  <a:cubicBezTo>
                    <a:pt x="17568" y="15100"/>
                    <a:pt x="17568" y="15100"/>
                    <a:pt x="17568" y="15100"/>
                  </a:cubicBezTo>
                  <a:cubicBezTo>
                    <a:pt x="17605" y="15235"/>
                    <a:pt x="17605" y="15235"/>
                    <a:pt x="17605" y="15235"/>
                  </a:cubicBezTo>
                  <a:cubicBezTo>
                    <a:pt x="17605" y="15371"/>
                    <a:pt x="17605" y="15371"/>
                    <a:pt x="17605" y="15371"/>
                  </a:cubicBezTo>
                  <a:cubicBezTo>
                    <a:pt x="17642" y="15438"/>
                    <a:pt x="17642" y="15438"/>
                    <a:pt x="17642" y="15438"/>
                  </a:cubicBezTo>
                  <a:cubicBezTo>
                    <a:pt x="17679" y="15438"/>
                    <a:pt x="17679" y="15438"/>
                    <a:pt x="17679" y="15438"/>
                  </a:cubicBezTo>
                  <a:cubicBezTo>
                    <a:pt x="17679" y="15506"/>
                    <a:pt x="17679" y="15506"/>
                    <a:pt x="17679" y="15506"/>
                  </a:cubicBezTo>
                  <a:cubicBezTo>
                    <a:pt x="17679" y="15506"/>
                    <a:pt x="17679" y="15506"/>
                    <a:pt x="17679" y="15506"/>
                  </a:cubicBezTo>
                  <a:cubicBezTo>
                    <a:pt x="17753" y="15641"/>
                    <a:pt x="17753" y="15641"/>
                    <a:pt x="17753" y="15641"/>
                  </a:cubicBezTo>
                  <a:cubicBezTo>
                    <a:pt x="17753" y="15641"/>
                    <a:pt x="17753" y="15641"/>
                    <a:pt x="17753" y="15641"/>
                  </a:cubicBezTo>
                  <a:cubicBezTo>
                    <a:pt x="17790" y="15709"/>
                    <a:pt x="17790" y="15709"/>
                    <a:pt x="17790" y="15709"/>
                  </a:cubicBezTo>
                  <a:cubicBezTo>
                    <a:pt x="17827" y="15845"/>
                    <a:pt x="17827" y="15845"/>
                    <a:pt x="17827" y="15845"/>
                  </a:cubicBezTo>
                  <a:cubicBezTo>
                    <a:pt x="17827" y="15912"/>
                    <a:pt x="17827" y="15912"/>
                    <a:pt x="17827" y="15912"/>
                  </a:cubicBezTo>
                  <a:cubicBezTo>
                    <a:pt x="17827" y="15980"/>
                    <a:pt x="17827" y="15980"/>
                    <a:pt x="17827" y="15980"/>
                  </a:cubicBezTo>
                  <a:cubicBezTo>
                    <a:pt x="17827" y="16048"/>
                    <a:pt x="17827" y="16048"/>
                    <a:pt x="17827" y="16048"/>
                  </a:cubicBezTo>
                  <a:cubicBezTo>
                    <a:pt x="17864" y="16048"/>
                    <a:pt x="17864" y="16048"/>
                    <a:pt x="17864" y="16048"/>
                  </a:cubicBezTo>
                  <a:cubicBezTo>
                    <a:pt x="17901" y="16115"/>
                    <a:pt x="17901" y="16115"/>
                    <a:pt x="17901" y="16115"/>
                  </a:cubicBezTo>
                  <a:cubicBezTo>
                    <a:pt x="17901" y="16115"/>
                    <a:pt x="17901" y="16115"/>
                    <a:pt x="17901" y="16115"/>
                  </a:cubicBezTo>
                  <a:cubicBezTo>
                    <a:pt x="17901" y="16183"/>
                    <a:pt x="17901" y="16183"/>
                    <a:pt x="17901" y="16183"/>
                  </a:cubicBezTo>
                  <a:cubicBezTo>
                    <a:pt x="17938" y="16251"/>
                    <a:pt x="17938" y="16251"/>
                    <a:pt x="17938" y="16251"/>
                  </a:cubicBezTo>
                  <a:cubicBezTo>
                    <a:pt x="17938" y="16318"/>
                    <a:pt x="17938" y="16318"/>
                    <a:pt x="17938" y="16318"/>
                  </a:cubicBezTo>
                  <a:cubicBezTo>
                    <a:pt x="17938" y="16386"/>
                    <a:pt x="17938" y="16386"/>
                    <a:pt x="17938" y="16386"/>
                  </a:cubicBezTo>
                  <a:cubicBezTo>
                    <a:pt x="17975" y="16522"/>
                    <a:pt x="17975" y="16522"/>
                    <a:pt x="17975" y="16522"/>
                  </a:cubicBezTo>
                  <a:cubicBezTo>
                    <a:pt x="17975" y="16522"/>
                    <a:pt x="17975" y="16522"/>
                    <a:pt x="17975" y="16522"/>
                  </a:cubicBezTo>
                  <a:cubicBezTo>
                    <a:pt x="17975" y="16589"/>
                    <a:pt x="17975" y="16589"/>
                    <a:pt x="17975" y="16589"/>
                  </a:cubicBezTo>
                  <a:cubicBezTo>
                    <a:pt x="17975" y="16657"/>
                    <a:pt x="17975" y="16657"/>
                    <a:pt x="17975" y="16657"/>
                  </a:cubicBezTo>
                  <a:cubicBezTo>
                    <a:pt x="18012" y="16792"/>
                    <a:pt x="18012" y="16792"/>
                    <a:pt x="18012" y="16792"/>
                  </a:cubicBezTo>
                  <a:cubicBezTo>
                    <a:pt x="17975" y="16792"/>
                    <a:pt x="17975" y="16792"/>
                    <a:pt x="17975" y="16792"/>
                  </a:cubicBezTo>
                  <a:cubicBezTo>
                    <a:pt x="18012" y="16928"/>
                    <a:pt x="18012" y="16928"/>
                    <a:pt x="18012" y="16928"/>
                  </a:cubicBezTo>
                  <a:cubicBezTo>
                    <a:pt x="18012" y="16928"/>
                    <a:pt x="18012" y="16928"/>
                    <a:pt x="18012" y="16928"/>
                  </a:cubicBezTo>
                  <a:cubicBezTo>
                    <a:pt x="18086" y="17063"/>
                    <a:pt x="18086" y="17063"/>
                    <a:pt x="18086" y="17063"/>
                  </a:cubicBezTo>
                  <a:cubicBezTo>
                    <a:pt x="18086" y="17131"/>
                    <a:pt x="18086" y="17131"/>
                    <a:pt x="18086" y="17131"/>
                  </a:cubicBezTo>
                  <a:cubicBezTo>
                    <a:pt x="18123" y="17199"/>
                    <a:pt x="18123" y="17199"/>
                    <a:pt x="18123" y="17199"/>
                  </a:cubicBezTo>
                  <a:cubicBezTo>
                    <a:pt x="18123" y="17334"/>
                    <a:pt x="18123" y="17334"/>
                    <a:pt x="18123" y="17334"/>
                  </a:cubicBezTo>
                  <a:cubicBezTo>
                    <a:pt x="18123" y="17402"/>
                    <a:pt x="18123" y="17402"/>
                    <a:pt x="18123" y="17402"/>
                  </a:cubicBezTo>
                  <a:cubicBezTo>
                    <a:pt x="18160" y="17470"/>
                    <a:pt x="18160" y="17470"/>
                    <a:pt x="18160" y="17470"/>
                  </a:cubicBezTo>
                  <a:cubicBezTo>
                    <a:pt x="18160" y="17537"/>
                    <a:pt x="18160" y="17537"/>
                    <a:pt x="18160" y="17537"/>
                  </a:cubicBezTo>
                  <a:cubicBezTo>
                    <a:pt x="18197" y="17605"/>
                    <a:pt x="18197" y="17605"/>
                    <a:pt x="18197" y="17605"/>
                  </a:cubicBezTo>
                  <a:cubicBezTo>
                    <a:pt x="18197" y="17673"/>
                    <a:pt x="18197" y="17673"/>
                    <a:pt x="18197" y="17673"/>
                  </a:cubicBezTo>
                  <a:cubicBezTo>
                    <a:pt x="18197" y="17740"/>
                    <a:pt x="18197" y="17740"/>
                    <a:pt x="18197" y="17740"/>
                  </a:cubicBezTo>
                  <a:cubicBezTo>
                    <a:pt x="18197" y="17876"/>
                    <a:pt x="18197" y="17876"/>
                    <a:pt x="18197" y="17876"/>
                  </a:cubicBezTo>
                  <a:cubicBezTo>
                    <a:pt x="18197" y="17944"/>
                    <a:pt x="18197" y="17944"/>
                    <a:pt x="18197" y="17944"/>
                  </a:cubicBezTo>
                  <a:cubicBezTo>
                    <a:pt x="18234" y="18011"/>
                    <a:pt x="18234" y="18011"/>
                    <a:pt x="18234" y="18011"/>
                  </a:cubicBezTo>
                  <a:cubicBezTo>
                    <a:pt x="18271" y="18079"/>
                    <a:pt x="18271" y="18079"/>
                    <a:pt x="18271" y="18079"/>
                  </a:cubicBezTo>
                  <a:cubicBezTo>
                    <a:pt x="18308" y="18079"/>
                    <a:pt x="18308" y="18079"/>
                    <a:pt x="18308" y="18079"/>
                  </a:cubicBezTo>
                  <a:close/>
                  <a:moveTo>
                    <a:pt x="16644" y="14287"/>
                  </a:moveTo>
                  <a:cubicBezTo>
                    <a:pt x="16644" y="14287"/>
                    <a:pt x="16644" y="14287"/>
                    <a:pt x="16644" y="14287"/>
                  </a:cubicBezTo>
                  <a:cubicBezTo>
                    <a:pt x="16644" y="14219"/>
                    <a:pt x="16644" y="14219"/>
                    <a:pt x="16644" y="14219"/>
                  </a:cubicBezTo>
                  <a:cubicBezTo>
                    <a:pt x="16644" y="14219"/>
                    <a:pt x="16644" y="14219"/>
                    <a:pt x="16644" y="14219"/>
                  </a:cubicBezTo>
                  <a:cubicBezTo>
                    <a:pt x="16681" y="14219"/>
                    <a:pt x="16681" y="14219"/>
                    <a:pt x="16681" y="14219"/>
                  </a:cubicBezTo>
                  <a:cubicBezTo>
                    <a:pt x="16681" y="14287"/>
                    <a:pt x="16681" y="14287"/>
                    <a:pt x="16681" y="14287"/>
                  </a:cubicBezTo>
                  <a:cubicBezTo>
                    <a:pt x="16718" y="14287"/>
                    <a:pt x="16718" y="14287"/>
                    <a:pt x="16718" y="14287"/>
                  </a:cubicBezTo>
                  <a:cubicBezTo>
                    <a:pt x="16718" y="14219"/>
                    <a:pt x="16718" y="14219"/>
                    <a:pt x="16718" y="14219"/>
                  </a:cubicBezTo>
                  <a:cubicBezTo>
                    <a:pt x="16755" y="14219"/>
                    <a:pt x="16755" y="14219"/>
                    <a:pt x="16755" y="14219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755" y="14152"/>
                    <a:pt x="16755" y="14152"/>
                    <a:pt x="16755" y="14152"/>
                  </a:cubicBezTo>
                  <a:cubicBezTo>
                    <a:pt x="16755" y="14084"/>
                    <a:pt x="16755" y="14084"/>
                    <a:pt x="16755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152"/>
                    <a:pt x="16718" y="14152"/>
                    <a:pt x="16718" y="14152"/>
                  </a:cubicBezTo>
                  <a:cubicBezTo>
                    <a:pt x="16681" y="14152"/>
                    <a:pt x="16681" y="14152"/>
                    <a:pt x="16681" y="14152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718" y="14084"/>
                    <a:pt x="16718" y="14084"/>
                    <a:pt x="16718" y="14084"/>
                  </a:cubicBezTo>
                  <a:cubicBezTo>
                    <a:pt x="16681" y="14084"/>
                    <a:pt x="16681" y="14084"/>
                    <a:pt x="16681" y="14084"/>
                  </a:cubicBezTo>
                  <a:cubicBezTo>
                    <a:pt x="16644" y="14016"/>
                    <a:pt x="16644" y="14016"/>
                    <a:pt x="16644" y="14016"/>
                  </a:cubicBezTo>
                  <a:cubicBezTo>
                    <a:pt x="16644" y="14084"/>
                    <a:pt x="16644" y="14084"/>
                    <a:pt x="16644" y="14084"/>
                  </a:cubicBezTo>
                  <a:cubicBezTo>
                    <a:pt x="16607" y="14152"/>
                    <a:pt x="16607" y="14152"/>
                    <a:pt x="16607" y="14152"/>
                  </a:cubicBezTo>
                  <a:cubicBezTo>
                    <a:pt x="16607" y="14152"/>
                    <a:pt x="16607" y="14152"/>
                    <a:pt x="16607" y="14152"/>
                  </a:cubicBezTo>
                  <a:cubicBezTo>
                    <a:pt x="16607" y="14219"/>
                    <a:pt x="16607" y="14219"/>
                    <a:pt x="16607" y="14219"/>
                  </a:cubicBezTo>
                  <a:cubicBezTo>
                    <a:pt x="16644" y="14287"/>
                    <a:pt x="16644" y="14287"/>
                    <a:pt x="16644" y="14287"/>
                  </a:cubicBezTo>
                  <a:close/>
                  <a:moveTo>
                    <a:pt x="16533" y="14219"/>
                  </a:moveTo>
                  <a:cubicBezTo>
                    <a:pt x="16533" y="14219"/>
                    <a:pt x="16533" y="14219"/>
                    <a:pt x="16533" y="14219"/>
                  </a:cubicBezTo>
                  <a:cubicBezTo>
                    <a:pt x="16533" y="14219"/>
                    <a:pt x="16533" y="14219"/>
                    <a:pt x="16533" y="14219"/>
                  </a:cubicBezTo>
                  <a:cubicBezTo>
                    <a:pt x="16533" y="14152"/>
                    <a:pt x="16533" y="14152"/>
                    <a:pt x="16533" y="14152"/>
                  </a:cubicBezTo>
                  <a:cubicBezTo>
                    <a:pt x="16570" y="14219"/>
                    <a:pt x="16570" y="14219"/>
                    <a:pt x="16570" y="14219"/>
                  </a:cubicBezTo>
                  <a:cubicBezTo>
                    <a:pt x="16570" y="14219"/>
                    <a:pt x="16570" y="14219"/>
                    <a:pt x="16570" y="14219"/>
                  </a:cubicBezTo>
                  <a:cubicBezTo>
                    <a:pt x="16570" y="14152"/>
                    <a:pt x="16570" y="14152"/>
                    <a:pt x="16570" y="14152"/>
                  </a:cubicBezTo>
                  <a:cubicBezTo>
                    <a:pt x="16570" y="14152"/>
                    <a:pt x="16570" y="14152"/>
                    <a:pt x="16570" y="14152"/>
                  </a:cubicBezTo>
                  <a:cubicBezTo>
                    <a:pt x="16570" y="14084"/>
                    <a:pt x="16570" y="14084"/>
                    <a:pt x="16570" y="14084"/>
                  </a:cubicBezTo>
                  <a:cubicBezTo>
                    <a:pt x="16570" y="14084"/>
                    <a:pt x="16570" y="14084"/>
                    <a:pt x="16570" y="14084"/>
                  </a:cubicBezTo>
                  <a:cubicBezTo>
                    <a:pt x="16533" y="14152"/>
                    <a:pt x="16533" y="14152"/>
                    <a:pt x="16533" y="14152"/>
                  </a:cubicBezTo>
                  <a:cubicBezTo>
                    <a:pt x="16496" y="14152"/>
                    <a:pt x="16496" y="14152"/>
                    <a:pt x="16496" y="14152"/>
                  </a:cubicBezTo>
                  <a:cubicBezTo>
                    <a:pt x="16496" y="14219"/>
                    <a:pt x="16496" y="14219"/>
                    <a:pt x="16496" y="14219"/>
                  </a:cubicBezTo>
                  <a:cubicBezTo>
                    <a:pt x="16533" y="14219"/>
                    <a:pt x="16533" y="14219"/>
                    <a:pt x="16533" y="14219"/>
                  </a:cubicBezTo>
                  <a:close/>
                  <a:moveTo>
                    <a:pt x="16755" y="14423"/>
                  </a:move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92" y="14355"/>
                    <a:pt x="16792" y="14355"/>
                    <a:pt x="16792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355"/>
                    <a:pt x="16755" y="14355"/>
                    <a:pt x="16755" y="14355"/>
                  </a:cubicBezTo>
                  <a:cubicBezTo>
                    <a:pt x="16755" y="14423"/>
                    <a:pt x="16755" y="14423"/>
                    <a:pt x="16755" y="14423"/>
                  </a:cubicBezTo>
                  <a:close/>
                  <a:moveTo>
                    <a:pt x="16718" y="14355"/>
                  </a:move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423"/>
                    <a:pt x="16718" y="14423"/>
                    <a:pt x="16718" y="14423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ubicBezTo>
                    <a:pt x="16718" y="14355"/>
                    <a:pt x="16718" y="14355"/>
                    <a:pt x="16718" y="14355"/>
                  </a:cubicBezTo>
                  <a:close/>
                  <a:moveTo>
                    <a:pt x="16718" y="14558"/>
                  </a:moveTo>
                  <a:cubicBezTo>
                    <a:pt x="16718" y="14558"/>
                    <a:pt x="16718" y="14558"/>
                    <a:pt x="16718" y="14558"/>
                  </a:cubicBezTo>
                  <a:cubicBezTo>
                    <a:pt x="16755" y="14558"/>
                    <a:pt x="16755" y="14558"/>
                    <a:pt x="16755" y="14558"/>
                  </a:cubicBezTo>
                  <a:cubicBezTo>
                    <a:pt x="16755" y="14490"/>
                    <a:pt x="16755" y="14490"/>
                    <a:pt x="16755" y="14490"/>
                  </a:cubicBezTo>
                  <a:cubicBezTo>
                    <a:pt x="16755" y="14490"/>
                    <a:pt x="16755" y="14490"/>
                    <a:pt x="16755" y="14490"/>
                  </a:cubicBezTo>
                  <a:cubicBezTo>
                    <a:pt x="16755" y="14423"/>
                    <a:pt x="16755" y="14423"/>
                    <a:pt x="16755" y="14423"/>
                  </a:cubicBezTo>
                  <a:cubicBezTo>
                    <a:pt x="16718" y="14490"/>
                    <a:pt x="16718" y="14490"/>
                    <a:pt x="16718" y="14490"/>
                  </a:cubicBezTo>
                  <a:cubicBezTo>
                    <a:pt x="16681" y="14490"/>
                    <a:pt x="16681" y="14490"/>
                    <a:pt x="16681" y="14490"/>
                  </a:cubicBezTo>
                  <a:cubicBezTo>
                    <a:pt x="16681" y="14558"/>
                    <a:pt x="16681" y="14558"/>
                    <a:pt x="16681" y="14558"/>
                  </a:cubicBezTo>
                  <a:cubicBezTo>
                    <a:pt x="16718" y="14558"/>
                    <a:pt x="16718" y="14558"/>
                    <a:pt x="16718" y="14558"/>
                  </a:cubicBezTo>
                  <a:close/>
                  <a:moveTo>
                    <a:pt x="17975" y="11443"/>
                  </a:moveTo>
                  <a:cubicBezTo>
                    <a:pt x="17975" y="11443"/>
                    <a:pt x="17975" y="11443"/>
                    <a:pt x="17975" y="11443"/>
                  </a:cubicBezTo>
                  <a:cubicBezTo>
                    <a:pt x="18012" y="11376"/>
                    <a:pt x="18012" y="11376"/>
                    <a:pt x="18012" y="11376"/>
                  </a:cubicBezTo>
                  <a:cubicBezTo>
                    <a:pt x="18012" y="11308"/>
                    <a:pt x="18012" y="11308"/>
                    <a:pt x="18012" y="11308"/>
                  </a:cubicBezTo>
                  <a:cubicBezTo>
                    <a:pt x="17975" y="11308"/>
                    <a:pt x="17975" y="11308"/>
                    <a:pt x="17975" y="11308"/>
                  </a:cubicBezTo>
                  <a:cubicBezTo>
                    <a:pt x="17975" y="11376"/>
                    <a:pt x="17975" y="11376"/>
                    <a:pt x="17975" y="11376"/>
                  </a:cubicBezTo>
                  <a:cubicBezTo>
                    <a:pt x="17975" y="11443"/>
                    <a:pt x="17975" y="11443"/>
                    <a:pt x="17975" y="11443"/>
                  </a:cubicBezTo>
                  <a:close/>
                  <a:moveTo>
                    <a:pt x="19973" y="11037"/>
                  </a:moveTo>
                  <a:cubicBezTo>
                    <a:pt x="19973" y="11105"/>
                    <a:pt x="19973" y="11105"/>
                    <a:pt x="19973" y="11105"/>
                  </a:cubicBezTo>
                  <a:cubicBezTo>
                    <a:pt x="19973" y="11037"/>
                    <a:pt x="19973" y="11037"/>
                    <a:pt x="19973" y="11037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73" y="10902"/>
                    <a:pt x="19973" y="10902"/>
                    <a:pt x="19973" y="10902"/>
                  </a:cubicBezTo>
                  <a:cubicBezTo>
                    <a:pt x="20010" y="10834"/>
                    <a:pt x="20010" y="10834"/>
                    <a:pt x="20010" y="10834"/>
                  </a:cubicBezTo>
                  <a:cubicBezTo>
                    <a:pt x="20010" y="10766"/>
                    <a:pt x="20010" y="10766"/>
                    <a:pt x="20010" y="10766"/>
                  </a:cubicBezTo>
                  <a:cubicBezTo>
                    <a:pt x="20047" y="10766"/>
                    <a:pt x="20047" y="10766"/>
                    <a:pt x="20047" y="10766"/>
                  </a:cubicBezTo>
                  <a:cubicBezTo>
                    <a:pt x="20084" y="10698"/>
                    <a:pt x="20084" y="10698"/>
                    <a:pt x="20084" y="10698"/>
                  </a:cubicBezTo>
                  <a:cubicBezTo>
                    <a:pt x="20084" y="10698"/>
                    <a:pt x="20084" y="10698"/>
                    <a:pt x="20084" y="10698"/>
                  </a:cubicBezTo>
                  <a:cubicBezTo>
                    <a:pt x="20047" y="10631"/>
                    <a:pt x="20047" y="10631"/>
                    <a:pt x="20047" y="10631"/>
                  </a:cubicBezTo>
                  <a:cubicBezTo>
                    <a:pt x="20010" y="10495"/>
                    <a:pt x="20010" y="10495"/>
                    <a:pt x="20010" y="10495"/>
                  </a:cubicBezTo>
                  <a:cubicBezTo>
                    <a:pt x="20010" y="10495"/>
                    <a:pt x="20010" y="10495"/>
                    <a:pt x="20010" y="10495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73" y="10563"/>
                    <a:pt x="19973" y="10563"/>
                    <a:pt x="19973" y="10563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899" y="10698"/>
                    <a:pt x="19899" y="10698"/>
                    <a:pt x="19899" y="10698"/>
                  </a:cubicBezTo>
                  <a:cubicBezTo>
                    <a:pt x="19899" y="10766"/>
                    <a:pt x="19899" y="10766"/>
                    <a:pt x="19899" y="10766"/>
                  </a:cubicBezTo>
                  <a:cubicBezTo>
                    <a:pt x="19899" y="10698"/>
                    <a:pt x="19899" y="10698"/>
                    <a:pt x="19899" y="10698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936" y="10698"/>
                    <a:pt x="19936" y="10698"/>
                    <a:pt x="19936" y="10698"/>
                  </a:cubicBezTo>
                  <a:cubicBezTo>
                    <a:pt x="19936" y="10766"/>
                    <a:pt x="19936" y="10766"/>
                    <a:pt x="19936" y="10766"/>
                  </a:cubicBezTo>
                  <a:cubicBezTo>
                    <a:pt x="19936" y="10834"/>
                    <a:pt x="19936" y="10834"/>
                    <a:pt x="19936" y="10834"/>
                  </a:cubicBezTo>
                  <a:cubicBezTo>
                    <a:pt x="19973" y="10902"/>
                    <a:pt x="19973" y="10902"/>
                    <a:pt x="19973" y="10902"/>
                  </a:cubicBezTo>
                  <a:cubicBezTo>
                    <a:pt x="19973" y="10969"/>
                    <a:pt x="19973" y="10969"/>
                    <a:pt x="19973" y="10969"/>
                  </a:cubicBezTo>
                  <a:cubicBezTo>
                    <a:pt x="19936" y="10969"/>
                    <a:pt x="19936" y="10969"/>
                    <a:pt x="19936" y="10969"/>
                  </a:cubicBezTo>
                  <a:cubicBezTo>
                    <a:pt x="19936" y="11037"/>
                    <a:pt x="19936" y="11037"/>
                    <a:pt x="19936" y="11037"/>
                  </a:cubicBezTo>
                  <a:cubicBezTo>
                    <a:pt x="19973" y="11037"/>
                    <a:pt x="19973" y="11037"/>
                    <a:pt x="19973" y="11037"/>
                  </a:cubicBezTo>
                  <a:close/>
                  <a:moveTo>
                    <a:pt x="21156" y="12797"/>
                  </a:moveTo>
                  <a:cubicBezTo>
                    <a:pt x="21156" y="12797"/>
                    <a:pt x="21156" y="12797"/>
                    <a:pt x="21156" y="12797"/>
                  </a:cubicBezTo>
                  <a:cubicBezTo>
                    <a:pt x="21193" y="12797"/>
                    <a:pt x="21193" y="12797"/>
                    <a:pt x="21193" y="12797"/>
                  </a:cubicBezTo>
                  <a:cubicBezTo>
                    <a:pt x="21230" y="12865"/>
                    <a:pt x="21230" y="12865"/>
                    <a:pt x="21230" y="12865"/>
                  </a:cubicBezTo>
                  <a:cubicBezTo>
                    <a:pt x="21304" y="12933"/>
                    <a:pt x="21304" y="12933"/>
                    <a:pt x="21304" y="12933"/>
                  </a:cubicBezTo>
                  <a:cubicBezTo>
                    <a:pt x="21304" y="12933"/>
                    <a:pt x="21304" y="12933"/>
                    <a:pt x="21304" y="12933"/>
                  </a:cubicBezTo>
                  <a:cubicBezTo>
                    <a:pt x="21341" y="12933"/>
                    <a:pt x="21341" y="12933"/>
                    <a:pt x="21341" y="12933"/>
                  </a:cubicBezTo>
                  <a:cubicBezTo>
                    <a:pt x="21341" y="12865"/>
                    <a:pt x="21341" y="12865"/>
                    <a:pt x="21341" y="12865"/>
                  </a:cubicBezTo>
                  <a:cubicBezTo>
                    <a:pt x="21304" y="12865"/>
                    <a:pt x="21304" y="12865"/>
                    <a:pt x="21304" y="12865"/>
                  </a:cubicBezTo>
                  <a:cubicBezTo>
                    <a:pt x="21267" y="12865"/>
                    <a:pt x="21267" y="12865"/>
                    <a:pt x="21267" y="12865"/>
                  </a:cubicBezTo>
                  <a:cubicBezTo>
                    <a:pt x="21230" y="12797"/>
                    <a:pt x="21230" y="12797"/>
                    <a:pt x="21230" y="12797"/>
                  </a:cubicBezTo>
                  <a:cubicBezTo>
                    <a:pt x="21230" y="12797"/>
                    <a:pt x="21230" y="12797"/>
                    <a:pt x="21230" y="12797"/>
                  </a:cubicBezTo>
                  <a:cubicBezTo>
                    <a:pt x="21156" y="12797"/>
                    <a:pt x="21156" y="12797"/>
                    <a:pt x="21156" y="12797"/>
                  </a:cubicBezTo>
                  <a:cubicBezTo>
                    <a:pt x="21156" y="12797"/>
                    <a:pt x="21156" y="12797"/>
                    <a:pt x="21156" y="12797"/>
                  </a:cubicBezTo>
                  <a:close/>
                  <a:moveTo>
                    <a:pt x="20823" y="12662"/>
                  </a:moveTo>
                  <a:cubicBezTo>
                    <a:pt x="20860" y="12662"/>
                    <a:pt x="20860" y="12662"/>
                    <a:pt x="20860" y="12662"/>
                  </a:cubicBezTo>
                  <a:cubicBezTo>
                    <a:pt x="20860" y="12662"/>
                    <a:pt x="20860" y="12662"/>
                    <a:pt x="20860" y="12662"/>
                  </a:cubicBezTo>
                  <a:cubicBezTo>
                    <a:pt x="20897" y="12730"/>
                    <a:pt x="20897" y="12730"/>
                    <a:pt x="20897" y="12730"/>
                  </a:cubicBezTo>
                  <a:cubicBezTo>
                    <a:pt x="20897" y="12730"/>
                    <a:pt x="20897" y="12730"/>
                    <a:pt x="20897" y="12730"/>
                  </a:cubicBezTo>
                  <a:cubicBezTo>
                    <a:pt x="20934" y="12797"/>
                    <a:pt x="20934" y="12797"/>
                    <a:pt x="20934" y="12797"/>
                  </a:cubicBezTo>
                  <a:cubicBezTo>
                    <a:pt x="20934" y="12797"/>
                    <a:pt x="20934" y="12797"/>
                    <a:pt x="20934" y="12797"/>
                  </a:cubicBezTo>
                  <a:cubicBezTo>
                    <a:pt x="20971" y="12865"/>
                    <a:pt x="20971" y="12865"/>
                    <a:pt x="20971" y="12865"/>
                  </a:cubicBezTo>
                  <a:cubicBezTo>
                    <a:pt x="20971" y="12865"/>
                    <a:pt x="20971" y="12865"/>
                    <a:pt x="20971" y="12865"/>
                  </a:cubicBezTo>
                  <a:cubicBezTo>
                    <a:pt x="21008" y="12865"/>
                    <a:pt x="21008" y="12865"/>
                    <a:pt x="21008" y="12865"/>
                  </a:cubicBezTo>
                  <a:cubicBezTo>
                    <a:pt x="21045" y="12865"/>
                    <a:pt x="21045" y="12865"/>
                    <a:pt x="21045" y="12865"/>
                  </a:cubicBezTo>
                  <a:cubicBezTo>
                    <a:pt x="21082" y="12865"/>
                    <a:pt x="21082" y="12865"/>
                    <a:pt x="21082" y="12865"/>
                  </a:cubicBezTo>
                  <a:cubicBezTo>
                    <a:pt x="21082" y="12865"/>
                    <a:pt x="21082" y="12865"/>
                    <a:pt x="21082" y="12865"/>
                  </a:cubicBezTo>
                  <a:cubicBezTo>
                    <a:pt x="21045" y="12797"/>
                    <a:pt x="21045" y="12797"/>
                    <a:pt x="21045" y="12797"/>
                  </a:cubicBezTo>
                  <a:cubicBezTo>
                    <a:pt x="21008" y="12797"/>
                    <a:pt x="21008" y="12797"/>
                    <a:pt x="21008" y="12797"/>
                  </a:cubicBezTo>
                  <a:cubicBezTo>
                    <a:pt x="20971" y="12730"/>
                    <a:pt x="20971" y="12730"/>
                    <a:pt x="20971" y="12730"/>
                  </a:cubicBezTo>
                  <a:cubicBezTo>
                    <a:pt x="20971" y="12662"/>
                    <a:pt x="20971" y="12662"/>
                    <a:pt x="20971" y="12662"/>
                  </a:cubicBezTo>
                  <a:cubicBezTo>
                    <a:pt x="20934" y="12662"/>
                    <a:pt x="20934" y="12662"/>
                    <a:pt x="20934" y="12662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934" y="12594"/>
                    <a:pt x="20934" y="12594"/>
                    <a:pt x="20934" y="12594"/>
                  </a:cubicBezTo>
                  <a:cubicBezTo>
                    <a:pt x="20897" y="12594"/>
                    <a:pt x="20897" y="12594"/>
                    <a:pt x="20897" y="12594"/>
                  </a:cubicBezTo>
                  <a:cubicBezTo>
                    <a:pt x="20860" y="12594"/>
                    <a:pt x="20860" y="12594"/>
                    <a:pt x="20860" y="12594"/>
                  </a:cubicBezTo>
                  <a:cubicBezTo>
                    <a:pt x="20823" y="12594"/>
                    <a:pt x="20823" y="12594"/>
                    <a:pt x="20823" y="12594"/>
                  </a:cubicBezTo>
                  <a:cubicBezTo>
                    <a:pt x="20823" y="12594"/>
                    <a:pt x="20823" y="12594"/>
                    <a:pt x="20823" y="12594"/>
                  </a:cubicBezTo>
                  <a:cubicBezTo>
                    <a:pt x="20823" y="12662"/>
                    <a:pt x="20823" y="12662"/>
                    <a:pt x="20823" y="12662"/>
                  </a:cubicBezTo>
                  <a:close/>
                  <a:moveTo>
                    <a:pt x="20010" y="15438"/>
                  </a:moveTo>
                  <a:cubicBezTo>
                    <a:pt x="20010" y="15438"/>
                    <a:pt x="20010" y="15438"/>
                    <a:pt x="20010" y="15438"/>
                  </a:cubicBezTo>
                  <a:cubicBezTo>
                    <a:pt x="20047" y="15438"/>
                    <a:pt x="20047" y="15438"/>
                    <a:pt x="20047" y="15438"/>
                  </a:cubicBezTo>
                  <a:cubicBezTo>
                    <a:pt x="20047" y="15371"/>
                    <a:pt x="20047" y="15371"/>
                    <a:pt x="20047" y="15371"/>
                  </a:cubicBezTo>
                  <a:cubicBezTo>
                    <a:pt x="20010" y="15371"/>
                    <a:pt x="20010" y="15371"/>
                    <a:pt x="20010" y="15371"/>
                  </a:cubicBezTo>
                  <a:cubicBezTo>
                    <a:pt x="19973" y="15371"/>
                    <a:pt x="19973" y="15371"/>
                    <a:pt x="19973" y="15371"/>
                  </a:cubicBezTo>
                  <a:cubicBezTo>
                    <a:pt x="19973" y="15438"/>
                    <a:pt x="19973" y="15438"/>
                    <a:pt x="19973" y="15438"/>
                  </a:cubicBezTo>
                  <a:cubicBezTo>
                    <a:pt x="20010" y="15438"/>
                    <a:pt x="20010" y="15438"/>
                    <a:pt x="20010" y="15438"/>
                  </a:cubicBezTo>
                  <a:close/>
                  <a:moveTo>
                    <a:pt x="19825" y="15371"/>
                  </a:moveTo>
                  <a:cubicBezTo>
                    <a:pt x="19825" y="15438"/>
                    <a:pt x="19825" y="15438"/>
                    <a:pt x="19825" y="15438"/>
                  </a:cubicBezTo>
                  <a:cubicBezTo>
                    <a:pt x="19862" y="15438"/>
                    <a:pt x="19862" y="15438"/>
                    <a:pt x="19862" y="15438"/>
                  </a:cubicBezTo>
                  <a:cubicBezTo>
                    <a:pt x="19899" y="15438"/>
                    <a:pt x="19899" y="15438"/>
                    <a:pt x="19899" y="15438"/>
                  </a:cubicBezTo>
                  <a:cubicBezTo>
                    <a:pt x="19899" y="15438"/>
                    <a:pt x="19899" y="15438"/>
                    <a:pt x="19899" y="15438"/>
                  </a:cubicBezTo>
                  <a:cubicBezTo>
                    <a:pt x="19862" y="15371"/>
                    <a:pt x="19862" y="15371"/>
                    <a:pt x="19862" y="15371"/>
                  </a:cubicBezTo>
                  <a:cubicBezTo>
                    <a:pt x="19825" y="15371"/>
                    <a:pt x="19825" y="15371"/>
                    <a:pt x="19825" y="15371"/>
                  </a:cubicBezTo>
                  <a:close/>
                  <a:moveTo>
                    <a:pt x="19936" y="15845"/>
                  </a:moveTo>
                  <a:cubicBezTo>
                    <a:pt x="19936" y="15845"/>
                    <a:pt x="19936" y="15845"/>
                    <a:pt x="19936" y="15845"/>
                  </a:cubicBezTo>
                  <a:cubicBezTo>
                    <a:pt x="19936" y="15777"/>
                    <a:pt x="19936" y="15777"/>
                    <a:pt x="19936" y="15777"/>
                  </a:cubicBezTo>
                  <a:cubicBezTo>
                    <a:pt x="19936" y="15709"/>
                    <a:pt x="19936" y="15709"/>
                    <a:pt x="19936" y="15709"/>
                  </a:cubicBezTo>
                  <a:cubicBezTo>
                    <a:pt x="19973" y="15709"/>
                    <a:pt x="19973" y="15709"/>
                    <a:pt x="19973" y="15709"/>
                  </a:cubicBezTo>
                  <a:cubicBezTo>
                    <a:pt x="20010" y="15641"/>
                    <a:pt x="20010" y="15641"/>
                    <a:pt x="20010" y="15641"/>
                  </a:cubicBezTo>
                  <a:cubicBezTo>
                    <a:pt x="19973" y="15574"/>
                    <a:pt x="19973" y="15574"/>
                    <a:pt x="19973" y="15574"/>
                  </a:cubicBezTo>
                  <a:cubicBezTo>
                    <a:pt x="20010" y="15574"/>
                    <a:pt x="20010" y="15574"/>
                    <a:pt x="20010" y="15574"/>
                  </a:cubicBezTo>
                  <a:cubicBezTo>
                    <a:pt x="20010" y="15506"/>
                    <a:pt x="20010" y="15506"/>
                    <a:pt x="20010" y="15506"/>
                  </a:cubicBezTo>
                  <a:cubicBezTo>
                    <a:pt x="20010" y="15506"/>
                    <a:pt x="20010" y="15506"/>
                    <a:pt x="20010" y="15506"/>
                  </a:cubicBezTo>
                  <a:cubicBezTo>
                    <a:pt x="19936" y="15438"/>
                    <a:pt x="19936" y="15438"/>
                    <a:pt x="19936" y="15438"/>
                  </a:cubicBezTo>
                  <a:cubicBezTo>
                    <a:pt x="19936" y="15438"/>
                    <a:pt x="19936" y="15438"/>
                    <a:pt x="19936" y="15438"/>
                  </a:cubicBezTo>
                  <a:cubicBezTo>
                    <a:pt x="19936" y="15574"/>
                    <a:pt x="19936" y="15574"/>
                    <a:pt x="19936" y="15574"/>
                  </a:cubicBezTo>
                  <a:cubicBezTo>
                    <a:pt x="19936" y="15574"/>
                    <a:pt x="19936" y="15574"/>
                    <a:pt x="19936" y="15574"/>
                  </a:cubicBezTo>
                  <a:cubicBezTo>
                    <a:pt x="19899" y="15641"/>
                    <a:pt x="19899" y="15641"/>
                    <a:pt x="19899" y="15641"/>
                  </a:cubicBezTo>
                  <a:cubicBezTo>
                    <a:pt x="19899" y="15641"/>
                    <a:pt x="19899" y="15641"/>
                    <a:pt x="19899" y="15641"/>
                  </a:cubicBezTo>
                  <a:cubicBezTo>
                    <a:pt x="19862" y="15641"/>
                    <a:pt x="19862" y="15641"/>
                    <a:pt x="19862" y="15641"/>
                  </a:cubicBezTo>
                  <a:cubicBezTo>
                    <a:pt x="19862" y="15709"/>
                    <a:pt x="19862" y="15709"/>
                    <a:pt x="19862" y="15709"/>
                  </a:cubicBezTo>
                  <a:cubicBezTo>
                    <a:pt x="19899" y="15709"/>
                    <a:pt x="19899" y="15709"/>
                    <a:pt x="19899" y="15709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899" y="15777"/>
                    <a:pt x="19899" y="15777"/>
                    <a:pt x="19899" y="15777"/>
                  </a:cubicBezTo>
                  <a:cubicBezTo>
                    <a:pt x="19936" y="15777"/>
                    <a:pt x="19936" y="15777"/>
                    <a:pt x="19936" y="15777"/>
                  </a:cubicBezTo>
                  <a:cubicBezTo>
                    <a:pt x="19936" y="15845"/>
                    <a:pt x="19936" y="15845"/>
                    <a:pt x="19936" y="15845"/>
                  </a:cubicBezTo>
                  <a:close/>
                  <a:moveTo>
                    <a:pt x="19899" y="16183"/>
                  </a:moveTo>
                  <a:cubicBezTo>
                    <a:pt x="19899" y="16183"/>
                    <a:pt x="19899" y="16115"/>
                    <a:pt x="19899" y="16115"/>
                  </a:cubicBezTo>
                  <a:cubicBezTo>
                    <a:pt x="19899" y="16115"/>
                    <a:pt x="19899" y="16115"/>
                    <a:pt x="19899" y="16115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99" y="16048"/>
                    <a:pt x="19899" y="16048"/>
                    <a:pt x="19899" y="16048"/>
                  </a:cubicBezTo>
                  <a:cubicBezTo>
                    <a:pt x="19862" y="16115"/>
                    <a:pt x="19862" y="16115"/>
                    <a:pt x="19862" y="16115"/>
                  </a:cubicBezTo>
                  <a:cubicBezTo>
                    <a:pt x="19899" y="16183"/>
                    <a:pt x="19899" y="16183"/>
                    <a:pt x="19899" y="16183"/>
                  </a:cubicBezTo>
                  <a:close/>
                  <a:moveTo>
                    <a:pt x="19899" y="16251"/>
                  </a:moveTo>
                  <a:cubicBezTo>
                    <a:pt x="19936" y="16251"/>
                    <a:pt x="19936" y="16251"/>
                    <a:pt x="19936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183"/>
                    <a:pt x="19899" y="16183"/>
                    <a:pt x="19899" y="16183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ubicBezTo>
                    <a:pt x="19899" y="16251"/>
                    <a:pt x="19899" y="16251"/>
                    <a:pt x="19899" y="16251"/>
                  </a:cubicBezTo>
                  <a:close/>
                  <a:moveTo>
                    <a:pt x="19862" y="16318"/>
                  </a:moveTo>
                  <a:cubicBezTo>
                    <a:pt x="19862" y="16318"/>
                    <a:pt x="19862" y="16318"/>
                    <a:pt x="19862" y="16318"/>
                  </a:cubicBezTo>
                  <a:cubicBezTo>
                    <a:pt x="19862" y="16318"/>
                    <a:pt x="19862" y="16318"/>
                    <a:pt x="19862" y="16318"/>
                  </a:cubicBezTo>
                  <a:cubicBezTo>
                    <a:pt x="19825" y="16318"/>
                    <a:pt x="19825" y="16318"/>
                    <a:pt x="19825" y="16318"/>
                  </a:cubicBezTo>
                  <a:cubicBezTo>
                    <a:pt x="19825" y="16318"/>
                    <a:pt x="19825" y="16318"/>
                    <a:pt x="19825" y="16318"/>
                  </a:cubicBezTo>
                  <a:cubicBezTo>
                    <a:pt x="19862" y="16318"/>
                    <a:pt x="19862" y="16318"/>
                    <a:pt x="19862" y="16318"/>
                  </a:cubicBezTo>
                  <a:close/>
                  <a:moveTo>
                    <a:pt x="19862" y="16454"/>
                  </a:moveTo>
                  <a:cubicBezTo>
                    <a:pt x="19899" y="16454"/>
                    <a:pt x="19899" y="16454"/>
                    <a:pt x="19899" y="16454"/>
                  </a:cubicBezTo>
                  <a:cubicBezTo>
                    <a:pt x="19899" y="16454"/>
                    <a:pt x="19899" y="16454"/>
                    <a:pt x="19899" y="16454"/>
                  </a:cubicBezTo>
                  <a:cubicBezTo>
                    <a:pt x="19899" y="16386"/>
                    <a:pt x="19899" y="16386"/>
                    <a:pt x="19899" y="16386"/>
                  </a:cubicBezTo>
                  <a:cubicBezTo>
                    <a:pt x="19899" y="16386"/>
                    <a:pt x="19899" y="16386"/>
                    <a:pt x="19899" y="16386"/>
                  </a:cubicBezTo>
                  <a:cubicBezTo>
                    <a:pt x="19862" y="16386"/>
                    <a:pt x="19862" y="16386"/>
                    <a:pt x="19862" y="16386"/>
                  </a:cubicBezTo>
                  <a:cubicBezTo>
                    <a:pt x="19862" y="16454"/>
                    <a:pt x="19862" y="16454"/>
                    <a:pt x="19862" y="16454"/>
                  </a:cubicBezTo>
                  <a:close/>
                  <a:moveTo>
                    <a:pt x="19825" y="16792"/>
                  </a:move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ubicBezTo>
                    <a:pt x="19825" y="16792"/>
                    <a:pt x="19825" y="16792"/>
                    <a:pt x="19825" y="16792"/>
                  </a:cubicBezTo>
                  <a:close/>
                  <a:moveTo>
                    <a:pt x="19825" y="16996"/>
                  </a:move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28"/>
                    <a:pt x="19825" y="16928"/>
                    <a:pt x="19825" y="16928"/>
                  </a:cubicBezTo>
                  <a:cubicBezTo>
                    <a:pt x="19825" y="16996"/>
                    <a:pt x="19825" y="16996"/>
                    <a:pt x="19825" y="16996"/>
                  </a:cubicBezTo>
                  <a:close/>
                  <a:moveTo>
                    <a:pt x="19825" y="17063"/>
                  </a:moveTo>
                  <a:cubicBezTo>
                    <a:pt x="19825" y="17063"/>
                    <a:pt x="19825" y="17063"/>
                    <a:pt x="19825" y="17063"/>
                  </a:cubicBezTo>
                  <a:cubicBezTo>
                    <a:pt x="19825" y="17063"/>
                    <a:pt x="19825" y="17063"/>
                    <a:pt x="19825" y="17063"/>
                  </a:cubicBezTo>
                  <a:cubicBezTo>
                    <a:pt x="19825" y="17063"/>
                    <a:pt x="19825" y="17063"/>
                    <a:pt x="19825" y="17063"/>
                  </a:cubicBezTo>
                  <a:close/>
                  <a:moveTo>
                    <a:pt x="19788" y="17131"/>
                  </a:move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ubicBezTo>
                    <a:pt x="19788" y="17131"/>
                    <a:pt x="19788" y="17131"/>
                    <a:pt x="19788" y="17131"/>
                  </a:cubicBezTo>
                  <a:close/>
                  <a:moveTo>
                    <a:pt x="19751" y="17334"/>
                  </a:moveTo>
                  <a:cubicBezTo>
                    <a:pt x="19751" y="17334"/>
                    <a:pt x="19751" y="17334"/>
                    <a:pt x="19751" y="17334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266"/>
                    <a:pt x="19751" y="17266"/>
                    <a:pt x="19751" y="17266"/>
                  </a:cubicBezTo>
                  <a:cubicBezTo>
                    <a:pt x="19751" y="17334"/>
                    <a:pt x="19751" y="17334"/>
                    <a:pt x="19751" y="17334"/>
                  </a:cubicBezTo>
                  <a:cubicBezTo>
                    <a:pt x="19751" y="17334"/>
                    <a:pt x="19751" y="17334"/>
                    <a:pt x="19751" y="17334"/>
                  </a:cubicBezTo>
                  <a:close/>
                  <a:moveTo>
                    <a:pt x="19455" y="18011"/>
                  </a:moveTo>
                  <a:cubicBezTo>
                    <a:pt x="19492" y="18011"/>
                    <a:pt x="19492" y="18011"/>
                    <a:pt x="19492" y="18011"/>
                  </a:cubicBezTo>
                  <a:cubicBezTo>
                    <a:pt x="19529" y="17944"/>
                    <a:pt x="19529" y="17944"/>
                    <a:pt x="19529" y="17944"/>
                  </a:cubicBezTo>
                  <a:cubicBezTo>
                    <a:pt x="19529" y="17876"/>
                    <a:pt x="19529" y="17876"/>
                    <a:pt x="19529" y="17876"/>
                  </a:cubicBezTo>
                  <a:cubicBezTo>
                    <a:pt x="19566" y="17876"/>
                    <a:pt x="19566" y="17876"/>
                    <a:pt x="19566" y="17876"/>
                  </a:cubicBezTo>
                  <a:cubicBezTo>
                    <a:pt x="19566" y="17808"/>
                    <a:pt x="19566" y="17808"/>
                    <a:pt x="19566" y="17808"/>
                  </a:cubicBezTo>
                  <a:cubicBezTo>
                    <a:pt x="19566" y="17740"/>
                    <a:pt x="19566" y="17740"/>
                    <a:pt x="19566" y="17740"/>
                  </a:cubicBezTo>
                  <a:cubicBezTo>
                    <a:pt x="19603" y="17673"/>
                    <a:pt x="19603" y="17673"/>
                    <a:pt x="19603" y="17673"/>
                  </a:cubicBezTo>
                  <a:cubicBezTo>
                    <a:pt x="19603" y="17673"/>
                    <a:pt x="19603" y="17673"/>
                    <a:pt x="19603" y="17673"/>
                  </a:cubicBezTo>
                  <a:cubicBezTo>
                    <a:pt x="19566" y="17673"/>
                    <a:pt x="19566" y="17673"/>
                    <a:pt x="19566" y="17673"/>
                  </a:cubicBezTo>
                  <a:cubicBezTo>
                    <a:pt x="19529" y="17740"/>
                    <a:pt x="19529" y="17740"/>
                    <a:pt x="19529" y="17740"/>
                  </a:cubicBezTo>
                  <a:cubicBezTo>
                    <a:pt x="19529" y="17740"/>
                    <a:pt x="19529" y="17740"/>
                    <a:pt x="19529" y="17740"/>
                  </a:cubicBezTo>
                  <a:cubicBezTo>
                    <a:pt x="19529" y="17808"/>
                    <a:pt x="19529" y="17808"/>
                    <a:pt x="19529" y="17808"/>
                  </a:cubicBezTo>
                  <a:cubicBezTo>
                    <a:pt x="19492" y="17808"/>
                    <a:pt x="19492" y="17808"/>
                    <a:pt x="19492" y="17808"/>
                  </a:cubicBezTo>
                  <a:cubicBezTo>
                    <a:pt x="19492" y="17876"/>
                    <a:pt x="19492" y="17876"/>
                    <a:pt x="19492" y="17876"/>
                  </a:cubicBezTo>
                  <a:cubicBezTo>
                    <a:pt x="19492" y="17876"/>
                    <a:pt x="19492" y="17876"/>
                    <a:pt x="19492" y="17876"/>
                  </a:cubicBezTo>
                  <a:cubicBezTo>
                    <a:pt x="19455" y="18011"/>
                    <a:pt x="19455" y="18011"/>
                    <a:pt x="19455" y="18011"/>
                  </a:cubicBezTo>
                  <a:close/>
                  <a:moveTo>
                    <a:pt x="19159" y="18553"/>
                  </a:moveTo>
                  <a:cubicBezTo>
                    <a:pt x="19196" y="18553"/>
                    <a:pt x="19196" y="18553"/>
                    <a:pt x="19196" y="18553"/>
                  </a:cubicBezTo>
                  <a:cubicBezTo>
                    <a:pt x="19196" y="18485"/>
                    <a:pt x="19196" y="18485"/>
                    <a:pt x="19196" y="18485"/>
                  </a:cubicBezTo>
                  <a:cubicBezTo>
                    <a:pt x="19196" y="18485"/>
                    <a:pt x="19196" y="18485"/>
                    <a:pt x="19196" y="18485"/>
                  </a:cubicBezTo>
                  <a:cubicBezTo>
                    <a:pt x="19196" y="18418"/>
                    <a:pt x="19196" y="18418"/>
                    <a:pt x="19196" y="18418"/>
                  </a:cubicBezTo>
                  <a:cubicBezTo>
                    <a:pt x="19233" y="18418"/>
                    <a:pt x="19233" y="18418"/>
                    <a:pt x="19233" y="18418"/>
                  </a:cubicBezTo>
                  <a:cubicBezTo>
                    <a:pt x="19233" y="18350"/>
                    <a:pt x="19233" y="18350"/>
                    <a:pt x="19233" y="18350"/>
                  </a:cubicBezTo>
                  <a:cubicBezTo>
                    <a:pt x="19233" y="18350"/>
                    <a:pt x="19233" y="18350"/>
                    <a:pt x="19233" y="18350"/>
                  </a:cubicBezTo>
                  <a:cubicBezTo>
                    <a:pt x="19270" y="18350"/>
                    <a:pt x="19270" y="18350"/>
                    <a:pt x="19270" y="18350"/>
                  </a:cubicBezTo>
                  <a:cubicBezTo>
                    <a:pt x="19270" y="18282"/>
                    <a:pt x="19270" y="18282"/>
                    <a:pt x="19270" y="18282"/>
                  </a:cubicBezTo>
                  <a:cubicBezTo>
                    <a:pt x="19307" y="18214"/>
                    <a:pt x="19307" y="18214"/>
                    <a:pt x="19307" y="18214"/>
                  </a:cubicBezTo>
                  <a:cubicBezTo>
                    <a:pt x="19344" y="18147"/>
                    <a:pt x="19344" y="18147"/>
                    <a:pt x="19344" y="18147"/>
                  </a:cubicBezTo>
                  <a:cubicBezTo>
                    <a:pt x="19381" y="18147"/>
                    <a:pt x="19381" y="18147"/>
                    <a:pt x="19381" y="18147"/>
                  </a:cubicBezTo>
                  <a:cubicBezTo>
                    <a:pt x="19381" y="18147"/>
                    <a:pt x="19381" y="18147"/>
                    <a:pt x="19381" y="18147"/>
                  </a:cubicBezTo>
                  <a:cubicBezTo>
                    <a:pt x="19381" y="18079"/>
                    <a:pt x="19381" y="18079"/>
                    <a:pt x="19381" y="18079"/>
                  </a:cubicBezTo>
                  <a:cubicBezTo>
                    <a:pt x="19381" y="18011"/>
                    <a:pt x="19381" y="18011"/>
                    <a:pt x="19381" y="18011"/>
                  </a:cubicBezTo>
                  <a:cubicBezTo>
                    <a:pt x="19344" y="18011"/>
                    <a:pt x="19344" y="18011"/>
                    <a:pt x="19344" y="18011"/>
                  </a:cubicBezTo>
                  <a:cubicBezTo>
                    <a:pt x="19344" y="18079"/>
                    <a:pt x="19344" y="18079"/>
                    <a:pt x="19344" y="18079"/>
                  </a:cubicBezTo>
                  <a:cubicBezTo>
                    <a:pt x="19307" y="18147"/>
                    <a:pt x="19307" y="18147"/>
                    <a:pt x="19307" y="18147"/>
                  </a:cubicBezTo>
                  <a:cubicBezTo>
                    <a:pt x="19307" y="18147"/>
                    <a:pt x="19307" y="18147"/>
                    <a:pt x="19307" y="18147"/>
                  </a:cubicBezTo>
                  <a:cubicBezTo>
                    <a:pt x="19270" y="18147"/>
                    <a:pt x="19270" y="18147"/>
                    <a:pt x="19270" y="18147"/>
                  </a:cubicBezTo>
                  <a:cubicBezTo>
                    <a:pt x="19270" y="18147"/>
                    <a:pt x="19270" y="18147"/>
                    <a:pt x="19270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147"/>
                    <a:pt x="19233" y="18147"/>
                    <a:pt x="19233" y="18147"/>
                  </a:cubicBezTo>
                  <a:cubicBezTo>
                    <a:pt x="19233" y="18214"/>
                    <a:pt x="19233" y="18214"/>
                    <a:pt x="19233" y="18214"/>
                  </a:cubicBezTo>
                  <a:cubicBezTo>
                    <a:pt x="19233" y="18214"/>
                    <a:pt x="19233" y="18214"/>
                    <a:pt x="19233" y="18214"/>
                  </a:cubicBezTo>
                  <a:cubicBezTo>
                    <a:pt x="19196" y="18282"/>
                    <a:pt x="19196" y="18282"/>
                    <a:pt x="19196" y="18282"/>
                  </a:cubicBezTo>
                  <a:cubicBezTo>
                    <a:pt x="19196" y="18282"/>
                    <a:pt x="19196" y="18282"/>
                    <a:pt x="19196" y="18282"/>
                  </a:cubicBezTo>
                  <a:cubicBezTo>
                    <a:pt x="19196" y="18350"/>
                    <a:pt x="19196" y="18350"/>
                    <a:pt x="19196" y="18350"/>
                  </a:cubicBezTo>
                  <a:cubicBezTo>
                    <a:pt x="19196" y="18350"/>
                    <a:pt x="19196" y="18350"/>
                    <a:pt x="19196" y="18350"/>
                  </a:cubicBezTo>
                  <a:cubicBezTo>
                    <a:pt x="19159" y="18418"/>
                    <a:pt x="19159" y="18418"/>
                    <a:pt x="19159" y="18418"/>
                  </a:cubicBezTo>
                  <a:cubicBezTo>
                    <a:pt x="19159" y="18418"/>
                    <a:pt x="19159" y="18418"/>
                    <a:pt x="19159" y="18418"/>
                  </a:cubicBezTo>
                  <a:cubicBezTo>
                    <a:pt x="19159" y="18485"/>
                    <a:pt x="19159" y="18485"/>
                    <a:pt x="19159" y="18485"/>
                  </a:cubicBezTo>
                  <a:cubicBezTo>
                    <a:pt x="19159" y="18485"/>
                    <a:pt x="19159" y="18485"/>
                    <a:pt x="19159" y="18485"/>
                  </a:cubicBezTo>
                  <a:cubicBezTo>
                    <a:pt x="19159" y="18553"/>
                    <a:pt x="19159" y="18553"/>
                    <a:pt x="19159" y="18553"/>
                  </a:cubicBezTo>
                  <a:cubicBezTo>
                    <a:pt x="19159" y="18553"/>
                    <a:pt x="19159" y="18553"/>
                    <a:pt x="19159" y="18553"/>
                  </a:cubicBezTo>
                  <a:close/>
                  <a:moveTo>
                    <a:pt x="19011" y="18959"/>
                  </a:moveTo>
                  <a:cubicBezTo>
                    <a:pt x="19011" y="18959"/>
                    <a:pt x="19011" y="18892"/>
                    <a:pt x="19011" y="18892"/>
                  </a:cubicBezTo>
                  <a:cubicBezTo>
                    <a:pt x="19048" y="18756"/>
                    <a:pt x="19048" y="18756"/>
                    <a:pt x="19048" y="18756"/>
                  </a:cubicBezTo>
                  <a:cubicBezTo>
                    <a:pt x="19048" y="18756"/>
                    <a:pt x="19048" y="18756"/>
                    <a:pt x="19048" y="18756"/>
                  </a:cubicBezTo>
                  <a:cubicBezTo>
                    <a:pt x="19085" y="18688"/>
                    <a:pt x="19085" y="18688"/>
                    <a:pt x="19085" y="18688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85" y="18621"/>
                    <a:pt x="19085" y="18621"/>
                    <a:pt x="19085" y="18621"/>
                  </a:cubicBezTo>
                  <a:cubicBezTo>
                    <a:pt x="19048" y="18621"/>
                    <a:pt x="19048" y="18621"/>
                    <a:pt x="19048" y="18621"/>
                  </a:cubicBezTo>
                  <a:cubicBezTo>
                    <a:pt x="19048" y="18553"/>
                    <a:pt x="19048" y="18553"/>
                    <a:pt x="19048" y="18553"/>
                  </a:cubicBezTo>
                  <a:cubicBezTo>
                    <a:pt x="19011" y="18621"/>
                    <a:pt x="19011" y="18621"/>
                    <a:pt x="19011" y="18621"/>
                  </a:cubicBezTo>
                  <a:cubicBezTo>
                    <a:pt x="19011" y="18688"/>
                    <a:pt x="19011" y="18688"/>
                    <a:pt x="19011" y="18688"/>
                  </a:cubicBezTo>
                  <a:cubicBezTo>
                    <a:pt x="19011" y="18688"/>
                    <a:pt x="19011" y="18688"/>
                    <a:pt x="19011" y="18688"/>
                  </a:cubicBezTo>
                  <a:cubicBezTo>
                    <a:pt x="19011" y="18824"/>
                    <a:pt x="19011" y="18824"/>
                    <a:pt x="19011" y="18824"/>
                  </a:cubicBezTo>
                  <a:cubicBezTo>
                    <a:pt x="18974" y="18824"/>
                    <a:pt x="18974" y="18824"/>
                    <a:pt x="18974" y="18824"/>
                  </a:cubicBezTo>
                  <a:cubicBezTo>
                    <a:pt x="19011" y="18892"/>
                    <a:pt x="19011" y="18892"/>
                    <a:pt x="19011" y="18892"/>
                  </a:cubicBezTo>
                  <a:cubicBezTo>
                    <a:pt x="19011" y="18959"/>
                    <a:pt x="19011" y="18959"/>
                    <a:pt x="19011" y="18959"/>
                  </a:cubicBezTo>
                  <a:close/>
                  <a:moveTo>
                    <a:pt x="333" y="14558"/>
                  </a:moveTo>
                  <a:cubicBezTo>
                    <a:pt x="333" y="14558"/>
                    <a:pt x="296" y="14626"/>
                    <a:pt x="296" y="14626"/>
                  </a:cubicBezTo>
                  <a:cubicBezTo>
                    <a:pt x="333" y="14693"/>
                    <a:pt x="333" y="14693"/>
                    <a:pt x="333" y="14693"/>
                  </a:cubicBezTo>
                  <a:cubicBezTo>
                    <a:pt x="370" y="14626"/>
                    <a:pt x="370" y="14626"/>
                    <a:pt x="370" y="14626"/>
                  </a:cubicBezTo>
                  <a:lnTo>
                    <a:pt x="333" y="14558"/>
                  </a:lnTo>
                  <a:close/>
                  <a:moveTo>
                    <a:pt x="333" y="1455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5" name="AutoShape 9"/>
            <p:cNvSpPr>
              <a:spLocks/>
            </p:cNvSpPr>
            <p:nvPr/>
          </p:nvSpPr>
          <p:spPr bwMode="auto">
            <a:xfrm>
              <a:off x="7121" y="521"/>
              <a:ext cx="591" cy="633"/>
            </a:xfrm>
            <a:custGeom>
              <a:avLst/>
              <a:gdLst>
                <a:gd name="T0" fmla="*/ 563 w 21600"/>
                <a:gd name="T1" fmla="*/ 55 h 21600"/>
                <a:gd name="T2" fmla="*/ 244 w 21600"/>
                <a:gd name="T3" fmla="*/ 0 h 21600"/>
                <a:gd name="T4" fmla="*/ 197 w 21600"/>
                <a:gd name="T5" fmla="*/ 64 h 21600"/>
                <a:gd name="T6" fmla="*/ 263 w 21600"/>
                <a:gd name="T7" fmla="*/ 119 h 21600"/>
                <a:gd name="T8" fmla="*/ 263 w 21600"/>
                <a:gd name="T9" fmla="*/ 119 h 21600"/>
                <a:gd name="T10" fmla="*/ 235 w 21600"/>
                <a:gd name="T11" fmla="*/ 128 h 21600"/>
                <a:gd name="T12" fmla="*/ 310 w 21600"/>
                <a:gd name="T13" fmla="*/ 156 h 21600"/>
                <a:gd name="T14" fmla="*/ 366 w 21600"/>
                <a:gd name="T15" fmla="*/ 156 h 21600"/>
                <a:gd name="T16" fmla="*/ 422 w 21600"/>
                <a:gd name="T17" fmla="*/ 110 h 21600"/>
                <a:gd name="T18" fmla="*/ 413 w 21600"/>
                <a:gd name="T19" fmla="*/ 64 h 21600"/>
                <a:gd name="T20" fmla="*/ 356 w 21600"/>
                <a:gd name="T21" fmla="*/ 46 h 21600"/>
                <a:gd name="T22" fmla="*/ 328 w 21600"/>
                <a:gd name="T23" fmla="*/ 64 h 21600"/>
                <a:gd name="T24" fmla="*/ 310 w 21600"/>
                <a:gd name="T25" fmla="*/ 28 h 21600"/>
                <a:gd name="T26" fmla="*/ 310 w 21600"/>
                <a:gd name="T27" fmla="*/ 92 h 21600"/>
                <a:gd name="T28" fmla="*/ 263 w 21600"/>
                <a:gd name="T29" fmla="*/ 64 h 21600"/>
                <a:gd name="T30" fmla="*/ 235 w 21600"/>
                <a:gd name="T31" fmla="*/ 28 h 21600"/>
                <a:gd name="T32" fmla="*/ 225 w 21600"/>
                <a:gd name="T33" fmla="*/ 73 h 21600"/>
                <a:gd name="T34" fmla="*/ 197 w 21600"/>
                <a:gd name="T35" fmla="*/ 92 h 21600"/>
                <a:gd name="T36" fmla="*/ 478 w 21600"/>
                <a:gd name="T37" fmla="*/ 202 h 21600"/>
                <a:gd name="T38" fmla="*/ 488 w 21600"/>
                <a:gd name="T39" fmla="*/ 202 h 21600"/>
                <a:gd name="T40" fmla="*/ 460 w 21600"/>
                <a:gd name="T41" fmla="*/ 220 h 21600"/>
                <a:gd name="T42" fmla="*/ 366 w 21600"/>
                <a:gd name="T43" fmla="*/ 275 h 21600"/>
                <a:gd name="T44" fmla="*/ 413 w 21600"/>
                <a:gd name="T45" fmla="*/ 312 h 21600"/>
                <a:gd name="T46" fmla="*/ 356 w 21600"/>
                <a:gd name="T47" fmla="*/ 358 h 21600"/>
                <a:gd name="T48" fmla="*/ 310 w 21600"/>
                <a:gd name="T49" fmla="*/ 358 h 21600"/>
                <a:gd name="T50" fmla="*/ 310 w 21600"/>
                <a:gd name="T51" fmla="*/ 294 h 21600"/>
                <a:gd name="T52" fmla="*/ 272 w 21600"/>
                <a:gd name="T53" fmla="*/ 248 h 21600"/>
                <a:gd name="T54" fmla="*/ 328 w 21600"/>
                <a:gd name="T55" fmla="*/ 266 h 21600"/>
                <a:gd name="T56" fmla="*/ 310 w 21600"/>
                <a:gd name="T57" fmla="*/ 229 h 21600"/>
                <a:gd name="T58" fmla="*/ 28 w 21600"/>
                <a:gd name="T59" fmla="*/ 257 h 21600"/>
                <a:gd name="T60" fmla="*/ 28 w 21600"/>
                <a:gd name="T61" fmla="*/ 248 h 21600"/>
                <a:gd name="T62" fmla="*/ 197 w 21600"/>
                <a:gd name="T63" fmla="*/ 440 h 21600"/>
                <a:gd name="T64" fmla="*/ 178 w 21600"/>
                <a:gd name="T65" fmla="*/ 404 h 21600"/>
                <a:gd name="T66" fmla="*/ 131 w 21600"/>
                <a:gd name="T67" fmla="*/ 385 h 21600"/>
                <a:gd name="T68" fmla="*/ 113 w 21600"/>
                <a:gd name="T69" fmla="*/ 358 h 21600"/>
                <a:gd name="T70" fmla="*/ 150 w 21600"/>
                <a:gd name="T71" fmla="*/ 349 h 21600"/>
                <a:gd name="T72" fmla="*/ 178 w 21600"/>
                <a:gd name="T73" fmla="*/ 321 h 21600"/>
                <a:gd name="T74" fmla="*/ 159 w 21600"/>
                <a:gd name="T75" fmla="*/ 312 h 21600"/>
                <a:gd name="T76" fmla="*/ 103 w 21600"/>
                <a:gd name="T77" fmla="*/ 321 h 21600"/>
                <a:gd name="T78" fmla="*/ 131 w 21600"/>
                <a:gd name="T79" fmla="*/ 284 h 21600"/>
                <a:gd name="T80" fmla="*/ 178 w 21600"/>
                <a:gd name="T81" fmla="*/ 257 h 21600"/>
                <a:gd name="T82" fmla="*/ 141 w 21600"/>
                <a:gd name="T83" fmla="*/ 257 h 21600"/>
                <a:gd name="T84" fmla="*/ 131 w 21600"/>
                <a:gd name="T85" fmla="*/ 239 h 21600"/>
                <a:gd name="T86" fmla="*/ 122 w 21600"/>
                <a:gd name="T87" fmla="*/ 266 h 21600"/>
                <a:gd name="T88" fmla="*/ 66 w 21600"/>
                <a:gd name="T89" fmla="*/ 266 h 21600"/>
                <a:gd name="T90" fmla="*/ 38 w 21600"/>
                <a:gd name="T91" fmla="*/ 229 h 21600"/>
                <a:gd name="T92" fmla="*/ 47 w 21600"/>
                <a:gd name="T93" fmla="*/ 220 h 21600"/>
                <a:gd name="T94" fmla="*/ 38 w 21600"/>
                <a:gd name="T95" fmla="*/ 174 h 21600"/>
                <a:gd name="T96" fmla="*/ 0 w 21600"/>
                <a:gd name="T97" fmla="*/ 156 h 21600"/>
                <a:gd name="T98" fmla="*/ 47 w 21600"/>
                <a:gd name="T99" fmla="*/ 138 h 21600"/>
                <a:gd name="T100" fmla="*/ 84 w 21600"/>
                <a:gd name="T101" fmla="*/ 128 h 21600"/>
                <a:gd name="T102" fmla="*/ 84 w 21600"/>
                <a:gd name="T103" fmla="*/ 138 h 21600"/>
                <a:gd name="T104" fmla="*/ 94 w 21600"/>
                <a:gd name="T105" fmla="*/ 174 h 21600"/>
                <a:gd name="T106" fmla="*/ 122 w 21600"/>
                <a:gd name="T107" fmla="*/ 156 h 21600"/>
                <a:gd name="T108" fmla="*/ 159 w 21600"/>
                <a:gd name="T109" fmla="*/ 211 h 21600"/>
                <a:gd name="T110" fmla="*/ 141 w 21600"/>
                <a:gd name="T111" fmla="*/ 110 h 21600"/>
                <a:gd name="T112" fmla="*/ 197 w 21600"/>
                <a:gd name="T113" fmla="*/ 119 h 21600"/>
                <a:gd name="T114" fmla="*/ 216 w 21600"/>
                <a:gd name="T115" fmla="*/ 138 h 21600"/>
                <a:gd name="T116" fmla="*/ 300 w 21600"/>
                <a:gd name="T117" fmla="*/ 211 h 21600"/>
                <a:gd name="T118" fmla="*/ 253 w 21600"/>
                <a:gd name="T119" fmla="*/ 248 h 21600"/>
                <a:gd name="T120" fmla="*/ 244 w 21600"/>
                <a:gd name="T121" fmla="*/ 312 h 21600"/>
                <a:gd name="T122" fmla="*/ 216 w 21600"/>
                <a:gd name="T123" fmla="*/ 376 h 21600"/>
                <a:gd name="T124" fmla="*/ 300 w 21600"/>
                <a:gd name="T125" fmla="*/ 633 h 21600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1600" h="21600">
                  <a:moveTo>
                    <a:pt x="19886" y="1878"/>
                  </a:moveTo>
                  <a:cubicBezTo>
                    <a:pt x="20229" y="1878"/>
                    <a:pt x="20229" y="1565"/>
                    <a:pt x="20229" y="1565"/>
                  </a:cubicBezTo>
                  <a:cubicBezTo>
                    <a:pt x="20571" y="1565"/>
                    <a:pt x="20571" y="1565"/>
                    <a:pt x="20571" y="1565"/>
                  </a:cubicBezTo>
                  <a:cubicBezTo>
                    <a:pt x="20914" y="1565"/>
                    <a:pt x="20914" y="1565"/>
                    <a:pt x="20914" y="1565"/>
                  </a:cubicBezTo>
                  <a:cubicBezTo>
                    <a:pt x="20914" y="1252"/>
                    <a:pt x="20914" y="1252"/>
                    <a:pt x="20914" y="1252"/>
                  </a:cubicBezTo>
                  <a:cubicBezTo>
                    <a:pt x="21257" y="939"/>
                    <a:pt x="21257" y="939"/>
                    <a:pt x="21257" y="939"/>
                  </a:cubicBezTo>
                  <a:cubicBezTo>
                    <a:pt x="21600" y="939"/>
                    <a:pt x="21600" y="939"/>
                    <a:pt x="21600" y="939"/>
                  </a:cubicBezTo>
                  <a:cubicBezTo>
                    <a:pt x="21600" y="1252"/>
                    <a:pt x="21600" y="1252"/>
                    <a:pt x="21600" y="1252"/>
                  </a:cubicBezTo>
                  <a:cubicBezTo>
                    <a:pt x="21600" y="1252"/>
                    <a:pt x="21600" y="1252"/>
                    <a:pt x="21600" y="1252"/>
                  </a:cubicBezTo>
                  <a:cubicBezTo>
                    <a:pt x="21257" y="1565"/>
                    <a:pt x="21257" y="1565"/>
                    <a:pt x="21257" y="1565"/>
                  </a:cubicBezTo>
                  <a:cubicBezTo>
                    <a:pt x="20914" y="1565"/>
                    <a:pt x="20914" y="1565"/>
                    <a:pt x="20914" y="1565"/>
                  </a:cubicBezTo>
                  <a:cubicBezTo>
                    <a:pt x="20571" y="1878"/>
                    <a:pt x="20571" y="1878"/>
                    <a:pt x="20571" y="1878"/>
                  </a:cubicBezTo>
                  <a:cubicBezTo>
                    <a:pt x="20229" y="1878"/>
                    <a:pt x="20229" y="1878"/>
                    <a:pt x="20229" y="1878"/>
                  </a:cubicBezTo>
                  <a:cubicBezTo>
                    <a:pt x="20229" y="1878"/>
                    <a:pt x="20229" y="1878"/>
                    <a:pt x="20229" y="1878"/>
                  </a:cubicBezTo>
                  <a:cubicBezTo>
                    <a:pt x="19886" y="1878"/>
                    <a:pt x="19886" y="1878"/>
                    <a:pt x="19886" y="1878"/>
                  </a:cubicBezTo>
                  <a:close/>
                  <a:moveTo>
                    <a:pt x="16114" y="2191"/>
                  </a:moveTo>
                  <a:cubicBezTo>
                    <a:pt x="16457" y="2191"/>
                    <a:pt x="16457" y="2191"/>
                    <a:pt x="16457" y="2191"/>
                  </a:cubicBezTo>
                  <a:cubicBezTo>
                    <a:pt x="16457" y="2191"/>
                    <a:pt x="16457" y="2191"/>
                    <a:pt x="16457" y="2191"/>
                  </a:cubicBezTo>
                  <a:cubicBezTo>
                    <a:pt x="16800" y="2191"/>
                    <a:pt x="16800" y="2191"/>
                    <a:pt x="16800" y="2191"/>
                  </a:cubicBezTo>
                  <a:cubicBezTo>
                    <a:pt x="16457" y="1878"/>
                    <a:pt x="16457" y="1878"/>
                    <a:pt x="16457" y="1878"/>
                  </a:cubicBezTo>
                  <a:cubicBezTo>
                    <a:pt x="16457" y="1878"/>
                    <a:pt x="16457" y="1878"/>
                    <a:pt x="16457" y="1878"/>
                  </a:cubicBezTo>
                  <a:cubicBezTo>
                    <a:pt x="16114" y="1878"/>
                    <a:pt x="16114" y="1878"/>
                    <a:pt x="16114" y="1878"/>
                  </a:cubicBezTo>
                  <a:cubicBezTo>
                    <a:pt x="16114" y="2191"/>
                    <a:pt x="16114" y="2191"/>
                    <a:pt x="16114" y="2191"/>
                  </a:cubicBezTo>
                  <a:close/>
                  <a:moveTo>
                    <a:pt x="8914" y="0"/>
                  </a:moveTo>
                  <a:cubicBezTo>
                    <a:pt x="9257" y="313"/>
                    <a:pt x="9257" y="313"/>
                    <a:pt x="9257" y="313"/>
                  </a:cubicBezTo>
                  <a:cubicBezTo>
                    <a:pt x="9600" y="626"/>
                    <a:pt x="9600" y="626"/>
                    <a:pt x="9600" y="626"/>
                  </a:cubicBezTo>
                  <a:cubicBezTo>
                    <a:pt x="9600" y="313"/>
                    <a:pt x="9600" y="313"/>
                    <a:pt x="9600" y="313"/>
                  </a:cubicBezTo>
                  <a:cubicBezTo>
                    <a:pt x="9943" y="313"/>
                    <a:pt x="9943" y="313"/>
                    <a:pt x="9943" y="313"/>
                  </a:cubicBezTo>
                  <a:cubicBezTo>
                    <a:pt x="9600" y="0"/>
                    <a:pt x="9600" y="0"/>
                    <a:pt x="9600" y="0"/>
                  </a:cubicBezTo>
                  <a:cubicBezTo>
                    <a:pt x="9600" y="313"/>
                    <a:pt x="9600" y="313"/>
                    <a:pt x="9600" y="313"/>
                  </a:cubicBezTo>
                  <a:cubicBezTo>
                    <a:pt x="9257" y="0"/>
                    <a:pt x="9257" y="0"/>
                    <a:pt x="9257" y="0"/>
                  </a:cubicBezTo>
                  <a:cubicBezTo>
                    <a:pt x="8914" y="0"/>
                    <a:pt x="8914" y="0"/>
                    <a:pt x="8914" y="0"/>
                  </a:cubicBezTo>
                  <a:cubicBezTo>
                    <a:pt x="8914" y="0"/>
                    <a:pt x="8914" y="0"/>
                    <a:pt x="8914" y="0"/>
                  </a:cubicBezTo>
                  <a:cubicBezTo>
                    <a:pt x="8914" y="0"/>
                    <a:pt x="8914" y="0"/>
                    <a:pt x="8914" y="0"/>
                  </a:cubicBezTo>
                  <a:close/>
                  <a:moveTo>
                    <a:pt x="7543" y="2191"/>
                  </a:moveTo>
                  <a:cubicBezTo>
                    <a:pt x="7200" y="2191"/>
                    <a:pt x="7200" y="2191"/>
                    <a:pt x="7200" y="2191"/>
                  </a:cubicBezTo>
                  <a:cubicBezTo>
                    <a:pt x="7200" y="1878"/>
                    <a:pt x="7200" y="1878"/>
                    <a:pt x="7200" y="1878"/>
                  </a:cubicBezTo>
                  <a:cubicBezTo>
                    <a:pt x="7200" y="1878"/>
                    <a:pt x="7200" y="1878"/>
                    <a:pt x="7200" y="1878"/>
                  </a:cubicBezTo>
                  <a:cubicBezTo>
                    <a:pt x="7543" y="1878"/>
                    <a:pt x="7543" y="1878"/>
                    <a:pt x="7543" y="1878"/>
                  </a:cubicBezTo>
                  <a:cubicBezTo>
                    <a:pt x="7543" y="1878"/>
                    <a:pt x="7543" y="1878"/>
                    <a:pt x="7543" y="1878"/>
                  </a:cubicBezTo>
                  <a:cubicBezTo>
                    <a:pt x="7886" y="1878"/>
                    <a:pt x="7886" y="1878"/>
                    <a:pt x="7886" y="1878"/>
                  </a:cubicBezTo>
                  <a:cubicBezTo>
                    <a:pt x="7543" y="2191"/>
                    <a:pt x="7543" y="2191"/>
                    <a:pt x="7543" y="2191"/>
                  </a:cubicBezTo>
                  <a:cubicBezTo>
                    <a:pt x="7543" y="2191"/>
                    <a:pt x="7543" y="2191"/>
                    <a:pt x="7543" y="2191"/>
                  </a:cubicBezTo>
                  <a:cubicBezTo>
                    <a:pt x="7543" y="2191"/>
                    <a:pt x="7543" y="2191"/>
                    <a:pt x="7543" y="2191"/>
                  </a:cubicBezTo>
                  <a:close/>
                  <a:moveTo>
                    <a:pt x="8914" y="4070"/>
                  </a:moveTo>
                  <a:cubicBezTo>
                    <a:pt x="8914" y="4070"/>
                    <a:pt x="8914" y="4070"/>
                    <a:pt x="8914" y="4070"/>
                  </a:cubicBezTo>
                  <a:cubicBezTo>
                    <a:pt x="9257" y="4070"/>
                    <a:pt x="9257" y="4070"/>
                    <a:pt x="9257" y="4070"/>
                  </a:cubicBezTo>
                  <a:cubicBezTo>
                    <a:pt x="9600" y="4070"/>
                    <a:pt x="9600" y="4070"/>
                    <a:pt x="9600" y="4070"/>
                  </a:cubicBezTo>
                  <a:cubicBezTo>
                    <a:pt x="9943" y="3757"/>
                    <a:pt x="9943" y="3757"/>
                    <a:pt x="9943" y="3757"/>
                  </a:cubicBezTo>
                  <a:cubicBezTo>
                    <a:pt x="10629" y="3757"/>
                    <a:pt x="10629" y="3757"/>
                    <a:pt x="10629" y="3757"/>
                  </a:cubicBezTo>
                  <a:cubicBezTo>
                    <a:pt x="10629" y="3757"/>
                    <a:pt x="10629" y="3757"/>
                    <a:pt x="10629" y="3757"/>
                  </a:cubicBezTo>
                  <a:cubicBezTo>
                    <a:pt x="10971" y="3757"/>
                    <a:pt x="10971" y="3757"/>
                    <a:pt x="10971" y="3757"/>
                  </a:cubicBezTo>
                  <a:cubicBezTo>
                    <a:pt x="10971" y="3757"/>
                    <a:pt x="10971" y="3757"/>
                    <a:pt x="10971" y="3757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971" y="4070"/>
                    <a:pt x="10971" y="4070"/>
                    <a:pt x="10971" y="4070"/>
                  </a:cubicBezTo>
                  <a:cubicBezTo>
                    <a:pt x="10629" y="4383"/>
                    <a:pt x="10629" y="4383"/>
                    <a:pt x="10629" y="4383"/>
                  </a:cubicBezTo>
                  <a:cubicBezTo>
                    <a:pt x="10286" y="4070"/>
                    <a:pt x="10286" y="4070"/>
                    <a:pt x="10286" y="4070"/>
                  </a:cubicBezTo>
                  <a:cubicBezTo>
                    <a:pt x="9943" y="4070"/>
                    <a:pt x="9943" y="4070"/>
                    <a:pt x="9943" y="4070"/>
                  </a:cubicBezTo>
                  <a:cubicBezTo>
                    <a:pt x="9600" y="4070"/>
                    <a:pt x="9600" y="4070"/>
                    <a:pt x="9600" y="4070"/>
                  </a:cubicBezTo>
                  <a:cubicBezTo>
                    <a:pt x="9600" y="4383"/>
                    <a:pt x="9600" y="4383"/>
                    <a:pt x="9600" y="4383"/>
                  </a:cubicBezTo>
                  <a:cubicBezTo>
                    <a:pt x="9600" y="4383"/>
                    <a:pt x="9600" y="4383"/>
                    <a:pt x="9600" y="4383"/>
                  </a:cubicBezTo>
                  <a:cubicBezTo>
                    <a:pt x="10286" y="4383"/>
                    <a:pt x="10286" y="4383"/>
                    <a:pt x="10286" y="4383"/>
                  </a:cubicBezTo>
                  <a:cubicBezTo>
                    <a:pt x="10286" y="4383"/>
                    <a:pt x="10286" y="4383"/>
                    <a:pt x="10286" y="4383"/>
                  </a:cubicBezTo>
                  <a:cubicBezTo>
                    <a:pt x="10286" y="4696"/>
                    <a:pt x="10286" y="4696"/>
                    <a:pt x="10286" y="4696"/>
                  </a:cubicBezTo>
                  <a:cubicBezTo>
                    <a:pt x="10286" y="4696"/>
                    <a:pt x="10286" y="4696"/>
                    <a:pt x="10286" y="4696"/>
                  </a:cubicBezTo>
                  <a:cubicBezTo>
                    <a:pt x="9943" y="4383"/>
                    <a:pt x="9943" y="4383"/>
                    <a:pt x="9943" y="4383"/>
                  </a:cubicBezTo>
                  <a:cubicBezTo>
                    <a:pt x="9943" y="4696"/>
                    <a:pt x="9943" y="4696"/>
                    <a:pt x="9943" y="4696"/>
                  </a:cubicBezTo>
                  <a:cubicBezTo>
                    <a:pt x="9600" y="4696"/>
                    <a:pt x="9600" y="4696"/>
                    <a:pt x="9600" y="4696"/>
                  </a:cubicBezTo>
                  <a:cubicBezTo>
                    <a:pt x="9257" y="4383"/>
                    <a:pt x="9257" y="4383"/>
                    <a:pt x="9257" y="4383"/>
                  </a:cubicBezTo>
                  <a:cubicBezTo>
                    <a:pt x="8914" y="4383"/>
                    <a:pt x="8914" y="4383"/>
                    <a:pt x="8914" y="4383"/>
                  </a:cubicBezTo>
                  <a:cubicBezTo>
                    <a:pt x="8571" y="4383"/>
                    <a:pt x="8571" y="4383"/>
                    <a:pt x="8571" y="4383"/>
                  </a:cubicBezTo>
                  <a:cubicBezTo>
                    <a:pt x="8571" y="4696"/>
                    <a:pt x="8571" y="4696"/>
                    <a:pt x="8571" y="4696"/>
                  </a:cubicBezTo>
                  <a:cubicBezTo>
                    <a:pt x="8914" y="4696"/>
                    <a:pt x="8914" y="4696"/>
                    <a:pt x="8914" y="4696"/>
                  </a:cubicBezTo>
                  <a:cubicBezTo>
                    <a:pt x="9600" y="5009"/>
                    <a:pt x="9600" y="5009"/>
                    <a:pt x="9600" y="5009"/>
                  </a:cubicBezTo>
                  <a:cubicBezTo>
                    <a:pt x="9600" y="5009"/>
                    <a:pt x="9600" y="5009"/>
                    <a:pt x="9600" y="5009"/>
                  </a:cubicBezTo>
                  <a:cubicBezTo>
                    <a:pt x="9943" y="5009"/>
                    <a:pt x="9943" y="5009"/>
                    <a:pt x="9943" y="5009"/>
                  </a:cubicBezTo>
                  <a:cubicBezTo>
                    <a:pt x="9943" y="5009"/>
                    <a:pt x="9943" y="5009"/>
                    <a:pt x="9943" y="5009"/>
                  </a:cubicBezTo>
                  <a:cubicBezTo>
                    <a:pt x="10286" y="5322"/>
                    <a:pt x="10286" y="5322"/>
                    <a:pt x="10286" y="5322"/>
                  </a:cubicBezTo>
                  <a:cubicBezTo>
                    <a:pt x="10286" y="5635"/>
                    <a:pt x="10286" y="5635"/>
                    <a:pt x="10286" y="5635"/>
                  </a:cubicBezTo>
                  <a:cubicBezTo>
                    <a:pt x="10286" y="5635"/>
                    <a:pt x="10286" y="5635"/>
                    <a:pt x="10286" y="5635"/>
                  </a:cubicBezTo>
                  <a:cubicBezTo>
                    <a:pt x="10629" y="5635"/>
                    <a:pt x="10629" y="5635"/>
                    <a:pt x="10629" y="5635"/>
                  </a:cubicBezTo>
                  <a:cubicBezTo>
                    <a:pt x="10971" y="5322"/>
                    <a:pt x="10971" y="5322"/>
                    <a:pt x="10971" y="5322"/>
                  </a:cubicBezTo>
                  <a:cubicBezTo>
                    <a:pt x="11314" y="5322"/>
                    <a:pt x="11314" y="5322"/>
                    <a:pt x="11314" y="5322"/>
                  </a:cubicBezTo>
                  <a:cubicBezTo>
                    <a:pt x="11657" y="5322"/>
                    <a:pt x="11657" y="5322"/>
                    <a:pt x="11657" y="5322"/>
                  </a:cubicBezTo>
                  <a:cubicBezTo>
                    <a:pt x="12000" y="5322"/>
                    <a:pt x="12000" y="5322"/>
                    <a:pt x="12000" y="5322"/>
                  </a:cubicBezTo>
                  <a:cubicBezTo>
                    <a:pt x="12343" y="5322"/>
                    <a:pt x="12343" y="5322"/>
                    <a:pt x="12343" y="5322"/>
                  </a:cubicBezTo>
                  <a:cubicBezTo>
                    <a:pt x="12000" y="5635"/>
                    <a:pt x="12000" y="5635"/>
                    <a:pt x="12000" y="5635"/>
                  </a:cubicBezTo>
                  <a:cubicBezTo>
                    <a:pt x="12343" y="5948"/>
                    <a:pt x="12343" y="5948"/>
                    <a:pt x="12343" y="5948"/>
                  </a:cubicBezTo>
                  <a:cubicBezTo>
                    <a:pt x="12686" y="5948"/>
                    <a:pt x="12686" y="5948"/>
                    <a:pt x="12686" y="5948"/>
                  </a:cubicBezTo>
                  <a:cubicBezTo>
                    <a:pt x="13029" y="5948"/>
                    <a:pt x="13029" y="5948"/>
                    <a:pt x="13029" y="5948"/>
                  </a:cubicBezTo>
                  <a:cubicBezTo>
                    <a:pt x="13371" y="5948"/>
                    <a:pt x="13371" y="5948"/>
                    <a:pt x="13371" y="5948"/>
                  </a:cubicBezTo>
                  <a:cubicBezTo>
                    <a:pt x="13371" y="5948"/>
                    <a:pt x="13371" y="5948"/>
                    <a:pt x="13371" y="5948"/>
                  </a:cubicBezTo>
                  <a:cubicBezTo>
                    <a:pt x="13371" y="5635"/>
                    <a:pt x="13371" y="5635"/>
                    <a:pt x="13371" y="5635"/>
                  </a:cubicBezTo>
                  <a:cubicBezTo>
                    <a:pt x="13371" y="5635"/>
                    <a:pt x="13371" y="5635"/>
                    <a:pt x="13371" y="5635"/>
                  </a:cubicBezTo>
                  <a:cubicBezTo>
                    <a:pt x="13371" y="5322"/>
                    <a:pt x="13371" y="5322"/>
                    <a:pt x="13371" y="5322"/>
                  </a:cubicBezTo>
                  <a:cubicBezTo>
                    <a:pt x="13714" y="5322"/>
                    <a:pt x="13714" y="5322"/>
                    <a:pt x="13714" y="5322"/>
                  </a:cubicBezTo>
                  <a:cubicBezTo>
                    <a:pt x="14057" y="5322"/>
                    <a:pt x="14057" y="5322"/>
                    <a:pt x="14057" y="5322"/>
                  </a:cubicBezTo>
                  <a:cubicBezTo>
                    <a:pt x="14057" y="5322"/>
                    <a:pt x="14057" y="5322"/>
                    <a:pt x="14057" y="5322"/>
                  </a:cubicBezTo>
                  <a:cubicBezTo>
                    <a:pt x="14400" y="5322"/>
                    <a:pt x="14400" y="5322"/>
                    <a:pt x="14400" y="5322"/>
                  </a:cubicBezTo>
                  <a:cubicBezTo>
                    <a:pt x="14743" y="5322"/>
                    <a:pt x="14743" y="5322"/>
                    <a:pt x="14743" y="5322"/>
                  </a:cubicBezTo>
                  <a:cubicBezTo>
                    <a:pt x="15086" y="5322"/>
                    <a:pt x="15086" y="5322"/>
                    <a:pt x="15086" y="5322"/>
                  </a:cubicBezTo>
                  <a:cubicBezTo>
                    <a:pt x="15086" y="5009"/>
                    <a:pt x="15086" y="5009"/>
                    <a:pt x="15086" y="5009"/>
                  </a:cubicBezTo>
                  <a:cubicBezTo>
                    <a:pt x="15086" y="4696"/>
                    <a:pt x="15086" y="4696"/>
                    <a:pt x="15086" y="4696"/>
                  </a:cubicBezTo>
                  <a:cubicBezTo>
                    <a:pt x="15086" y="4696"/>
                    <a:pt x="15086" y="4696"/>
                    <a:pt x="15086" y="4696"/>
                  </a:cubicBezTo>
                  <a:cubicBezTo>
                    <a:pt x="15086" y="4383"/>
                    <a:pt x="15086" y="4383"/>
                    <a:pt x="15086" y="4383"/>
                  </a:cubicBezTo>
                  <a:cubicBezTo>
                    <a:pt x="15429" y="4383"/>
                    <a:pt x="15429" y="4383"/>
                    <a:pt x="15429" y="4383"/>
                  </a:cubicBezTo>
                  <a:cubicBezTo>
                    <a:pt x="15429" y="3757"/>
                    <a:pt x="15429" y="3757"/>
                    <a:pt x="15429" y="3757"/>
                  </a:cubicBezTo>
                  <a:cubicBezTo>
                    <a:pt x="15771" y="3757"/>
                    <a:pt x="15771" y="3757"/>
                    <a:pt x="15771" y="3757"/>
                  </a:cubicBezTo>
                  <a:cubicBezTo>
                    <a:pt x="16114" y="3443"/>
                    <a:pt x="16114" y="3443"/>
                    <a:pt x="16114" y="3443"/>
                  </a:cubicBezTo>
                  <a:cubicBezTo>
                    <a:pt x="16114" y="3130"/>
                    <a:pt x="16114" y="3130"/>
                    <a:pt x="16114" y="3130"/>
                  </a:cubicBezTo>
                  <a:cubicBezTo>
                    <a:pt x="16114" y="3130"/>
                    <a:pt x="16114" y="3130"/>
                    <a:pt x="16114" y="3130"/>
                  </a:cubicBezTo>
                  <a:cubicBezTo>
                    <a:pt x="16114" y="2817"/>
                    <a:pt x="16114" y="2817"/>
                    <a:pt x="16114" y="2817"/>
                  </a:cubicBezTo>
                  <a:cubicBezTo>
                    <a:pt x="16114" y="2504"/>
                    <a:pt x="16114" y="2504"/>
                    <a:pt x="16114" y="2504"/>
                  </a:cubicBezTo>
                  <a:cubicBezTo>
                    <a:pt x="16114" y="2504"/>
                    <a:pt x="16114" y="2504"/>
                    <a:pt x="16114" y="2504"/>
                  </a:cubicBezTo>
                  <a:cubicBezTo>
                    <a:pt x="16114" y="2191"/>
                    <a:pt x="16114" y="2191"/>
                    <a:pt x="16114" y="2191"/>
                  </a:cubicBezTo>
                  <a:cubicBezTo>
                    <a:pt x="16114" y="2191"/>
                    <a:pt x="16114" y="2191"/>
                    <a:pt x="16114" y="2191"/>
                  </a:cubicBezTo>
                  <a:cubicBezTo>
                    <a:pt x="15429" y="2191"/>
                    <a:pt x="15429" y="2191"/>
                    <a:pt x="15429" y="2191"/>
                  </a:cubicBezTo>
                  <a:cubicBezTo>
                    <a:pt x="15429" y="2191"/>
                    <a:pt x="15429" y="2191"/>
                    <a:pt x="15429" y="2191"/>
                  </a:cubicBezTo>
                  <a:cubicBezTo>
                    <a:pt x="15086" y="2191"/>
                    <a:pt x="15086" y="2191"/>
                    <a:pt x="15086" y="2191"/>
                  </a:cubicBezTo>
                  <a:cubicBezTo>
                    <a:pt x="14743" y="2191"/>
                    <a:pt x="14743" y="2191"/>
                    <a:pt x="14743" y="2191"/>
                  </a:cubicBezTo>
                  <a:cubicBezTo>
                    <a:pt x="14400" y="2191"/>
                    <a:pt x="14400" y="2191"/>
                    <a:pt x="14400" y="2191"/>
                  </a:cubicBezTo>
                  <a:cubicBezTo>
                    <a:pt x="14057" y="1878"/>
                    <a:pt x="14057" y="1878"/>
                    <a:pt x="14057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714" y="1878"/>
                    <a:pt x="13714" y="1878"/>
                    <a:pt x="13714" y="1878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878"/>
                    <a:pt x="13371" y="1878"/>
                    <a:pt x="13371" y="1878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565"/>
                    <a:pt x="13371" y="1565"/>
                    <a:pt x="13371" y="1565"/>
                  </a:cubicBezTo>
                  <a:cubicBezTo>
                    <a:pt x="13371" y="1252"/>
                    <a:pt x="13371" y="1252"/>
                    <a:pt x="13371" y="1252"/>
                  </a:cubicBezTo>
                  <a:cubicBezTo>
                    <a:pt x="13029" y="1565"/>
                    <a:pt x="13029" y="1565"/>
                    <a:pt x="13029" y="1565"/>
                  </a:cubicBezTo>
                  <a:cubicBezTo>
                    <a:pt x="13029" y="1565"/>
                    <a:pt x="13029" y="1565"/>
                    <a:pt x="13029" y="1565"/>
                  </a:cubicBezTo>
                  <a:cubicBezTo>
                    <a:pt x="13029" y="1878"/>
                    <a:pt x="13029" y="1878"/>
                    <a:pt x="13029" y="1878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565"/>
                    <a:pt x="12686" y="1565"/>
                    <a:pt x="12686" y="1565"/>
                  </a:cubicBezTo>
                  <a:cubicBezTo>
                    <a:pt x="12686" y="1878"/>
                    <a:pt x="12686" y="1878"/>
                    <a:pt x="12686" y="1878"/>
                  </a:cubicBezTo>
                  <a:cubicBezTo>
                    <a:pt x="12343" y="1878"/>
                    <a:pt x="12343" y="1878"/>
                    <a:pt x="12343" y="1878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343" y="2191"/>
                    <a:pt x="12343" y="2191"/>
                    <a:pt x="12343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2000" y="2504"/>
                    <a:pt x="12000" y="2504"/>
                    <a:pt x="12000" y="2504"/>
                  </a:cubicBezTo>
                  <a:cubicBezTo>
                    <a:pt x="12000" y="2191"/>
                    <a:pt x="12000" y="2191"/>
                    <a:pt x="12000" y="2191"/>
                  </a:cubicBezTo>
                  <a:cubicBezTo>
                    <a:pt x="11657" y="2191"/>
                    <a:pt x="11657" y="2191"/>
                    <a:pt x="11657" y="2191"/>
                  </a:cubicBezTo>
                  <a:cubicBezTo>
                    <a:pt x="12000" y="1878"/>
                    <a:pt x="12000" y="1878"/>
                    <a:pt x="12000" y="1878"/>
                  </a:cubicBezTo>
                  <a:cubicBezTo>
                    <a:pt x="12000" y="1252"/>
                    <a:pt x="12000" y="1252"/>
                    <a:pt x="12000" y="1252"/>
                  </a:cubicBezTo>
                  <a:cubicBezTo>
                    <a:pt x="12000" y="1252"/>
                    <a:pt x="12000" y="1252"/>
                    <a:pt x="12000" y="1252"/>
                  </a:cubicBezTo>
                  <a:cubicBezTo>
                    <a:pt x="11657" y="939"/>
                    <a:pt x="11657" y="939"/>
                    <a:pt x="11657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939"/>
                    <a:pt x="11314" y="939"/>
                    <a:pt x="11314" y="939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1314" y="1252"/>
                    <a:pt x="11314" y="1252"/>
                    <a:pt x="11314" y="1252"/>
                  </a:cubicBezTo>
                  <a:cubicBezTo>
                    <a:pt x="10971" y="1252"/>
                    <a:pt x="10971" y="1252"/>
                    <a:pt x="10971" y="1252"/>
                  </a:cubicBezTo>
                  <a:cubicBezTo>
                    <a:pt x="10971" y="1565"/>
                    <a:pt x="10971" y="1565"/>
                    <a:pt x="10971" y="1565"/>
                  </a:cubicBezTo>
                  <a:cubicBezTo>
                    <a:pt x="11314" y="1878"/>
                    <a:pt x="11314" y="1878"/>
                    <a:pt x="11314" y="1878"/>
                  </a:cubicBezTo>
                  <a:cubicBezTo>
                    <a:pt x="11314" y="1878"/>
                    <a:pt x="11314" y="1878"/>
                    <a:pt x="11314" y="1878"/>
                  </a:cubicBezTo>
                  <a:cubicBezTo>
                    <a:pt x="11314" y="2191"/>
                    <a:pt x="11314" y="2191"/>
                    <a:pt x="11314" y="2191"/>
                  </a:cubicBezTo>
                  <a:cubicBezTo>
                    <a:pt x="11314" y="2504"/>
                    <a:pt x="11314" y="2504"/>
                    <a:pt x="11314" y="2504"/>
                  </a:cubicBezTo>
                  <a:cubicBezTo>
                    <a:pt x="11314" y="2817"/>
                    <a:pt x="11314" y="2817"/>
                    <a:pt x="11314" y="2817"/>
                  </a:cubicBezTo>
                  <a:cubicBezTo>
                    <a:pt x="11314" y="3130"/>
                    <a:pt x="11314" y="3130"/>
                    <a:pt x="11314" y="3130"/>
                  </a:cubicBezTo>
                  <a:cubicBezTo>
                    <a:pt x="11314" y="3130"/>
                    <a:pt x="11314" y="3130"/>
                    <a:pt x="11314" y="3130"/>
                  </a:cubicBezTo>
                  <a:cubicBezTo>
                    <a:pt x="10971" y="2817"/>
                    <a:pt x="10971" y="2817"/>
                    <a:pt x="10971" y="2817"/>
                  </a:cubicBezTo>
                  <a:cubicBezTo>
                    <a:pt x="10971" y="2504"/>
                    <a:pt x="10971" y="2504"/>
                    <a:pt x="10971" y="2504"/>
                  </a:cubicBezTo>
                  <a:cubicBezTo>
                    <a:pt x="10629" y="2504"/>
                    <a:pt x="10629" y="2504"/>
                    <a:pt x="10629" y="2504"/>
                  </a:cubicBezTo>
                  <a:cubicBezTo>
                    <a:pt x="10629" y="2191"/>
                    <a:pt x="10629" y="2191"/>
                    <a:pt x="10629" y="2191"/>
                  </a:cubicBezTo>
                  <a:cubicBezTo>
                    <a:pt x="10629" y="2191"/>
                    <a:pt x="10629" y="2191"/>
                    <a:pt x="10629" y="2191"/>
                  </a:cubicBezTo>
                  <a:cubicBezTo>
                    <a:pt x="10629" y="1878"/>
                    <a:pt x="10629" y="1878"/>
                    <a:pt x="10629" y="1878"/>
                  </a:cubicBezTo>
                  <a:cubicBezTo>
                    <a:pt x="10286" y="1878"/>
                    <a:pt x="10286" y="1878"/>
                    <a:pt x="10286" y="1878"/>
                  </a:cubicBezTo>
                  <a:cubicBezTo>
                    <a:pt x="10286" y="2191"/>
                    <a:pt x="10286" y="2191"/>
                    <a:pt x="10286" y="2191"/>
                  </a:cubicBezTo>
                  <a:cubicBezTo>
                    <a:pt x="9943" y="2191"/>
                    <a:pt x="9943" y="2191"/>
                    <a:pt x="9943" y="2191"/>
                  </a:cubicBezTo>
                  <a:cubicBezTo>
                    <a:pt x="9943" y="2191"/>
                    <a:pt x="9943" y="2191"/>
                    <a:pt x="9943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2191"/>
                    <a:pt x="9600" y="2191"/>
                    <a:pt x="9600" y="2191"/>
                  </a:cubicBezTo>
                  <a:cubicBezTo>
                    <a:pt x="9600" y="1878"/>
                    <a:pt x="9600" y="1878"/>
                    <a:pt x="9600" y="1878"/>
                  </a:cubicBezTo>
                  <a:cubicBezTo>
                    <a:pt x="9257" y="1878"/>
                    <a:pt x="9257" y="1878"/>
                    <a:pt x="9257" y="1878"/>
                  </a:cubicBezTo>
                  <a:cubicBezTo>
                    <a:pt x="9257" y="1878"/>
                    <a:pt x="9257" y="1878"/>
                    <a:pt x="9257" y="1878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914" y="1565"/>
                    <a:pt x="8914" y="1565"/>
                    <a:pt x="8914" y="1565"/>
                  </a:cubicBezTo>
                  <a:cubicBezTo>
                    <a:pt x="8571" y="1252"/>
                    <a:pt x="8571" y="1252"/>
                    <a:pt x="8571" y="1252"/>
                  </a:cubicBezTo>
                  <a:cubicBezTo>
                    <a:pt x="8571" y="1252"/>
                    <a:pt x="8571" y="1252"/>
                    <a:pt x="8571" y="1252"/>
                  </a:cubicBezTo>
                  <a:cubicBezTo>
                    <a:pt x="8571" y="939"/>
                    <a:pt x="8571" y="939"/>
                    <a:pt x="8571" y="939"/>
                  </a:cubicBezTo>
                  <a:cubicBezTo>
                    <a:pt x="8571" y="939"/>
                    <a:pt x="8571" y="939"/>
                    <a:pt x="8571" y="939"/>
                  </a:cubicBezTo>
                  <a:cubicBezTo>
                    <a:pt x="8229" y="939"/>
                    <a:pt x="8229" y="939"/>
                    <a:pt x="8229" y="939"/>
                  </a:cubicBezTo>
                  <a:cubicBezTo>
                    <a:pt x="8229" y="1565"/>
                    <a:pt x="8229" y="1565"/>
                    <a:pt x="8229" y="1565"/>
                  </a:cubicBezTo>
                  <a:cubicBezTo>
                    <a:pt x="8229" y="1565"/>
                    <a:pt x="8229" y="1565"/>
                    <a:pt x="8229" y="1565"/>
                  </a:cubicBezTo>
                  <a:cubicBezTo>
                    <a:pt x="8571" y="1878"/>
                    <a:pt x="8571" y="1878"/>
                    <a:pt x="8571" y="1878"/>
                  </a:cubicBezTo>
                  <a:cubicBezTo>
                    <a:pt x="8571" y="2191"/>
                    <a:pt x="8571" y="2191"/>
                    <a:pt x="8571" y="2191"/>
                  </a:cubicBezTo>
                  <a:cubicBezTo>
                    <a:pt x="8571" y="2191"/>
                    <a:pt x="8571" y="2191"/>
                    <a:pt x="8571" y="2191"/>
                  </a:cubicBezTo>
                  <a:cubicBezTo>
                    <a:pt x="8229" y="2191"/>
                    <a:pt x="8229" y="2191"/>
                    <a:pt x="8229" y="2191"/>
                  </a:cubicBezTo>
                  <a:cubicBezTo>
                    <a:pt x="8229" y="1878"/>
                    <a:pt x="8229" y="1878"/>
                    <a:pt x="8229" y="1878"/>
                  </a:cubicBezTo>
                  <a:cubicBezTo>
                    <a:pt x="7886" y="1878"/>
                    <a:pt x="7886" y="1878"/>
                    <a:pt x="7886" y="1878"/>
                  </a:cubicBezTo>
                  <a:cubicBezTo>
                    <a:pt x="7886" y="2191"/>
                    <a:pt x="7886" y="2191"/>
                    <a:pt x="7886" y="2191"/>
                  </a:cubicBezTo>
                  <a:cubicBezTo>
                    <a:pt x="8229" y="2504"/>
                    <a:pt x="8229" y="2504"/>
                    <a:pt x="8229" y="2504"/>
                  </a:cubicBezTo>
                  <a:cubicBezTo>
                    <a:pt x="8229" y="2504"/>
                    <a:pt x="8229" y="2504"/>
                    <a:pt x="8229" y="2504"/>
                  </a:cubicBezTo>
                  <a:cubicBezTo>
                    <a:pt x="8229" y="2817"/>
                    <a:pt x="8229" y="2817"/>
                    <a:pt x="8229" y="2817"/>
                  </a:cubicBezTo>
                  <a:cubicBezTo>
                    <a:pt x="8229" y="2817"/>
                    <a:pt x="8229" y="2817"/>
                    <a:pt x="8229" y="2817"/>
                  </a:cubicBezTo>
                  <a:cubicBezTo>
                    <a:pt x="7886" y="2817"/>
                    <a:pt x="7886" y="2817"/>
                    <a:pt x="7886" y="2817"/>
                  </a:cubicBezTo>
                  <a:cubicBezTo>
                    <a:pt x="7886" y="2504"/>
                    <a:pt x="7886" y="2504"/>
                    <a:pt x="7886" y="2504"/>
                  </a:cubicBezTo>
                  <a:cubicBezTo>
                    <a:pt x="7886" y="2504"/>
                    <a:pt x="7886" y="2504"/>
                    <a:pt x="7886" y="2504"/>
                  </a:cubicBezTo>
                  <a:cubicBezTo>
                    <a:pt x="7200" y="2504"/>
                    <a:pt x="7200" y="2504"/>
                    <a:pt x="7200" y="2504"/>
                  </a:cubicBezTo>
                  <a:cubicBezTo>
                    <a:pt x="7200" y="2504"/>
                    <a:pt x="7200" y="2504"/>
                    <a:pt x="7200" y="2504"/>
                  </a:cubicBezTo>
                  <a:cubicBezTo>
                    <a:pt x="6857" y="2504"/>
                    <a:pt x="6857" y="2504"/>
                    <a:pt x="6857" y="2504"/>
                  </a:cubicBezTo>
                  <a:cubicBezTo>
                    <a:pt x="7200" y="2817"/>
                    <a:pt x="7200" y="2817"/>
                    <a:pt x="7200" y="2817"/>
                  </a:cubicBezTo>
                  <a:cubicBezTo>
                    <a:pt x="7200" y="2817"/>
                    <a:pt x="7200" y="2817"/>
                    <a:pt x="7200" y="2817"/>
                  </a:cubicBezTo>
                  <a:cubicBezTo>
                    <a:pt x="7543" y="2817"/>
                    <a:pt x="7543" y="2817"/>
                    <a:pt x="7543" y="2817"/>
                  </a:cubicBezTo>
                  <a:cubicBezTo>
                    <a:pt x="7200" y="3130"/>
                    <a:pt x="7200" y="3130"/>
                    <a:pt x="7200" y="3130"/>
                  </a:cubicBezTo>
                  <a:cubicBezTo>
                    <a:pt x="7543" y="3130"/>
                    <a:pt x="7543" y="3130"/>
                    <a:pt x="7543" y="3130"/>
                  </a:cubicBezTo>
                  <a:cubicBezTo>
                    <a:pt x="7543" y="3130"/>
                    <a:pt x="7543" y="3130"/>
                    <a:pt x="7543" y="3130"/>
                  </a:cubicBezTo>
                  <a:cubicBezTo>
                    <a:pt x="7886" y="3130"/>
                    <a:pt x="7886" y="3130"/>
                    <a:pt x="7886" y="3130"/>
                  </a:cubicBezTo>
                  <a:cubicBezTo>
                    <a:pt x="7200" y="3443"/>
                    <a:pt x="7200" y="3443"/>
                    <a:pt x="7200" y="3443"/>
                  </a:cubicBezTo>
                  <a:cubicBezTo>
                    <a:pt x="7200" y="3443"/>
                    <a:pt x="7200" y="3443"/>
                    <a:pt x="7200" y="3443"/>
                  </a:cubicBezTo>
                  <a:cubicBezTo>
                    <a:pt x="7543" y="4070"/>
                    <a:pt x="7543" y="4070"/>
                    <a:pt x="7543" y="4070"/>
                  </a:cubicBezTo>
                  <a:cubicBezTo>
                    <a:pt x="7886" y="4070"/>
                    <a:pt x="7886" y="4070"/>
                    <a:pt x="7886" y="4070"/>
                  </a:cubicBezTo>
                  <a:cubicBezTo>
                    <a:pt x="8229" y="4070"/>
                    <a:pt x="8229" y="4070"/>
                    <a:pt x="8229" y="4070"/>
                  </a:cubicBezTo>
                  <a:cubicBezTo>
                    <a:pt x="8571" y="4070"/>
                    <a:pt x="8571" y="4070"/>
                    <a:pt x="8571" y="4070"/>
                  </a:cubicBezTo>
                  <a:cubicBezTo>
                    <a:pt x="8571" y="4070"/>
                    <a:pt x="8571" y="4070"/>
                    <a:pt x="8571" y="4070"/>
                  </a:cubicBezTo>
                  <a:cubicBezTo>
                    <a:pt x="8914" y="4070"/>
                    <a:pt x="8914" y="4070"/>
                    <a:pt x="8914" y="4070"/>
                  </a:cubicBezTo>
                  <a:close/>
                  <a:moveTo>
                    <a:pt x="17486" y="6887"/>
                  </a:moveTo>
                  <a:cubicBezTo>
                    <a:pt x="17829" y="6574"/>
                    <a:pt x="17829" y="6574"/>
                    <a:pt x="17829" y="6574"/>
                  </a:cubicBezTo>
                  <a:cubicBezTo>
                    <a:pt x="17829" y="6574"/>
                    <a:pt x="17829" y="6574"/>
                    <a:pt x="17829" y="6574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8171" y="6261"/>
                    <a:pt x="18171" y="6261"/>
                    <a:pt x="18171" y="6261"/>
                  </a:cubicBezTo>
                  <a:cubicBezTo>
                    <a:pt x="18514" y="6574"/>
                    <a:pt x="18514" y="6574"/>
                    <a:pt x="18514" y="6574"/>
                  </a:cubicBezTo>
                  <a:cubicBezTo>
                    <a:pt x="18857" y="6574"/>
                    <a:pt x="18857" y="6574"/>
                    <a:pt x="18857" y="6574"/>
                  </a:cubicBezTo>
                  <a:cubicBezTo>
                    <a:pt x="19200" y="6574"/>
                    <a:pt x="19200" y="6574"/>
                    <a:pt x="19200" y="6574"/>
                  </a:cubicBezTo>
                  <a:cubicBezTo>
                    <a:pt x="18857" y="6574"/>
                    <a:pt x="18857" y="6574"/>
                    <a:pt x="18857" y="6574"/>
                  </a:cubicBezTo>
                  <a:cubicBezTo>
                    <a:pt x="18857" y="6887"/>
                    <a:pt x="18857" y="6887"/>
                    <a:pt x="18857" y="6887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8171" y="6574"/>
                    <a:pt x="18171" y="6574"/>
                    <a:pt x="18171" y="6574"/>
                  </a:cubicBezTo>
                  <a:cubicBezTo>
                    <a:pt x="17829" y="6887"/>
                    <a:pt x="17829" y="6887"/>
                    <a:pt x="17829" y="6887"/>
                  </a:cubicBezTo>
                  <a:cubicBezTo>
                    <a:pt x="17829" y="6887"/>
                    <a:pt x="17829" y="6887"/>
                    <a:pt x="17829" y="6887"/>
                  </a:cubicBezTo>
                  <a:cubicBezTo>
                    <a:pt x="17486" y="6887"/>
                    <a:pt x="17486" y="6887"/>
                    <a:pt x="17486" y="6887"/>
                  </a:cubicBezTo>
                  <a:cubicBezTo>
                    <a:pt x="17486" y="6887"/>
                    <a:pt x="17486" y="6887"/>
                    <a:pt x="17486" y="6887"/>
                  </a:cubicBezTo>
                  <a:close/>
                  <a:moveTo>
                    <a:pt x="16457" y="7826"/>
                  </a:moveTo>
                  <a:cubicBezTo>
                    <a:pt x="16457" y="7513"/>
                    <a:pt x="16457" y="7513"/>
                    <a:pt x="16457" y="7513"/>
                  </a:cubicBezTo>
                  <a:cubicBezTo>
                    <a:pt x="16114" y="7513"/>
                    <a:pt x="16114" y="7513"/>
                    <a:pt x="16114" y="7513"/>
                  </a:cubicBezTo>
                  <a:cubicBezTo>
                    <a:pt x="16114" y="7200"/>
                    <a:pt x="16114" y="7200"/>
                    <a:pt x="16114" y="7200"/>
                  </a:cubicBezTo>
                  <a:cubicBezTo>
                    <a:pt x="16114" y="7200"/>
                    <a:pt x="16114" y="7200"/>
                    <a:pt x="16114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457" y="7200"/>
                    <a:pt x="16457" y="7200"/>
                    <a:pt x="16457" y="7200"/>
                  </a:cubicBezTo>
                  <a:cubicBezTo>
                    <a:pt x="16800" y="7513"/>
                    <a:pt x="16800" y="7513"/>
                    <a:pt x="16800" y="7513"/>
                  </a:cubicBezTo>
                  <a:cubicBezTo>
                    <a:pt x="16800" y="7513"/>
                    <a:pt x="16800" y="7513"/>
                    <a:pt x="16800" y="7513"/>
                  </a:cubicBezTo>
                  <a:cubicBezTo>
                    <a:pt x="16457" y="7826"/>
                    <a:pt x="16457" y="7826"/>
                    <a:pt x="16457" y="7826"/>
                  </a:cubicBezTo>
                  <a:cubicBezTo>
                    <a:pt x="16457" y="7826"/>
                    <a:pt x="16457" y="7826"/>
                    <a:pt x="16457" y="7826"/>
                  </a:cubicBezTo>
                  <a:close/>
                  <a:moveTo>
                    <a:pt x="10971" y="10017"/>
                  </a:moveTo>
                  <a:cubicBezTo>
                    <a:pt x="10971" y="9704"/>
                    <a:pt x="10971" y="9704"/>
                    <a:pt x="10971" y="9704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2000" y="9391"/>
                    <a:pt x="12000" y="9391"/>
                    <a:pt x="12000" y="9391"/>
                  </a:cubicBezTo>
                  <a:cubicBezTo>
                    <a:pt x="12343" y="9391"/>
                    <a:pt x="12343" y="9391"/>
                    <a:pt x="12343" y="9391"/>
                  </a:cubicBezTo>
                  <a:cubicBezTo>
                    <a:pt x="12686" y="9078"/>
                    <a:pt x="12686" y="9078"/>
                    <a:pt x="12686" y="9078"/>
                  </a:cubicBezTo>
                  <a:cubicBezTo>
                    <a:pt x="13029" y="8765"/>
                    <a:pt x="13029" y="8765"/>
                    <a:pt x="13029" y="8765"/>
                  </a:cubicBezTo>
                  <a:cubicBezTo>
                    <a:pt x="13029" y="9078"/>
                    <a:pt x="13029" y="9078"/>
                    <a:pt x="13029" y="9078"/>
                  </a:cubicBezTo>
                  <a:cubicBezTo>
                    <a:pt x="13371" y="9391"/>
                    <a:pt x="13371" y="9391"/>
                    <a:pt x="13371" y="9391"/>
                  </a:cubicBezTo>
                  <a:cubicBezTo>
                    <a:pt x="13371" y="9391"/>
                    <a:pt x="13371" y="9391"/>
                    <a:pt x="13371" y="9391"/>
                  </a:cubicBezTo>
                  <a:cubicBezTo>
                    <a:pt x="13029" y="9704"/>
                    <a:pt x="13029" y="9704"/>
                    <a:pt x="13029" y="9704"/>
                  </a:cubicBezTo>
                  <a:cubicBezTo>
                    <a:pt x="13029" y="9704"/>
                    <a:pt x="13029" y="9704"/>
                    <a:pt x="13029" y="9704"/>
                  </a:cubicBezTo>
                  <a:cubicBezTo>
                    <a:pt x="13029" y="10017"/>
                    <a:pt x="13029" y="10017"/>
                    <a:pt x="13029" y="10017"/>
                  </a:cubicBezTo>
                  <a:cubicBezTo>
                    <a:pt x="13371" y="10330"/>
                    <a:pt x="13371" y="10330"/>
                    <a:pt x="13371" y="10330"/>
                  </a:cubicBezTo>
                  <a:cubicBezTo>
                    <a:pt x="13714" y="10643"/>
                    <a:pt x="13714" y="10643"/>
                    <a:pt x="13714" y="10643"/>
                  </a:cubicBezTo>
                  <a:cubicBezTo>
                    <a:pt x="14057" y="10330"/>
                    <a:pt x="14057" y="10330"/>
                    <a:pt x="14057" y="10330"/>
                  </a:cubicBezTo>
                  <a:cubicBezTo>
                    <a:pt x="14400" y="10330"/>
                    <a:pt x="14400" y="10330"/>
                    <a:pt x="14400" y="10330"/>
                  </a:cubicBezTo>
                  <a:cubicBezTo>
                    <a:pt x="14743" y="10330"/>
                    <a:pt x="14743" y="10330"/>
                    <a:pt x="14743" y="10330"/>
                  </a:cubicBezTo>
                  <a:cubicBezTo>
                    <a:pt x="14743" y="10330"/>
                    <a:pt x="14743" y="10330"/>
                    <a:pt x="14743" y="10330"/>
                  </a:cubicBezTo>
                  <a:cubicBezTo>
                    <a:pt x="15086" y="10643"/>
                    <a:pt x="15086" y="10643"/>
                    <a:pt x="15086" y="10643"/>
                  </a:cubicBezTo>
                  <a:cubicBezTo>
                    <a:pt x="15086" y="10643"/>
                    <a:pt x="15086" y="10643"/>
                    <a:pt x="15086" y="10643"/>
                  </a:cubicBezTo>
                  <a:cubicBezTo>
                    <a:pt x="14743" y="10643"/>
                    <a:pt x="14743" y="10643"/>
                    <a:pt x="14743" y="10643"/>
                  </a:cubicBezTo>
                  <a:cubicBezTo>
                    <a:pt x="14400" y="11270"/>
                    <a:pt x="14400" y="11270"/>
                    <a:pt x="14400" y="11270"/>
                  </a:cubicBezTo>
                  <a:cubicBezTo>
                    <a:pt x="14400" y="11270"/>
                    <a:pt x="14400" y="11270"/>
                    <a:pt x="14400" y="11270"/>
                  </a:cubicBezTo>
                  <a:cubicBezTo>
                    <a:pt x="14057" y="11896"/>
                    <a:pt x="14057" y="11896"/>
                    <a:pt x="14057" y="11896"/>
                  </a:cubicBezTo>
                  <a:cubicBezTo>
                    <a:pt x="13714" y="11896"/>
                    <a:pt x="13714" y="11896"/>
                    <a:pt x="13714" y="11896"/>
                  </a:cubicBezTo>
                  <a:cubicBezTo>
                    <a:pt x="13714" y="11896"/>
                    <a:pt x="13714" y="11896"/>
                    <a:pt x="13714" y="11896"/>
                  </a:cubicBezTo>
                  <a:cubicBezTo>
                    <a:pt x="13371" y="12209"/>
                    <a:pt x="13371" y="12209"/>
                    <a:pt x="13371" y="12209"/>
                  </a:cubicBezTo>
                  <a:cubicBezTo>
                    <a:pt x="13371" y="12522"/>
                    <a:pt x="13371" y="12522"/>
                    <a:pt x="13371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522"/>
                    <a:pt x="13029" y="12522"/>
                    <a:pt x="13029" y="12522"/>
                  </a:cubicBezTo>
                  <a:cubicBezTo>
                    <a:pt x="13029" y="12209"/>
                    <a:pt x="13029" y="12209"/>
                    <a:pt x="13029" y="12209"/>
                  </a:cubicBezTo>
                  <a:cubicBezTo>
                    <a:pt x="13029" y="11896"/>
                    <a:pt x="13029" y="11896"/>
                    <a:pt x="13029" y="11896"/>
                  </a:cubicBezTo>
                  <a:cubicBezTo>
                    <a:pt x="13029" y="11583"/>
                    <a:pt x="13029" y="11583"/>
                    <a:pt x="13029" y="11583"/>
                  </a:cubicBezTo>
                  <a:cubicBezTo>
                    <a:pt x="13029" y="11270"/>
                    <a:pt x="13029" y="11270"/>
                    <a:pt x="13029" y="11270"/>
                  </a:cubicBezTo>
                  <a:cubicBezTo>
                    <a:pt x="13029" y="11270"/>
                    <a:pt x="13029" y="11270"/>
                    <a:pt x="13029" y="11270"/>
                  </a:cubicBezTo>
                  <a:cubicBezTo>
                    <a:pt x="12686" y="11270"/>
                    <a:pt x="12686" y="11270"/>
                    <a:pt x="12686" y="11270"/>
                  </a:cubicBezTo>
                  <a:cubicBezTo>
                    <a:pt x="12686" y="11270"/>
                    <a:pt x="12686" y="11270"/>
                    <a:pt x="12686" y="11270"/>
                  </a:cubicBezTo>
                  <a:cubicBezTo>
                    <a:pt x="12343" y="11583"/>
                    <a:pt x="12343" y="11583"/>
                    <a:pt x="12343" y="11583"/>
                  </a:cubicBezTo>
                  <a:cubicBezTo>
                    <a:pt x="12343" y="11896"/>
                    <a:pt x="12343" y="11896"/>
                    <a:pt x="12343" y="11896"/>
                  </a:cubicBezTo>
                  <a:cubicBezTo>
                    <a:pt x="12000" y="11896"/>
                    <a:pt x="12000" y="11896"/>
                    <a:pt x="12000" y="11896"/>
                  </a:cubicBezTo>
                  <a:cubicBezTo>
                    <a:pt x="11657" y="12209"/>
                    <a:pt x="11657" y="12209"/>
                    <a:pt x="11657" y="12209"/>
                  </a:cubicBezTo>
                  <a:cubicBezTo>
                    <a:pt x="11314" y="12209"/>
                    <a:pt x="11314" y="12209"/>
                    <a:pt x="11314" y="12209"/>
                  </a:cubicBezTo>
                  <a:cubicBezTo>
                    <a:pt x="11314" y="12209"/>
                    <a:pt x="11314" y="12209"/>
                    <a:pt x="11314" y="12209"/>
                  </a:cubicBezTo>
                  <a:cubicBezTo>
                    <a:pt x="10971" y="12209"/>
                    <a:pt x="10971" y="12209"/>
                    <a:pt x="10971" y="12209"/>
                  </a:cubicBezTo>
                  <a:cubicBezTo>
                    <a:pt x="10971" y="11896"/>
                    <a:pt x="10971" y="11896"/>
                    <a:pt x="10971" y="11896"/>
                  </a:cubicBezTo>
                  <a:cubicBezTo>
                    <a:pt x="11314" y="11896"/>
                    <a:pt x="11314" y="11896"/>
                    <a:pt x="11314" y="11896"/>
                  </a:cubicBezTo>
                  <a:cubicBezTo>
                    <a:pt x="10971" y="11583"/>
                    <a:pt x="10971" y="11583"/>
                    <a:pt x="10971" y="11583"/>
                  </a:cubicBezTo>
                  <a:cubicBezTo>
                    <a:pt x="11314" y="11583"/>
                    <a:pt x="11314" y="11583"/>
                    <a:pt x="11314" y="11583"/>
                  </a:cubicBezTo>
                  <a:cubicBezTo>
                    <a:pt x="11314" y="11270"/>
                    <a:pt x="11314" y="11270"/>
                    <a:pt x="11314" y="11270"/>
                  </a:cubicBezTo>
                  <a:cubicBezTo>
                    <a:pt x="11657" y="10957"/>
                    <a:pt x="11657" y="10957"/>
                    <a:pt x="11657" y="10957"/>
                  </a:cubicBezTo>
                  <a:cubicBezTo>
                    <a:pt x="11657" y="10643"/>
                    <a:pt x="11657" y="10643"/>
                    <a:pt x="11657" y="10643"/>
                  </a:cubicBezTo>
                  <a:cubicBezTo>
                    <a:pt x="11657" y="10330"/>
                    <a:pt x="11657" y="10330"/>
                    <a:pt x="11657" y="10330"/>
                  </a:cubicBezTo>
                  <a:cubicBezTo>
                    <a:pt x="11657" y="10330"/>
                    <a:pt x="11657" y="10330"/>
                    <a:pt x="11657" y="10330"/>
                  </a:cubicBezTo>
                  <a:cubicBezTo>
                    <a:pt x="11314" y="10330"/>
                    <a:pt x="11314" y="10330"/>
                    <a:pt x="11314" y="10330"/>
                  </a:cubicBezTo>
                  <a:cubicBezTo>
                    <a:pt x="11314" y="10017"/>
                    <a:pt x="11314" y="10017"/>
                    <a:pt x="11314" y="10017"/>
                  </a:cubicBezTo>
                  <a:cubicBezTo>
                    <a:pt x="10971" y="10017"/>
                    <a:pt x="10971" y="10017"/>
                    <a:pt x="10971" y="10017"/>
                  </a:cubicBezTo>
                  <a:close/>
                  <a:moveTo>
                    <a:pt x="9600" y="6261"/>
                  </a:moveTo>
                  <a:cubicBezTo>
                    <a:pt x="9600" y="6574"/>
                    <a:pt x="9600" y="6574"/>
                    <a:pt x="9600" y="6574"/>
                  </a:cubicBezTo>
                  <a:cubicBezTo>
                    <a:pt x="9943" y="6574"/>
                    <a:pt x="9943" y="6574"/>
                    <a:pt x="9943" y="6574"/>
                  </a:cubicBezTo>
                  <a:cubicBezTo>
                    <a:pt x="9943" y="6574"/>
                    <a:pt x="9943" y="6574"/>
                    <a:pt x="9943" y="6574"/>
                  </a:cubicBezTo>
                  <a:cubicBezTo>
                    <a:pt x="10286" y="6574"/>
                    <a:pt x="10286" y="6574"/>
                    <a:pt x="10286" y="6574"/>
                  </a:cubicBezTo>
                  <a:cubicBezTo>
                    <a:pt x="10286" y="6574"/>
                    <a:pt x="10286" y="6574"/>
                    <a:pt x="10286" y="6574"/>
                  </a:cubicBezTo>
                  <a:cubicBezTo>
                    <a:pt x="10286" y="6261"/>
                    <a:pt x="10286" y="6261"/>
                    <a:pt x="10286" y="6261"/>
                  </a:cubicBezTo>
                  <a:cubicBezTo>
                    <a:pt x="9600" y="6261"/>
                    <a:pt x="9600" y="6261"/>
                    <a:pt x="9600" y="6261"/>
                  </a:cubicBezTo>
                  <a:cubicBezTo>
                    <a:pt x="9600" y="6261"/>
                    <a:pt x="9600" y="6261"/>
                    <a:pt x="9600" y="6261"/>
                  </a:cubicBezTo>
                  <a:cubicBezTo>
                    <a:pt x="9600" y="6261"/>
                    <a:pt x="9600" y="6261"/>
                    <a:pt x="9600" y="6261"/>
                  </a:cubicBezTo>
                  <a:close/>
                  <a:moveTo>
                    <a:pt x="9943" y="8452"/>
                  </a:moveTo>
                  <a:cubicBezTo>
                    <a:pt x="10286" y="8765"/>
                    <a:pt x="10286" y="8765"/>
                    <a:pt x="10286" y="8765"/>
                  </a:cubicBezTo>
                  <a:cubicBezTo>
                    <a:pt x="10629" y="8765"/>
                    <a:pt x="10629" y="8765"/>
                    <a:pt x="10629" y="8765"/>
                  </a:cubicBezTo>
                  <a:cubicBezTo>
                    <a:pt x="10629" y="8765"/>
                    <a:pt x="10629" y="8765"/>
                    <a:pt x="10629" y="8765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078"/>
                    <a:pt x="10971" y="9078"/>
                    <a:pt x="10971" y="9078"/>
                  </a:cubicBezTo>
                  <a:cubicBezTo>
                    <a:pt x="10971" y="9391"/>
                    <a:pt x="10971" y="9391"/>
                    <a:pt x="10971" y="9391"/>
                  </a:cubicBezTo>
                  <a:cubicBezTo>
                    <a:pt x="10971" y="9391"/>
                    <a:pt x="10971" y="9391"/>
                    <a:pt x="10971" y="9391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1314" y="9391"/>
                    <a:pt x="11314" y="9391"/>
                    <a:pt x="11314" y="9391"/>
                  </a:cubicBezTo>
                  <a:cubicBezTo>
                    <a:pt x="11657" y="9078"/>
                    <a:pt x="11657" y="9078"/>
                    <a:pt x="11657" y="9078"/>
                  </a:cubicBezTo>
                  <a:cubicBezTo>
                    <a:pt x="12000" y="9078"/>
                    <a:pt x="12000" y="9078"/>
                    <a:pt x="12000" y="9078"/>
                  </a:cubicBezTo>
                  <a:cubicBezTo>
                    <a:pt x="12000" y="9078"/>
                    <a:pt x="12000" y="9078"/>
                    <a:pt x="12000" y="9078"/>
                  </a:cubicBezTo>
                  <a:cubicBezTo>
                    <a:pt x="12000" y="8765"/>
                    <a:pt x="12000" y="8765"/>
                    <a:pt x="12000" y="8765"/>
                  </a:cubicBezTo>
                  <a:cubicBezTo>
                    <a:pt x="12000" y="8452"/>
                    <a:pt x="12000" y="8452"/>
                    <a:pt x="12000" y="8452"/>
                  </a:cubicBezTo>
                  <a:cubicBezTo>
                    <a:pt x="12343" y="8452"/>
                    <a:pt x="12343" y="8452"/>
                    <a:pt x="12343" y="8452"/>
                  </a:cubicBezTo>
                  <a:cubicBezTo>
                    <a:pt x="12343" y="8139"/>
                    <a:pt x="12343" y="8139"/>
                    <a:pt x="12343" y="8139"/>
                  </a:cubicBezTo>
                  <a:cubicBezTo>
                    <a:pt x="12343" y="8139"/>
                    <a:pt x="12343" y="8139"/>
                    <a:pt x="12343" y="8139"/>
                  </a:cubicBezTo>
                  <a:cubicBezTo>
                    <a:pt x="12000" y="8139"/>
                    <a:pt x="12000" y="8139"/>
                    <a:pt x="12000" y="8139"/>
                  </a:cubicBezTo>
                  <a:cubicBezTo>
                    <a:pt x="12000" y="7826"/>
                    <a:pt x="12000" y="7826"/>
                    <a:pt x="12000" y="7826"/>
                  </a:cubicBezTo>
                  <a:cubicBezTo>
                    <a:pt x="11657" y="7826"/>
                    <a:pt x="11657" y="7826"/>
                    <a:pt x="11657" y="7826"/>
                  </a:cubicBezTo>
                  <a:cubicBezTo>
                    <a:pt x="11657" y="7826"/>
                    <a:pt x="11657" y="7826"/>
                    <a:pt x="11657" y="7826"/>
                  </a:cubicBezTo>
                  <a:cubicBezTo>
                    <a:pt x="11314" y="8139"/>
                    <a:pt x="11314" y="8139"/>
                    <a:pt x="11314" y="8139"/>
                  </a:cubicBezTo>
                  <a:cubicBezTo>
                    <a:pt x="11314" y="7826"/>
                    <a:pt x="11314" y="7826"/>
                    <a:pt x="11314" y="7826"/>
                  </a:cubicBezTo>
                  <a:cubicBezTo>
                    <a:pt x="10971" y="7826"/>
                    <a:pt x="10971" y="7826"/>
                    <a:pt x="10971" y="7826"/>
                  </a:cubicBezTo>
                  <a:cubicBezTo>
                    <a:pt x="10971" y="8139"/>
                    <a:pt x="10971" y="8139"/>
                    <a:pt x="10971" y="8139"/>
                  </a:cubicBezTo>
                  <a:cubicBezTo>
                    <a:pt x="10971" y="8139"/>
                    <a:pt x="10971" y="8139"/>
                    <a:pt x="10971" y="8139"/>
                  </a:cubicBezTo>
                  <a:cubicBezTo>
                    <a:pt x="10629" y="8139"/>
                    <a:pt x="10629" y="8139"/>
                    <a:pt x="10629" y="8139"/>
                  </a:cubicBezTo>
                  <a:cubicBezTo>
                    <a:pt x="10286" y="8139"/>
                    <a:pt x="10286" y="8139"/>
                    <a:pt x="10286" y="8139"/>
                  </a:cubicBezTo>
                  <a:cubicBezTo>
                    <a:pt x="10286" y="8452"/>
                    <a:pt x="10286" y="8452"/>
                    <a:pt x="10286" y="8452"/>
                  </a:cubicBezTo>
                  <a:cubicBezTo>
                    <a:pt x="9943" y="8452"/>
                    <a:pt x="9943" y="8452"/>
                    <a:pt x="9943" y="8452"/>
                  </a:cubicBezTo>
                  <a:close/>
                  <a:moveTo>
                    <a:pt x="1714" y="9704"/>
                  </a:moveTo>
                  <a:cubicBezTo>
                    <a:pt x="1371" y="9391"/>
                    <a:pt x="1371" y="9391"/>
                    <a:pt x="1371" y="9391"/>
                  </a:cubicBezTo>
                  <a:cubicBezTo>
                    <a:pt x="1371" y="9391"/>
                    <a:pt x="1371" y="9391"/>
                    <a:pt x="1371" y="9391"/>
                  </a:cubicBezTo>
                  <a:cubicBezTo>
                    <a:pt x="1371" y="9078"/>
                    <a:pt x="1371" y="9078"/>
                    <a:pt x="1371" y="9078"/>
                  </a:cubicBezTo>
                  <a:cubicBezTo>
                    <a:pt x="1029" y="8765"/>
                    <a:pt x="1029" y="8765"/>
                    <a:pt x="1029" y="8765"/>
                  </a:cubicBezTo>
                  <a:cubicBezTo>
                    <a:pt x="686" y="8765"/>
                    <a:pt x="686" y="8765"/>
                    <a:pt x="686" y="8765"/>
                  </a:cubicBezTo>
                  <a:cubicBezTo>
                    <a:pt x="686" y="8765"/>
                    <a:pt x="686" y="8765"/>
                    <a:pt x="686" y="8765"/>
                  </a:cubicBezTo>
                  <a:cubicBezTo>
                    <a:pt x="686" y="8139"/>
                    <a:pt x="686" y="8139"/>
                    <a:pt x="686" y="8139"/>
                  </a:cubicBezTo>
                  <a:cubicBezTo>
                    <a:pt x="343" y="8139"/>
                    <a:pt x="343" y="8139"/>
                    <a:pt x="343" y="8139"/>
                  </a:cubicBezTo>
                  <a:cubicBezTo>
                    <a:pt x="343" y="7826"/>
                    <a:pt x="343" y="7826"/>
                    <a:pt x="343" y="7826"/>
                  </a:cubicBezTo>
                  <a:cubicBezTo>
                    <a:pt x="343" y="7513"/>
                    <a:pt x="343" y="7513"/>
                    <a:pt x="343" y="7513"/>
                  </a:cubicBezTo>
                  <a:cubicBezTo>
                    <a:pt x="343" y="7513"/>
                    <a:pt x="343" y="7513"/>
                    <a:pt x="343" y="7513"/>
                  </a:cubicBezTo>
                  <a:cubicBezTo>
                    <a:pt x="686" y="7513"/>
                    <a:pt x="686" y="7513"/>
                    <a:pt x="686" y="7513"/>
                  </a:cubicBezTo>
                  <a:cubicBezTo>
                    <a:pt x="686" y="7826"/>
                    <a:pt x="686" y="7826"/>
                    <a:pt x="686" y="7826"/>
                  </a:cubicBezTo>
                  <a:cubicBezTo>
                    <a:pt x="1029" y="7826"/>
                    <a:pt x="1029" y="7826"/>
                    <a:pt x="1029" y="7826"/>
                  </a:cubicBezTo>
                  <a:cubicBezTo>
                    <a:pt x="686" y="8139"/>
                    <a:pt x="686" y="8139"/>
                    <a:pt x="686" y="8139"/>
                  </a:cubicBezTo>
                  <a:cubicBezTo>
                    <a:pt x="1029" y="8452"/>
                    <a:pt x="1029" y="8452"/>
                    <a:pt x="1029" y="8452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371" y="8765"/>
                    <a:pt x="1371" y="8765"/>
                    <a:pt x="1371" y="8765"/>
                  </a:cubicBezTo>
                  <a:cubicBezTo>
                    <a:pt x="1714" y="9078"/>
                    <a:pt x="1714" y="9078"/>
                    <a:pt x="1714" y="9078"/>
                  </a:cubicBezTo>
                  <a:cubicBezTo>
                    <a:pt x="1714" y="9391"/>
                    <a:pt x="1714" y="9391"/>
                    <a:pt x="1714" y="9391"/>
                  </a:cubicBezTo>
                  <a:cubicBezTo>
                    <a:pt x="2057" y="9391"/>
                    <a:pt x="2057" y="9391"/>
                    <a:pt x="2057" y="9391"/>
                  </a:cubicBezTo>
                  <a:cubicBezTo>
                    <a:pt x="1714" y="9704"/>
                    <a:pt x="1714" y="9704"/>
                    <a:pt x="1714" y="9704"/>
                  </a:cubicBezTo>
                  <a:cubicBezTo>
                    <a:pt x="1714" y="9704"/>
                    <a:pt x="1714" y="9704"/>
                    <a:pt x="1714" y="9704"/>
                  </a:cubicBezTo>
                  <a:cubicBezTo>
                    <a:pt x="1714" y="9704"/>
                    <a:pt x="1714" y="9704"/>
                    <a:pt x="1714" y="9704"/>
                  </a:cubicBezTo>
                  <a:close/>
                  <a:moveTo>
                    <a:pt x="7200" y="15339"/>
                  </a:moveTo>
                  <a:cubicBezTo>
                    <a:pt x="7200" y="15026"/>
                    <a:pt x="7200" y="15026"/>
                    <a:pt x="7200" y="15026"/>
                  </a:cubicBezTo>
                  <a:cubicBezTo>
                    <a:pt x="7200" y="15339"/>
                    <a:pt x="7200" y="15339"/>
                    <a:pt x="7200" y="15339"/>
                  </a:cubicBezTo>
                  <a:cubicBezTo>
                    <a:pt x="6857" y="15339"/>
                    <a:pt x="6857" y="15339"/>
                    <a:pt x="6857" y="15339"/>
                  </a:cubicBezTo>
                  <a:cubicBezTo>
                    <a:pt x="6857" y="15339"/>
                    <a:pt x="6857" y="15339"/>
                    <a:pt x="6857" y="15339"/>
                  </a:cubicBezTo>
                  <a:cubicBezTo>
                    <a:pt x="6857" y="15026"/>
                    <a:pt x="6857" y="15026"/>
                    <a:pt x="6857" y="15026"/>
                  </a:cubicBezTo>
                  <a:cubicBezTo>
                    <a:pt x="6857" y="14713"/>
                    <a:pt x="6857" y="14713"/>
                    <a:pt x="6857" y="14713"/>
                  </a:cubicBezTo>
                  <a:cubicBezTo>
                    <a:pt x="6857" y="14713"/>
                    <a:pt x="6857" y="14713"/>
                    <a:pt x="6857" y="14713"/>
                  </a:cubicBezTo>
                  <a:cubicBezTo>
                    <a:pt x="6514" y="14713"/>
                    <a:pt x="6514" y="14713"/>
                    <a:pt x="6514" y="14713"/>
                  </a:cubicBezTo>
                  <a:cubicBezTo>
                    <a:pt x="6171" y="14400"/>
                    <a:pt x="6171" y="14400"/>
                    <a:pt x="6171" y="14400"/>
                  </a:cubicBezTo>
                  <a:cubicBezTo>
                    <a:pt x="6171" y="14087"/>
                    <a:pt x="6171" y="14087"/>
                    <a:pt x="6171" y="14087"/>
                  </a:cubicBezTo>
                  <a:cubicBezTo>
                    <a:pt x="6514" y="14087"/>
                    <a:pt x="6514" y="14087"/>
                    <a:pt x="6514" y="14087"/>
                  </a:cubicBezTo>
                  <a:cubicBezTo>
                    <a:pt x="6514" y="14087"/>
                    <a:pt x="6514" y="14087"/>
                    <a:pt x="6514" y="14087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514" y="13774"/>
                    <a:pt x="6514" y="13774"/>
                    <a:pt x="6514" y="13774"/>
                  </a:cubicBezTo>
                  <a:cubicBezTo>
                    <a:pt x="6171" y="13461"/>
                    <a:pt x="6171" y="13461"/>
                    <a:pt x="6171" y="13461"/>
                  </a:cubicBezTo>
                  <a:cubicBezTo>
                    <a:pt x="6171" y="13461"/>
                    <a:pt x="6171" y="13461"/>
                    <a:pt x="6171" y="13461"/>
                  </a:cubicBezTo>
                  <a:cubicBezTo>
                    <a:pt x="6171" y="13774"/>
                    <a:pt x="6171" y="13774"/>
                    <a:pt x="6171" y="13774"/>
                  </a:cubicBezTo>
                  <a:cubicBezTo>
                    <a:pt x="5829" y="13774"/>
                    <a:pt x="5829" y="13774"/>
                    <a:pt x="5829" y="13774"/>
                  </a:cubicBezTo>
                  <a:cubicBezTo>
                    <a:pt x="5486" y="13461"/>
                    <a:pt x="5486" y="13461"/>
                    <a:pt x="5486" y="13461"/>
                  </a:cubicBezTo>
                  <a:cubicBezTo>
                    <a:pt x="5486" y="13461"/>
                    <a:pt x="5486" y="13461"/>
                    <a:pt x="5486" y="13461"/>
                  </a:cubicBezTo>
                  <a:cubicBezTo>
                    <a:pt x="5143" y="13461"/>
                    <a:pt x="5143" y="13461"/>
                    <a:pt x="5143" y="13461"/>
                  </a:cubicBezTo>
                  <a:cubicBezTo>
                    <a:pt x="5143" y="13148"/>
                    <a:pt x="5143" y="13148"/>
                    <a:pt x="5143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3148"/>
                    <a:pt x="4800" y="13148"/>
                    <a:pt x="4800" y="13148"/>
                  </a:cubicBezTo>
                  <a:cubicBezTo>
                    <a:pt x="4800" y="12835"/>
                    <a:pt x="4800" y="12835"/>
                    <a:pt x="4800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835"/>
                    <a:pt x="4457" y="12835"/>
                    <a:pt x="4457" y="12835"/>
                  </a:cubicBezTo>
                  <a:cubicBezTo>
                    <a:pt x="4457" y="12522"/>
                    <a:pt x="4457" y="12522"/>
                    <a:pt x="4457" y="12522"/>
                  </a:cubicBezTo>
                  <a:cubicBezTo>
                    <a:pt x="4114" y="12522"/>
                    <a:pt x="4114" y="12522"/>
                    <a:pt x="4114" y="12522"/>
                  </a:cubicBezTo>
                  <a:cubicBezTo>
                    <a:pt x="4114" y="12522"/>
                    <a:pt x="4114" y="12522"/>
                    <a:pt x="4114" y="12522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2209"/>
                    <a:pt x="4114" y="12209"/>
                    <a:pt x="4114" y="12209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114" y="11896"/>
                    <a:pt x="4114" y="11896"/>
                    <a:pt x="4114" y="11896"/>
                  </a:cubicBezTo>
                  <a:cubicBezTo>
                    <a:pt x="4457" y="11583"/>
                    <a:pt x="4457" y="11583"/>
                    <a:pt x="4457" y="11583"/>
                  </a:cubicBezTo>
                  <a:cubicBezTo>
                    <a:pt x="4457" y="11583"/>
                    <a:pt x="4457" y="11583"/>
                    <a:pt x="4457" y="11583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4800" y="11896"/>
                    <a:pt x="4800" y="11896"/>
                    <a:pt x="4800" y="11896"/>
                  </a:cubicBezTo>
                  <a:cubicBezTo>
                    <a:pt x="5143" y="11896"/>
                    <a:pt x="5143" y="11896"/>
                    <a:pt x="5143" y="11896"/>
                  </a:cubicBezTo>
                  <a:cubicBezTo>
                    <a:pt x="5486" y="11896"/>
                    <a:pt x="5486" y="11896"/>
                    <a:pt x="5486" y="11896"/>
                  </a:cubicBezTo>
                  <a:cubicBezTo>
                    <a:pt x="5486" y="11896"/>
                    <a:pt x="5486" y="11896"/>
                    <a:pt x="5486" y="11896"/>
                  </a:cubicBezTo>
                  <a:cubicBezTo>
                    <a:pt x="6171" y="11896"/>
                    <a:pt x="6171" y="11896"/>
                    <a:pt x="6171" y="11896"/>
                  </a:cubicBezTo>
                  <a:cubicBezTo>
                    <a:pt x="6171" y="11583"/>
                    <a:pt x="6171" y="11583"/>
                    <a:pt x="6171" y="11583"/>
                  </a:cubicBezTo>
                  <a:cubicBezTo>
                    <a:pt x="5829" y="11583"/>
                    <a:pt x="5829" y="11583"/>
                    <a:pt x="5829" y="11583"/>
                  </a:cubicBezTo>
                  <a:cubicBezTo>
                    <a:pt x="5486" y="11583"/>
                    <a:pt x="5486" y="11583"/>
                    <a:pt x="5486" y="11583"/>
                  </a:cubicBezTo>
                  <a:cubicBezTo>
                    <a:pt x="5143" y="11583"/>
                    <a:pt x="5143" y="11583"/>
                    <a:pt x="5143" y="11583"/>
                  </a:cubicBezTo>
                  <a:cubicBezTo>
                    <a:pt x="4800" y="11270"/>
                    <a:pt x="4800" y="11270"/>
                    <a:pt x="4800" y="11270"/>
                  </a:cubicBezTo>
                  <a:cubicBezTo>
                    <a:pt x="4800" y="11270"/>
                    <a:pt x="4800" y="11270"/>
                    <a:pt x="4800" y="11270"/>
                  </a:cubicBezTo>
                  <a:cubicBezTo>
                    <a:pt x="5143" y="11270"/>
                    <a:pt x="5143" y="11270"/>
                    <a:pt x="5143" y="11270"/>
                  </a:cubicBezTo>
                  <a:cubicBezTo>
                    <a:pt x="5486" y="11270"/>
                    <a:pt x="5486" y="11270"/>
                    <a:pt x="5486" y="11270"/>
                  </a:cubicBezTo>
                  <a:cubicBezTo>
                    <a:pt x="5829" y="10957"/>
                    <a:pt x="5829" y="10957"/>
                    <a:pt x="5829" y="10957"/>
                  </a:cubicBezTo>
                  <a:cubicBezTo>
                    <a:pt x="6171" y="10957"/>
                    <a:pt x="6171" y="10957"/>
                    <a:pt x="6171" y="10957"/>
                  </a:cubicBezTo>
                  <a:cubicBezTo>
                    <a:pt x="6514" y="10957"/>
                    <a:pt x="6514" y="10957"/>
                    <a:pt x="6514" y="10957"/>
                  </a:cubicBezTo>
                  <a:cubicBezTo>
                    <a:pt x="6514" y="10957"/>
                    <a:pt x="6514" y="10957"/>
                    <a:pt x="6514" y="10957"/>
                  </a:cubicBezTo>
                  <a:cubicBezTo>
                    <a:pt x="6857" y="10957"/>
                    <a:pt x="6857" y="10957"/>
                    <a:pt x="6857" y="10957"/>
                  </a:cubicBezTo>
                  <a:cubicBezTo>
                    <a:pt x="6857" y="10957"/>
                    <a:pt x="6857" y="10957"/>
                    <a:pt x="6857" y="10957"/>
                  </a:cubicBezTo>
                  <a:cubicBezTo>
                    <a:pt x="6857" y="10643"/>
                    <a:pt x="6857" y="10643"/>
                    <a:pt x="6857" y="10643"/>
                  </a:cubicBezTo>
                  <a:cubicBezTo>
                    <a:pt x="7200" y="10643"/>
                    <a:pt x="7200" y="10643"/>
                    <a:pt x="7200" y="10643"/>
                  </a:cubicBezTo>
                  <a:cubicBezTo>
                    <a:pt x="7200" y="10643"/>
                    <a:pt x="7200" y="10643"/>
                    <a:pt x="7200" y="10643"/>
                  </a:cubicBezTo>
                  <a:cubicBezTo>
                    <a:pt x="6857" y="10330"/>
                    <a:pt x="6857" y="10330"/>
                    <a:pt x="6857" y="10330"/>
                  </a:cubicBezTo>
                  <a:cubicBezTo>
                    <a:pt x="6857" y="10643"/>
                    <a:pt x="6857" y="10643"/>
                    <a:pt x="6857" y="10643"/>
                  </a:cubicBezTo>
                  <a:cubicBezTo>
                    <a:pt x="6514" y="10643"/>
                    <a:pt x="6514" y="10643"/>
                    <a:pt x="6514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829" y="10643"/>
                    <a:pt x="5829" y="10643"/>
                    <a:pt x="5829" y="10643"/>
                  </a:cubicBezTo>
                  <a:cubicBezTo>
                    <a:pt x="5486" y="10643"/>
                    <a:pt x="5486" y="10643"/>
                    <a:pt x="5486" y="10643"/>
                  </a:cubicBezTo>
                  <a:cubicBezTo>
                    <a:pt x="5486" y="10643"/>
                    <a:pt x="5486" y="10643"/>
                    <a:pt x="5486" y="10643"/>
                  </a:cubicBezTo>
                  <a:cubicBezTo>
                    <a:pt x="5143" y="10643"/>
                    <a:pt x="5143" y="10643"/>
                    <a:pt x="5143" y="10643"/>
                  </a:cubicBezTo>
                  <a:cubicBezTo>
                    <a:pt x="5143" y="10957"/>
                    <a:pt x="5143" y="10957"/>
                    <a:pt x="5143" y="10957"/>
                  </a:cubicBezTo>
                  <a:cubicBezTo>
                    <a:pt x="4800" y="10957"/>
                    <a:pt x="4800" y="10957"/>
                    <a:pt x="4800" y="10957"/>
                  </a:cubicBezTo>
                  <a:cubicBezTo>
                    <a:pt x="4800" y="10957"/>
                    <a:pt x="4800" y="10957"/>
                    <a:pt x="4800" y="10957"/>
                  </a:cubicBezTo>
                  <a:cubicBezTo>
                    <a:pt x="4457" y="10957"/>
                    <a:pt x="4457" y="10957"/>
                    <a:pt x="4457" y="10957"/>
                  </a:cubicBezTo>
                  <a:cubicBezTo>
                    <a:pt x="4114" y="10957"/>
                    <a:pt x="4114" y="10957"/>
                    <a:pt x="4114" y="10957"/>
                  </a:cubicBezTo>
                  <a:cubicBezTo>
                    <a:pt x="4114" y="11270"/>
                    <a:pt x="4114" y="11270"/>
                    <a:pt x="4114" y="11270"/>
                  </a:cubicBezTo>
                  <a:cubicBezTo>
                    <a:pt x="3771" y="11270"/>
                    <a:pt x="3771" y="11270"/>
                    <a:pt x="3771" y="11270"/>
                  </a:cubicBezTo>
                  <a:cubicBezTo>
                    <a:pt x="3771" y="11270"/>
                    <a:pt x="3771" y="11270"/>
                    <a:pt x="3771" y="11270"/>
                  </a:cubicBezTo>
                  <a:cubicBezTo>
                    <a:pt x="3771" y="10957"/>
                    <a:pt x="3771" y="10957"/>
                    <a:pt x="3771" y="10957"/>
                  </a:cubicBezTo>
                  <a:cubicBezTo>
                    <a:pt x="3429" y="10330"/>
                    <a:pt x="3429" y="10330"/>
                    <a:pt x="3429" y="10330"/>
                  </a:cubicBezTo>
                  <a:cubicBezTo>
                    <a:pt x="3771" y="10330"/>
                    <a:pt x="3771" y="10330"/>
                    <a:pt x="3771" y="10330"/>
                  </a:cubicBezTo>
                  <a:cubicBezTo>
                    <a:pt x="3771" y="10330"/>
                    <a:pt x="3771" y="10330"/>
                    <a:pt x="3771" y="10330"/>
                  </a:cubicBezTo>
                  <a:cubicBezTo>
                    <a:pt x="3771" y="10017"/>
                    <a:pt x="3771" y="10017"/>
                    <a:pt x="3771" y="10017"/>
                  </a:cubicBezTo>
                  <a:cubicBezTo>
                    <a:pt x="4114" y="10017"/>
                    <a:pt x="4114" y="10017"/>
                    <a:pt x="4114" y="10017"/>
                  </a:cubicBezTo>
                  <a:cubicBezTo>
                    <a:pt x="4114" y="10017"/>
                    <a:pt x="4114" y="10017"/>
                    <a:pt x="4114" y="10017"/>
                  </a:cubicBezTo>
                  <a:cubicBezTo>
                    <a:pt x="4114" y="10330"/>
                    <a:pt x="4114" y="10330"/>
                    <a:pt x="4114" y="10330"/>
                  </a:cubicBezTo>
                  <a:cubicBezTo>
                    <a:pt x="4114" y="10330"/>
                    <a:pt x="4114" y="10330"/>
                    <a:pt x="4114" y="10330"/>
                  </a:cubicBezTo>
                  <a:cubicBezTo>
                    <a:pt x="4457" y="10017"/>
                    <a:pt x="4457" y="10017"/>
                    <a:pt x="4457" y="10017"/>
                  </a:cubicBezTo>
                  <a:cubicBezTo>
                    <a:pt x="4457" y="10017"/>
                    <a:pt x="4457" y="10017"/>
                    <a:pt x="4457" y="10017"/>
                  </a:cubicBezTo>
                  <a:cubicBezTo>
                    <a:pt x="4800" y="10017"/>
                    <a:pt x="4800" y="10017"/>
                    <a:pt x="4800" y="10017"/>
                  </a:cubicBezTo>
                  <a:cubicBezTo>
                    <a:pt x="4800" y="9704"/>
                    <a:pt x="4800" y="9704"/>
                    <a:pt x="4800" y="9704"/>
                  </a:cubicBezTo>
                  <a:cubicBezTo>
                    <a:pt x="5143" y="9704"/>
                    <a:pt x="5143" y="9704"/>
                    <a:pt x="5143" y="9704"/>
                  </a:cubicBezTo>
                  <a:cubicBezTo>
                    <a:pt x="5486" y="9391"/>
                    <a:pt x="5486" y="9391"/>
                    <a:pt x="5486" y="9391"/>
                  </a:cubicBezTo>
                  <a:cubicBezTo>
                    <a:pt x="5486" y="9391"/>
                    <a:pt x="5486" y="9391"/>
                    <a:pt x="5486" y="9391"/>
                  </a:cubicBezTo>
                  <a:cubicBezTo>
                    <a:pt x="5486" y="9078"/>
                    <a:pt x="5486" y="9078"/>
                    <a:pt x="5486" y="9078"/>
                  </a:cubicBezTo>
                  <a:cubicBezTo>
                    <a:pt x="5829" y="9078"/>
                    <a:pt x="5829" y="9078"/>
                    <a:pt x="5829" y="9078"/>
                  </a:cubicBezTo>
                  <a:cubicBezTo>
                    <a:pt x="6171" y="9078"/>
                    <a:pt x="6171" y="9078"/>
                    <a:pt x="6171" y="9078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857" y="8765"/>
                    <a:pt x="6857" y="8765"/>
                    <a:pt x="6857" y="8765"/>
                  </a:cubicBezTo>
                  <a:cubicBezTo>
                    <a:pt x="6857" y="8765"/>
                    <a:pt x="6857" y="8765"/>
                    <a:pt x="6857" y="8765"/>
                  </a:cubicBezTo>
                  <a:cubicBezTo>
                    <a:pt x="6857" y="8452"/>
                    <a:pt x="6857" y="8452"/>
                    <a:pt x="6857" y="8452"/>
                  </a:cubicBezTo>
                  <a:cubicBezTo>
                    <a:pt x="6857" y="8452"/>
                    <a:pt x="6857" y="8452"/>
                    <a:pt x="6857" y="8452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514" y="8765"/>
                    <a:pt x="6514" y="8765"/>
                    <a:pt x="6514" y="8765"/>
                  </a:cubicBezTo>
                  <a:cubicBezTo>
                    <a:pt x="6171" y="8765"/>
                    <a:pt x="6171" y="8765"/>
                    <a:pt x="6171" y="8765"/>
                  </a:cubicBezTo>
                  <a:cubicBezTo>
                    <a:pt x="6171" y="8452"/>
                    <a:pt x="6171" y="8452"/>
                    <a:pt x="6171" y="8452"/>
                  </a:cubicBezTo>
                  <a:cubicBezTo>
                    <a:pt x="6171" y="8139"/>
                    <a:pt x="6171" y="8139"/>
                    <a:pt x="6171" y="8139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6171" y="7826"/>
                    <a:pt x="6171" y="7826"/>
                    <a:pt x="6171" y="7826"/>
                  </a:cubicBezTo>
                  <a:cubicBezTo>
                    <a:pt x="5829" y="7826"/>
                    <a:pt x="5829" y="7826"/>
                    <a:pt x="5829" y="7826"/>
                  </a:cubicBezTo>
                  <a:cubicBezTo>
                    <a:pt x="5829" y="8139"/>
                    <a:pt x="5829" y="8139"/>
                    <a:pt x="5829" y="8139"/>
                  </a:cubicBezTo>
                  <a:cubicBezTo>
                    <a:pt x="5829" y="8452"/>
                    <a:pt x="5829" y="8452"/>
                    <a:pt x="5829" y="8452"/>
                  </a:cubicBezTo>
                  <a:cubicBezTo>
                    <a:pt x="5486" y="8765"/>
                    <a:pt x="5486" y="8765"/>
                    <a:pt x="5486" y="8765"/>
                  </a:cubicBezTo>
                  <a:cubicBezTo>
                    <a:pt x="5143" y="8765"/>
                    <a:pt x="5143" y="8765"/>
                    <a:pt x="5143" y="8765"/>
                  </a:cubicBezTo>
                  <a:cubicBezTo>
                    <a:pt x="5143" y="8765"/>
                    <a:pt x="5143" y="8765"/>
                    <a:pt x="5143" y="8765"/>
                  </a:cubicBezTo>
                  <a:cubicBezTo>
                    <a:pt x="5143" y="8452"/>
                    <a:pt x="5143" y="8452"/>
                    <a:pt x="5143" y="8452"/>
                  </a:cubicBezTo>
                  <a:cubicBezTo>
                    <a:pt x="5143" y="8452"/>
                    <a:pt x="5143" y="8452"/>
                    <a:pt x="5143" y="8452"/>
                  </a:cubicBezTo>
                  <a:cubicBezTo>
                    <a:pt x="5143" y="8139"/>
                    <a:pt x="5143" y="8139"/>
                    <a:pt x="5143" y="8139"/>
                  </a:cubicBezTo>
                  <a:cubicBezTo>
                    <a:pt x="5143" y="8139"/>
                    <a:pt x="5143" y="8139"/>
                    <a:pt x="5143" y="8139"/>
                  </a:cubicBezTo>
                  <a:cubicBezTo>
                    <a:pt x="5143" y="7826"/>
                    <a:pt x="5143" y="7826"/>
                    <a:pt x="5143" y="7826"/>
                  </a:cubicBezTo>
                  <a:cubicBezTo>
                    <a:pt x="5143" y="7513"/>
                    <a:pt x="5143" y="7513"/>
                    <a:pt x="5143" y="7513"/>
                  </a:cubicBezTo>
                  <a:cubicBezTo>
                    <a:pt x="5143" y="7513"/>
                    <a:pt x="5143" y="7513"/>
                    <a:pt x="5143" y="7513"/>
                  </a:cubicBezTo>
                  <a:cubicBezTo>
                    <a:pt x="4800" y="7513"/>
                    <a:pt x="4800" y="7513"/>
                    <a:pt x="4800" y="7513"/>
                  </a:cubicBezTo>
                  <a:cubicBezTo>
                    <a:pt x="4800" y="7513"/>
                    <a:pt x="4800" y="7513"/>
                    <a:pt x="4800" y="7513"/>
                  </a:cubicBezTo>
                  <a:cubicBezTo>
                    <a:pt x="4800" y="8139"/>
                    <a:pt x="4800" y="8139"/>
                    <a:pt x="4800" y="8139"/>
                  </a:cubicBezTo>
                  <a:cubicBezTo>
                    <a:pt x="4800" y="8139"/>
                    <a:pt x="4800" y="8139"/>
                    <a:pt x="4800" y="8139"/>
                  </a:cubicBezTo>
                  <a:cubicBezTo>
                    <a:pt x="4800" y="8452"/>
                    <a:pt x="4800" y="8452"/>
                    <a:pt x="4800" y="8452"/>
                  </a:cubicBezTo>
                  <a:cubicBezTo>
                    <a:pt x="4457" y="8139"/>
                    <a:pt x="4457" y="8139"/>
                    <a:pt x="4457" y="8139"/>
                  </a:cubicBezTo>
                  <a:cubicBezTo>
                    <a:pt x="4457" y="8139"/>
                    <a:pt x="4457" y="8139"/>
                    <a:pt x="4457" y="8139"/>
                  </a:cubicBezTo>
                  <a:cubicBezTo>
                    <a:pt x="4457" y="7826"/>
                    <a:pt x="4457" y="7826"/>
                    <a:pt x="4457" y="7826"/>
                  </a:cubicBezTo>
                  <a:cubicBezTo>
                    <a:pt x="4457" y="7826"/>
                    <a:pt x="4457" y="7826"/>
                    <a:pt x="4457" y="7826"/>
                  </a:cubicBezTo>
                  <a:cubicBezTo>
                    <a:pt x="4114" y="7826"/>
                    <a:pt x="4114" y="7826"/>
                    <a:pt x="4114" y="7826"/>
                  </a:cubicBezTo>
                  <a:cubicBezTo>
                    <a:pt x="4114" y="8139"/>
                    <a:pt x="4114" y="8139"/>
                    <a:pt x="4114" y="8139"/>
                  </a:cubicBezTo>
                  <a:cubicBezTo>
                    <a:pt x="4114" y="8139"/>
                    <a:pt x="4114" y="8139"/>
                    <a:pt x="4114" y="8139"/>
                  </a:cubicBezTo>
                  <a:cubicBezTo>
                    <a:pt x="4114" y="8452"/>
                    <a:pt x="4114" y="8452"/>
                    <a:pt x="4114" y="8452"/>
                  </a:cubicBezTo>
                  <a:cubicBezTo>
                    <a:pt x="4457" y="8765"/>
                    <a:pt x="4457" y="8765"/>
                    <a:pt x="4457" y="8765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457" y="9078"/>
                    <a:pt x="4457" y="9078"/>
                    <a:pt x="4457" y="9078"/>
                  </a:cubicBezTo>
                  <a:cubicBezTo>
                    <a:pt x="4114" y="9078"/>
                    <a:pt x="4114" y="9078"/>
                    <a:pt x="4114" y="9078"/>
                  </a:cubicBezTo>
                  <a:cubicBezTo>
                    <a:pt x="4114" y="9391"/>
                    <a:pt x="4114" y="9391"/>
                    <a:pt x="4114" y="9391"/>
                  </a:cubicBezTo>
                  <a:cubicBezTo>
                    <a:pt x="4114" y="9704"/>
                    <a:pt x="4114" y="9704"/>
                    <a:pt x="4114" y="9704"/>
                  </a:cubicBezTo>
                  <a:cubicBezTo>
                    <a:pt x="3771" y="9704"/>
                    <a:pt x="3771" y="9704"/>
                    <a:pt x="3771" y="9704"/>
                  </a:cubicBezTo>
                  <a:cubicBezTo>
                    <a:pt x="3429" y="9704"/>
                    <a:pt x="3429" y="9704"/>
                    <a:pt x="3429" y="9704"/>
                  </a:cubicBezTo>
                  <a:cubicBezTo>
                    <a:pt x="3086" y="9704"/>
                    <a:pt x="3086" y="9704"/>
                    <a:pt x="3086" y="9704"/>
                  </a:cubicBezTo>
                  <a:cubicBezTo>
                    <a:pt x="3086" y="9704"/>
                    <a:pt x="3086" y="9704"/>
                    <a:pt x="3086" y="9704"/>
                  </a:cubicBezTo>
                  <a:cubicBezTo>
                    <a:pt x="3086" y="9391"/>
                    <a:pt x="3086" y="9391"/>
                    <a:pt x="3086" y="9391"/>
                  </a:cubicBezTo>
                  <a:cubicBezTo>
                    <a:pt x="3086" y="9391"/>
                    <a:pt x="3086" y="9391"/>
                    <a:pt x="3086" y="9391"/>
                  </a:cubicBezTo>
                  <a:cubicBezTo>
                    <a:pt x="2743" y="9078"/>
                    <a:pt x="2743" y="9078"/>
                    <a:pt x="2743" y="9078"/>
                  </a:cubicBezTo>
                  <a:cubicBezTo>
                    <a:pt x="2400" y="9078"/>
                    <a:pt x="2400" y="9078"/>
                    <a:pt x="2400" y="9078"/>
                  </a:cubicBezTo>
                  <a:cubicBezTo>
                    <a:pt x="2400" y="9078"/>
                    <a:pt x="2400" y="9078"/>
                    <a:pt x="2400" y="9078"/>
                  </a:cubicBezTo>
                  <a:cubicBezTo>
                    <a:pt x="2057" y="8765"/>
                    <a:pt x="2057" y="8765"/>
                    <a:pt x="2057" y="8765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400" y="8452"/>
                    <a:pt x="2400" y="8452"/>
                    <a:pt x="2400" y="8452"/>
                  </a:cubicBezTo>
                  <a:cubicBezTo>
                    <a:pt x="2743" y="8452"/>
                    <a:pt x="2743" y="8452"/>
                    <a:pt x="2743" y="8452"/>
                  </a:cubicBezTo>
                  <a:cubicBezTo>
                    <a:pt x="2743" y="8452"/>
                    <a:pt x="2743" y="8452"/>
                    <a:pt x="2743" y="8452"/>
                  </a:cubicBezTo>
                  <a:cubicBezTo>
                    <a:pt x="2400" y="8452"/>
                    <a:pt x="2400" y="8452"/>
                    <a:pt x="2400" y="8452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057" y="8452"/>
                    <a:pt x="2057" y="8452"/>
                    <a:pt x="2057" y="8452"/>
                  </a:cubicBezTo>
                  <a:cubicBezTo>
                    <a:pt x="2057" y="8139"/>
                    <a:pt x="2057" y="8139"/>
                    <a:pt x="2057" y="8139"/>
                  </a:cubicBezTo>
                  <a:cubicBezTo>
                    <a:pt x="1714" y="8139"/>
                    <a:pt x="1714" y="8139"/>
                    <a:pt x="1714" y="8139"/>
                  </a:cubicBezTo>
                  <a:cubicBezTo>
                    <a:pt x="1371" y="7826"/>
                    <a:pt x="1371" y="7826"/>
                    <a:pt x="1371" y="7826"/>
                  </a:cubicBezTo>
                  <a:cubicBezTo>
                    <a:pt x="1371" y="7826"/>
                    <a:pt x="1371" y="7826"/>
                    <a:pt x="1371" y="7826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029" y="7513"/>
                    <a:pt x="1029" y="7513"/>
                    <a:pt x="1029" y="7513"/>
                  </a:cubicBezTo>
                  <a:cubicBezTo>
                    <a:pt x="1029" y="7200"/>
                    <a:pt x="1029" y="7200"/>
                    <a:pt x="1029" y="7200"/>
                  </a:cubicBezTo>
                  <a:cubicBezTo>
                    <a:pt x="1029" y="6887"/>
                    <a:pt x="1029" y="6887"/>
                    <a:pt x="1029" y="6887"/>
                  </a:cubicBezTo>
                  <a:cubicBezTo>
                    <a:pt x="1029" y="6887"/>
                    <a:pt x="1029" y="6887"/>
                    <a:pt x="1029" y="6887"/>
                  </a:cubicBezTo>
                  <a:cubicBezTo>
                    <a:pt x="1371" y="7200"/>
                    <a:pt x="1371" y="7200"/>
                    <a:pt x="1371" y="7200"/>
                  </a:cubicBezTo>
                  <a:cubicBezTo>
                    <a:pt x="1371" y="7200"/>
                    <a:pt x="1371" y="7200"/>
                    <a:pt x="1371" y="7200"/>
                  </a:cubicBezTo>
                  <a:cubicBezTo>
                    <a:pt x="1371" y="7513"/>
                    <a:pt x="1371" y="7513"/>
                    <a:pt x="1371" y="7513"/>
                  </a:cubicBezTo>
                  <a:cubicBezTo>
                    <a:pt x="1714" y="7513"/>
                    <a:pt x="1714" y="7513"/>
                    <a:pt x="1714" y="7513"/>
                  </a:cubicBezTo>
                  <a:cubicBezTo>
                    <a:pt x="1714" y="7200"/>
                    <a:pt x="1714" y="7200"/>
                    <a:pt x="1714" y="7200"/>
                  </a:cubicBezTo>
                  <a:cubicBezTo>
                    <a:pt x="1714" y="7200"/>
                    <a:pt x="1714" y="7200"/>
                    <a:pt x="1714" y="7200"/>
                  </a:cubicBezTo>
                  <a:cubicBezTo>
                    <a:pt x="1714" y="6887"/>
                    <a:pt x="1714" y="6887"/>
                    <a:pt x="1714" y="6887"/>
                  </a:cubicBezTo>
                  <a:cubicBezTo>
                    <a:pt x="1714" y="6887"/>
                    <a:pt x="1714" y="6887"/>
                    <a:pt x="1714" y="6887"/>
                  </a:cubicBezTo>
                  <a:cubicBezTo>
                    <a:pt x="1371" y="6887"/>
                    <a:pt x="1371" y="6887"/>
                    <a:pt x="1371" y="6887"/>
                  </a:cubicBezTo>
                  <a:cubicBezTo>
                    <a:pt x="1371" y="6887"/>
                    <a:pt x="1371" y="6887"/>
                    <a:pt x="1371" y="6887"/>
                  </a:cubicBezTo>
                  <a:cubicBezTo>
                    <a:pt x="1029" y="6574"/>
                    <a:pt x="1029" y="6574"/>
                    <a:pt x="1029" y="6574"/>
                  </a:cubicBezTo>
                  <a:cubicBezTo>
                    <a:pt x="1029" y="6574"/>
                    <a:pt x="1029" y="6574"/>
                    <a:pt x="1029" y="6574"/>
                  </a:cubicBezTo>
                  <a:cubicBezTo>
                    <a:pt x="1371" y="6574"/>
                    <a:pt x="1371" y="6574"/>
                    <a:pt x="1371" y="6574"/>
                  </a:cubicBezTo>
                  <a:cubicBezTo>
                    <a:pt x="1371" y="6261"/>
                    <a:pt x="1371" y="6261"/>
                    <a:pt x="1371" y="6261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371" y="5948"/>
                    <a:pt x="1371" y="5948"/>
                    <a:pt x="1371" y="5948"/>
                  </a:cubicBezTo>
                  <a:cubicBezTo>
                    <a:pt x="1029" y="5948"/>
                    <a:pt x="1029" y="5948"/>
                    <a:pt x="1029" y="5948"/>
                  </a:cubicBezTo>
                  <a:cubicBezTo>
                    <a:pt x="1029" y="5948"/>
                    <a:pt x="1029" y="5948"/>
                    <a:pt x="1029" y="5948"/>
                  </a:cubicBezTo>
                  <a:cubicBezTo>
                    <a:pt x="1029" y="6261"/>
                    <a:pt x="1029" y="6261"/>
                    <a:pt x="1029" y="6261"/>
                  </a:cubicBezTo>
                  <a:cubicBezTo>
                    <a:pt x="1029" y="6261"/>
                    <a:pt x="1029" y="6261"/>
                    <a:pt x="1029" y="6261"/>
                  </a:cubicBezTo>
                  <a:cubicBezTo>
                    <a:pt x="686" y="6574"/>
                    <a:pt x="686" y="6574"/>
                    <a:pt x="686" y="6574"/>
                  </a:cubicBezTo>
                  <a:cubicBezTo>
                    <a:pt x="686" y="6574"/>
                    <a:pt x="686" y="6574"/>
                    <a:pt x="686" y="6574"/>
                  </a:cubicBezTo>
                  <a:cubicBezTo>
                    <a:pt x="686" y="6261"/>
                    <a:pt x="686" y="6261"/>
                    <a:pt x="686" y="6261"/>
                  </a:cubicBezTo>
                  <a:cubicBezTo>
                    <a:pt x="343" y="5948"/>
                    <a:pt x="343" y="5948"/>
                    <a:pt x="343" y="5948"/>
                  </a:cubicBezTo>
                  <a:cubicBezTo>
                    <a:pt x="343" y="5635"/>
                    <a:pt x="343" y="5635"/>
                    <a:pt x="343" y="5635"/>
                  </a:cubicBezTo>
                  <a:cubicBezTo>
                    <a:pt x="0" y="5322"/>
                    <a:pt x="0" y="5322"/>
                    <a:pt x="0" y="5322"/>
                  </a:cubicBezTo>
                  <a:cubicBezTo>
                    <a:pt x="0" y="5322"/>
                    <a:pt x="0" y="5322"/>
                    <a:pt x="0" y="5322"/>
                  </a:cubicBezTo>
                  <a:cubicBezTo>
                    <a:pt x="343" y="5322"/>
                    <a:pt x="343" y="5322"/>
                    <a:pt x="343" y="5322"/>
                  </a:cubicBezTo>
                  <a:cubicBezTo>
                    <a:pt x="686" y="5009"/>
                    <a:pt x="686" y="5009"/>
                    <a:pt x="686" y="5009"/>
                  </a:cubicBezTo>
                  <a:cubicBezTo>
                    <a:pt x="686" y="5009"/>
                    <a:pt x="686" y="5009"/>
                    <a:pt x="686" y="5009"/>
                  </a:cubicBezTo>
                  <a:cubicBezTo>
                    <a:pt x="686" y="4696"/>
                    <a:pt x="686" y="4696"/>
                    <a:pt x="686" y="4696"/>
                  </a:cubicBezTo>
                  <a:cubicBezTo>
                    <a:pt x="686" y="4696"/>
                    <a:pt x="686" y="4696"/>
                    <a:pt x="686" y="4696"/>
                  </a:cubicBezTo>
                  <a:cubicBezTo>
                    <a:pt x="686" y="4383"/>
                    <a:pt x="686" y="4383"/>
                    <a:pt x="686" y="4383"/>
                  </a:cubicBezTo>
                  <a:cubicBezTo>
                    <a:pt x="686" y="4070"/>
                    <a:pt x="686" y="4070"/>
                    <a:pt x="686" y="4070"/>
                  </a:cubicBezTo>
                  <a:cubicBezTo>
                    <a:pt x="1029" y="4070"/>
                    <a:pt x="1029" y="4070"/>
                    <a:pt x="1029" y="4070"/>
                  </a:cubicBezTo>
                  <a:cubicBezTo>
                    <a:pt x="1029" y="4383"/>
                    <a:pt x="1029" y="4383"/>
                    <a:pt x="1029" y="4383"/>
                  </a:cubicBezTo>
                  <a:cubicBezTo>
                    <a:pt x="1371" y="4696"/>
                    <a:pt x="1371" y="4696"/>
                    <a:pt x="1371" y="4696"/>
                  </a:cubicBezTo>
                  <a:cubicBezTo>
                    <a:pt x="1371" y="4696"/>
                    <a:pt x="1371" y="4696"/>
                    <a:pt x="1371" y="4696"/>
                  </a:cubicBezTo>
                  <a:cubicBezTo>
                    <a:pt x="1714" y="4696"/>
                    <a:pt x="1714" y="4696"/>
                    <a:pt x="1714" y="4696"/>
                  </a:cubicBezTo>
                  <a:cubicBezTo>
                    <a:pt x="1371" y="4383"/>
                    <a:pt x="1371" y="4383"/>
                    <a:pt x="1371" y="4383"/>
                  </a:cubicBezTo>
                  <a:cubicBezTo>
                    <a:pt x="1371" y="4070"/>
                    <a:pt x="1371" y="4070"/>
                    <a:pt x="1371" y="4070"/>
                  </a:cubicBezTo>
                  <a:cubicBezTo>
                    <a:pt x="1371" y="4070"/>
                    <a:pt x="1371" y="4070"/>
                    <a:pt x="1371" y="4070"/>
                  </a:cubicBezTo>
                  <a:cubicBezTo>
                    <a:pt x="1714" y="4070"/>
                    <a:pt x="1714" y="4070"/>
                    <a:pt x="1714" y="4070"/>
                  </a:cubicBezTo>
                  <a:cubicBezTo>
                    <a:pt x="1714" y="4070"/>
                    <a:pt x="1714" y="4070"/>
                    <a:pt x="1714" y="4070"/>
                  </a:cubicBezTo>
                  <a:cubicBezTo>
                    <a:pt x="1714" y="4383"/>
                    <a:pt x="1714" y="4383"/>
                    <a:pt x="1714" y="4383"/>
                  </a:cubicBezTo>
                  <a:cubicBezTo>
                    <a:pt x="2057" y="4070"/>
                    <a:pt x="2057" y="4070"/>
                    <a:pt x="2057" y="4070"/>
                  </a:cubicBezTo>
                  <a:cubicBezTo>
                    <a:pt x="2743" y="3757"/>
                    <a:pt x="2743" y="3757"/>
                    <a:pt x="2743" y="3757"/>
                  </a:cubicBezTo>
                  <a:cubicBezTo>
                    <a:pt x="2743" y="3757"/>
                    <a:pt x="2743" y="3757"/>
                    <a:pt x="2743" y="3757"/>
                  </a:cubicBezTo>
                  <a:cubicBezTo>
                    <a:pt x="3086" y="3757"/>
                    <a:pt x="3086" y="3757"/>
                    <a:pt x="3086" y="3757"/>
                  </a:cubicBezTo>
                  <a:cubicBezTo>
                    <a:pt x="3086" y="4070"/>
                    <a:pt x="3086" y="4070"/>
                    <a:pt x="3086" y="4070"/>
                  </a:cubicBezTo>
                  <a:cubicBezTo>
                    <a:pt x="3086" y="4383"/>
                    <a:pt x="3086" y="4383"/>
                    <a:pt x="3086" y="4383"/>
                  </a:cubicBezTo>
                  <a:cubicBezTo>
                    <a:pt x="3086" y="4383"/>
                    <a:pt x="3086" y="4383"/>
                    <a:pt x="3086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743" y="4383"/>
                    <a:pt x="2743" y="4383"/>
                    <a:pt x="2743" y="4383"/>
                  </a:cubicBezTo>
                  <a:cubicBezTo>
                    <a:pt x="2400" y="4696"/>
                    <a:pt x="2400" y="4696"/>
                    <a:pt x="2400" y="4696"/>
                  </a:cubicBezTo>
                  <a:cubicBezTo>
                    <a:pt x="2400" y="4696"/>
                    <a:pt x="2400" y="4696"/>
                    <a:pt x="2400" y="4696"/>
                  </a:cubicBezTo>
                  <a:cubicBezTo>
                    <a:pt x="2057" y="4696"/>
                    <a:pt x="2057" y="4696"/>
                    <a:pt x="2057" y="4696"/>
                  </a:cubicBezTo>
                  <a:cubicBezTo>
                    <a:pt x="2057" y="5009"/>
                    <a:pt x="2057" y="5009"/>
                    <a:pt x="2057" y="5009"/>
                  </a:cubicBezTo>
                  <a:cubicBezTo>
                    <a:pt x="2057" y="5009"/>
                    <a:pt x="2057" y="5009"/>
                    <a:pt x="2057" y="5009"/>
                  </a:cubicBezTo>
                  <a:cubicBezTo>
                    <a:pt x="2400" y="5009"/>
                    <a:pt x="2400" y="5009"/>
                    <a:pt x="2400" y="5009"/>
                  </a:cubicBezTo>
                  <a:cubicBezTo>
                    <a:pt x="2743" y="4696"/>
                    <a:pt x="2743" y="4696"/>
                    <a:pt x="2743" y="4696"/>
                  </a:cubicBezTo>
                  <a:cubicBezTo>
                    <a:pt x="3086" y="4696"/>
                    <a:pt x="3086" y="4696"/>
                    <a:pt x="3086" y="4696"/>
                  </a:cubicBezTo>
                  <a:cubicBezTo>
                    <a:pt x="3086" y="5009"/>
                    <a:pt x="3086" y="5009"/>
                    <a:pt x="3086" y="5009"/>
                  </a:cubicBezTo>
                  <a:cubicBezTo>
                    <a:pt x="2743" y="5009"/>
                    <a:pt x="2743" y="5009"/>
                    <a:pt x="2743" y="5009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2743" y="5322"/>
                    <a:pt x="2743" y="5322"/>
                    <a:pt x="2743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322"/>
                    <a:pt x="3086" y="5322"/>
                    <a:pt x="3086" y="5322"/>
                  </a:cubicBezTo>
                  <a:cubicBezTo>
                    <a:pt x="3086" y="5635"/>
                    <a:pt x="3086" y="5635"/>
                    <a:pt x="3086" y="5635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948"/>
                    <a:pt x="3429" y="5948"/>
                    <a:pt x="3429" y="5948"/>
                  </a:cubicBezTo>
                  <a:cubicBezTo>
                    <a:pt x="3429" y="5635"/>
                    <a:pt x="3429" y="5635"/>
                    <a:pt x="3429" y="5635"/>
                  </a:cubicBezTo>
                  <a:cubicBezTo>
                    <a:pt x="3429" y="5322"/>
                    <a:pt x="3429" y="5322"/>
                    <a:pt x="3429" y="5322"/>
                  </a:cubicBezTo>
                  <a:cubicBezTo>
                    <a:pt x="3429" y="5009"/>
                    <a:pt x="3429" y="5009"/>
                    <a:pt x="3429" y="5009"/>
                  </a:cubicBezTo>
                  <a:cubicBezTo>
                    <a:pt x="3429" y="5009"/>
                    <a:pt x="3429" y="5009"/>
                    <a:pt x="3429" y="5009"/>
                  </a:cubicBezTo>
                  <a:cubicBezTo>
                    <a:pt x="3771" y="4383"/>
                    <a:pt x="3771" y="4383"/>
                    <a:pt x="3771" y="4383"/>
                  </a:cubicBezTo>
                  <a:cubicBezTo>
                    <a:pt x="3771" y="4383"/>
                    <a:pt x="3771" y="4383"/>
                    <a:pt x="3771" y="4383"/>
                  </a:cubicBezTo>
                  <a:cubicBezTo>
                    <a:pt x="3771" y="4070"/>
                    <a:pt x="3771" y="4070"/>
                    <a:pt x="3771" y="4070"/>
                  </a:cubicBezTo>
                  <a:cubicBezTo>
                    <a:pt x="4114" y="4070"/>
                    <a:pt x="4114" y="4070"/>
                    <a:pt x="4114" y="4070"/>
                  </a:cubicBezTo>
                  <a:cubicBezTo>
                    <a:pt x="4114" y="4383"/>
                    <a:pt x="4114" y="4383"/>
                    <a:pt x="4114" y="4383"/>
                  </a:cubicBezTo>
                  <a:cubicBezTo>
                    <a:pt x="4457" y="4696"/>
                    <a:pt x="4457" y="4696"/>
                    <a:pt x="4457" y="4696"/>
                  </a:cubicBezTo>
                  <a:cubicBezTo>
                    <a:pt x="4457" y="4696"/>
                    <a:pt x="4457" y="4696"/>
                    <a:pt x="4457" y="4696"/>
                  </a:cubicBezTo>
                  <a:cubicBezTo>
                    <a:pt x="4457" y="5322"/>
                    <a:pt x="4457" y="5322"/>
                    <a:pt x="4457" y="5322"/>
                  </a:cubicBezTo>
                  <a:cubicBezTo>
                    <a:pt x="4800" y="5635"/>
                    <a:pt x="4800" y="5635"/>
                    <a:pt x="4800" y="5635"/>
                  </a:cubicBezTo>
                  <a:cubicBezTo>
                    <a:pt x="4800" y="5948"/>
                    <a:pt x="4800" y="5948"/>
                    <a:pt x="4800" y="5948"/>
                  </a:cubicBezTo>
                  <a:cubicBezTo>
                    <a:pt x="4800" y="6261"/>
                    <a:pt x="4800" y="6261"/>
                    <a:pt x="4800" y="6261"/>
                  </a:cubicBezTo>
                  <a:cubicBezTo>
                    <a:pt x="4457" y="6261"/>
                    <a:pt x="4457" y="6261"/>
                    <a:pt x="4457" y="6261"/>
                  </a:cubicBezTo>
                  <a:cubicBezTo>
                    <a:pt x="4457" y="6261"/>
                    <a:pt x="4457" y="6261"/>
                    <a:pt x="4457" y="6261"/>
                  </a:cubicBezTo>
                  <a:cubicBezTo>
                    <a:pt x="4800" y="6574"/>
                    <a:pt x="4800" y="6574"/>
                    <a:pt x="4800" y="6574"/>
                  </a:cubicBezTo>
                  <a:cubicBezTo>
                    <a:pt x="4800" y="6261"/>
                    <a:pt x="4800" y="6261"/>
                    <a:pt x="4800" y="6261"/>
                  </a:cubicBezTo>
                  <a:cubicBezTo>
                    <a:pt x="5143" y="6261"/>
                    <a:pt x="5143" y="6261"/>
                    <a:pt x="5143" y="6261"/>
                  </a:cubicBezTo>
                  <a:cubicBezTo>
                    <a:pt x="5143" y="6574"/>
                    <a:pt x="5143" y="6574"/>
                    <a:pt x="5143" y="6574"/>
                  </a:cubicBezTo>
                  <a:cubicBezTo>
                    <a:pt x="5486" y="6887"/>
                    <a:pt x="5486" y="6887"/>
                    <a:pt x="5486" y="6887"/>
                  </a:cubicBezTo>
                  <a:cubicBezTo>
                    <a:pt x="5486" y="7200"/>
                    <a:pt x="5486" y="7200"/>
                    <a:pt x="5486" y="7200"/>
                  </a:cubicBezTo>
                  <a:cubicBezTo>
                    <a:pt x="5829" y="7200"/>
                    <a:pt x="5829" y="7200"/>
                    <a:pt x="5829" y="7200"/>
                  </a:cubicBezTo>
                  <a:cubicBezTo>
                    <a:pt x="5829" y="6887"/>
                    <a:pt x="5829" y="6887"/>
                    <a:pt x="5829" y="6887"/>
                  </a:cubicBezTo>
                  <a:cubicBezTo>
                    <a:pt x="5486" y="6574"/>
                    <a:pt x="5486" y="6574"/>
                    <a:pt x="5486" y="6574"/>
                  </a:cubicBezTo>
                  <a:cubicBezTo>
                    <a:pt x="5486" y="6261"/>
                    <a:pt x="5486" y="6261"/>
                    <a:pt x="5486" y="6261"/>
                  </a:cubicBezTo>
                  <a:cubicBezTo>
                    <a:pt x="5143" y="5948"/>
                    <a:pt x="5143" y="5948"/>
                    <a:pt x="5143" y="5948"/>
                  </a:cubicBezTo>
                  <a:cubicBezTo>
                    <a:pt x="5143" y="5635"/>
                    <a:pt x="5143" y="5635"/>
                    <a:pt x="5143" y="5635"/>
                  </a:cubicBezTo>
                  <a:cubicBezTo>
                    <a:pt x="5143" y="5322"/>
                    <a:pt x="5143" y="5322"/>
                    <a:pt x="5143" y="5322"/>
                  </a:cubicBezTo>
                  <a:cubicBezTo>
                    <a:pt x="5143" y="4696"/>
                    <a:pt x="5143" y="4696"/>
                    <a:pt x="5143" y="4696"/>
                  </a:cubicBezTo>
                  <a:cubicBezTo>
                    <a:pt x="5143" y="4383"/>
                    <a:pt x="5143" y="4383"/>
                    <a:pt x="5143" y="4383"/>
                  </a:cubicBezTo>
                  <a:cubicBezTo>
                    <a:pt x="4800" y="4383"/>
                    <a:pt x="4800" y="4383"/>
                    <a:pt x="4800" y="4383"/>
                  </a:cubicBezTo>
                  <a:cubicBezTo>
                    <a:pt x="5143" y="4070"/>
                    <a:pt x="5143" y="4070"/>
                    <a:pt x="5143" y="4070"/>
                  </a:cubicBezTo>
                  <a:cubicBezTo>
                    <a:pt x="5143" y="4070"/>
                    <a:pt x="5143" y="4070"/>
                    <a:pt x="5143" y="4070"/>
                  </a:cubicBezTo>
                  <a:cubicBezTo>
                    <a:pt x="5143" y="3757"/>
                    <a:pt x="5143" y="3757"/>
                    <a:pt x="5143" y="3757"/>
                  </a:cubicBezTo>
                  <a:cubicBezTo>
                    <a:pt x="5143" y="3443"/>
                    <a:pt x="5143" y="3443"/>
                    <a:pt x="5143" y="3443"/>
                  </a:cubicBezTo>
                  <a:cubicBezTo>
                    <a:pt x="5143" y="3130"/>
                    <a:pt x="5143" y="3130"/>
                    <a:pt x="5143" y="3130"/>
                  </a:cubicBezTo>
                  <a:cubicBezTo>
                    <a:pt x="5486" y="3130"/>
                    <a:pt x="5486" y="3130"/>
                    <a:pt x="5486" y="3130"/>
                  </a:cubicBezTo>
                  <a:cubicBezTo>
                    <a:pt x="5486" y="3130"/>
                    <a:pt x="5486" y="3130"/>
                    <a:pt x="5486" y="3130"/>
                  </a:cubicBezTo>
                  <a:cubicBezTo>
                    <a:pt x="5829" y="3443"/>
                    <a:pt x="5829" y="3443"/>
                    <a:pt x="5829" y="3443"/>
                  </a:cubicBezTo>
                  <a:cubicBezTo>
                    <a:pt x="5829" y="3757"/>
                    <a:pt x="5829" y="3757"/>
                    <a:pt x="5829" y="3757"/>
                  </a:cubicBezTo>
                  <a:cubicBezTo>
                    <a:pt x="6171" y="3757"/>
                    <a:pt x="6171" y="3757"/>
                    <a:pt x="6171" y="3757"/>
                  </a:cubicBezTo>
                  <a:cubicBezTo>
                    <a:pt x="6171" y="3443"/>
                    <a:pt x="6171" y="3443"/>
                    <a:pt x="6171" y="3443"/>
                  </a:cubicBezTo>
                  <a:cubicBezTo>
                    <a:pt x="6514" y="3443"/>
                    <a:pt x="6514" y="3443"/>
                    <a:pt x="6514" y="3443"/>
                  </a:cubicBezTo>
                  <a:cubicBezTo>
                    <a:pt x="6514" y="3443"/>
                    <a:pt x="6514" y="3443"/>
                    <a:pt x="6514" y="3443"/>
                  </a:cubicBezTo>
                  <a:cubicBezTo>
                    <a:pt x="6857" y="4070"/>
                    <a:pt x="6857" y="4070"/>
                    <a:pt x="6857" y="4070"/>
                  </a:cubicBezTo>
                  <a:cubicBezTo>
                    <a:pt x="7200" y="4070"/>
                    <a:pt x="7200" y="4070"/>
                    <a:pt x="7200" y="4070"/>
                  </a:cubicBezTo>
                  <a:cubicBezTo>
                    <a:pt x="7200" y="4383"/>
                    <a:pt x="7200" y="4383"/>
                    <a:pt x="7200" y="4383"/>
                  </a:cubicBezTo>
                  <a:cubicBezTo>
                    <a:pt x="6857" y="4696"/>
                    <a:pt x="6857" y="4696"/>
                    <a:pt x="6857" y="4696"/>
                  </a:cubicBezTo>
                  <a:cubicBezTo>
                    <a:pt x="6857" y="5009"/>
                    <a:pt x="6857" y="5009"/>
                    <a:pt x="6857" y="5009"/>
                  </a:cubicBezTo>
                  <a:cubicBezTo>
                    <a:pt x="6857" y="5322"/>
                    <a:pt x="6857" y="5322"/>
                    <a:pt x="6857" y="5322"/>
                  </a:cubicBezTo>
                  <a:cubicBezTo>
                    <a:pt x="6857" y="5635"/>
                    <a:pt x="6857" y="5635"/>
                    <a:pt x="6857" y="5635"/>
                  </a:cubicBezTo>
                  <a:cubicBezTo>
                    <a:pt x="6857" y="5635"/>
                    <a:pt x="6857" y="5635"/>
                    <a:pt x="6857" y="5635"/>
                  </a:cubicBezTo>
                  <a:cubicBezTo>
                    <a:pt x="7200" y="5635"/>
                    <a:pt x="7200" y="5635"/>
                    <a:pt x="7200" y="5635"/>
                  </a:cubicBezTo>
                  <a:cubicBezTo>
                    <a:pt x="7200" y="5322"/>
                    <a:pt x="7200" y="5322"/>
                    <a:pt x="7200" y="5322"/>
                  </a:cubicBezTo>
                  <a:cubicBezTo>
                    <a:pt x="7200" y="4696"/>
                    <a:pt x="7200" y="4696"/>
                    <a:pt x="7200" y="4696"/>
                  </a:cubicBezTo>
                  <a:cubicBezTo>
                    <a:pt x="7200" y="4383"/>
                    <a:pt x="7200" y="4383"/>
                    <a:pt x="7200" y="4383"/>
                  </a:cubicBezTo>
                  <a:cubicBezTo>
                    <a:pt x="7543" y="4383"/>
                    <a:pt x="7543" y="4383"/>
                    <a:pt x="7543" y="4383"/>
                  </a:cubicBezTo>
                  <a:cubicBezTo>
                    <a:pt x="7886" y="4696"/>
                    <a:pt x="7886" y="4696"/>
                    <a:pt x="7886" y="4696"/>
                  </a:cubicBezTo>
                  <a:cubicBezTo>
                    <a:pt x="7886" y="5009"/>
                    <a:pt x="7886" y="5009"/>
                    <a:pt x="7886" y="5009"/>
                  </a:cubicBezTo>
                  <a:cubicBezTo>
                    <a:pt x="8229" y="5635"/>
                    <a:pt x="8229" y="5635"/>
                    <a:pt x="8229" y="5635"/>
                  </a:cubicBezTo>
                  <a:cubicBezTo>
                    <a:pt x="8229" y="5948"/>
                    <a:pt x="8229" y="5948"/>
                    <a:pt x="8229" y="5948"/>
                  </a:cubicBezTo>
                  <a:cubicBezTo>
                    <a:pt x="8229" y="5948"/>
                    <a:pt x="8229" y="5948"/>
                    <a:pt x="8229" y="5948"/>
                  </a:cubicBezTo>
                  <a:cubicBezTo>
                    <a:pt x="8571" y="5948"/>
                    <a:pt x="8571" y="5948"/>
                    <a:pt x="8571" y="5948"/>
                  </a:cubicBezTo>
                  <a:cubicBezTo>
                    <a:pt x="8914" y="5948"/>
                    <a:pt x="8914" y="5948"/>
                    <a:pt x="8914" y="5948"/>
                  </a:cubicBezTo>
                  <a:cubicBezTo>
                    <a:pt x="9257" y="6574"/>
                    <a:pt x="9257" y="6574"/>
                    <a:pt x="9257" y="6574"/>
                  </a:cubicBezTo>
                  <a:cubicBezTo>
                    <a:pt x="9257" y="6574"/>
                    <a:pt x="9257" y="6574"/>
                    <a:pt x="9257" y="6574"/>
                  </a:cubicBezTo>
                  <a:cubicBezTo>
                    <a:pt x="9943" y="6887"/>
                    <a:pt x="9943" y="6887"/>
                    <a:pt x="9943" y="6887"/>
                  </a:cubicBezTo>
                  <a:cubicBezTo>
                    <a:pt x="9943" y="7200"/>
                    <a:pt x="9943" y="7200"/>
                    <a:pt x="9943" y="7200"/>
                  </a:cubicBezTo>
                  <a:cubicBezTo>
                    <a:pt x="10629" y="7200"/>
                    <a:pt x="10629" y="7200"/>
                    <a:pt x="10629" y="7200"/>
                  </a:cubicBezTo>
                  <a:cubicBezTo>
                    <a:pt x="10971" y="7200"/>
                    <a:pt x="10971" y="7200"/>
                    <a:pt x="10971" y="7200"/>
                  </a:cubicBezTo>
                  <a:cubicBezTo>
                    <a:pt x="10971" y="7513"/>
                    <a:pt x="10971" y="7513"/>
                    <a:pt x="10971" y="7513"/>
                  </a:cubicBezTo>
                  <a:cubicBezTo>
                    <a:pt x="10971" y="7513"/>
                    <a:pt x="10971" y="7513"/>
                    <a:pt x="10971" y="7513"/>
                  </a:cubicBezTo>
                  <a:cubicBezTo>
                    <a:pt x="10971" y="7826"/>
                    <a:pt x="10971" y="7826"/>
                    <a:pt x="10971" y="7826"/>
                  </a:cubicBezTo>
                  <a:cubicBezTo>
                    <a:pt x="10629" y="7826"/>
                    <a:pt x="10629" y="7826"/>
                    <a:pt x="10629" y="7826"/>
                  </a:cubicBezTo>
                  <a:cubicBezTo>
                    <a:pt x="10629" y="7513"/>
                    <a:pt x="10629" y="7513"/>
                    <a:pt x="10629" y="7513"/>
                  </a:cubicBezTo>
                  <a:cubicBezTo>
                    <a:pt x="10286" y="7826"/>
                    <a:pt x="10286" y="7826"/>
                    <a:pt x="10286" y="7826"/>
                  </a:cubicBezTo>
                  <a:cubicBezTo>
                    <a:pt x="9943" y="7826"/>
                    <a:pt x="9943" y="7826"/>
                    <a:pt x="9943" y="7826"/>
                  </a:cubicBezTo>
                  <a:cubicBezTo>
                    <a:pt x="9600" y="7826"/>
                    <a:pt x="9600" y="7826"/>
                    <a:pt x="9600" y="7826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139"/>
                    <a:pt x="9257" y="8139"/>
                    <a:pt x="9257" y="8139"/>
                  </a:cubicBezTo>
                  <a:cubicBezTo>
                    <a:pt x="9257" y="8452"/>
                    <a:pt x="9257" y="8452"/>
                    <a:pt x="9257" y="8452"/>
                  </a:cubicBezTo>
                  <a:cubicBezTo>
                    <a:pt x="8914" y="8452"/>
                    <a:pt x="8914" y="8452"/>
                    <a:pt x="8914" y="8452"/>
                  </a:cubicBezTo>
                  <a:cubicBezTo>
                    <a:pt x="8914" y="8765"/>
                    <a:pt x="8914" y="8765"/>
                    <a:pt x="8914" y="8765"/>
                  </a:cubicBezTo>
                  <a:cubicBezTo>
                    <a:pt x="8914" y="9078"/>
                    <a:pt x="8914" y="9078"/>
                    <a:pt x="8914" y="9078"/>
                  </a:cubicBezTo>
                  <a:cubicBezTo>
                    <a:pt x="8914" y="9391"/>
                    <a:pt x="8914" y="9391"/>
                    <a:pt x="8914" y="9391"/>
                  </a:cubicBezTo>
                  <a:cubicBezTo>
                    <a:pt x="8914" y="9704"/>
                    <a:pt x="8914" y="9704"/>
                    <a:pt x="8914" y="9704"/>
                  </a:cubicBezTo>
                  <a:cubicBezTo>
                    <a:pt x="8914" y="10017"/>
                    <a:pt x="8914" y="10017"/>
                    <a:pt x="8914" y="10017"/>
                  </a:cubicBezTo>
                  <a:cubicBezTo>
                    <a:pt x="9257" y="10017"/>
                    <a:pt x="9257" y="10017"/>
                    <a:pt x="9257" y="10017"/>
                  </a:cubicBezTo>
                  <a:cubicBezTo>
                    <a:pt x="8914" y="10330"/>
                    <a:pt x="8914" y="10330"/>
                    <a:pt x="8914" y="10330"/>
                  </a:cubicBezTo>
                  <a:cubicBezTo>
                    <a:pt x="8571" y="10017"/>
                    <a:pt x="8571" y="10017"/>
                    <a:pt x="8571" y="10017"/>
                  </a:cubicBezTo>
                  <a:cubicBezTo>
                    <a:pt x="8571" y="10330"/>
                    <a:pt x="8571" y="10330"/>
                    <a:pt x="8571" y="10330"/>
                  </a:cubicBezTo>
                  <a:cubicBezTo>
                    <a:pt x="8571" y="10330"/>
                    <a:pt x="8571" y="10330"/>
                    <a:pt x="8571" y="10330"/>
                  </a:cubicBezTo>
                  <a:cubicBezTo>
                    <a:pt x="8914" y="10643"/>
                    <a:pt x="8914" y="10643"/>
                    <a:pt x="8914" y="10643"/>
                  </a:cubicBezTo>
                  <a:cubicBezTo>
                    <a:pt x="8914" y="10957"/>
                    <a:pt x="8914" y="10957"/>
                    <a:pt x="8914" y="10957"/>
                  </a:cubicBezTo>
                  <a:cubicBezTo>
                    <a:pt x="8571" y="11270"/>
                    <a:pt x="8571" y="11270"/>
                    <a:pt x="8571" y="11270"/>
                  </a:cubicBezTo>
                  <a:cubicBezTo>
                    <a:pt x="8571" y="11583"/>
                    <a:pt x="8571" y="11583"/>
                    <a:pt x="8571" y="11583"/>
                  </a:cubicBezTo>
                  <a:cubicBezTo>
                    <a:pt x="8571" y="11896"/>
                    <a:pt x="8571" y="11896"/>
                    <a:pt x="8571" y="11896"/>
                  </a:cubicBezTo>
                  <a:cubicBezTo>
                    <a:pt x="8571" y="11896"/>
                    <a:pt x="8571" y="11896"/>
                    <a:pt x="8571" y="11896"/>
                  </a:cubicBezTo>
                  <a:cubicBezTo>
                    <a:pt x="8229" y="11896"/>
                    <a:pt x="8229" y="11896"/>
                    <a:pt x="8229" y="11896"/>
                  </a:cubicBezTo>
                  <a:cubicBezTo>
                    <a:pt x="7886" y="12209"/>
                    <a:pt x="7886" y="12209"/>
                    <a:pt x="7886" y="12209"/>
                  </a:cubicBezTo>
                  <a:cubicBezTo>
                    <a:pt x="8229" y="12209"/>
                    <a:pt x="8229" y="12209"/>
                    <a:pt x="8229" y="12209"/>
                  </a:cubicBezTo>
                  <a:cubicBezTo>
                    <a:pt x="8229" y="12209"/>
                    <a:pt x="8229" y="12209"/>
                    <a:pt x="8229" y="12209"/>
                  </a:cubicBezTo>
                  <a:cubicBezTo>
                    <a:pt x="7886" y="12522"/>
                    <a:pt x="7886" y="12522"/>
                    <a:pt x="7886" y="12522"/>
                  </a:cubicBezTo>
                  <a:cubicBezTo>
                    <a:pt x="7886" y="12522"/>
                    <a:pt x="7886" y="12522"/>
                    <a:pt x="7886" y="12522"/>
                  </a:cubicBezTo>
                  <a:cubicBezTo>
                    <a:pt x="7886" y="12835"/>
                    <a:pt x="7886" y="12835"/>
                    <a:pt x="7886" y="12835"/>
                  </a:cubicBezTo>
                  <a:cubicBezTo>
                    <a:pt x="7886" y="13461"/>
                    <a:pt x="7886" y="13461"/>
                    <a:pt x="7886" y="13461"/>
                  </a:cubicBezTo>
                  <a:cubicBezTo>
                    <a:pt x="7886" y="13774"/>
                    <a:pt x="7886" y="13774"/>
                    <a:pt x="7886" y="13774"/>
                  </a:cubicBezTo>
                  <a:cubicBezTo>
                    <a:pt x="7543" y="14087"/>
                    <a:pt x="7543" y="14087"/>
                    <a:pt x="7543" y="14087"/>
                  </a:cubicBezTo>
                  <a:cubicBezTo>
                    <a:pt x="7886" y="14400"/>
                    <a:pt x="7886" y="14400"/>
                    <a:pt x="7886" y="14400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4713"/>
                    <a:pt x="7886" y="14713"/>
                    <a:pt x="7886" y="14713"/>
                  </a:cubicBezTo>
                  <a:cubicBezTo>
                    <a:pt x="7886" y="15026"/>
                    <a:pt x="7886" y="15026"/>
                    <a:pt x="7886" y="15026"/>
                  </a:cubicBezTo>
                  <a:cubicBezTo>
                    <a:pt x="7543" y="15339"/>
                    <a:pt x="7543" y="15339"/>
                    <a:pt x="7543" y="15339"/>
                  </a:cubicBezTo>
                  <a:cubicBezTo>
                    <a:pt x="7200" y="15339"/>
                    <a:pt x="7200" y="15339"/>
                    <a:pt x="7200" y="15339"/>
                  </a:cubicBezTo>
                  <a:close/>
                  <a:moveTo>
                    <a:pt x="10629" y="21600"/>
                  </a:moveTo>
                  <a:cubicBezTo>
                    <a:pt x="10971" y="21600"/>
                    <a:pt x="10971" y="21600"/>
                    <a:pt x="10971" y="21600"/>
                  </a:cubicBezTo>
                  <a:cubicBezTo>
                    <a:pt x="10971" y="21287"/>
                    <a:pt x="10971" y="21287"/>
                    <a:pt x="10971" y="21287"/>
                  </a:cubicBezTo>
                  <a:cubicBezTo>
                    <a:pt x="10629" y="20974"/>
                    <a:pt x="10629" y="20974"/>
                    <a:pt x="10629" y="20974"/>
                  </a:cubicBezTo>
                  <a:cubicBezTo>
                    <a:pt x="10286" y="20974"/>
                    <a:pt x="10286" y="20974"/>
                    <a:pt x="10286" y="20974"/>
                  </a:cubicBezTo>
                  <a:cubicBezTo>
                    <a:pt x="10286" y="21287"/>
                    <a:pt x="10286" y="21287"/>
                    <a:pt x="10286" y="21287"/>
                  </a:cubicBezTo>
                  <a:cubicBezTo>
                    <a:pt x="10286" y="21287"/>
                    <a:pt x="10286" y="21287"/>
                    <a:pt x="10286" y="21287"/>
                  </a:cubicBezTo>
                  <a:cubicBezTo>
                    <a:pt x="10629" y="21600"/>
                    <a:pt x="10629" y="21600"/>
                    <a:pt x="10629" y="21600"/>
                  </a:cubicBezTo>
                  <a:cubicBezTo>
                    <a:pt x="10629" y="21600"/>
                    <a:pt x="10629" y="21600"/>
                    <a:pt x="10629" y="21600"/>
                  </a:cubicBezTo>
                  <a:close/>
                  <a:moveTo>
                    <a:pt x="1062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6" name="AutoShape 10"/>
            <p:cNvSpPr>
              <a:spLocks/>
            </p:cNvSpPr>
            <p:nvPr/>
          </p:nvSpPr>
          <p:spPr bwMode="auto">
            <a:xfrm>
              <a:off x="11967" y="2603"/>
              <a:ext cx="657" cy="1120"/>
            </a:xfrm>
            <a:custGeom>
              <a:avLst/>
              <a:gdLst>
                <a:gd name="T0" fmla="*/ 274 w 21600"/>
                <a:gd name="T1" fmla="*/ 541 h 21600"/>
                <a:gd name="T2" fmla="*/ 20 w 21600"/>
                <a:gd name="T3" fmla="*/ 1100 h 21600"/>
                <a:gd name="T4" fmla="*/ 56 w 21600"/>
                <a:gd name="T5" fmla="*/ 1083 h 21600"/>
                <a:gd name="T6" fmla="*/ 160 w 21600"/>
                <a:gd name="T7" fmla="*/ 999 h 21600"/>
                <a:gd name="T8" fmla="*/ 180 w 21600"/>
                <a:gd name="T9" fmla="*/ 944 h 21600"/>
                <a:gd name="T10" fmla="*/ 208 w 21600"/>
                <a:gd name="T11" fmla="*/ 927 h 21600"/>
                <a:gd name="T12" fmla="*/ 469 w 21600"/>
                <a:gd name="T13" fmla="*/ 237 h 21600"/>
                <a:gd name="T14" fmla="*/ 441 w 21600"/>
                <a:gd name="T15" fmla="*/ 156 h 21600"/>
                <a:gd name="T16" fmla="*/ 479 w 21600"/>
                <a:gd name="T17" fmla="*/ 129 h 21600"/>
                <a:gd name="T18" fmla="*/ 452 w 21600"/>
                <a:gd name="T19" fmla="*/ 27 h 21600"/>
                <a:gd name="T20" fmla="*/ 500 w 21600"/>
                <a:gd name="T21" fmla="*/ 27 h 21600"/>
                <a:gd name="T22" fmla="*/ 583 w 21600"/>
                <a:gd name="T23" fmla="*/ 82 h 21600"/>
                <a:gd name="T24" fmla="*/ 621 w 21600"/>
                <a:gd name="T25" fmla="*/ 82 h 21600"/>
                <a:gd name="T26" fmla="*/ 657 w 21600"/>
                <a:gd name="T27" fmla="*/ 111 h 21600"/>
                <a:gd name="T28" fmla="*/ 601 w 21600"/>
                <a:gd name="T29" fmla="*/ 129 h 21600"/>
                <a:gd name="T30" fmla="*/ 545 w 21600"/>
                <a:gd name="T31" fmla="*/ 176 h 21600"/>
                <a:gd name="T32" fmla="*/ 462 w 21600"/>
                <a:gd name="T33" fmla="*/ 166 h 21600"/>
                <a:gd name="T34" fmla="*/ 500 w 21600"/>
                <a:gd name="T35" fmla="*/ 220 h 21600"/>
                <a:gd name="T36" fmla="*/ 462 w 21600"/>
                <a:gd name="T37" fmla="*/ 430 h 21600"/>
                <a:gd name="T38" fmla="*/ 152 w 21600"/>
                <a:gd name="T39" fmla="*/ 697 h 21600"/>
                <a:gd name="T40" fmla="*/ 142 w 21600"/>
                <a:gd name="T41" fmla="*/ 707 h 21600"/>
                <a:gd name="T42" fmla="*/ 142 w 21600"/>
                <a:gd name="T43" fmla="*/ 715 h 21600"/>
                <a:gd name="T44" fmla="*/ 188 w 21600"/>
                <a:gd name="T45" fmla="*/ 742 h 21600"/>
                <a:gd name="T46" fmla="*/ 358 w 21600"/>
                <a:gd name="T47" fmla="*/ 633 h 21600"/>
                <a:gd name="T48" fmla="*/ 348 w 21600"/>
                <a:gd name="T49" fmla="*/ 616 h 21600"/>
                <a:gd name="T50" fmla="*/ 309 w 21600"/>
                <a:gd name="T51" fmla="*/ 670 h 21600"/>
                <a:gd name="T52" fmla="*/ 368 w 21600"/>
                <a:gd name="T53" fmla="*/ 643 h 21600"/>
                <a:gd name="T54" fmla="*/ 309 w 21600"/>
                <a:gd name="T55" fmla="*/ 643 h 21600"/>
                <a:gd name="T56" fmla="*/ 264 w 21600"/>
                <a:gd name="T57" fmla="*/ 660 h 21600"/>
                <a:gd name="T58" fmla="*/ 226 w 21600"/>
                <a:gd name="T59" fmla="*/ 816 h 21600"/>
                <a:gd name="T60" fmla="*/ 254 w 21600"/>
                <a:gd name="T61" fmla="*/ 806 h 21600"/>
                <a:gd name="T62" fmla="*/ 254 w 21600"/>
                <a:gd name="T63" fmla="*/ 771 h 21600"/>
                <a:gd name="T64" fmla="*/ 236 w 21600"/>
                <a:gd name="T65" fmla="*/ 680 h 21600"/>
                <a:gd name="T66" fmla="*/ 226 w 21600"/>
                <a:gd name="T67" fmla="*/ 650 h 21600"/>
                <a:gd name="T68" fmla="*/ 274 w 21600"/>
                <a:gd name="T69" fmla="*/ 633 h 21600"/>
                <a:gd name="T70" fmla="*/ 368 w 21600"/>
                <a:gd name="T71" fmla="*/ 606 h 21600"/>
                <a:gd name="T72" fmla="*/ 396 w 21600"/>
                <a:gd name="T73" fmla="*/ 660 h 21600"/>
                <a:gd name="T74" fmla="*/ 441 w 21600"/>
                <a:gd name="T75" fmla="*/ 606 h 21600"/>
                <a:gd name="T76" fmla="*/ 462 w 21600"/>
                <a:gd name="T77" fmla="*/ 606 h 21600"/>
                <a:gd name="T78" fmla="*/ 528 w 21600"/>
                <a:gd name="T79" fmla="*/ 569 h 21600"/>
                <a:gd name="T80" fmla="*/ 563 w 21600"/>
                <a:gd name="T81" fmla="*/ 579 h 21600"/>
                <a:gd name="T82" fmla="*/ 563 w 21600"/>
                <a:gd name="T83" fmla="*/ 440 h 21600"/>
                <a:gd name="T84" fmla="*/ 573 w 21600"/>
                <a:gd name="T85" fmla="*/ 321 h 21600"/>
                <a:gd name="T86" fmla="*/ 517 w 21600"/>
                <a:gd name="T87" fmla="*/ 247 h 21600"/>
                <a:gd name="T88" fmla="*/ 517 w 21600"/>
                <a:gd name="T89" fmla="*/ 257 h 21600"/>
                <a:gd name="T90" fmla="*/ 479 w 21600"/>
                <a:gd name="T91" fmla="*/ 274 h 21600"/>
                <a:gd name="T92" fmla="*/ 479 w 21600"/>
                <a:gd name="T93" fmla="*/ 321 h 21600"/>
                <a:gd name="T94" fmla="*/ 469 w 21600"/>
                <a:gd name="T95" fmla="*/ 440 h 21600"/>
                <a:gd name="T96" fmla="*/ 413 w 21600"/>
                <a:gd name="T97" fmla="*/ 467 h 21600"/>
                <a:gd name="T98" fmla="*/ 386 w 21600"/>
                <a:gd name="T99" fmla="*/ 514 h 21600"/>
                <a:gd name="T100" fmla="*/ 330 w 21600"/>
                <a:gd name="T101" fmla="*/ 559 h 21600"/>
                <a:gd name="T102" fmla="*/ 236 w 21600"/>
                <a:gd name="T103" fmla="*/ 606 h 21600"/>
                <a:gd name="T104" fmla="*/ 198 w 21600"/>
                <a:gd name="T105" fmla="*/ 650 h 21600"/>
                <a:gd name="T106" fmla="*/ 170 w 21600"/>
                <a:gd name="T107" fmla="*/ 697 h 21600"/>
                <a:gd name="T108" fmla="*/ 198 w 21600"/>
                <a:gd name="T109" fmla="*/ 715 h 21600"/>
                <a:gd name="T110" fmla="*/ 208 w 21600"/>
                <a:gd name="T111" fmla="*/ 715 h 21600"/>
                <a:gd name="T112" fmla="*/ 208 w 21600"/>
                <a:gd name="T113" fmla="*/ 771 h 21600"/>
                <a:gd name="T114" fmla="*/ 226 w 21600"/>
                <a:gd name="T115" fmla="*/ 771 h 2160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1600" h="21600">
                  <a:moveTo>
                    <a:pt x="8673" y="10442"/>
                  </a:moveTo>
                  <a:lnTo>
                    <a:pt x="9007" y="10442"/>
                  </a:lnTo>
                  <a:lnTo>
                    <a:pt x="8673" y="10442"/>
                  </a:lnTo>
                  <a:close/>
                  <a:moveTo>
                    <a:pt x="9007" y="10442"/>
                  </a:moveTo>
                  <a:lnTo>
                    <a:pt x="9007" y="10252"/>
                  </a:lnTo>
                  <a:lnTo>
                    <a:pt x="9257" y="10252"/>
                  </a:lnTo>
                  <a:lnTo>
                    <a:pt x="9007" y="10442"/>
                  </a:lnTo>
                  <a:close/>
                  <a:moveTo>
                    <a:pt x="334" y="21600"/>
                  </a:moveTo>
                  <a:lnTo>
                    <a:pt x="334" y="21409"/>
                  </a:lnTo>
                  <a:lnTo>
                    <a:pt x="0" y="21409"/>
                  </a:lnTo>
                  <a:lnTo>
                    <a:pt x="0" y="21600"/>
                  </a:lnTo>
                  <a:lnTo>
                    <a:pt x="334" y="21600"/>
                  </a:lnTo>
                  <a:close/>
                  <a:moveTo>
                    <a:pt x="667" y="21409"/>
                  </a:moveTo>
                  <a:lnTo>
                    <a:pt x="667" y="21219"/>
                  </a:lnTo>
                  <a:lnTo>
                    <a:pt x="917" y="21409"/>
                  </a:lnTo>
                  <a:lnTo>
                    <a:pt x="667" y="21600"/>
                  </a:lnTo>
                  <a:lnTo>
                    <a:pt x="667" y="21409"/>
                  </a:lnTo>
                  <a:close/>
                  <a:moveTo>
                    <a:pt x="1835" y="20885"/>
                  </a:moveTo>
                  <a:lnTo>
                    <a:pt x="1835" y="21028"/>
                  </a:lnTo>
                  <a:lnTo>
                    <a:pt x="2168" y="21028"/>
                  </a:lnTo>
                  <a:lnTo>
                    <a:pt x="1835" y="20885"/>
                  </a:lnTo>
                  <a:close/>
                  <a:moveTo>
                    <a:pt x="5004" y="19645"/>
                  </a:moveTo>
                  <a:lnTo>
                    <a:pt x="4670" y="19454"/>
                  </a:lnTo>
                  <a:lnTo>
                    <a:pt x="5004" y="19454"/>
                  </a:lnTo>
                  <a:lnTo>
                    <a:pt x="5004" y="19264"/>
                  </a:lnTo>
                  <a:lnTo>
                    <a:pt x="5254" y="19121"/>
                  </a:lnTo>
                  <a:lnTo>
                    <a:pt x="5588" y="19121"/>
                  </a:lnTo>
                  <a:lnTo>
                    <a:pt x="5254" y="19264"/>
                  </a:lnTo>
                  <a:lnTo>
                    <a:pt x="5254" y="19454"/>
                  </a:lnTo>
                  <a:lnTo>
                    <a:pt x="5004" y="19454"/>
                  </a:lnTo>
                  <a:lnTo>
                    <a:pt x="5004" y="19645"/>
                  </a:lnTo>
                  <a:close/>
                  <a:moveTo>
                    <a:pt x="6171" y="18215"/>
                  </a:moveTo>
                  <a:lnTo>
                    <a:pt x="6171" y="18405"/>
                  </a:lnTo>
                  <a:lnTo>
                    <a:pt x="5921" y="18405"/>
                  </a:lnTo>
                  <a:lnTo>
                    <a:pt x="5921" y="18215"/>
                  </a:lnTo>
                  <a:lnTo>
                    <a:pt x="6171" y="18215"/>
                  </a:lnTo>
                  <a:close/>
                  <a:moveTo>
                    <a:pt x="6505" y="18024"/>
                  </a:moveTo>
                  <a:lnTo>
                    <a:pt x="6505" y="17881"/>
                  </a:lnTo>
                  <a:lnTo>
                    <a:pt x="6171" y="17881"/>
                  </a:lnTo>
                  <a:lnTo>
                    <a:pt x="6505" y="17690"/>
                  </a:lnTo>
                  <a:lnTo>
                    <a:pt x="6839" y="17690"/>
                  </a:lnTo>
                  <a:lnTo>
                    <a:pt x="6839" y="17881"/>
                  </a:lnTo>
                  <a:lnTo>
                    <a:pt x="6505" y="18024"/>
                  </a:lnTo>
                  <a:close/>
                  <a:moveTo>
                    <a:pt x="13594" y="3910"/>
                  </a:moveTo>
                  <a:lnTo>
                    <a:pt x="13594" y="3719"/>
                  </a:lnTo>
                  <a:lnTo>
                    <a:pt x="13927" y="3528"/>
                  </a:lnTo>
                  <a:lnTo>
                    <a:pt x="13927" y="3910"/>
                  </a:lnTo>
                  <a:lnTo>
                    <a:pt x="13594" y="3910"/>
                  </a:lnTo>
                  <a:close/>
                  <a:moveTo>
                    <a:pt x="15429" y="4577"/>
                  </a:moveTo>
                  <a:lnTo>
                    <a:pt x="15178" y="4434"/>
                  </a:lnTo>
                  <a:lnTo>
                    <a:pt x="15178" y="4053"/>
                  </a:lnTo>
                  <a:lnTo>
                    <a:pt x="14845" y="3910"/>
                  </a:lnTo>
                  <a:lnTo>
                    <a:pt x="14511" y="3719"/>
                  </a:lnTo>
                  <a:lnTo>
                    <a:pt x="14261" y="3719"/>
                  </a:lnTo>
                  <a:lnTo>
                    <a:pt x="14261" y="3195"/>
                  </a:lnTo>
                  <a:lnTo>
                    <a:pt x="14511" y="3004"/>
                  </a:lnTo>
                  <a:lnTo>
                    <a:pt x="14845" y="2813"/>
                  </a:lnTo>
                  <a:lnTo>
                    <a:pt x="14845" y="2670"/>
                  </a:lnTo>
                  <a:lnTo>
                    <a:pt x="14511" y="2670"/>
                  </a:lnTo>
                  <a:lnTo>
                    <a:pt x="14511" y="2479"/>
                  </a:lnTo>
                  <a:lnTo>
                    <a:pt x="15178" y="2479"/>
                  </a:lnTo>
                  <a:lnTo>
                    <a:pt x="15429" y="2670"/>
                  </a:lnTo>
                  <a:lnTo>
                    <a:pt x="15762" y="2479"/>
                  </a:lnTo>
                  <a:lnTo>
                    <a:pt x="15762" y="2289"/>
                  </a:lnTo>
                  <a:lnTo>
                    <a:pt x="15429" y="2146"/>
                  </a:lnTo>
                  <a:lnTo>
                    <a:pt x="15429" y="1764"/>
                  </a:lnTo>
                  <a:lnTo>
                    <a:pt x="15762" y="1764"/>
                  </a:lnTo>
                  <a:lnTo>
                    <a:pt x="15429" y="1574"/>
                  </a:lnTo>
                  <a:lnTo>
                    <a:pt x="15429" y="906"/>
                  </a:lnTo>
                  <a:lnTo>
                    <a:pt x="14845" y="525"/>
                  </a:lnTo>
                  <a:lnTo>
                    <a:pt x="14845" y="191"/>
                  </a:lnTo>
                  <a:lnTo>
                    <a:pt x="15178" y="0"/>
                  </a:lnTo>
                  <a:lnTo>
                    <a:pt x="15429" y="0"/>
                  </a:lnTo>
                  <a:lnTo>
                    <a:pt x="15429" y="191"/>
                  </a:lnTo>
                  <a:lnTo>
                    <a:pt x="15762" y="334"/>
                  </a:lnTo>
                  <a:lnTo>
                    <a:pt x="16429" y="334"/>
                  </a:lnTo>
                  <a:lnTo>
                    <a:pt x="16429" y="525"/>
                  </a:lnTo>
                  <a:lnTo>
                    <a:pt x="17013" y="906"/>
                  </a:lnTo>
                  <a:lnTo>
                    <a:pt x="17347" y="1049"/>
                  </a:lnTo>
                  <a:lnTo>
                    <a:pt x="17597" y="1049"/>
                  </a:lnTo>
                  <a:lnTo>
                    <a:pt x="17931" y="1240"/>
                  </a:lnTo>
                  <a:lnTo>
                    <a:pt x="18514" y="1430"/>
                  </a:lnTo>
                  <a:lnTo>
                    <a:pt x="18848" y="1430"/>
                  </a:lnTo>
                  <a:lnTo>
                    <a:pt x="19181" y="1574"/>
                  </a:lnTo>
                  <a:lnTo>
                    <a:pt x="19181" y="1430"/>
                  </a:lnTo>
                  <a:lnTo>
                    <a:pt x="19515" y="1574"/>
                  </a:lnTo>
                  <a:lnTo>
                    <a:pt x="19765" y="1430"/>
                  </a:lnTo>
                  <a:lnTo>
                    <a:pt x="20099" y="1430"/>
                  </a:lnTo>
                  <a:lnTo>
                    <a:pt x="20432" y="1240"/>
                  </a:lnTo>
                  <a:lnTo>
                    <a:pt x="20432" y="1049"/>
                  </a:lnTo>
                  <a:lnTo>
                    <a:pt x="20432" y="1574"/>
                  </a:lnTo>
                  <a:lnTo>
                    <a:pt x="20683" y="1764"/>
                  </a:lnTo>
                  <a:lnTo>
                    <a:pt x="21016" y="1955"/>
                  </a:lnTo>
                  <a:lnTo>
                    <a:pt x="21016" y="2146"/>
                  </a:lnTo>
                  <a:lnTo>
                    <a:pt x="21350" y="2146"/>
                  </a:lnTo>
                  <a:lnTo>
                    <a:pt x="21350" y="1955"/>
                  </a:lnTo>
                  <a:lnTo>
                    <a:pt x="21600" y="1955"/>
                  </a:lnTo>
                  <a:lnTo>
                    <a:pt x="21600" y="2146"/>
                  </a:lnTo>
                  <a:lnTo>
                    <a:pt x="21350" y="2289"/>
                  </a:lnTo>
                  <a:lnTo>
                    <a:pt x="21016" y="2289"/>
                  </a:lnTo>
                  <a:lnTo>
                    <a:pt x="21016" y="2479"/>
                  </a:lnTo>
                  <a:lnTo>
                    <a:pt x="20432" y="2479"/>
                  </a:lnTo>
                  <a:lnTo>
                    <a:pt x="20432" y="2670"/>
                  </a:lnTo>
                  <a:lnTo>
                    <a:pt x="20099" y="2670"/>
                  </a:lnTo>
                  <a:lnTo>
                    <a:pt x="19765" y="2479"/>
                  </a:lnTo>
                  <a:lnTo>
                    <a:pt x="19765" y="2670"/>
                  </a:lnTo>
                  <a:lnTo>
                    <a:pt x="19181" y="2813"/>
                  </a:lnTo>
                  <a:lnTo>
                    <a:pt x="19181" y="3719"/>
                  </a:lnTo>
                  <a:lnTo>
                    <a:pt x="18848" y="3719"/>
                  </a:lnTo>
                  <a:lnTo>
                    <a:pt x="18848" y="3528"/>
                  </a:lnTo>
                  <a:lnTo>
                    <a:pt x="18264" y="3528"/>
                  </a:lnTo>
                  <a:lnTo>
                    <a:pt x="17931" y="3385"/>
                  </a:lnTo>
                  <a:lnTo>
                    <a:pt x="17597" y="3195"/>
                  </a:lnTo>
                  <a:lnTo>
                    <a:pt x="16680" y="3195"/>
                  </a:lnTo>
                  <a:lnTo>
                    <a:pt x="16680" y="3004"/>
                  </a:lnTo>
                  <a:lnTo>
                    <a:pt x="16429" y="3004"/>
                  </a:lnTo>
                  <a:lnTo>
                    <a:pt x="15762" y="3385"/>
                  </a:lnTo>
                  <a:lnTo>
                    <a:pt x="15429" y="3195"/>
                  </a:lnTo>
                  <a:lnTo>
                    <a:pt x="15178" y="3195"/>
                  </a:lnTo>
                  <a:lnTo>
                    <a:pt x="15178" y="3528"/>
                  </a:lnTo>
                  <a:lnTo>
                    <a:pt x="15429" y="3719"/>
                  </a:lnTo>
                  <a:lnTo>
                    <a:pt x="15762" y="3719"/>
                  </a:lnTo>
                  <a:lnTo>
                    <a:pt x="16096" y="3910"/>
                  </a:lnTo>
                  <a:lnTo>
                    <a:pt x="16680" y="3910"/>
                  </a:lnTo>
                  <a:lnTo>
                    <a:pt x="16429" y="4053"/>
                  </a:lnTo>
                  <a:lnTo>
                    <a:pt x="16429" y="4244"/>
                  </a:lnTo>
                  <a:lnTo>
                    <a:pt x="16429" y="4053"/>
                  </a:lnTo>
                  <a:lnTo>
                    <a:pt x="15762" y="4053"/>
                  </a:lnTo>
                  <a:lnTo>
                    <a:pt x="15762" y="4434"/>
                  </a:lnTo>
                  <a:lnTo>
                    <a:pt x="15429" y="4577"/>
                  </a:lnTo>
                  <a:close/>
                  <a:moveTo>
                    <a:pt x="14845" y="8487"/>
                  </a:moveTo>
                  <a:lnTo>
                    <a:pt x="14845" y="8297"/>
                  </a:lnTo>
                  <a:lnTo>
                    <a:pt x="15178" y="8297"/>
                  </a:lnTo>
                  <a:lnTo>
                    <a:pt x="14845" y="8297"/>
                  </a:lnTo>
                  <a:lnTo>
                    <a:pt x="14845" y="7963"/>
                  </a:lnTo>
                  <a:lnTo>
                    <a:pt x="15178" y="7963"/>
                  </a:lnTo>
                  <a:lnTo>
                    <a:pt x="15178" y="8487"/>
                  </a:lnTo>
                  <a:lnTo>
                    <a:pt x="14845" y="8487"/>
                  </a:lnTo>
                  <a:close/>
                  <a:moveTo>
                    <a:pt x="5004" y="13256"/>
                  </a:moveTo>
                  <a:lnTo>
                    <a:pt x="5004" y="13446"/>
                  </a:lnTo>
                  <a:lnTo>
                    <a:pt x="5004" y="13256"/>
                  </a:lnTo>
                  <a:close/>
                  <a:moveTo>
                    <a:pt x="4670" y="13446"/>
                  </a:moveTo>
                  <a:lnTo>
                    <a:pt x="5004" y="13446"/>
                  </a:lnTo>
                  <a:lnTo>
                    <a:pt x="4670" y="13446"/>
                  </a:lnTo>
                  <a:close/>
                  <a:moveTo>
                    <a:pt x="4670" y="13446"/>
                  </a:moveTo>
                  <a:close/>
                  <a:moveTo>
                    <a:pt x="4337" y="13637"/>
                  </a:moveTo>
                  <a:lnTo>
                    <a:pt x="4670" y="13637"/>
                  </a:lnTo>
                  <a:lnTo>
                    <a:pt x="4337" y="13637"/>
                  </a:lnTo>
                  <a:close/>
                  <a:moveTo>
                    <a:pt x="4337" y="13971"/>
                  </a:moveTo>
                  <a:lnTo>
                    <a:pt x="4003" y="13780"/>
                  </a:lnTo>
                  <a:lnTo>
                    <a:pt x="4003" y="13637"/>
                  </a:lnTo>
                  <a:lnTo>
                    <a:pt x="4337" y="13637"/>
                  </a:lnTo>
                  <a:lnTo>
                    <a:pt x="4337" y="13780"/>
                  </a:lnTo>
                  <a:lnTo>
                    <a:pt x="4670" y="13780"/>
                  </a:lnTo>
                  <a:lnTo>
                    <a:pt x="4337" y="13971"/>
                  </a:lnTo>
                  <a:close/>
                  <a:moveTo>
                    <a:pt x="6171" y="13971"/>
                  </a:moveTo>
                  <a:lnTo>
                    <a:pt x="6505" y="13780"/>
                  </a:lnTo>
                  <a:lnTo>
                    <a:pt x="6505" y="13971"/>
                  </a:lnTo>
                  <a:lnTo>
                    <a:pt x="6171" y="13971"/>
                  </a:lnTo>
                  <a:close/>
                  <a:moveTo>
                    <a:pt x="6171" y="14162"/>
                  </a:moveTo>
                  <a:lnTo>
                    <a:pt x="6171" y="14305"/>
                  </a:lnTo>
                  <a:lnTo>
                    <a:pt x="6171" y="14162"/>
                  </a:lnTo>
                  <a:close/>
                  <a:moveTo>
                    <a:pt x="5921" y="13780"/>
                  </a:moveTo>
                  <a:lnTo>
                    <a:pt x="5921" y="14162"/>
                  </a:lnTo>
                  <a:lnTo>
                    <a:pt x="6171" y="14162"/>
                  </a:lnTo>
                  <a:lnTo>
                    <a:pt x="6171" y="13780"/>
                  </a:lnTo>
                  <a:lnTo>
                    <a:pt x="5921" y="13780"/>
                  </a:lnTo>
                  <a:close/>
                  <a:moveTo>
                    <a:pt x="11759" y="12207"/>
                  </a:moveTo>
                  <a:lnTo>
                    <a:pt x="11759" y="11873"/>
                  </a:lnTo>
                  <a:lnTo>
                    <a:pt x="12093" y="11873"/>
                  </a:lnTo>
                  <a:lnTo>
                    <a:pt x="12093" y="12207"/>
                  </a:lnTo>
                  <a:lnTo>
                    <a:pt x="11759" y="12207"/>
                  </a:lnTo>
                  <a:close/>
                  <a:moveTo>
                    <a:pt x="10842" y="12016"/>
                  </a:moveTo>
                  <a:lnTo>
                    <a:pt x="11175" y="11873"/>
                  </a:lnTo>
                  <a:lnTo>
                    <a:pt x="11425" y="11873"/>
                  </a:lnTo>
                  <a:lnTo>
                    <a:pt x="11175" y="12016"/>
                  </a:lnTo>
                  <a:lnTo>
                    <a:pt x="10842" y="12016"/>
                  </a:lnTo>
                  <a:close/>
                  <a:moveTo>
                    <a:pt x="9591" y="13446"/>
                  </a:moveTo>
                  <a:lnTo>
                    <a:pt x="10175" y="13446"/>
                  </a:lnTo>
                  <a:lnTo>
                    <a:pt x="9924" y="13256"/>
                  </a:lnTo>
                  <a:lnTo>
                    <a:pt x="9924" y="13113"/>
                  </a:lnTo>
                  <a:lnTo>
                    <a:pt x="10175" y="12922"/>
                  </a:lnTo>
                  <a:lnTo>
                    <a:pt x="10508" y="12922"/>
                  </a:lnTo>
                  <a:lnTo>
                    <a:pt x="10508" y="12731"/>
                  </a:lnTo>
                  <a:lnTo>
                    <a:pt x="10842" y="12731"/>
                  </a:lnTo>
                  <a:lnTo>
                    <a:pt x="11175" y="12922"/>
                  </a:lnTo>
                  <a:lnTo>
                    <a:pt x="11425" y="12922"/>
                  </a:lnTo>
                  <a:lnTo>
                    <a:pt x="12093" y="12540"/>
                  </a:lnTo>
                  <a:lnTo>
                    <a:pt x="12093" y="12397"/>
                  </a:lnTo>
                  <a:lnTo>
                    <a:pt x="11759" y="12397"/>
                  </a:lnTo>
                  <a:lnTo>
                    <a:pt x="11425" y="12207"/>
                  </a:lnTo>
                  <a:lnTo>
                    <a:pt x="11175" y="12207"/>
                  </a:lnTo>
                  <a:lnTo>
                    <a:pt x="10842" y="12016"/>
                  </a:lnTo>
                  <a:lnTo>
                    <a:pt x="10508" y="12207"/>
                  </a:lnTo>
                  <a:lnTo>
                    <a:pt x="10508" y="12397"/>
                  </a:lnTo>
                  <a:lnTo>
                    <a:pt x="10175" y="12397"/>
                  </a:lnTo>
                  <a:lnTo>
                    <a:pt x="9924" y="12540"/>
                  </a:lnTo>
                  <a:lnTo>
                    <a:pt x="9591" y="12540"/>
                  </a:lnTo>
                  <a:lnTo>
                    <a:pt x="9591" y="12397"/>
                  </a:lnTo>
                  <a:lnTo>
                    <a:pt x="9257" y="12397"/>
                  </a:lnTo>
                  <a:lnTo>
                    <a:pt x="9007" y="12540"/>
                  </a:lnTo>
                  <a:lnTo>
                    <a:pt x="9007" y="12731"/>
                  </a:lnTo>
                  <a:lnTo>
                    <a:pt x="8673" y="12731"/>
                  </a:lnTo>
                  <a:lnTo>
                    <a:pt x="8673" y="12922"/>
                  </a:lnTo>
                  <a:lnTo>
                    <a:pt x="9257" y="12922"/>
                  </a:lnTo>
                  <a:lnTo>
                    <a:pt x="9257" y="13446"/>
                  </a:lnTo>
                  <a:lnTo>
                    <a:pt x="9591" y="13446"/>
                  </a:lnTo>
                  <a:close/>
                  <a:moveTo>
                    <a:pt x="7756" y="15926"/>
                  </a:moveTo>
                  <a:lnTo>
                    <a:pt x="7756" y="15735"/>
                  </a:lnTo>
                  <a:lnTo>
                    <a:pt x="7422" y="15735"/>
                  </a:lnTo>
                  <a:lnTo>
                    <a:pt x="7422" y="15926"/>
                  </a:lnTo>
                  <a:lnTo>
                    <a:pt x="7756" y="16117"/>
                  </a:lnTo>
                  <a:lnTo>
                    <a:pt x="8090" y="15926"/>
                  </a:lnTo>
                  <a:lnTo>
                    <a:pt x="7756" y="15926"/>
                  </a:lnTo>
                  <a:close/>
                  <a:moveTo>
                    <a:pt x="8090" y="15735"/>
                  </a:moveTo>
                  <a:lnTo>
                    <a:pt x="8090" y="15401"/>
                  </a:lnTo>
                  <a:lnTo>
                    <a:pt x="8340" y="15544"/>
                  </a:lnTo>
                  <a:lnTo>
                    <a:pt x="8090" y="15735"/>
                  </a:lnTo>
                  <a:close/>
                  <a:moveTo>
                    <a:pt x="7756" y="15401"/>
                  </a:moveTo>
                  <a:lnTo>
                    <a:pt x="7756" y="15211"/>
                  </a:lnTo>
                  <a:lnTo>
                    <a:pt x="8090" y="15020"/>
                  </a:lnTo>
                  <a:lnTo>
                    <a:pt x="8090" y="14877"/>
                  </a:lnTo>
                  <a:lnTo>
                    <a:pt x="7756" y="14877"/>
                  </a:lnTo>
                  <a:lnTo>
                    <a:pt x="8340" y="14877"/>
                  </a:lnTo>
                  <a:lnTo>
                    <a:pt x="8340" y="13637"/>
                  </a:lnTo>
                  <a:lnTo>
                    <a:pt x="8673" y="13637"/>
                  </a:lnTo>
                  <a:lnTo>
                    <a:pt x="8673" y="13446"/>
                  </a:lnTo>
                  <a:lnTo>
                    <a:pt x="8340" y="13446"/>
                  </a:lnTo>
                  <a:lnTo>
                    <a:pt x="8340" y="13256"/>
                  </a:lnTo>
                  <a:lnTo>
                    <a:pt x="8090" y="13256"/>
                  </a:lnTo>
                  <a:lnTo>
                    <a:pt x="7756" y="13113"/>
                  </a:lnTo>
                  <a:lnTo>
                    <a:pt x="8090" y="13113"/>
                  </a:lnTo>
                  <a:lnTo>
                    <a:pt x="8090" y="12731"/>
                  </a:lnTo>
                  <a:lnTo>
                    <a:pt x="7756" y="12731"/>
                  </a:lnTo>
                  <a:lnTo>
                    <a:pt x="7422" y="12922"/>
                  </a:lnTo>
                  <a:lnTo>
                    <a:pt x="7089" y="12731"/>
                  </a:lnTo>
                  <a:lnTo>
                    <a:pt x="7089" y="12540"/>
                  </a:lnTo>
                  <a:lnTo>
                    <a:pt x="7422" y="12540"/>
                  </a:lnTo>
                  <a:lnTo>
                    <a:pt x="7756" y="12397"/>
                  </a:lnTo>
                  <a:lnTo>
                    <a:pt x="8340" y="12540"/>
                  </a:lnTo>
                  <a:lnTo>
                    <a:pt x="8673" y="12540"/>
                  </a:lnTo>
                  <a:lnTo>
                    <a:pt x="8673" y="12207"/>
                  </a:lnTo>
                  <a:lnTo>
                    <a:pt x="8340" y="12207"/>
                  </a:lnTo>
                  <a:lnTo>
                    <a:pt x="8673" y="12016"/>
                  </a:lnTo>
                  <a:lnTo>
                    <a:pt x="9007" y="12207"/>
                  </a:lnTo>
                  <a:lnTo>
                    <a:pt x="9257" y="12016"/>
                  </a:lnTo>
                  <a:lnTo>
                    <a:pt x="10842" y="12016"/>
                  </a:lnTo>
                  <a:lnTo>
                    <a:pt x="10842" y="11873"/>
                  </a:lnTo>
                  <a:lnTo>
                    <a:pt x="11175" y="11873"/>
                  </a:lnTo>
                  <a:lnTo>
                    <a:pt x="11425" y="11682"/>
                  </a:lnTo>
                  <a:lnTo>
                    <a:pt x="11759" y="11491"/>
                  </a:lnTo>
                  <a:lnTo>
                    <a:pt x="12093" y="11682"/>
                  </a:lnTo>
                  <a:lnTo>
                    <a:pt x="12343" y="11682"/>
                  </a:lnTo>
                  <a:lnTo>
                    <a:pt x="12343" y="11873"/>
                  </a:lnTo>
                  <a:lnTo>
                    <a:pt x="12093" y="12016"/>
                  </a:lnTo>
                  <a:lnTo>
                    <a:pt x="12343" y="12016"/>
                  </a:lnTo>
                  <a:lnTo>
                    <a:pt x="12343" y="12540"/>
                  </a:lnTo>
                  <a:lnTo>
                    <a:pt x="12676" y="12540"/>
                  </a:lnTo>
                  <a:lnTo>
                    <a:pt x="13010" y="12731"/>
                  </a:lnTo>
                  <a:lnTo>
                    <a:pt x="13594" y="12731"/>
                  </a:lnTo>
                  <a:lnTo>
                    <a:pt x="13594" y="12540"/>
                  </a:lnTo>
                  <a:lnTo>
                    <a:pt x="13927" y="12397"/>
                  </a:lnTo>
                  <a:lnTo>
                    <a:pt x="13927" y="12207"/>
                  </a:lnTo>
                  <a:lnTo>
                    <a:pt x="14261" y="12016"/>
                  </a:lnTo>
                  <a:lnTo>
                    <a:pt x="14511" y="12016"/>
                  </a:lnTo>
                  <a:lnTo>
                    <a:pt x="14511" y="11682"/>
                  </a:lnTo>
                  <a:lnTo>
                    <a:pt x="13927" y="11682"/>
                  </a:lnTo>
                  <a:lnTo>
                    <a:pt x="13927" y="11301"/>
                  </a:lnTo>
                  <a:lnTo>
                    <a:pt x="14261" y="11301"/>
                  </a:lnTo>
                  <a:lnTo>
                    <a:pt x="14261" y="11491"/>
                  </a:lnTo>
                  <a:lnTo>
                    <a:pt x="15178" y="11491"/>
                  </a:lnTo>
                  <a:lnTo>
                    <a:pt x="14845" y="11682"/>
                  </a:lnTo>
                  <a:lnTo>
                    <a:pt x="15178" y="11682"/>
                  </a:lnTo>
                  <a:lnTo>
                    <a:pt x="15429" y="11491"/>
                  </a:lnTo>
                  <a:lnTo>
                    <a:pt x="16429" y="11491"/>
                  </a:lnTo>
                  <a:lnTo>
                    <a:pt x="16429" y="11158"/>
                  </a:lnTo>
                  <a:lnTo>
                    <a:pt x="17013" y="11158"/>
                  </a:lnTo>
                  <a:lnTo>
                    <a:pt x="17013" y="11491"/>
                  </a:lnTo>
                  <a:lnTo>
                    <a:pt x="17347" y="11491"/>
                  </a:lnTo>
                  <a:lnTo>
                    <a:pt x="17347" y="10967"/>
                  </a:lnTo>
                  <a:lnTo>
                    <a:pt x="17597" y="10776"/>
                  </a:lnTo>
                  <a:lnTo>
                    <a:pt x="17931" y="10776"/>
                  </a:lnTo>
                  <a:lnTo>
                    <a:pt x="17597" y="10633"/>
                  </a:lnTo>
                  <a:lnTo>
                    <a:pt x="17931" y="10442"/>
                  </a:lnTo>
                  <a:lnTo>
                    <a:pt x="18264" y="10442"/>
                  </a:lnTo>
                  <a:lnTo>
                    <a:pt x="18264" y="11301"/>
                  </a:lnTo>
                  <a:lnTo>
                    <a:pt x="18514" y="11158"/>
                  </a:lnTo>
                  <a:lnTo>
                    <a:pt x="18848" y="11158"/>
                  </a:lnTo>
                  <a:lnTo>
                    <a:pt x="19181" y="10967"/>
                  </a:lnTo>
                  <a:lnTo>
                    <a:pt x="19181" y="10633"/>
                  </a:lnTo>
                  <a:lnTo>
                    <a:pt x="19515" y="10442"/>
                  </a:lnTo>
                  <a:lnTo>
                    <a:pt x="18848" y="10061"/>
                  </a:lnTo>
                  <a:lnTo>
                    <a:pt x="18848" y="8869"/>
                  </a:lnTo>
                  <a:lnTo>
                    <a:pt x="18514" y="8487"/>
                  </a:lnTo>
                  <a:lnTo>
                    <a:pt x="18264" y="8154"/>
                  </a:lnTo>
                  <a:lnTo>
                    <a:pt x="18264" y="7772"/>
                  </a:lnTo>
                  <a:lnTo>
                    <a:pt x="18848" y="7629"/>
                  </a:lnTo>
                  <a:lnTo>
                    <a:pt x="19181" y="7772"/>
                  </a:lnTo>
                  <a:lnTo>
                    <a:pt x="19181" y="7438"/>
                  </a:lnTo>
                  <a:lnTo>
                    <a:pt x="18848" y="7438"/>
                  </a:lnTo>
                  <a:lnTo>
                    <a:pt x="18848" y="6199"/>
                  </a:lnTo>
                  <a:lnTo>
                    <a:pt x="18514" y="5817"/>
                  </a:lnTo>
                  <a:lnTo>
                    <a:pt x="18264" y="5817"/>
                  </a:lnTo>
                  <a:lnTo>
                    <a:pt x="18264" y="5483"/>
                  </a:lnTo>
                  <a:lnTo>
                    <a:pt x="17931" y="5483"/>
                  </a:lnTo>
                  <a:lnTo>
                    <a:pt x="17347" y="5150"/>
                  </a:lnTo>
                  <a:lnTo>
                    <a:pt x="17347" y="4959"/>
                  </a:lnTo>
                  <a:lnTo>
                    <a:pt x="17013" y="4768"/>
                  </a:lnTo>
                  <a:lnTo>
                    <a:pt x="17013" y="4577"/>
                  </a:lnTo>
                  <a:lnTo>
                    <a:pt x="16680" y="4434"/>
                  </a:lnTo>
                  <a:lnTo>
                    <a:pt x="16429" y="4434"/>
                  </a:lnTo>
                  <a:lnTo>
                    <a:pt x="16429" y="4768"/>
                  </a:lnTo>
                  <a:lnTo>
                    <a:pt x="16680" y="4768"/>
                  </a:lnTo>
                  <a:lnTo>
                    <a:pt x="17013" y="4577"/>
                  </a:lnTo>
                  <a:lnTo>
                    <a:pt x="17013" y="4959"/>
                  </a:lnTo>
                  <a:lnTo>
                    <a:pt x="16429" y="4959"/>
                  </a:lnTo>
                  <a:lnTo>
                    <a:pt x="16680" y="5150"/>
                  </a:lnTo>
                  <a:lnTo>
                    <a:pt x="16429" y="5150"/>
                  </a:lnTo>
                  <a:lnTo>
                    <a:pt x="16096" y="4959"/>
                  </a:lnTo>
                  <a:lnTo>
                    <a:pt x="16096" y="4768"/>
                  </a:lnTo>
                  <a:lnTo>
                    <a:pt x="15762" y="4768"/>
                  </a:lnTo>
                  <a:lnTo>
                    <a:pt x="15762" y="5293"/>
                  </a:lnTo>
                  <a:lnTo>
                    <a:pt x="15429" y="5483"/>
                  </a:lnTo>
                  <a:lnTo>
                    <a:pt x="15762" y="5674"/>
                  </a:lnTo>
                  <a:lnTo>
                    <a:pt x="16096" y="5817"/>
                  </a:lnTo>
                  <a:lnTo>
                    <a:pt x="15762" y="6008"/>
                  </a:lnTo>
                  <a:lnTo>
                    <a:pt x="15429" y="6008"/>
                  </a:lnTo>
                  <a:lnTo>
                    <a:pt x="15429" y="6199"/>
                  </a:lnTo>
                  <a:lnTo>
                    <a:pt x="15762" y="6199"/>
                  </a:lnTo>
                  <a:lnTo>
                    <a:pt x="16096" y="6008"/>
                  </a:lnTo>
                  <a:lnTo>
                    <a:pt x="16429" y="6389"/>
                  </a:lnTo>
                  <a:lnTo>
                    <a:pt x="16429" y="7248"/>
                  </a:lnTo>
                  <a:lnTo>
                    <a:pt x="16096" y="7772"/>
                  </a:lnTo>
                  <a:lnTo>
                    <a:pt x="16096" y="8154"/>
                  </a:lnTo>
                  <a:lnTo>
                    <a:pt x="15762" y="8297"/>
                  </a:lnTo>
                  <a:lnTo>
                    <a:pt x="15429" y="8487"/>
                  </a:lnTo>
                  <a:lnTo>
                    <a:pt x="15429" y="9012"/>
                  </a:lnTo>
                  <a:lnTo>
                    <a:pt x="15178" y="9203"/>
                  </a:lnTo>
                  <a:lnTo>
                    <a:pt x="14261" y="9393"/>
                  </a:lnTo>
                  <a:lnTo>
                    <a:pt x="13927" y="9536"/>
                  </a:lnTo>
                  <a:lnTo>
                    <a:pt x="13594" y="9393"/>
                  </a:lnTo>
                  <a:lnTo>
                    <a:pt x="13260" y="9203"/>
                  </a:lnTo>
                  <a:lnTo>
                    <a:pt x="13594" y="9012"/>
                  </a:lnTo>
                  <a:lnTo>
                    <a:pt x="13594" y="8869"/>
                  </a:lnTo>
                  <a:lnTo>
                    <a:pt x="13927" y="8869"/>
                  </a:lnTo>
                  <a:lnTo>
                    <a:pt x="13927" y="8678"/>
                  </a:lnTo>
                  <a:lnTo>
                    <a:pt x="13260" y="8869"/>
                  </a:lnTo>
                  <a:lnTo>
                    <a:pt x="13010" y="9012"/>
                  </a:lnTo>
                  <a:lnTo>
                    <a:pt x="13010" y="9727"/>
                  </a:lnTo>
                  <a:lnTo>
                    <a:pt x="12676" y="9918"/>
                  </a:lnTo>
                  <a:lnTo>
                    <a:pt x="12676" y="10633"/>
                  </a:lnTo>
                  <a:lnTo>
                    <a:pt x="12343" y="10633"/>
                  </a:lnTo>
                  <a:lnTo>
                    <a:pt x="12676" y="10776"/>
                  </a:lnTo>
                  <a:lnTo>
                    <a:pt x="12093" y="10776"/>
                  </a:lnTo>
                  <a:lnTo>
                    <a:pt x="11759" y="10633"/>
                  </a:lnTo>
                  <a:lnTo>
                    <a:pt x="11425" y="10633"/>
                  </a:lnTo>
                  <a:lnTo>
                    <a:pt x="10842" y="10776"/>
                  </a:lnTo>
                  <a:lnTo>
                    <a:pt x="10508" y="10776"/>
                  </a:lnTo>
                  <a:lnTo>
                    <a:pt x="10175" y="10967"/>
                  </a:lnTo>
                  <a:lnTo>
                    <a:pt x="9007" y="10967"/>
                  </a:lnTo>
                  <a:lnTo>
                    <a:pt x="8673" y="11158"/>
                  </a:lnTo>
                  <a:lnTo>
                    <a:pt x="8340" y="11301"/>
                  </a:lnTo>
                  <a:lnTo>
                    <a:pt x="8340" y="11491"/>
                  </a:lnTo>
                  <a:lnTo>
                    <a:pt x="7756" y="11682"/>
                  </a:lnTo>
                  <a:lnTo>
                    <a:pt x="7422" y="11873"/>
                  </a:lnTo>
                  <a:lnTo>
                    <a:pt x="7422" y="12016"/>
                  </a:lnTo>
                  <a:lnTo>
                    <a:pt x="6839" y="12016"/>
                  </a:lnTo>
                  <a:lnTo>
                    <a:pt x="6505" y="12207"/>
                  </a:lnTo>
                  <a:lnTo>
                    <a:pt x="6839" y="12397"/>
                  </a:lnTo>
                  <a:lnTo>
                    <a:pt x="6839" y="12540"/>
                  </a:lnTo>
                  <a:lnTo>
                    <a:pt x="6505" y="12540"/>
                  </a:lnTo>
                  <a:lnTo>
                    <a:pt x="6171" y="12731"/>
                  </a:lnTo>
                  <a:lnTo>
                    <a:pt x="6171" y="12922"/>
                  </a:lnTo>
                  <a:lnTo>
                    <a:pt x="5921" y="13113"/>
                  </a:lnTo>
                  <a:lnTo>
                    <a:pt x="5588" y="13113"/>
                  </a:lnTo>
                  <a:lnTo>
                    <a:pt x="5254" y="13256"/>
                  </a:lnTo>
                  <a:lnTo>
                    <a:pt x="5588" y="13256"/>
                  </a:lnTo>
                  <a:lnTo>
                    <a:pt x="5588" y="13446"/>
                  </a:lnTo>
                  <a:lnTo>
                    <a:pt x="5254" y="13446"/>
                  </a:lnTo>
                  <a:lnTo>
                    <a:pt x="5588" y="13637"/>
                  </a:lnTo>
                  <a:lnTo>
                    <a:pt x="5588" y="13780"/>
                  </a:lnTo>
                  <a:lnTo>
                    <a:pt x="5921" y="13637"/>
                  </a:lnTo>
                  <a:lnTo>
                    <a:pt x="6171" y="13637"/>
                  </a:lnTo>
                  <a:lnTo>
                    <a:pt x="6171" y="13780"/>
                  </a:lnTo>
                  <a:lnTo>
                    <a:pt x="6505" y="13780"/>
                  </a:lnTo>
                  <a:lnTo>
                    <a:pt x="6171" y="13637"/>
                  </a:lnTo>
                  <a:lnTo>
                    <a:pt x="5921" y="13637"/>
                  </a:lnTo>
                  <a:lnTo>
                    <a:pt x="5921" y="13256"/>
                  </a:lnTo>
                  <a:lnTo>
                    <a:pt x="6171" y="13256"/>
                  </a:lnTo>
                  <a:lnTo>
                    <a:pt x="6505" y="13446"/>
                  </a:lnTo>
                  <a:lnTo>
                    <a:pt x="6505" y="13637"/>
                  </a:lnTo>
                  <a:lnTo>
                    <a:pt x="6839" y="13780"/>
                  </a:lnTo>
                  <a:lnTo>
                    <a:pt x="6839" y="13971"/>
                  </a:lnTo>
                  <a:lnTo>
                    <a:pt x="6505" y="14162"/>
                  </a:lnTo>
                  <a:lnTo>
                    <a:pt x="6171" y="14162"/>
                  </a:lnTo>
                  <a:lnTo>
                    <a:pt x="6171" y="14305"/>
                  </a:lnTo>
                  <a:lnTo>
                    <a:pt x="6505" y="14495"/>
                  </a:lnTo>
                  <a:lnTo>
                    <a:pt x="6505" y="14686"/>
                  </a:lnTo>
                  <a:lnTo>
                    <a:pt x="6839" y="14877"/>
                  </a:lnTo>
                  <a:lnTo>
                    <a:pt x="6839" y="15211"/>
                  </a:lnTo>
                  <a:lnTo>
                    <a:pt x="7422" y="15211"/>
                  </a:lnTo>
                  <a:lnTo>
                    <a:pt x="7422" y="15020"/>
                  </a:lnTo>
                  <a:lnTo>
                    <a:pt x="7089" y="14877"/>
                  </a:lnTo>
                  <a:lnTo>
                    <a:pt x="7089" y="14686"/>
                  </a:lnTo>
                  <a:lnTo>
                    <a:pt x="7422" y="14686"/>
                  </a:lnTo>
                  <a:lnTo>
                    <a:pt x="7422" y="14877"/>
                  </a:lnTo>
                  <a:lnTo>
                    <a:pt x="7756" y="15211"/>
                  </a:lnTo>
                  <a:lnTo>
                    <a:pt x="7756" y="15401"/>
                  </a:lnTo>
                  <a:close/>
                  <a:moveTo>
                    <a:pt x="7756" y="1540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7" name="AutoShape 11"/>
            <p:cNvSpPr>
              <a:spLocks/>
            </p:cNvSpPr>
            <p:nvPr/>
          </p:nvSpPr>
          <p:spPr bwMode="auto">
            <a:xfrm>
              <a:off x="11921" y="3026"/>
              <a:ext cx="188" cy="264"/>
            </a:xfrm>
            <a:custGeom>
              <a:avLst/>
              <a:gdLst>
                <a:gd name="T0" fmla="*/ 122 w 21600"/>
                <a:gd name="T1" fmla="*/ 192 h 21600"/>
                <a:gd name="T2" fmla="*/ 56 w 21600"/>
                <a:gd name="T3" fmla="*/ 220 h 21600"/>
                <a:gd name="T4" fmla="*/ 56 w 21600"/>
                <a:gd name="T5" fmla="*/ 210 h 21600"/>
                <a:gd name="T6" fmla="*/ 150 w 21600"/>
                <a:gd name="T7" fmla="*/ 183 h 21600"/>
                <a:gd name="T8" fmla="*/ 140 w 21600"/>
                <a:gd name="T9" fmla="*/ 192 h 21600"/>
                <a:gd name="T10" fmla="*/ 150 w 21600"/>
                <a:gd name="T11" fmla="*/ 183 h 21600"/>
                <a:gd name="T12" fmla="*/ 178 w 21600"/>
                <a:gd name="T13" fmla="*/ 220 h 21600"/>
                <a:gd name="T14" fmla="*/ 188 w 21600"/>
                <a:gd name="T15" fmla="*/ 227 h 21600"/>
                <a:gd name="T16" fmla="*/ 188 w 21600"/>
                <a:gd name="T17" fmla="*/ 210 h 21600"/>
                <a:gd name="T18" fmla="*/ 178 w 21600"/>
                <a:gd name="T19" fmla="*/ 200 h 21600"/>
                <a:gd name="T20" fmla="*/ 188 w 21600"/>
                <a:gd name="T21" fmla="*/ 210 h 21600"/>
                <a:gd name="T22" fmla="*/ 66 w 21600"/>
                <a:gd name="T23" fmla="*/ 257 h 21600"/>
                <a:gd name="T24" fmla="*/ 94 w 21600"/>
                <a:gd name="T25" fmla="*/ 257 h 21600"/>
                <a:gd name="T26" fmla="*/ 66 w 21600"/>
                <a:gd name="T27" fmla="*/ 264 h 21600"/>
                <a:gd name="T28" fmla="*/ 8 w 21600"/>
                <a:gd name="T29" fmla="*/ 44 h 21600"/>
                <a:gd name="T30" fmla="*/ 38 w 21600"/>
                <a:gd name="T31" fmla="*/ 72 h 21600"/>
                <a:gd name="T32" fmla="*/ 46 w 21600"/>
                <a:gd name="T33" fmla="*/ 81 h 21600"/>
                <a:gd name="T34" fmla="*/ 38 w 21600"/>
                <a:gd name="T35" fmla="*/ 91 h 21600"/>
                <a:gd name="T36" fmla="*/ 28 w 21600"/>
                <a:gd name="T37" fmla="*/ 91 h 21600"/>
                <a:gd name="T38" fmla="*/ 38 w 21600"/>
                <a:gd name="T39" fmla="*/ 109 h 21600"/>
                <a:gd name="T40" fmla="*/ 46 w 21600"/>
                <a:gd name="T41" fmla="*/ 128 h 21600"/>
                <a:gd name="T42" fmla="*/ 56 w 21600"/>
                <a:gd name="T43" fmla="*/ 146 h 21600"/>
                <a:gd name="T44" fmla="*/ 46 w 21600"/>
                <a:gd name="T45" fmla="*/ 155 h 21600"/>
                <a:gd name="T46" fmla="*/ 56 w 21600"/>
                <a:gd name="T47" fmla="*/ 163 h 21600"/>
                <a:gd name="T48" fmla="*/ 46 w 21600"/>
                <a:gd name="T49" fmla="*/ 173 h 21600"/>
                <a:gd name="T50" fmla="*/ 46 w 21600"/>
                <a:gd name="T51" fmla="*/ 183 h 21600"/>
                <a:gd name="T52" fmla="*/ 66 w 21600"/>
                <a:gd name="T53" fmla="*/ 200 h 21600"/>
                <a:gd name="T54" fmla="*/ 74 w 21600"/>
                <a:gd name="T55" fmla="*/ 210 h 21600"/>
                <a:gd name="T56" fmla="*/ 74 w 21600"/>
                <a:gd name="T57" fmla="*/ 210 h 21600"/>
                <a:gd name="T58" fmla="*/ 112 w 21600"/>
                <a:gd name="T59" fmla="*/ 183 h 21600"/>
                <a:gd name="T60" fmla="*/ 112 w 21600"/>
                <a:gd name="T61" fmla="*/ 183 h 21600"/>
                <a:gd name="T62" fmla="*/ 122 w 21600"/>
                <a:gd name="T63" fmla="*/ 192 h 21600"/>
                <a:gd name="T64" fmla="*/ 140 w 21600"/>
                <a:gd name="T65" fmla="*/ 192 h 21600"/>
                <a:gd name="T66" fmla="*/ 150 w 21600"/>
                <a:gd name="T67" fmla="*/ 173 h 21600"/>
                <a:gd name="T68" fmla="*/ 168 w 21600"/>
                <a:gd name="T69" fmla="*/ 163 h 21600"/>
                <a:gd name="T70" fmla="*/ 160 w 21600"/>
                <a:gd name="T71" fmla="*/ 128 h 21600"/>
                <a:gd name="T72" fmla="*/ 150 w 21600"/>
                <a:gd name="T73" fmla="*/ 91 h 21600"/>
                <a:gd name="T74" fmla="*/ 122 w 21600"/>
                <a:gd name="T75" fmla="*/ 44 h 21600"/>
                <a:gd name="T76" fmla="*/ 84 w 21600"/>
                <a:gd name="T77" fmla="*/ 0 h 21600"/>
                <a:gd name="T78" fmla="*/ 46 w 21600"/>
                <a:gd name="T79" fmla="*/ 7 h 21600"/>
                <a:gd name="T80" fmla="*/ 8 w 21600"/>
                <a:gd name="T81" fmla="*/ 27 h 21600"/>
                <a:gd name="T82" fmla="*/ 0 w 21600"/>
                <a:gd name="T83" fmla="*/ 44 h 21600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1600" h="21600">
                  <a:moveTo>
                    <a:pt x="12843" y="15746"/>
                  </a:moveTo>
                  <a:lnTo>
                    <a:pt x="14011" y="15746"/>
                  </a:lnTo>
                  <a:lnTo>
                    <a:pt x="12843" y="15746"/>
                  </a:lnTo>
                  <a:close/>
                  <a:moveTo>
                    <a:pt x="6422" y="17966"/>
                  </a:moveTo>
                  <a:lnTo>
                    <a:pt x="5254" y="17159"/>
                  </a:lnTo>
                  <a:lnTo>
                    <a:pt x="6422" y="17159"/>
                  </a:lnTo>
                  <a:lnTo>
                    <a:pt x="6422" y="17966"/>
                  </a:lnTo>
                  <a:close/>
                  <a:moveTo>
                    <a:pt x="17222" y="14938"/>
                  </a:moveTo>
                  <a:lnTo>
                    <a:pt x="16054" y="14938"/>
                  </a:lnTo>
                  <a:lnTo>
                    <a:pt x="16054" y="15746"/>
                  </a:lnTo>
                  <a:lnTo>
                    <a:pt x="17222" y="15746"/>
                  </a:lnTo>
                  <a:lnTo>
                    <a:pt x="17222" y="14938"/>
                  </a:lnTo>
                  <a:close/>
                  <a:moveTo>
                    <a:pt x="20432" y="18572"/>
                  </a:moveTo>
                  <a:lnTo>
                    <a:pt x="20432" y="17966"/>
                  </a:lnTo>
                  <a:lnTo>
                    <a:pt x="21600" y="17966"/>
                  </a:lnTo>
                  <a:lnTo>
                    <a:pt x="21600" y="18572"/>
                  </a:lnTo>
                  <a:lnTo>
                    <a:pt x="20432" y="18572"/>
                  </a:lnTo>
                  <a:close/>
                  <a:moveTo>
                    <a:pt x="21600" y="17159"/>
                  </a:moveTo>
                  <a:lnTo>
                    <a:pt x="20432" y="17966"/>
                  </a:lnTo>
                  <a:lnTo>
                    <a:pt x="20432" y="16351"/>
                  </a:lnTo>
                  <a:lnTo>
                    <a:pt x="21600" y="16351"/>
                  </a:lnTo>
                  <a:lnTo>
                    <a:pt x="21600" y="17159"/>
                  </a:lnTo>
                  <a:close/>
                  <a:moveTo>
                    <a:pt x="7589" y="21600"/>
                  </a:moveTo>
                  <a:lnTo>
                    <a:pt x="7589" y="20994"/>
                  </a:lnTo>
                  <a:lnTo>
                    <a:pt x="9632" y="20187"/>
                  </a:lnTo>
                  <a:lnTo>
                    <a:pt x="10800" y="20994"/>
                  </a:lnTo>
                  <a:lnTo>
                    <a:pt x="9632" y="21600"/>
                  </a:lnTo>
                  <a:lnTo>
                    <a:pt x="7589" y="21600"/>
                  </a:lnTo>
                  <a:close/>
                  <a:moveTo>
                    <a:pt x="0" y="3634"/>
                  </a:moveTo>
                  <a:lnTo>
                    <a:pt x="876" y="3634"/>
                  </a:lnTo>
                  <a:lnTo>
                    <a:pt x="3211" y="5249"/>
                  </a:lnTo>
                  <a:lnTo>
                    <a:pt x="4378" y="5854"/>
                  </a:lnTo>
                  <a:lnTo>
                    <a:pt x="5254" y="5854"/>
                  </a:lnTo>
                  <a:lnTo>
                    <a:pt x="5254" y="6662"/>
                  </a:lnTo>
                  <a:lnTo>
                    <a:pt x="6422" y="7469"/>
                  </a:lnTo>
                  <a:lnTo>
                    <a:pt x="4378" y="7469"/>
                  </a:lnTo>
                  <a:lnTo>
                    <a:pt x="4378" y="6662"/>
                  </a:lnTo>
                  <a:lnTo>
                    <a:pt x="3211" y="7469"/>
                  </a:lnTo>
                  <a:lnTo>
                    <a:pt x="2043" y="8075"/>
                  </a:lnTo>
                  <a:lnTo>
                    <a:pt x="4378" y="8882"/>
                  </a:lnTo>
                  <a:lnTo>
                    <a:pt x="5254" y="8882"/>
                  </a:lnTo>
                  <a:lnTo>
                    <a:pt x="5254" y="10497"/>
                  </a:lnTo>
                  <a:lnTo>
                    <a:pt x="6422" y="10497"/>
                  </a:lnTo>
                  <a:lnTo>
                    <a:pt x="6422" y="11910"/>
                  </a:lnTo>
                  <a:lnTo>
                    <a:pt x="5254" y="11910"/>
                  </a:lnTo>
                  <a:lnTo>
                    <a:pt x="5254" y="12718"/>
                  </a:lnTo>
                  <a:lnTo>
                    <a:pt x="6422" y="12718"/>
                  </a:lnTo>
                  <a:lnTo>
                    <a:pt x="6422" y="13323"/>
                  </a:lnTo>
                  <a:lnTo>
                    <a:pt x="5254" y="13323"/>
                  </a:lnTo>
                  <a:lnTo>
                    <a:pt x="5254" y="14131"/>
                  </a:lnTo>
                  <a:lnTo>
                    <a:pt x="6422" y="14938"/>
                  </a:lnTo>
                  <a:lnTo>
                    <a:pt x="5254" y="14938"/>
                  </a:lnTo>
                  <a:lnTo>
                    <a:pt x="6422" y="16351"/>
                  </a:lnTo>
                  <a:lnTo>
                    <a:pt x="7589" y="16351"/>
                  </a:lnTo>
                  <a:lnTo>
                    <a:pt x="7589" y="17966"/>
                  </a:lnTo>
                  <a:lnTo>
                    <a:pt x="8465" y="17159"/>
                  </a:lnTo>
                  <a:lnTo>
                    <a:pt x="8465" y="16351"/>
                  </a:lnTo>
                  <a:lnTo>
                    <a:pt x="8465" y="17159"/>
                  </a:lnTo>
                  <a:lnTo>
                    <a:pt x="11676" y="14938"/>
                  </a:lnTo>
                  <a:lnTo>
                    <a:pt x="12843" y="14938"/>
                  </a:lnTo>
                  <a:lnTo>
                    <a:pt x="12843" y="15746"/>
                  </a:lnTo>
                  <a:lnTo>
                    <a:pt x="12843" y="14938"/>
                  </a:lnTo>
                  <a:lnTo>
                    <a:pt x="14011" y="14938"/>
                  </a:lnTo>
                  <a:lnTo>
                    <a:pt x="14011" y="15746"/>
                  </a:lnTo>
                  <a:lnTo>
                    <a:pt x="15178" y="14938"/>
                  </a:lnTo>
                  <a:lnTo>
                    <a:pt x="16054" y="15746"/>
                  </a:lnTo>
                  <a:lnTo>
                    <a:pt x="16054" y="14938"/>
                  </a:lnTo>
                  <a:lnTo>
                    <a:pt x="17222" y="14131"/>
                  </a:lnTo>
                  <a:lnTo>
                    <a:pt x="18389" y="14131"/>
                  </a:lnTo>
                  <a:lnTo>
                    <a:pt x="19265" y="13323"/>
                  </a:lnTo>
                  <a:lnTo>
                    <a:pt x="19265" y="10497"/>
                  </a:lnTo>
                  <a:lnTo>
                    <a:pt x="18389" y="10497"/>
                  </a:lnTo>
                  <a:lnTo>
                    <a:pt x="18389" y="8075"/>
                  </a:lnTo>
                  <a:lnTo>
                    <a:pt x="17222" y="7469"/>
                  </a:lnTo>
                  <a:lnTo>
                    <a:pt x="17222" y="5854"/>
                  </a:lnTo>
                  <a:lnTo>
                    <a:pt x="14011" y="3634"/>
                  </a:lnTo>
                  <a:lnTo>
                    <a:pt x="11676" y="2221"/>
                  </a:lnTo>
                  <a:lnTo>
                    <a:pt x="9632" y="0"/>
                  </a:lnTo>
                  <a:lnTo>
                    <a:pt x="8465" y="606"/>
                  </a:lnTo>
                  <a:lnTo>
                    <a:pt x="5254" y="606"/>
                  </a:lnTo>
                  <a:lnTo>
                    <a:pt x="3211" y="2221"/>
                  </a:lnTo>
                  <a:lnTo>
                    <a:pt x="876" y="2221"/>
                  </a:lnTo>
                  <a:lnTo>
                    <a:pt x="0" y="3028"/>
                  </a:lnTo>
                  <a:lnTo>
                    <a:pt x="0" y="3634"/>
                  </a:lnTo>
                  <a:close/>
                  <a:moveTo>
                    <a:pt x="0" y="363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8" name="AutoShape 12"/>
            <p:cNvSpPr>
              <a:spLocks/>
            </p:cNvSpPr>
            <p:nvPr/>
          </p:nvSpPr>
          <p:spPr bwMode="auto">
            <a:xfrm>
              <a:off x="11835" y="2778"/>
              <a:ext cx="198" cy="302"/>
            </a:xfrm>
            <a:custGeom>
              <a:avLst/>
              <a:gdLst>
                <a:gd name="T0" fmla="*/ 0 w 21600"/>
                <a:gd name="T1" fmla="*/ 173 h 21600"/>
                <a:gd name="T2" fmla="*/ 10 w 21600"/>
                <a:gd name="T3" fmla="*/ 146 h 21600"/>
                <a:gd name="T4" fmla="*/ 30 w 21600"/>
                <a:gd name="T5" fmla="*/ 126 h 21600"/>
                <a:gd name="T6" fmla="*/ 48 w 21600"/>
                <a:gd name="T7" fmla="*/ 109 h 21600"/>
                <a:gd name="T8" fmla="*/ 58 w 21600"/>
                <a:gd name="T9" fmla="*/ 72 h 21600"/>
                <a:gd name="T10" fmla="*/ 86 w 21600"/>
                <a:gd name="T11" fmla="*/ 92 h 21600"/>
                <a:gd name="T12" fmla="*/ 114 w 21600"/>
                <a:gd name="T13" fmla="*/ 92 h 21600"/>
                <a:gd name="T14" fmla="*/ 132 w 21600"/>
                <a:gd name="T15" fmla="*/ 82 h 21600"/>
                <a:gd name="T16" fmla="*/ 124 w 21600"/>
                <a:gd name="T17" fmla="*/ 72 h 21600"/>
                <a:gd name="T18" fmla="*/ 124 w 21600"/>
                <a:gd name="T19" fmla="*/ 62 h 21600"/>
                <a:gd name="T20" fmla="*/ 142 w 21600"/>
                <a:gd name="T21" fmla="*/ 45 h 21600"/>
                <a:gd name="T22" fmla="*/ 160 w 21600"/>
                <a:gd name="T23" fmla="*/ 35 h 21600"/>
                <a:gd name="T24" fmla="*/ 170 w 21600"/>
                <a:gd name="T25" fmla="*/ 7 h 21600"/>
                <a:gd name="T26" fmla="*/ 188 w 21600"/>
                <a:gd name="T27" fmla="*/ 27 h 21600"/>
                <a:gd name="T28" fmla="*/ 180 w 21600"/>
                <a:gd name="T29" fmla="*/ 45 h 21600"/>
                <a:gd name="T30" fmla="*/ 170 w 21600"/>
                <a:gd name="T31" fmla="*/ 72 h 21600"/>
                <a:gd name="T32" fmla="*/ 180 w 21600"/>
                <a:gd name="T33" fmla="*/ 92 h 21600"/>
                <a:gd name="T34" fmla="*/ 188 w 21600"/>
                <a:gd name="T35" fmla="*/ 119 h 21600"/>
                <a:gd name="T36" fmla="*/ 170 w 21600"/>
                <a:gd name="T37" fmla="*/ 126 h 21600"/>
                <a:gd name="T38" fmla="*/ 152 w 21600"/>
                <a:gd name="T39" fmla="*/ 156 h 21600"/>
                <a:gd name="T40" fmla="*/ 152 w 21600"/>
                <a:gd name="T41" fmla="*/ 163 h 21600"/>
                <a:gd name="T42" fmla="*/ 132 w 21600"/>
                <a:gd name="T43" fmla="*/ 173 h 21600"/>
                <a:gd name="T44" fmla="*/ 114 w 21600"/>
                <a:gd name="T45" fmla="*/ 183 h 21600"/>
                <a:gd name="T46" fmla="*/ 124 w 21600"/>
                <a:gd name="T47" fmla="*/ 201 h 21600"/>
                <a:gd name="T48" fmla="*/ 124 w 21600"/>
                <a:gd name="T49" fmla="*/ 220 h 21600"/>
                <a:gd name="T50" fmla="*/ 142 w 21600"/>
                <a:gd name="T51" fmla="*/ 228 h 21600"/>
                <a:gd name="T52" fmla="*/ 170 w 21600"/>
                <a:gd name="T53" fmla="*/ 248 h 21600"/>
                <a:gd name="T54" fmla="*/ 132 w 21600"/>
                <a:gd name="T55" fmla="*/ 255 h 21600"/>
                <a:gd name="T56" fmla="*/ 94 w 21600"/>
                <a:gd name="T57" fmla="*/ 275 h 21600"/>
                <a:gd name="T58" fmla="*/ 86 w 21600"/>
                <a:gd name="T59" fmla="*/ 292 h 21600"/>
                <a:gd name="T60" fmla="*/ 66 w 21600"/>
                <a:gd name="T61" fmla="*/ 292 h 21600"/>
                <a:gd name="T62" fmla="*/ 66 w 21600"/>
                <a:gd name="T63" fmla="*/ 302 h 21600"/>
                <a:gd name="T64" fmla="*/ 58 w 21600"/>
                <a:gd name="T65" fmla="*/ 292 h 21600"/>
                <a:gd name="T66" fmla="*/ 38 w 21600"/>
                <a:gd name="T67" fmla="*/ 292 h 21600"/>
                <a:gd name="T68" fmla="*/ 48 w 21600"/>
                <a:gd name="T69" fmla="*/ 255 h 21600"/>
                <a:gd name="T70" fmla="*/ 66 w 21600"/>
                <a:gd name="T71" fmla="*/ 248 h 21600"/>
                <a:gd name="T72" fmla="*/ 38 w 21600"/>
                <a:gd name="T73" fmla="*/ 255 h 21600"/>
                <a:gd name="T74" fmla="*/ 48 w 21600"/>
                <a:gd name="T75" fmla="*/ 220 h 21600"/>
                <a:gd name="T76" fmla="*/ 48 w 21600"/>
                <a:gd name="T77" fmla="*/ 210 h 21600"/>
                <a:gd name="T78" fmla="*/ 38 w 21600"/>
                <a:gd name="T79" fmla="*/ 201 h 21600"/>
                <a:gd name="T80" fmla="*/ 20 w 21600"/>
                <a:gd name="T81" fmla="*/ 201 h 21600"/>
                <a:gd name="T82" fmla="*/ 10 w 21600"/>
                <a:gd name="T83" fmla="*/ 210 h 21600"/>
                <a:gd name="T84" fmla="*/ 0 w 21600"/>
                <a:gd name="T85" fmla="*/ 191 h 2160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21600" h="21600">
                  <a:moveTo>
                    <a:pt x="0" y="13633"/>
                  </a:moveTo>
                  <a:lnTo>
                    <a:pt x="0" y="12393"/>
                  </a:lnTo>
                  <a:lnTo>
                    <a:pt x="1108" y="11685"/>
                  </a:lnTo>
                  <a:lnTo>
                    <a:pt x="1108" y="10446"/>
                  </a:lnTo>
                  <a:lnTo>
                    <a:pt x="3323" y="9738"/>
                  </a:lnTo>
                  <a:lnTo>
                    <a:pt x="3323" y="9030"/>
                  </a:lnTo>
                  <a:lnTo>
                    <a:pt x="4154" y="9030"/>
                  </a:lnTo>
                  <a:lnTo>
                    <a:pt x="5262" y="7790"/>
                  </a:lnTo>
                  <a:lnTo>
                    <a:pt x="5262" y="5843"/>
                  </a:lnTo>
                  <a:lnTo>
                    <a:pt x="6369" y="5134"/>
                  </a:lnTo>
                  <a:lnTo>
                    <a:pt x="7200" y="6551"/>
                  </a:lnTo>
                  <a:lnTo>
                    <a:pt x="9415" y="6551"/>
                  </a:lnTo>
                  <a:lnTo>
                    <a:pt x="10246" y="7082"/>
                  </a:lnTo>
                  <a:lnTo>
                    <a:pt x="12462" y="6551"/>
                  </a:lnTo>
                  <a:lnTo>
                    <a:pt x="13569" y="7082"/>
                  </a:lnTo>
                  <a:lnTo>
                    <a:pt x="14400" y="5843"/>
                  </a:lnTo>
                  <a:lnTo>
                    <a:pt x="13569" y="5843"/>
                  </a:lnTo>
                  <a:lnTo>
                    <a:pt x="13569" y="5134"/>
                  </a:lnTo>
                  <a:lnTo>
                    <a:pt x="12462" y="4426"/>
                  </a:lnTo>
                  <a:lnTo>
                    <a:pt x="13569" y="4426"/>
                  </a:lnTo>
                  <a:lnTo>
                    <a:pt x="15508" y="3895"/>
                  </a:lnTo>
                  <a:lnTo>
                    <a:pt x="15508" y="3187"/>
                  </a:lnTo>
                  <a:lnTo>
                    <a:pt x="16615" y="2479"/>
                  </a:lnTo>
                  <a:lnTo>
                    <a:pt x="17446" y="2479"/>
                  </a:lnTo>
                  <a:lnTo>
                    <a:pt x="17446" y="0"/>
                  </a:lnTo>
                  <a:lnTo>
                    <a:pt x="18554" y="531"/>
                  </a:lnTo>
                  <a:lnTo>
                    <a:pt x="18554" y="1239"/>
                  </a:lnTo>
                  <a:lnTo>
                    <a:pt x="20492" y="1948"/>
                  </a:lnTo>
                  <a:lnTo>
                    <a:pt x="21600" y="2479"/>
                  </a:lnTo>
                  <a:lnTo>
                    <a:pt x="19662" y="3187"/>
                  </a:lnTo>
                  <a:lnTo>
                    <a:pt x="19662" y="3895"/>
                  </a:lnTo>
                  <a:lnTo>
                    <a:pt x="18554" y="5134"/>
                  </a:lnTo>
                  <a:lnTo>
                    <a:pt x="18554" y="5843"/>
                  </a:lnTo>
                  <a:lnTo>
                    <a:pt x="19662" y="6551"/>
                  </a:lnTo>
                  <a:lnTo>
                    <a:pt x="19662" y="7790"/>
                  </a:lnTo>
                  <a:lnTo>
                    <a:pt x="20492" y="8498"/>
                  </a:lnTo>
                  <a:lnTo>
                    <a:pt x="19662" y="8498"/>
                  </a:lnTo>
                  <a:lnTo>
                    <a:pt x="18554" y="9030"/>
                  </a:lnTo>
                  <a:lnTo>
                    <a:pt x="19662" y="9738"/>
                  </a:lnTo>
                  <a:lnTo>
                    <a:pt x="16615" y="11154"/>
                  </a:lnTo>
                  <a:lnTo>
                    <a:pt x="17446" y="11154"/>
                  </a:lnTo>
                  <a:lnTo>
                    <a:pt x="16615" y="11685"/>
                  </a:lnTo>
                  <a:lnTo>
                    <a:pt x="15508" y="11685"/>
                  </a:lnTo>
                  <a:lnTo>
                    <a:pt x="14400" y="12393"/>
                  </a:lnTo>
                  <a:lnTo>
                    <a:pt x="14400" y="13102"/>
                  </a:lnTo>
                  <a:lnTo>
                    <a:pt x="12462" y="13102"/>
                  </a:lnTo>
                  <a:lnTo>
                    <a:pt x="12462" y="13633"/>
                  </a:lnTo>
                  <a:lnTo>
                    <a:pt x="13569" y="14341"/>
                  </a:lnTo>
                  <a:lnTo>
                    <a:pt x="12462" y="15049"/>
                  </a:lnTo>
                  <a:lnTo>
                    <a:pt x="13569" y="15757"/>
                  </a:lnTo>
                  <a:lnTo>
                    <a:pt x="14400" y="15757"/>
                  </a:lnTo>
                  <a:lnTo>
                    <a:pt x="15508" y="16289"/>
                  </a:lnTo>
                  <a:lnTo>
                    <a:pt x="18554" y="16997"/>
                  </a:lnTo>
                  <a:lnTo>
                    <a:pt x="18554" y="17705"/>
                  </a:lnTo>
                  <a:lnTo>
                    <a:pt x="17446" y="18236"/>
                  </a:lnTo>
                  <a:lnTo>
                    <a:pt x="14400" y="18236"/>
                  </a:lnTo>
                  <a:lnTo>
                    <a:pt x="12462" y="19652"/>
                  </a:lnTo>
                  <a:lnTo>
                    <a:pt x="10246" y="19652"/>
                  </a:lnTo>
                  <a:lnTo>
                    <a:pt x="9415" y="20361"/>
                  </a:lnTo>
                  <a:lnTo>
                    <a:pt x="9415" y="20892"/>
                  </a:lnTo>
                  <a:lnTo>
                    <a:pt x="8308" y="20361"/>
                  </a:lnTo>
                  <a:lnTo>
                    <a:pt x="7200" y="20892"/>
                  </a:lnTo>
                  <a:lnTo>
                    <a:pt x="8308" y="20892"/>
                  </a:lnTo>
                  <a:lnTo>
                    <a:pt x="7200" y="21600"/>
                  </a:lnTo>
                  <a:lnTo>
                    <a:pt x="5262" y="21600"/>
                  </a:lnTo>
                  <a:lnTo>
                    <a:pt x="6369" y="20892"/>
                  </a:lnTo>
                  <a:lnTo>
                    <a:pt x="5262" y="20361"/>
                  </a:lnTo>
                  <a:lnTo>
                    <a:pt x="4154" y="20892"/>
                  </a:lnTo>
                  <a:lnTo>
                    <a:pt x="4154" y="18944"/>
                  </a:lnTo>
                  <a:lnTo>
                    <a:pt x="5262" y="18236"/>
                  </a:lnTo>
                  <a:lnTo>
                    <a:pt x="6369" y="18236"/>
                  </a:lnTo>
                  <a:lnTo>
                    <a:pt x="7200" y="17705"/>
                  </a:lnTo>
                  <a:lnTo>
                    <a:pt x="6369" y="18236"/>
                  </a:lnTo>
                  <a:lnTo>
                    <a:pt x="4154" y="18236"/>
                  </a:lnTo>
                  <a:lnTo>
                    <a:pt x="4154" y="16289"/>
                  </a:lnTo>
                  <a:lnTo>
                    <a:pt x="5262" y="15757"/>
                  </a:lnTo>
                  <a:lnTo>
                    <a:pt x="4154" y="15049"/>
                  </a:lnTo>
                  <a:lnTo>
                    <a:pt x="5262" y="15049"/>
                  </a:lnTo>
                  <a:lnTo>
                    <a:pt x="5262" y="14341"/>
                  </a:lnTo>
                  <a:lnTo>
                    <a:pt x="4154" y="14341"/>
                  </a:lnTo>
                  <a:lnTo>
                    <a:pt x="3323" y="15049"/>
                  </a:lnTo>
                  <a:lnTo>
                    <a:pt x="2215" y="14341"/>
                  </a:lnTo>
                  <a:lnTo>
                    <a:pt x="1108" y="14341"/>
                  </a:lnTo>
                  <a:lnTo>
                    <a:pt x="1108" y="15049"/>
                  </a:lnTo>
                  <a:lnTo>
                    <a:pt x="0" y="13633"/>
                  </a:lnTo>
                  <a:close/>
                  <a:moveTo>
                    <a:pt x="0" y="136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299" name="AutoShape 13"/>
            <p:cNvSpPr>
              <a:spLocks/>
            </p:cNvSpPr>
            <p:nvPr/>
          </p:nvSpPr>
          <p:spPr bwMode="auto">
            <a:xfrm>
              <a:off x="10229" y="2393"/>
              <a:ext cx="1289" cy="531"/>
            </a:xfrm>
            <a:custGeom>
              <a:avLst/>
              <a:gdLst>
                <a:gd name="T0" fmla="*/ 56 w 21600"/>
                <a:gd name="T1" fmla="*/ 156 h 21600"/>
                <a:gd name="T2" fmla="*/ 86 w 21600"/>
                <a:gd name="T3" fmla="*/ 128 h 21600"/>
                <a:gd name="T4" fmla="*/ 114 w 21600"/>
                <a:gd name="T5" fmla="*/ 101 h 21600"/>
                <a:gd name="T6" fmla="*/ 226 w 21600"/>
                <a:gd name="T7" fmla="*/ 101 h 21600"/>
                <a:gd name="T8" fmla="*/ 274 w 21600"/>
                <a:gd name="T9" fmla="*/ 136 h 21600"/>
                <a:gd name="T10" fmla="*/ 386 w 21600"/>
                <a:gd name="T11" fmla="*/ 109 h 21600"/>
                <a:gd name="T12" fmla="*/ 348 w 21600"/>
                <a:gd name="T13" fmla="*/ 72 h 21600"/>
                <a:gd name="T14" fmla="*/ 376 w 21600"/>
                <a:gd name="T15" fmla="*/ 17 h 21600"/>
                <a:gd name="T16" fmla="*/ 414 w 21600"/>
                <a:gd name="T17" fmla="*/ 7 h 21600"/>
                <a:gd name="T18" fmla="*/ 507 w 21600"/>
                <a:gd name="T19" fmla="*/ 27 h 21600"/>
                <a:gd name="T20" fmla="*/ 528 w 21600"/>
                <a:gd name="T21" fmla="*/ 64 h 21600"/>
                <a:gd name="T22" fmla="*/ 556 w 21600"/>
                <a:gd name="T23" fmla="*/ 81 h 21600"/>
                <a:gd name="T24" fmla="*/ 629 w 21600"/>
                <a:gd name="T25" fmla="*/ 72 h 21600"/>
                <a:gd name="T26" fmla="*/ 761 w 21600"/>
                <a:gd name="T27" fmla="*/ 91 h 21600"/>
                <a:gd name="T28" fmla="*/ 799 w 21600"/>
                <a:gd name="T29" fmla="*/ 119 h 21600"/>
                <a:gd name="T30" fmla="*/ 941 w 21600"/>
                <a:gd name="T31" fmla="*/ 101 h 21600"/>
                <a:gd name="T32" fmla="*/ 977 w 21600"/>
                <a:gd name="T33" fmla="*/ 72 h 21600"/>
                <a:gd name="T34" fmla="*/ 1005 w 21600"/>
                <a:gd name="T35" fmla="*/ 44 h 21600"/>
                <a:gd name="T36" fmla="*/ 1035 w 21600"/>
                <a:gd name="T37" fmla="*/ 44 h 21600"/>
                <a:gd name="T38" fmla="*/ 1081 w 21600"/>
                <a:gd name="T39" fmla="*/ 54 h 21600"/>
                <a:gd name="T40" fmla="*/ 1109 w 21600"/>
                <a:gd name="T41" fmla="*/ 146 h 21600"/>
                <a:gd name="T42" fmla="*/ 1147 w 21600"/>
                <a:gd name="T43" fmla="*/ 173 h 21600"/>
                <a:gd name="T44" fmla="*/ 1195 w 21600"/>
                <a:gd name="T45" fmla="*/ 156 h 21600"/>
                <a:gd name="T46" fmla="*/ 1241 w 21600"/>
                <a:gd name="T47" fmla="*/ 163 h 21600"/>
                <a:gd name="T48" fmla="*/ 1289 w 21600"/>
                <a:gd name="T49" fmla="*/ 210 h 21600"/>
                <a:gd name="T50" fmla="*/ 1241 w 21600"/>
                <a:gd name="T51" fmla="*/ 227 h 21600"/>
                <a:gd name="T52" fmla="*/ 1203 w 21600"/>
                <a:gd name="T53" fmla="*/ 257 h 21600"/>
                <a:gd name="T54" fmla="*/ 1165 w 21600"/>
                <a:gd name="T55" fmla="*/ 291 h 21600"/>
                <a:gd name="T56" fmla="*/ 1119 w 21600"/>
                <a:gd name="T57" fmla="*/ 311 h 21600"/>
                <a:gd name="T58" fmla="*/ 1091 w 21600"/>
                <a:gd name="T59" fmla="*/ 338 h 21600"/>
                <a:gd name="T60" fmla="*/ 1043 w 21600"/>
                <a:gd name="T61" fmla="*/ 328 h 21600"/>
                <a:gd name="T62" fmla="*/ 997 w 21600"/>
                <a:gd name="T63" fmla="*/ 375 h 21600"/>
                <a:gd name="T64" fmla="*/ 1025 w 21600"/>
                <a:gd name="T65" fmla="*/ 403 h 21600"/>
                <a:gd name="T66" fmla="*/ 987 w 21600"/>
                <a:gd name="T67" fmla="*/ 457 h 21600"/>
                <a:gd name="T68" fmla="*/ 941 w 21600"/>
                <a:gd name="T69" fmla="*/ 477 h 21600"/>
                <a:gd name="T70" fmla="*/ 827 w 21600"/>
                <a:gd name="T71" fmla="*/ 504 h 21600"/>
                <a:gd name="T72" fmla="*/ 771 w 21600"/>
                <a:gd name="T73" fmla="*/ 521 h 21600"/>
                <a:gd name="T74" fmla="*/ 705 w 21600"/>
                <a:gd name="T75" fmla="*/ 521 h 21600"/>
                <a:gd name="T76" fmla="*/ 563 w 21600"/>
                <a:gd name="T77" fmla="*/ 484 h 21600"/>
                <a:gd name="T78" fmla="*/ 403 w 21600"/>
                <a:gd name="T79" fmla="*/ 467 h 21600"/>
                <a:gd name="T80" fmla="*/ 376 w 21600"/>
                <a:gd name="T81" fmla="*/ 430 h 21600"/>
                <a:gd name="T82" fmla="*/ 340 w 21600"/>
                <a:gd name="T83" fmla="*/ 412 h 21600"/>
                <a:gd name="T84" fmla="*/ 292 w 21600"/>
                <a:gd name="T85" fmla="*/ 393 h 21600"/>
                <a:gd name="T86" fmla="*/ 160 w 21600"/>
                <a:gd name="T87" fmla="*/ 348 h 21600"/>
                <a:gd name="T88" fmla="*/ 152 w 21600"/>
                <a:gd name="T89" fmla="*/ 291 h 21600"/>
                <a:gd name="T90" fmla="*/ 122 w 21600"/>
                <a:gd name="T91" fmla="*/ 257 h 21600"/>
                <a:gd name="T92" fmla="*/ 86 w 21600"/>
                <a:gd name="T93" fmla="*/ 247 h 21600"/>
                <a:gd name="T94" fmla="*/ 48 w 21600"/>
                <a:gd name="T95" fmla="*/ 237 h 21600"/>
                <a:gd name="T96" fmla="*/ 10 w 21600"/>
                <a:gd name="T97" fmla="*/ 210 h 21600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1600" h="21600">
                  <a:moveTo>
                    <a:pt x="0" y="7836"/>
                  </a:moveTo>
                  <a:lnTo>
                    <a:pt x="170" y="7033"/>
                  </a:lnTo>
                  <a:lnTo>
                    <a:pt x="638" y="7033"/>
                  </a:lnTo>
                  <a:lnTo>
                    <a:pt x="935" y="6329"/>
                  </a:lnTo>
                  <a:lnTo>
                    <a:pt x="935" y="5927"/>
                  </a:lnTo>
                  <a:lnTo>
                    <a:pt x="1276" y="5526"/>
                  </a:lnTo>
                  <a:lnTo>
                    <a:pt x="1276" y="5224"/>
                  </a:lnTo>
                  <a:lnTo>
                    <a:pt x="1446" y="5224"/>
                  </a:lnTo>
                  <a:lnTo>
                    <a:pt x="1573" y="4822"/>
                  </a:lnTo>
                  <a:lnTo>
                    <a:pt x="1573" y="4420"/>
                  </a:lnTo>
                  <a:lnTo>
                    <a:pt x="1913" y="4420"/>
                  </a:lnTo>
                  <a:lnTo>
                    <a:pt x="1913" y="4119"/>
                  </a:lnTo>
                  <a:lnTo>
                    <a:pt x="2041" y="3717"/>
                  </a:lnTo>
                  <a:lnTo>
                    <a:pt x="3019" y="3717"/>
                  </a:lnTo>
                  <a:lnTo>
                    <a:pt x="3019" y="4119"/>
                  </a:lnTo>
                  <a:lnTo>
                    <a:pt x="3784" y="4119"/>
                  </a:lnTo>
                  <a:lnTo>
                    <a:pt x="3784" y="4420"/>
                  </a:lnTo>
                  <a:lnTo>
                    <a:pt x="4124" y="5224"/>
                  </a:lnTo>
                  <a:lnTo>
                    <a:pt x="4252" y="5224"/>
                  </a:lnTo>
                  <a:lnTo>
                    <a:pt x="4592" y="5526"/>
                  </a:lnTo>
                  <a:lnTo>
                    <a:pt x="4720" y="5224"/>
                  </a:lnTo>
                  <a:lnTo>
                    <a:pt x="6293" y="5224"/>
                  </a:lnTo>
                  <a:lnTo>
                    <a:pt x="6463" y="4822"/>
                  </a:lnTo>
                  <a:lnTo>
                    <a:pt x="6463" y="4420"/>
                  </a:lnTo>
                  <a:lnTo>
                    <a:pt x="6293" y="4420"/>
                  </a:lnTo>
                  <a:lnTo>
                    <a:pt x="6293" y="3315"/>
                  </a:lnTo>
                  <a:lnTo>
                    <a:pt x="6165" y="2913"/>
                  </a:lnTo>
                  <a:lnTo>
                    <a:pt x="5825" y="2913"/>
                  </a:lnTo>
                  <a:lnTo>
                    <a:pt x="5825" y="1808"/>
                  </a:lnTo>
                  <a:lnTo>
                    <a:pt x="5995" y="1507"/>
                  </a:lnTo>
                  <a:lnTo>
                    <a:pt x="5995" y="703"/>
                  </a:lnTo>
                  <a:lnTo>
                    <a:pt x="6293" y="703"/>
                  </a:lnTo>
                  <a:lnTo>
                    <a:pt x="6293" y="0"/>
                  </a:lnTo>
                  <a:lnTo>
                    <a:pt x="6633" y="0"/>
                  </a:lnTo>
                  <a:lnTo>
                    <a:pt x="6761" y="301"/>
                  </a:lnTo>
                  <a:lnTo>
                    <a:pt x="6931" y="301"/>
                  </a:lnTo>
                  <a:lnTo>
                    <a:pt x="7101" y="703"/>
                  </a:lnTo>
                  <a:lnTo>
                    <a:pt x="7739" y="703"/>
                  </a:lnTo>
                  <a:lnTo>
                    <a:pt x="7739" y="1105"/>
                  </a:lnTo>
                  <a:lnTo>
                    <a:pt x="8504" y="1105"/>
                  </a:lnTo>
                  <a:lnTo>
                    <a:pt x="8504" y="1507"/>
                  </a:lnTo>
                  <a:lnTo>
                    <a:pt x="8674" y="1808"/>
                  </a:lnTo>
                  <a:lnTo>
                    <a:pt x="8674" y="2210"/>
                  </a:lnTo>
                  <a:lnTo>
                    <a:pt x="8844" y="2612"/>
                  </a:lnTo>
                  <a:lnTo>
                    <a:pt x="8844" y="2913"/>
                  </a:lnTo>
                  <a:lnTo>
                    <a:pt x="8972" y="2913"/>
                  </a:lnTo>
                  <a:lnTo>
                    <a:pt x="9142" y="3315"/>
                  </a:lnTo>
                  <a:lnTo>
                    <a:pt x="9312" y="3315"/>
                  </a:lnTo>
                  <a:lnTo>
                    <a:pt x="9609" y="3717"/>
                  </a:lnTo>
                  <a:lnTo>
                    <a:pt x="10247" y="3717"/>
                  </a:lnTo>
                  <a:lnTo>
                    <a:pt x="10417" y="3315"/>
                  </a:lnTo>
                  <a:lnTo>
                    <a:pt x="10545" y="2913"/>
                  </a:lnTo>
                  <a:lnTo>
                    <a:pt x="11991" y="2913"/>
                  </a:lnTo>
                  <a:lnTo>
                    <a:pt x="12118" y="3315"/>
                  </a:lnTo>
                  <a:lnTo>
                    <a:pt x="12458" y="3717"/>
                  </a:lnTo>
                  <a:lnTo>
                    <a:pt x="12756" y="3717"/>
                  </a:lnTo>
                  <a:lnTo>
                    <a:pt x="12926" y="4119"/>
                  </a:lnTo>
                  <a:lnTo>
                    <a:pt x="13096" y="4420"/>
                  </a:lnTo>
                  <a:lnTo>
                    <a:pt x="13224" y="4420"/>
                  </a:lnTo>
                  <a:lnTo>
                    <a:pt x="13394" y="4822"/>
                  </a:lnTo>
                  <a:lnTo>
                    <a:pt x="15137" y="4822"/>
                  </a:lnTo>
                  <a:lnTo>
                    <a:pt x="15137" y="4420"/>
                  </a:lnTo>
                  <a:lnTo>
                    <a:pt x="15435" y="4119"/>
                  </a:lnTo>
                  <a:lnTo>
                    <a:pt x="15775" y="4119"/>
                  </a:lnTo>
                  <a:lnTo>
                    <a:pt x="15775" y="3717"/>
                  </a:lnTo>
                  <a:lnTo>
                    <a:pt x="16243" y="3717"/>
                  </a:lnTo>
                  <a:lnTo>
                    <a:pt x="16370" y="3315"/>
                  </a:lnTo>
                  <a:lnTo>
                    <a:pt x="16370" y="2913"/>
                  </a:lnTo>
                  <a:lnTo>
                    <a:pt x="16540" y="2612"/>
                  </a:lnTo>
                  <a:lnTo>
                    <a:pt x="16710" y="2612"/>
                  </a:lnTo>
                  <a:lnTo>
                    <a:pt x="16710" y="2210"/>
                  </a:lnTo>
                  <a:lnTo>
                    <a:pt x="16838" y="1808"/>
                  </a:lnTo>
                  <a:lnTo>
                    <a:pt x="17008" y="1808"/>
                  </a:lnTo>
                  <a:lnTo>
                    <a:pt x="17008" y="2210"/>
                  </a:lnTo>
                  <a:lnTo>
                    <a:pt x="17178" y="1808"/>
                  </a:lnTo>
                  <a:lnTo>
                    <a:pt x="17348" y="1808"/>
                  </a:lnTo>
                  <a:lnTo>
                    <a:pt x="17476" y="2210"/>
                  </a:lnTo>
                  <a:lnTo>
                    <a:pt x="17646" y="2612"/>
                  </a:lnTo>
                  <a:lnTo>
                    <a:pt x="17943" y="2612"/>
                  </a:lnTo>
                  <a:lnTo>
                    <a:pt x="18113" y="2210"/>
                  </a:lnTo>
                  <a:lnTo>
                    <a:pt x="18581" y="2210"/>
                  </a:lnTo>
                  <a:lnTo>
                    <a:pt x="18751" y="2612"/>
                  </a:lnTo>
                  <a:lnTo>
                    <a:pt x="18581" y="4822"/>
                  </a:lnTo>
                  <a:lnTo>
                    <a:pt x="18581" y="5927"/>
                  </a:lnTo>
                  <a:lnTo>
                    <a:pt x="18411" y="6631"/>
                  </a:lnTo>
                  <a:lnTo>
                    <a:pt x="18581" y="7033"/>
                  </a:lnTo>
                  <a:lnTo>
                    <a:pt x="18921" y="7434"/>
                  </a:lnTo>
                  <a:lnTo>
                    <a:pt x="19219" y="7033"/>
                  </a:lnTo>
                  <a:lnTo>
                    <a:pt x="19687" y="7033"/>
                  </a:lnTo>
                  <a:lnTo>
                    <a:pt x="19857" y="7434"/>
                  </a:lnTo>
                  <a:lnTo>
                    <a:pt x="20027" y="7033"/>
                  </a:lnTo>
                  <a:lnTo>
                    <a:pt x="20027" y="6329"/>
                  </a:lnTo>
                  <a:lnTo>
                    <a:pt x="20154" y="6329"/>
                  </a:lnTo>
                  <a:lnTo>
                    <a:pt x="20324" y="5927"/>
                  </a:lnTo>
                  <a:lnTo>
                    <a:pt x="20622" y="6329"/>
                  </a:lnTo>
                  <a:lnTo>
                    <a:pt x="20792" y="6631"/>
                  </a:lnTo>
                  <a:lnTo>
                    <a:pt x="21090" y="7033"/>
                  </a:lnTo>
                  <a:lnTo>
                    <a:pt x="21260" y="7836"/>
                  </a:lnTo>
                  <a:lnTo>
                    <a:pt x="21430" y="8138"/>
                  </a:lnTo>
                  <a:lnTo>
                    <a:pt x="21600" y="8540"/>
                  </a:lnTo>
                  <a:lnTo>
                    <a:pt x="21600" y="8941"/>
                  </a:lnTo>
                  <a:lnTo>
                    <a:pt x="21430" y="8941"/>
                  </a:lnTo>
                  <a:lnTo>
                    <a:pt x="21430" y="9243"/>
                  </a:lnTo>
                  <a:lnTo>
                    <a:pt x="20792" y="9243"/>
                  </a:lnTo>
                  <a:lnTo>
                    <a:pt x="20622" y="9645"/>
                  </a:lnTo>
                  <a:lnTo>
                    <a:pt x="20494" y="10047"/>
                  </a:lnTo>
                  <a:lnTo>
                    <a:pt x="20154" y="10047"/>
                  </a:lnTo>
                  <a:lnTo>
                    <a:pt x="20154" y="10448"/>
                  </a:lnTo>
                  <a:lnTo>
                    <a:pt x="19857" y="10448"/>
                  </a:lnTo>
                  <a:lnTo>
                    <a:pt x="19687" y="11152"/>
                  </a:lnTo>
                  <a:lnTo>
                    <a:pt x="19687" y="11855"/>
                  </a:lnTo>
                  <a:lnTo>
                    <a:pt x="19517" y="11855"/>
                  </a:lnTo>
                  <a:lnTo>
                    <a:pt x="19219" y="12659"/>
                  </a:lnTo>
                  <a:lnTo>
                    <a:pt x="19049" y="12659"/>
                  </a:lnTo>
                  <a:lnTo>
                    <a:pt x="18751" y="12257"/>
                  </a:lnTo>
                  <a:lnTo>
                    <a:pt x="18751" y="12659"/>
                  </a:lnTo>
                  <a:lnTo>
                    <a:pt x="18581" y="13060"/>
                  </a:lnTo>
                  <a:lnTo>
                    <a:pt x="18411" y="13362"/>
                  </a:lnTo>
                  <a:lnTo>
                    <a:pt x="18283" y="13362"/>
                  </a:lnTo>
                  <a:lnTo>
                    <a:pt x="18283" y="13764"/>
                  </a:lnTo>
                  <a:lnTo>
                    <a:pt x="18113" y="14166"/>
                  </a:lnTo>
                  <a:lnTo>
                    <a:pt x="17943" y="13764"/>
                  </a:lnTo>
                  <a:lnTo>
                    <a:pt x="17646" y="13764"/>
                  </a:lnTo>
                  <a:lnTo>
                    <a:pt x="17476" y="13362"/>
                  </a:lnTo>
                  <a:lnTo>
                    <a:pt x="17008" y="13362"/>
                  </a:lnTo>
                  <a:lnTo>
                    <a:pt x="16838" y="13764"/>
                  </a:lnTo>
                  <a:lnTo>
                    <a:pt x="16710" y="14166"/>
                  </a:lnTo>
                  <a:lnTo>
                    <a:pt x="16710" y="15271"/>
                  </a:lnTo>
                  <a:lnTo>
                    <a:pt x="17008" y="15673"/>
                  </a:lnTo>
                  <a:lnTo>
                    <a:pt x="17348" y="15974"/>
                  </a:lnTo>
                  <a:lnTo>
                    <a:pt x="17348" y="16376"/>
                  </a:lnTo>
                  <a:lnTo>
                    <a:pt x="17178" y="16376"/>
                  </a:lnTo>
                  <a:lnTo>
                    <a:pt x="17178" y="16778"/>
                  </a:lnTo>
                  <a:lnTo>
                    <a:pt x="16838" y="17481"/>
                  </a:lnTo>
                  <a:lnTo>
                    <a:pt x="16710" y="18184"/>
                  </a:lnTo>
                  <a:lnTo>
                    <a:pt x="16540" y="18586"/>
                  </a:lnTo>
                  <a:lnTo>
                    <a:pt x="16370" y="18586"/>
                  </a:lnTo>
                  <a:lnTo>
                    <a:pt x="16243" y="18988"/>
                  </a:lnTo>
                  <a:lnTo>
                    <a:pt x="15902" y="18988"/>
                  </a:lnTo>
                  <a:lnTo>
                    <a:pt x="15775" y="19390"/>
                  </a:lnTo>
                  <a:lnTo>
                    <a:pt x="15137" y="19390"/>
                  </a:lnTo>
                  <a:lnTo>
                    <a:pt x="14967" y="19691"/>
                  </a:lnTo>
                  <a:lnTo>
                    <a:pt x="14797" y="19691"/>
                  </a:lnTo>
                  <a:lnTo>
                    <a:pt x="13861" y="20495"/>
                  </a:lnTo>
                  <a:lnTo>
                    <a:pt x="13691" y="20796"/>
                  </a:lnTo>
                  <a:lnTo>
                    <a:pt x="13394" y="21600"/>
                  </a:lnTo>
                  <a:lnTo>
                    <a:pt x="12926" y="21600"/>
                  </a:lnTo>
                  <a:lnTo>
                    <a:pt x="12926" y="21198"/>
                  </a:lnTo>
                  <a:lnTo>
                    <a:pt x="12586" y="21198"/>
                  </a:lnTo>
                  <a:lnTo>
                    <a:pt x="12288" y="21600"/>
                  </a:lnTo>
                  <a:lnTo>
                    <a:pt x="12118" y="21198"/>
                  </a:lnTo>
                  <a:lnTo>
                    <a:pt x="11820" y="21198"/>
                  </a:lnTo>
                  <a:lnTo>
                    <a:pt x="11523" y="20796"/>
                  </a:lnTo>
                  <a:lnTo>
                    <a:pt x="11013" y="20495"/>
                  </a:lnTo>
                  <a:lnTo>
                    <a:pt x="10715" y="19691"/>
                  </a:lnTo>
                  <a:lnTo>
                    <a:pt x="9439" y="19691"/>
                  </a:lnTo>
                  <a:lnTo>
                    <a:pt x="9439" y="20093"/>
                  </a:lnTo>
                  <a:lnTo>
                    <a:pt x="6931" y="20093"/>
                  </a:lnTo>
                  <a:lnTo>
                    <a:pt x="6761" y="19390"/>
                  </a:lnTo>
                  <a:lnTo>
                    <a:pt x="6761" y="18988"/>
                  </a:lnTo>
                  <a:lnTo>
                    <a:pt x="6633" y="18586"/>
                  </a:lnTo>
                  <a:lnTo>
                    <a:pt x="6463" y="18184"/>
                  </a:lnTo>
                  <a:lnTo>
                    <a:pt x="6463" y="17883"/>
                  </a:lnTo>
                  <a:lnTo>
                    <a:pt x="6293" y="17481"/>
                  </a:lnTo>
                  <a:lnTo>
                    <a:pt x="6165" y="17481"/>
                  </a:lnTo>
                  <a:lnTo>
                    <a:pt x="6165" y="17079"/>
                  </a:lnTo>
                  <a:lnTo>
                    <a:pt x="5825" y="17079"/>
                  </a:lnTo>
                  <a:lnTo>
                    <a:pt x="5698" y="16778"/>
                  </a:lnTo>
                  <a:lnTo>
                    <a:pt x="5357" y="16376"/>
                  </a:lnTo>
                  <a:lnTo>
                    <a:pt x="5060" y="16376"/>
                  </a:lnTo>
                  <a:lnTo>
                    <a:pt x="5060" y="15974"/>
                  </a:lnTo>
                  <a:lnTo>
                    <a:pt x="4890" y="15974"/>
                  </a:lnTo>
                  <a:lnTo>
                    <a:pt x="4422" y="15673"/>
                  </a:lnTo>
                  <a:lnTo>
                    <a:pt x="3019" y="15673"/>
                  </a:lnTo>
                  <a:lnTo>
                    <a:pt x="2679" y="14869"/>
                  </a:lnTo>
                  <a:lnTo>
                    <a:pt x="2679" y="14166"/>
                  </a:lnTo>
                  <a:lnTo>
                    <a:pt x="2849" y="14166"/>
                  </a:lnTo>
                  <a:lnTo>
                    <a:pt x="2849" y="12659"/>
                  </a:lnTo>
                  <a:lnTo>
                    <a:pt x="2679" y="12257"/>
                  </a:lnTo>
                  <a:lnTo>
                    <a:pt x="2551" y="11855"/>
                  </a:lnTo>
                  <a:lnTo>
                    <a:pt x="2381" y="11553"/>
                  </a:lnTo>
                  <a:lnTo>
                    <a:pt x="2381" y="11152"/>
                  </a:lnTo>
                  <a:lnTo>
                    <a:pt x="2211" y="10750"/>
                  </a:lnTo>
                  <a:lnTo>
                    <a:pt x="2041" y="10448"/>
                  </a:lnTo>
                  <a:lnTo>
                    <a:pt x="1913" y="10047"/>
                  </a:lnTo>
                  <a:lnTo>
                    <a:pt x="1743" y="10047"/>
                  </a:lnTo>
                  <a:lnTo>
                    <a:pt x="1573" y="10448"/>
                  </a:lnTo>
                  <a:lnTo>
                    <a:pt x="1446" y="10047"/>
                  </a:lnTo>
                  <a:lnTo>
                    <a:pt x="1106" y="10047"/>
                  </a:lnTo>
                  <a:lnTo>
                    <a:pt x="935" y="10448"/>
                  </a:lnTo>
                  <a:lnTo>
                    <a:pt x="808" y="10047"/>
                  </a:lnTo>
                  <a:lnTo>
                    <a:pt x="808" y="9645"/>
                  </a:lnTo>
                  <a:lnTo>
                    <a:pt x="638" y="9645"/>
                  </a:lnTo>
                  <a:lnTo>
                    <a:pt x="170" y="8540"/>
                  </a:lnTo>
                  <a:lnTo>
                    <a:pt x="170" y="8138"/>
                  </a:lnTo>
                  <a:lnTo>
                    <a:pt x="170" y="8540"/>
                  </a:lnTo>
                  <a:lnTo>
                    <a:pt x="0" y="8138"/>
                  </a:lnTo>
                  <a:lnTo>
                    <a:pt x="0" y="7836"/>
                  </a:lnTo>
                  <a:close/>
                  <a:moveTo>
                    <a:pt x="0" y="78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00" name="AutoShape 14"/>
            <p:cNvSpPr>
              <a:spLocks/>
            </p:cNvSpPr>
            <p:nvPr/>
          </p:nvSpPr>
          <p:spPr bwMode="auto">
            <a:xfrm>
              <a:off x="8633" y="2291"/>
              <a:ext cx="1578" cy="735"/>
            </a:xfrm>
            <a:custGeom>
              <a:avLst/>
              <a:gdLst>
                <a:gd name="T0" fmla="*/ 104 w 21600"/>
                <a:gd name="T1" fmla="*/ 478 h 21600"/>
                <a:gd name="T2" fmla="*/ 18 w 21600"/>
                <a:gd name="T3" fmla="*/ 413 h 21600"/>
                <a:gd name="T4" fmla="*/ 10 w 21600"/>
                <a:gd name="T5" fmla="*/ 339 h 21600"/>
                <a:gd name="T6" fmla="*/ 66 w 21600"/>
                <a:gd name="T7" fmla="*/ 349 h 21600"/>
                <a:gd name="T8" fmla="*/ 94 w 21600"/>
                <a:gd name="T9" fmla="*/ 275 h 21600"/>
                <a:gd name="T10" fmla="*/ 140 w 21600"/>
                <a:gd name="T11" fmla="*/ 247 h 21600"/>
                <a:gd name="T12" fmla="*/ 167 w 21600"/>
                <a:gd name="T13" fmla="*/ 257 h 21600"/>
                <a:gd name="T14" fmla="*/ 206 w 21600"/>
                <a:gd name="T15" fmla="*/ 257 h 21600"/>
                <a:gd name="T16" fmla="*/ 261 w 21600"/>
                <a:gd name="T17" fmla="*/ 265 h 21600"/>
                <a:gd name="T18" fmla="*/ 299 w 21600"/>
                <a:gd name="T19" fmla="*/ 285 h 21600"/>
                <a:gd name="T20" fmla="*/ 348 w 21600"/>
                <a:gd name="T21" fmla="*/ 285 h 21600"/>
                <a:gd name="T22" fmla="*/ 413 w 21600"/>
                <a:gd name="T23" fmla="*/ 275 h 21600"/>
                <a:gd name="T24" fmla="*/ 431 w 21600"/>
                <a:gd name="T25" fmla="*/ 275 h 21600"/>
                <a:gd name="T26" fmla="*/ 507 w 21600"/>
                <a:gd name="T27" fmla="*/ 275 h 21600"/>
                <a:gd name="T28" fmla="*/ 515 w 21600"/>
                <a:gd name="T29" fmla="*/ 230 h 21600"/>
                <a:gd name="T30" fmla="*/ 507 w 21600"/>
                <a:gd name="T31" fmla="*/ 203 h 21600"/>
                <a:gd name="T32" fmla="*/ 545 w 21600"/>
                <a:gd name="T33" fmla="*/ 156 h 21600"/>
                <a:gd name="T34" fmla="*/ 507 w 21600"/>
                <a:gd name="T35" fmla="*/ 139 h 21600"/>
                <a:gd name="T36" fmla="*/ 507 w 21600"/>
                <a:gd name="T37" fmla="*/ 101 h 21600"/>
                <a:gd name="T38" fmla="*/ 563 w 21600"/>
                <a:gd name="T39" fmla="*/ 109 h 21600"/>
                <a:gd name="T40" fmla="*/ 629 w 21600"/>
                <a:gd name="T41" fmla="*/ 74 h 21600"/>
                <a:gd name="T42" fmla="*/ 723 w 21600"/>
                <a:gd name="T43" fmla="*/ 37 h 21600"/>
                <a:gd name="T44" fmla="*/ 769 w 21600"/>
                <a:gd name="T45" fmla="*/ 10 h 21600"/>
                <a:gd name="T46" fmla="*/ 855 w 21600"/>
                <a:gd name="T47" fmla="*/ 17 h 21600"/>
                <a:gd name="T48" fmla="*/ 873 w 21600"/>
                <a:gd name="T49" fmla="*/ 64 h 21600"/>
                <a:gd name="T50" fmla="*/ 929 w 21600"/>
                <a:gd name="T51" fmla="*/ 64 h 21600"/>
                <a:gd name="T52" fmla="*/ 977 w 21600"/>
                <a:gd name="T53" fmla="*/ 74 h 21600"/>
                <a:gd name="T54" fmla="*/ 1015 w 21600"/>
                <a:gd name="T55" fmla="*/ 92 h 21600"/>
                <a:gd name="T56" fmla="*/ 1053 w 21600"/>
                <a:gd name="T57" fmla="*/ 74 h 21600"/>
                <a:gd name="T58" fmla="*/ 1099 w 21600"/>
                <a:gd name="T59" fmla="*/ 37 h 21600"/>
                <a:gd name="T60" fmla="*/ 1286 w 21600"/>
                <a:gd name="T61" fmla="*/ 220 h 21600"/>
                <a:gd name="T62" fmla="*/ 1324 w 21600"/>
                <a:gd name="T63" fmla="*/ 230 h 21600"/>
                <a:gd name="T64" fmla="*/ 1370 w 21600"/>
                <a:gd name="T65" fmla="*/ 210 h 21600"/>
                <a:gd name="T66" fmla="*/ 1464 w 21600"/>
                <a:gd name="T67" fmla="*/ 247 h 21600"/>
                <a:gd name="T68" fmla="*/ 1550 w 21600"/>
                <a:gd name="T69" fmla="*/ 257 h 21600"/>
                <a:gd name="T70" fmla="*/ 1568 w 21600"/>
                <a:gd name="T71" fmla="*/ 302 h 21600"/>
                <a:gd name="T72" fmla="*/ 1530 w 21600"/>
                <a:gd name="T73" fmla="*/ 359 h 21600"/>
                <a:gd name="T74" fmla="*/ 1522 w 21600"/>
                <a:gd name="T75" fmla="*/ 413 h 21600"/>
                <a:gd name="T76" fmla="*/ 1456 w 21600"/>
                <a:gd name="T77" fmla="*/ 403 h 21600"/>
                <a:gd name="T78" fmla="*/ 1446 w 21600"/>
                <a:gd name="T79" fmla="*/ 488 h 21600"/>
                <a:gd name="T80" fmla="*/ 1342 w 21600"/>
                <a:gd name="T81" fmla="*/ 522 h 21600"/>
                <a:gd name="T82" fmla="*/ 1390 w 21600"/>
                <a:gd name="T83" fmla="*/ 579 h 21600"/>
                <a:gd name="T84" fmla="*/ 1390 w 21600"/>
                <a:gd name="T85" fmla="*/ 624 h 21600"/>
                <a:gd name="T86" fmla="*/ 1202 w 21600"/>
                <a:gd name="T87" fmla="*/ 634 h 21600"/>
                <a:gd name="T88" fmla="*/ 1022 w 21600"/>
                <a:gd name="T89" fmla="*/ 643 h 21600"/>
                <a:gd name="T90" fmla="*/ 977 w 21600"/>
                <a:gd name="T91" fmla="*/ 688 h 21600"/>
                <a:gd name="T92" fmla="*/ 873 w 21600"/>
                <a:gd name="T93" fmla="*/ 735 h 21600"/>
                <a:gd name="T94" fmla="*/ 789 w 21600"/>
                <a:gd name="T95" fmla="*/ 614 h 21600"/>
                <a:gd name="T96" fmla="*/ 403 w 21600"/>
                <a:gd name="T97" fmla="*/ 559 h 21600"/>
                <a:gd name="T98" fmla="*/ 310 w 21600"/>
                <a:gd name="T99" fmla="*/ 698 h 21600"/>
                <a:gd name="T100" fmla="*/ 254 w 21600"/>
                <a:gd name="T101" fmla="*/ 661 h 21600"/>
                <a:gd name="T102" fmla="*/ 206 w 21600"/>
                <a:gd name="T103" fmla="*/ 624 h 21600"/>
                <a:gd name="T104" fmla="*/ 206 w 21600"/>
                <a:gd name="T105" fmla="*/ 587 h 21600"/>
                <a:gd name="T106" fmla="*/ 206 w 21600"/>
                <a:gd name="T107" fmla="*/ 569 h 21600"/>
                <a:gd name="T108" fmla="*/ 292 w 21600"/>
                <a:gd name="T109" fmla="*/ 549 h 21600"/>
                <a:gd name="T110" fmla="*/ 271 w 21600"/>
                <a:gd name="T111" fmla="*/ 505 h 21600"/>
                <a:gd name="T112" fmla="*/ 233 w 21600"/>
                <a:gd name="T113" fmla="*/ 468 h 21600"/>
                <a:gd name="T114" fmla="*/ 167 w 21600"/>
                <a:gd name="T115" fmla="*/ 478 h 2160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1600" h="21600">
                  <a:moveTo>
                    <a:pt x="1667" y="14545"/>
                  </a:moveTo>
                  <a:lnTo>
                    <a:pt x="1528" y="14327"/>
                  </a:lnTo>
                  <a:lnTo>
                    <a:pt x="1285" y="14545"/>
                  </a:lnTo>
                  <a:lnTo>
                    <a:pt x="1146" y="14327"/>
                  </a:lnTo>
                  <a:lnTo>
                    <a:pt x="1146" y="14036"/>
                  </a:lnTo>
                  <a:lnTo>
                    <a:pt x="1424" y="14036"/>
                  </a:lnTo>
                  <a:lnTo>
                    <a:pt x="1146" y="13236"/>
                  </a:lnTo>
                  <a:lnTo>
                    <a:pt x="903" y="12945"/>
                  </a:lnTo>
                  <a:lnTo>
                    <a:pt x="521" y="12655"/>
                  </a:lnTo>
                  <a:lnTo>
                    <a:pt x="521" y="12945"/>
                  </a:lnTo>
                  <a:lnTo>
                    <a:pt x="243" y="12436"/>
                  </a:lnTo>
                  <a:lnTo>
                    <a:pt x="243" y="12145"/>
                  </a:lnTo>
                  <a:lnTo>
                    <a:pt x="0" y="11855"/>
                  </a:lnTo>
                  <a:lnTo>
                    <a:pt x="0" y="11564"/>
                  </a:lnTo>
                  <a:lnTo>
                    <a:pt x="139" y="10764"/>
                  </a:lnTo>
                  <a:lnTo>
                    <a:pt x="0" y="10764"/>
                  </a:lnTo>
                  <a:lnTo>
                    <a:pt x="0" y="10255"/>
                  </a:lnTo>
                  <a:lnTo>
                    <a:pt x="139" y="9964"/>
                  </a:lnTo>
                  <a:lnTo>
                    <a:pt x="243" y="9673"/>
                  </a:lnTo>
                  <a:lnTo>
                    <a:pt x="243" y="9455"/>
                  </a:lnTo>
                  <a:lnTo>
                    <a:pt x="382" y="9164"/>
                  </a:lnTo>
                  <a:lnTo>
                    <a:pt x="625" y="9673"/>
                  </a:lnTo>
                  <a:lnTo>
                    <a:pt x="625" y="9964"/>
                  </a:lnTo>
                  <a:lnTo>
                    <a:pt x="903" y="10255"/>
                  </a:lnTo>
                  <a:lnTo>
                    <a:pt x="1007" y="9964"/>
                  </a:lnTo>
                  <a:lnTo>
                    <a:pt x="1007" y="9673"/>
                  </a:lnTo>
                  <a:lnTo>
                    <a:pt x="903" y="8873"/>
                  </a:lnTo>
                  <a:lnTo>
                    <a:pt x="1146" y="8655"/>
                  </a:lnTo>
                  <a:lnTo>
                    <a:pt x="1285" y="8655"/>
                  </a:lnTo>
                  <a:lnTo>
                    <a:pt x="1285" y="8073"/>
                  </a:lnTo>
                  <a:lnTo>
                    <a:pt x="1424" y="7782"/>
                  </a:lnTo>
                  <a:lnTo>
                    <a:pt x="1528" y="7782"/>
                  </a:lnTo>
                  <a:lnTo>
                    <a:pt x="1528" y="7564"/>
                  </a:lnTo>
                  <a:lnTo>
                    <a:pt x="1806" y="7564"/>
                  </a:lnTo>
                  <a:lnTo>
                    <a:pt x="1806" y="6982"/>
                  </a:lnTo>
                  <a:lnTo>
                    <a:pt x="1910" y="7273"/>
                  </a:lnTo>
                  <a:lnTo>
                    <a:pt x="2049" y="7273"/>
                  </a:lnTo>
                  <a:lnTo>
                    <a:pt x="2049" y="7782"/>
                  </a:lnTo>
                  <a:lnTo>
                    <a:pt x="2188" y="7564"/>
                  </a:lnTo>
                  <a:lnTo>
                    <a:pt x="2188" y="7273"/>
                  </a:lnTo>
                  <a:lnTo>
                    <a:pt x="2292" y="7273"/>
                  </a:lnTo>
                  <a:lnTo>
                    <a:pt x="2292" y="7564"/>
                  </a:lnTo>
                  <a:lnTo>
                    <a:pt x="2292" y="7273"/>
                  </a:lnTo>
                  <a:lnTo>
                    <a:pt x="2431" y="7273"/>
                  </a:lnTo>
                  <a:lnTo>
                    <a:pt x="2570" y="6982"/>
                  </a:lnTo>
                  <a:lnTo>
                    <a:pt x="2709" y="6982"/>
                  </a:lnTo>
                  <a:lnTo>
                    <a:pt x="2709" y="7273"/>
                  </a:lnTo>
                  <a:lnTo>
                    <a:pt x="2813" y="7564"/>
                  </a:lnTo>
                  <a:lnTo>
                    <a:pt x="3091" y="7273"/>
                  </a:lnTo>
                  <a:lnTo>
                    <a:pt x="3195" y="7273"/>
                  </a:lnTo>
                  <a:lnTo>
                    <a:pt x="3195" y="7564"/>
                  </a:lnTo>
                  <a:lnTo>
                    <a:pt x="3334" y="7564"/>
                  </a:lnTo>
                  <a:lnTo>
                    <a:pt x="3473" y="7782"/>
                  </a:lnTo>
                  <a:lnTo>
                    <a:pt x="3577" y="7782"/>
                  </a:lnTo>
                  <a:lnTo>
                    <a:pt x="3577" y="8073"/>
                  </a:lnTo>
                  <a:lnTo>
                    <a:pt x="3855" y="8364"/>
                  </a:lnTo>
                  <a:lnTo>
                    <a:pt x="3994" y="8364"/>
                  </a:lnTo>
                  <a:lnTo>
                    <a:pt x="3994" y="8655"/>
                  </a:lnTo>
                  <a:lnTo>
                    <a:pt x="4098" y="8655"/>
                  </a:lnTo>
                  <a:lnTo>
                    <a:pt x="4098" y="8364"/>
                  </a:lnTo>
                  <a:lnTo>
                    <a:pt x="4237" y="8073"/>
                  </a:lnTo>
                  <a:lnTo>
                    <a:pt x="4237" y="8364"/>
                  </a:lnTo>
                  <a:lnTo>
                    <a:pt x="4480" y="8364"/>
                  </a:lnTo>
                  <a:lnTo>
                    <a:pt x="4480" y="8655"/>
                  </a:lnTo>
                  <a:lnTo>
                    <a:pt x="4619" y="8655"/>
                  </a:lnTo>
                  <a:lnTo>
                    <a:pt x="4758" y="8364"/>
                  </a:lnTo>
                  <a:lnTo>
                    <a:pt x="4758" y="8073"/>
                  </a:lnTo>
                  <a:lnTo>
                    <a:pt x="4896" y="8073"/>
                  </a:lnTo>
                  <a:lnTo>
                    <a:pt x="4896" y="7782"/>
                  </a:lnTo>
                  <a:lnTo>
                    <a:pt x="5278" y="7782"/>
                  </a:lnTo>
                  <a:lnTo>
                    <a:pt x="5383" y="8073"/>
                  </a:lnTo>
                  <a:lnTo>
                    <a:pt x="5660" y="8073"/>
                  </a:lnTo>
                  <a:lnTo>
                    <a:pt x="5522" y="7782"/>
                  </a:lnTo>
                  <a:lnTo>
                    <a:pt x="5765" y="7782"/>
                  </a:lnTo>
                  <a:lnTo>
                    <a:pt x="5904" y="7564"/>
                  </a:lnTo>
                  <a:lnTo>
                    <a:pt x="6042" y="7782"/>
                  </a:lnTo>
                  <a:lnTo>
                    <a:pt x="6042" y="8073"/>
                  </a:lnTo>
                  <a:lnTo>
                    <a:pt x="5904" y="8073"/>
                  </a:lnTo>
                  <a:lnTo>
                    <a:pt x="6042" y="8364"/>
                  </a:lnTo>
                  <a:lnTo>
                    <a:pt x="6424" y="8364"/>
                  </a:lnTo>
                  <a:lnTo>
                    <a:pt x="6668" y="8655"/>
                  </a:lnTo>
                  <a:lnTo>
                    <a:pt x="6806" y="8655"/>
                  </a:lnTo>
                  <a:lnTo>
                    <a:pt x="6806" y="8073"/>
                  </a:lnTo>
                  <a:lnTo>
                    <a:pt x="6945" y="8073"/>
                  </a:lnTo>
                  <a:lnTo>
                    <a:pt x="7050" y="8364"/>
                  </a:lnTo>
                  <a:lnTo>
                    <a:pt x="7188" y="8364"/>
                  </a:lnTo>
                  <a:lnTo>
                    <a:pt x="7466" y="8073"/>
                  </a:lnTo>
                  <a:lnTo>
                    <a:pt x="7466" y="6982"/>
                  </a:lnTo>
                  <a:lnTo>
                    <a:pt x="7188" y="6982"/>
                  </a:lnTo>
                  <a:lnTo>
                    <a:pt x="7050" y="6764"/>
                  </a:lnTo>
                  <a:lnTo>
                    <a:pt x="6945" y="6764"/>
                  </a:lnTo>
                  <a:lnTo>
                    <a:pt x="6945" y="6473"/>
                  </a:lnTo>
                  <a:lnTo>
                    <a:pt x="6806" y="6473"/>
                  </a:lnTo>
                  <a:lnTo>
                    <a:pt x="6668" y="6182"/>
                  </a:lnTo>
                  <a:lnTo>
                    <a:pt x="6806" y="6182"/>
                  </a:lnTo>
                  <a:lnTo>
                    <a:pt x="6945" y="5964"/>
                  </a:lnTo>
                  <a:lnTo>
                    <a:pt x="6945" y="5382"/>
                  </a:lnTo>
                  <a:lnTo>
                    <a:pt x="6806" y="5382"/>
                  </a:lnTo>
                  <a:lnTo>
                    <a:pt x="6806" y="5091"/>
                  </a:lnTo>
                  <a:lnTo>
                    <a:pt x="6945" y="4873"/>
                  </a:lnTo>
                  <a:lnTo>
                    <a:pt x="7050" y="4582"/>
                  </a:lnTo>
                  <a:lnTo>
                    <a:pt x="7466" y="4582"/>
                  </a:lnTo>
                  <a:lnTo>
                    <a:pt x="7466" y="4291"/>
                  </a:lnTo>
                  <a:lnTo>
                    <a:pt x="7327" y="4073"/>
                  </a:lnTo>
                  <a:lnTo>
                    <a:pt x="7188" y="4073"/>
                  </a:lnTo>
                  <a:lnTo>
                    <a:pt x="7188" y="4291"/>
                  </a:lnTo>
                  <a:lnTo>
                    <a:pt x="7050" y="4073"/>
                  </a:lnTo>
                  <a:lnTo>
                    <a:pt x="6945" y="4073"/>
                  </a:lnTo>
                  <a:lnTo>
                    <a:pt x="7050" y="4073"/>
                  </a:lnTo>
                  <a:lnTo>
                    <a:pt x="7050" y="3782"/>
                  </a:lnTo>
                  <a:lnTo>
                    <a:pt x="6806" y="3782"/>
                  </a:lnTo>
                  <a:lnTo>
                    <a:pt x="6806" y="3200"/>
                  </a:lnTo>
                  <a:lnTo>
                    <a:pt x="6945" y="3200"/>
                  </a:lnTo>
                  <a:lnTo>
                    <a:pt x="6945" y="2982"/>
                  </a:lnTo>
                  <a:lnTo>
                    <a:pt x="7050" y="2982"/>
                  </a:lnTo>
                  <a:lnTo>
                    <a:pt x="7050" y="3200"/>
                  </a:lnTo>
                  <a:lnTo>
                    <a:pt x="7466" y="3200"/>
                  </a:lnTo>
                  <a:lnTo>
                    <a:pt x="7466" y="2982"/>
                  </a:lnTo>
                  <a:lnTo>
                    <a:pt x="7570" y="2982"/>
                  </a:lnTo>
                  <a:lnTo>
                    <a:pt x="7709" y="3200"/>
                  </a:lnTo>
                  <a:lnTo>
                    <a:pt x="7709" y="2982"/>
                  </a:lnTo>
                  <a:lnTo>
                    <a:pt x="7952" y="2691"/>
                  </a:lnTo>
                  <a:lnTo>
                    <a:pt x="8334" y="2691"/>
                  </a:lnTo>
                  <a:lnTo>
                    <a:pt x="8334" y="2400"/>
                  </a:lnTo>
                  <a:lnTo>
                    <a:pt x="8473" y="2400"/>
                  </a:lnTo>
                  <a:lnTo>
                    <a:pt x="8612" y="2182"/>
                  </a:lnTo>
                  <a:lnTo>
                    <a:pt x="8994" y="2182"/>
                  </a:lnTo>
                  <a:lnTo>
                    <a:pt x="8994" y="1891"/>
                  </a:lnTo>
                  <a:lnTo>
                    <a:pt x="9133" y="1891"/>
                  </a:lnTo>
                  <a:lnTo>
                    <a:pt x="9133" y="1600"/>
                  </a:lnTo>
                  <a:lnTo>
                    <a:pt x="9654" y="1600"/>
                  </a:lnTo>
                  <a:lnTo>
                    <a:pt x="9897" y="1091"/>
                  </a:lnTo>
                  <a:lnTo>
                    <a:pt x="10140" y="1091"/>
                  </a:lnTo>
                  <a:lnTo>
                    <a:pt x="10140" y="800"/>
                  </a:lnTo>
                  <a:lnTo>
                    <a:pt x="10418" y="800"/>
                  </a:lnTo>
                  <a:lnTo>
                    <a:pt x="10418" y="509"/>
                  </a:lnTo>
                  <a:lnTo>
                    <a:pt x="10522" y="509"/>
                  </a:lnTo>
                  <a:lnTo>
                    <a:pt x="10522" y="291"/>
                  </a:lnTo>
                  <a:lnTo>
                    <a:pt x="10661" y="0"/>
                  </a:lnTo>
                  <a:lnTo>
                    <a:pt x="10800" y="291"/>
                  </a:lnTo>
                  <a:lnTo>
                    <a:pt x="10800" y="0"/>
                  </a:lnTo>
                  <a:lnTo>
                    <a:pt x="11043" y="291"/>
                  </a:lnTo>
                  <a:lnTo>
                    <a:pt x="11703" y="291"/>
                  </a:lnTo>
                  <a:lnTo>
                    <a:pt x="11703" y="509"/>
                  </a:lnTo>
                  <a:lnTo>
                    <a:pt x="11807" y="800"/>
                  </a:lnTo>
                  <a:lnTo>
                    <a:pt x="11807" y="1091"/>
                  </a:lnTo>
                  <a:lnTo>
                    <a:pt x="11946" y="1091"/>
                  </a:lnTo>
                  <a:lnTo>
                    <a:pt x="11946" y="1600"/>
                  </a:lnTo>
                  <a:lnTo>
                    <a:pt x="11807" y="1600"/>
                  </a:lnTo>
                  <a:lnTo>
                    <a:pt x="11946" y="1891"/>
                  </a:lnTo>
                  <a:lnTo>
                    <a:pt x="12328" y="1891"/>
                  </a:lnTo>
                  <a:lnTo>
                    <a:pt x="12328" y="1600"/>
                  </a:lnTo>
                  <a:lnTo>
                    <a:pt x="12328" y="1891"/>
                  </a:lnTo>
                  <a:lnTo>
                    <a:pt x="12467" y="1891"/>
                  </a:lnTo>
                  <a:lnTo>
                    <a:pt x="12467" y="1600"/>
                  </a:lnTo>
                  <a:lnTo>
                    <a:pt x="12710" y="1891"/>
                  </a:lnTo>
                  <a:lnTo>
                    <a:pt x="12710" y="2400"/>
                  </a:lnTo>
                  <a:lnTo>
                    <a:pt x="12849" y="2400"/>
                  </a:lnTo>
                  <a:lnTo>
                    <a:pt x="12849" y="1891"/>
                  </a:lnTo>
                  <a:lnTo>
                    <a:pt x="12988" y="1891"/>
                  </a:lnTo>
                  <a:lnTo>
                    <a:pt x="13092" y="2182"/>
                  </a:lnTo>
                  <a:lnTo>
                    <a:pt x="13370" y="2182"/>
                  </a:lnTo>
                  <a:lnTo>
                    <a:pt x="13370" y="2400"/>
                  </a:lnTo>
                  <a:lnTo>
                    <a:pt x="13231" y="2400"/>
                  </a:lnTo>
                  <a:lnTo>
                    <a:pt x="13231" y="2691"/>
                  </a:lnTo>
                  <a:lnTo>
                    <a:pt x="13370" y="2982"/>
                  </a:lnTo>
                  <a:lnTo>
                    <a:pt x="13509" y="2691"/>
                  </a:lnTo>
                  <a:lnTo>
                    <a:pt x="13891" y="2691"/>
                  </a:lnTo>
                  <a:lnTo>
                    <a:pt x="13891" y="2982"/>
                  </a:lnTo>
                  <a:lnTo>
                    <a:pt x="13995" y="2691"/>
                  </a:lnTo>
                  <a:lnTo>
                    <a:pt x="13891" y="2400"/>
                  </a:lnTo>
                  <a:lnTo>
                    <a:pt x="14273" y="2400"/>
                  </a:lnTo>
                  <a:lnTo>
                    <a:pt x="14273" y="2182"/>
                  </a:lnTo>
                  <a:lnTo>
                    <a:pt x="14412" y="2182"/>
                  </a:lnTo>
                  <a:lnTo>
                    <a:pt x="14412" y="1891"/>
                  </a:lnTo>
                  <a:lnTo>
                    <a:pt x="14516" y="1891"/>
                  </a:lnTo>
                  <a:lnTo>
                    <a:pt x="14655" y="1600"/>
                  </a:lnTo>
                  <a:lnTo>
                    <a:pt x="14655" y="1309"/>
                  </a:lnTo>
                  <a:lnTo>
                    <a:pt x="14898" y="1309"/>
                  </a:lnTo>
                  <a:lnTo>
                    <a:pt x="15037" y="1091"/>
                  </a:lnTo>
                  <a:lnTo>
                    <a:pt x="15037" y="1600"/>
                  </a:lnTo>
                  <a:lnTo>
                    <a:pt x="14898" y="1600"/>
                  </a:lnTo>
                  <a:lnTo>
                    <a:pt x="14898" y="1891"/>
                  </a:lnTo>
                  <a:lnTo>
                    <a:pt x="15940" y="3200"/>
                  </a:lnTo>
                  <a:lnTo>
                    <a:pt x="17363" y="6473"/>
                  </a:lnTo>
                  <a:lnTo>
                    <a:pt x="17606" y="6473"/>
                  </a:lnTo>
                  <a:lnTo>
                    <a:pt x="17606" y="5964"/>
                  </a:lnTo>
                  <a:lnTo>
                    <a:pt x="17745" y="5964"/>
                  </a:lnTo>
                  <a:lnTo>
                    <a:pt x="17850" y="6182"/>
                  </a:lnTo>
                  <a:lnTo>
                    <a:pt x="17850" y="6473"/>
                  </a:lnTo>
                  <a:lnTo>
                    <a:pt x="17988" y="6473"/>
                  </a:lnTo>
                  <a:lnTo>
                    <a:pt x="18127" y="6764"/>
                  </a:lnTo>
                  <a:lnTo>
                    <a:pt x="18266" y="6473"/>
                  </a:lnTo>
                  <a:lnTo>
                    <a:pt x="18370" y="6473"/>
                  </a:lnTo>
                  <a:lnTo>
                    <a:pt x="18509" y="6764"/>
                  </a:lnTo>
                  <a:lnTo>
                    <a:pt x="18648" y="6473"/>
                  </a:lnTo>
                  <a:lnTo>
                    <a:pt x="18891" y="6473"/>
                  </a:lnTo>
                  <a:lnTo>
                    <a:pt x="18752" y="6182"/>
                  </a:lnTo>
                  <a:lnTo>
                    <a:pt x="19412" y="6182"/>
                  </a:lnTo>
                  <a:lnTo>
                    <a:pt x="19551" y="6473"/>
                  </a:lnTo>
                  <a:lnTo>
                    <a:pt x="19655" y="6764"/>
                  </a:lnTo>
                  <a:lnTo>
                    <a:pt x="19655" y="6982"/>
                  </a:lnTo>
                  <a:lnTo>
                    <a:pt x="19933" y="6982"/>
                  </a:lnTo>
                  <a:lnTo>
                    <a:pt x="20037" y="7273"/>
                  </a:lnTo>
                  <a:lnTo>
                    <a:pt x="20176" y="7273"/>
                  </a:lnTo>
                  <a:lnTo>
                    <a:pt x="20176" y="8073"/>
                  </a:lnTo>
                  <a:lnTo>
                    <a:pt x="20558" y="8073"/>
                  </a:lnTo>
                  <a:lnTo>
                    <a:pt x="20836" y="7782"/>
                  </a:lnTo>
                  <a:lnTo>
                    <a:pt x="21079" y="7782"/>
                  </a:lnTo>
                  <a:lnTo>
                    <a:pt x="21218" y="7564"/>
                  </a:lnTo>
                  <a:lnTo>
                    <a:pt x="21218" y="8073"/>
                  </a:lnTo>
                  <a:lnTo>
                    <a:pt x="21322" y="8073"/>
                  </a:lnTo>
                  <a:lnTo>
                    <a:pt x="21461" y="8364"/>
                  </a:lnTo>
                  <a:lnTo>
                    <a:pt x="21600" y="8364"/>
                  </a:lnTo>
                  <a:lnTo>
                    <a:pt x="21600" y="8655"/>
                  </a:lnTo>
                  <a:lnTo>
                    <a:pt x="21461" y="8873"/>
                  </a:lnTo>
                  <a:lnTo>
                    <a:pt x="21322" y="9164"/>
                  </a:lnTo>
                  <a:lnTo>
                    <a:pt x="21322" y="9455"/>
                  </a:lnTo>
                  <a:lnTo>
                    <a:pt x="21218" y="9673"/>
                  </a:lnTo>
                  <a:lnTo>
                    <a:pt x="21079" y="9673"/>
                  </a:lnTo>
                  <a:lnTo>
                    <a:pt x="20940" y="9964"/>
                  </a:lnTo>
                  <a:lnTo>
                    <a:pt x="20940" y="10545"/>
                  </a:lnTo>
                  <a:lnTo>
                    <a:pt x="21079" y="11055"/>
                  </a:lnTo>
                  <a:lnTo>
                    <a:pt x="21218" y="11345"/>
                  </a:lnTo>
                  <a:lnTo>
                    <a:pt x="21218" y="11564"/>
                  </a:lnTo>
                  <a:lnTo>
                    <a:pt x="21079" y="11855"/>
                  </a:lnTo>
                  <a:lnTo>
                    <a:pt x="20940" y="11855"/>
                  </a:lnTo>
                  <a:lnTo>
                    <a:pt x="20836" y="12145"/>
                  </a:lnTo>
                  <a:lnTo>
                    <a:pt x="20697" y="12145"/>
                  </a:lnTo>
                  <a:lnTo>
                    <a:pt x="20697" y="11855"/>
                  </a:lnTo>
                  <a:lnTo>
                    <a:pt x="20558" y="11855"/>
                  </a:lnTo>
                  <a:lnTo>
                    <a:pt x="20315" y="12145"/>
                  </a:lnTo>
                  <a:lnTo>
                    <a:pt x="20176" y="12145"/>
                  </a:lnTo>
                  <a:lnTo>
                    <a:pt x="19933" y="11855"/>
                  </a:lnTo>
                  <a:lnTo>
                    <a:pt x="19794" y="11855"/>
                  </a:lnTo>
                  <a:lnTo>
                    <a:pt x="19655" y="12436"/>
                  </a:lnTo>
                  <a:lnTo>
                    <a:pt x="19655" y="12945"/>
                  </a:lnTo>
                  <a:lnTo>
                    <a:pt x="19551" y="13455"/>
                  </a:lnTo>
                  <a:lnTo>
                    <a:pt x="19551" y="14327"/>
                  </a:lnTo>
                  <a:lnTo>
                    <a:pt x="19794" y="14327"/>
                  </a:lnTo>
                  <a:lnTo>
                    <a:pt x="19655" y="14545"/>
                  </a:lnTo>
                  <a:lnTo>
                    <a:pt x="19655" y="14836"/>
                  </a:lnTo>
                  <a:lnTo>
                    <a:pt x="19169" y="14836"/>
                  </a:lnTo>
                  <a:lnTo>
                    <a:pt x="18891" y="15127"/>
                  </a:lnTo>
                  <a:lnTo>
                    <a:pt x="18509" y="15127"/>
                  </a:lnTo>
                  <a:lnTo>
                    <a:pt x="18370" y="15345"/>
                  </a:lnTo>
                  <a:lnTo>
                    <a:pt x="18509" y="15636"/>
                  </a:lnTo>
                  <a:lnTo>
                    <a:pt x="18752" y="15636"/>
                  </a:lnTo>
                  <a:lnTo>
                    <a:pt x="18752" y="16436"/>
                  </a:lnTo>
                  <a:lnTo>
                    <a:pt x="18891" y="16436"/>
                  </a:lnTo>
                  <a:lnTo>
                    <a:pt x="18891" y="16727"/>
                  </a:lnTo>
                  <a:lnTo>
                    <a:pt x="19030" y="17018"/>
                  </a:lnTo>
                  <a:lnTo>
                    <a:pt x="19030" y="17236"/>
                  </a:lnTo>
                  <a:lnTo>
                    <a:pt x="19169" y="17236"/>
                  </a:lnTo>
                  <a:lnTo>
                    <a:pt x="19169" y="17818"/>
                  </a:lnTo>
                  <a:lnTo>
                    <a:pt x="19030" y="18036"/>
                  </a:lnTo>
                  <a:lnTo>
                    <a:pt x="19169" y="18327"/>
                  </a:lnTo>
                  <a:lnTo>
                    <a:pt x="19030" y="18327"/>
                  </a:lnTo>
                  <a:lnTo>
                    <a:pt x="19030" y="18909"/>
                  </a:lnTo>
                  <a:lnTo>
                    <a:pt x="18891" y="19127"/>
                  </a:lnTo>
                  <a:lnTo>
                    <a:pt x="18648" y="18909"/>
                  </a:lnTo>
                  <a:lnTo>
                    <a:pt x="18370" y="18327"/>
                  </a:lnTo>
                  <a:lnTo>
                    <a:pt x="16565" y="18327"/>
                  </a:lnTo>
                  <a:lnTo>
                    <a:pt x="16460" y="18618"/>
                  </a:lnTo>
                  <a:lnTo>
                    <a:pt x="16183" y="18327"/>
                  </a:lnTo>
                  <a:lnTo>
                    <a:pt x="15280" y="18327"/>
                  </a:lnTo>
                  <a:lnTo>
                    <a:pt x="15280" y="19127"/>
                  </a:lnTo>
                  <a:lnTo>
                    <a:pt x="14412" y="19127"/>
                  </a:lnTo>
                  <a:lnTo>
                    <a:pt x="14273" y="18909"/>
                  </a:lnTo>
                  <a:lnTo>
                    <a:pt x="13995" y="18909"/>
                  </a:lnTo>
                  <a:lnTo>
                    <a:pt x="13995" y="19127"/>
                  </a:lnTo>
                  <a:lnTo>
                    <a:pt x="13891" y="19418"/>
                  </a:lnTo>
                  <a:lnTo>
                    <a:pt x="13752" y="19418"/>
                  </a:lnTo>
                  <a:lnTo>
                    <a:pt x="13752" y="19709"/>
                  </a:lnTo>
                  <a:lnTo>
                    <a:pt x="13613" y="19927"/>
                  </a:lnTo>
                  <a:lnTo>
                    <a:pt x="13370" y="20218"/>
                  </a:lnTo>
                  <a:lnTo>
                    <a:pt x="13231" y="20800"/>
                  </a:lnTo>
                  <a:lnTo>
                    <a:pt x="13092" y="21309"/>
                  </a:lnTo>
                  <a:lnTo>
                    <a:pt x="12849" y="21600"/>
                  </a:lnTo>
                  <a:lnTo>
                    <a:pt x="12606" y="21309"/>
                  </a:lnTo>
                  <a:lnTo>
                    <a:pt x="12224" y="21309"/>
                  </a:lnTo>
                  <a:lnTo>
                    <a:pt x="11946" y="21600"/>
                  </a:lnTo>
                  <a:lnTo>
                    <a:pt x="11807" y="21600"/>
                  </a:lnTo>
                  <a:lnTo>
                    <a:pt x="11564" y="20218"/>
                  </a:lnTo>
                  <a:lnTo>
                    <a:pt x="11182" y="20218"/>
                  </a:lnTo>
                  <a:lnTo>
                    <a:pt x="11182" y="18618"/>
                  </a:lnTo>
                  <a:lnTo>
                    <a:pt x="10939" y="18909"/>
                  </a:lnTo>
                  <a:lnTo>
                    <a:pt x="10800" y="18036"/>
                  </a:lnTo>
                  <a:lnTo>
                    <a:pt x="10522" y="17818"/>
                  </a:lnTo>
                  <a:lnTo>
                    <a:pt x="8751" y="17818"/>
                  </a:lnTo>
                  <a:lnTo>
                    <a:pt x="8230" y="17236"/>
                  </a:lnTo>
                  <a:lnTo>
                    <a:pt x="7952" y="17018"/>
                  </a:lnTo>
                  <a:lnTo>
                    <a:pt x="7050" y="15927"/>
                  </a:lnTo>
                  <a:lnTo>
                    <a:pt x="5522" y="16436"/>
                  </a:lnTo>
                  <a:lnTo>
                    <a:pt x="6042" y="21600"/>
                  </a:lnTo>
                  <a:lnTo>
                    <a:pt x="5660" y="21600"/>
                  </a:lnTo>
                  <a:lnTo>
                    <a:pt x="5278" y="20800"/>
                  </a:lnTo>
                  <a:lnTo>
                    <a:pt x="4896" y="20509"/>
                  </a:lnTo>
                  <a:lnTo>
                    <a:pt x="4480" y="20218"/>
                  </a:lnTo>
                  <a:lnTo>
                    <a:pt x="4237" y="20509"/>
                  </a:lnTo>
                  <a:lnTo>
                    <a:pt x="3855" y="21018"/>
                  </a:lnTo>
                  <a:lnTo>
                    <a:pt x="3855" y="20218"/>
                  </a:lnTo>
                  <a:lnTo>
                    <a:pt x="3994" y="19927"/>
                  </a:lnTo>
                  <a:lnTo>
                    <a:pt x="3994" y="19709"/>
                  </a:lnTo>
                  <a:lnTo>
                    <a:pt x="3473" y="19709"/>
                  </a:lnTo>
                  <a:lnTo>
                    <a:pt x="3473" y="19418"/>
                  </a:lnTo>
                  <a:lnTo>
                    <a:pt x="3334" y="19418"/>
                  </a:lnTo>
                  <a:lnTo>
                    <a:pt x="3334" y="19127"/>
                  </a:lnTo>
                  <a:lnTo>
                    <a:pt x="3091" y="19127"/>
                  </a:lnTo>
                  <a:lnTo>
                    <a:pt x="3091" y="18909"/>
                  </a:lnTo>
                  <a:lnTo>
                    <a:pt x="2952" y="18327"/>
                  </a:lnTo>
                  <a:lnTo>
                    <a:pt x="2813" y="18327"/>
                  </a:lnTo>
                  <a:lnTo>
                    <a:pt x="2813" y="18036"/>
                  </a:lnTo>
                  <a:lnTo>
                    <a:pt x="2709" y="18036"/>
                  </a:lnTo>
                  <a:lnTo>
                    <a:pt x="2709" y="17818"/>
                  </a:lnTo>
                  <a:lnTo>
                    <a:pt x="2431" y="17818"/>
                  </a:lnTo>
                  <a:lnTo>
                    <a:pt x="2431" y="17236"/>
                  </a:lnTo>
                  <a:lnTo>
                    <a:pt x="2813" y="17236"/>
                  </a:lnTo>
                  <a:lnTo>
                    <a:pt x="2813" y="17527"/>
                  </a:lnTo>
                  <a:lnTo>
                    <a:pt x="2952" y="17236"/>
                  </a:lnTo>
                  <a:lnTo>
                    <a:pt x="3091" y="17236"/>
                  </a:lnTo>
                  <a:lnTo>
                    <a:pt x="2952" y="17236"/>
                  </a:lnTo>
                  <a:lnTo>
                    <a:pt x="2952" y="17018"/>
                  </a:lnTo>
                  <a:lnTo>
                    <a:pt x="2813" y="16727"/>
                  </a:lnTo>
                  <a:lnTo>
                    <a:pt x="2813" y="16436"/>
                  </a:lnTo>
                  <a:lnTo>
                    <a:pt x="2952" y="16145"/>
                  </a:lnTo>
                  <a:lnTo>
                    <a:pt x="3334" y="16145"/>
                  </a:lnTo>
                  <a:lnTo>
                    <a:pt x="3473" y="15927"/>
                  </a:lnTo>
                  <a:lnTo>
                    <a:pt x="3473" y="16145"/>
                  </a:lnTo>
                  <a:lnTo>
                    <a:pt x="3994" y="16145"/>
                  </a:lnTo>
                  <a:lnTo>
                    <a:pt x="3855" y="15927"/>
                  </a:lnTo>
                  <a:lnTo>
                    <a:pt x="3716" y="15927"/>
                  </a:lnTo>
                  <a:lnTo>
                    <a:pt x="3716" y="15345"/>
                  </a:lnTo>
                  <a:lnTo>
                    <a:pt x="3855" y="15345"/>
                  </a:lnTo>
                  <a:lnTo>
                    <a:pt x="3716" y="15127"/>
                  </a:lnTo>
                  <a:lnTo>
                    <a:pt x="3716" y="14836"/>
                  </a:lnTo>
                  <a:lnTo>
                    <a:pt x="3855" y="14545"/>
                  </a:lnTo>
                  <a:lnTo>
                    <a:pt x="3716" y="14545"/>
                  </a:lnTo>
                  <a:lnTo>
                    <a:pt x="3716" y="14036"/>
                  </a:lnTo>
                  <a:lnTo>
                    <a:pt x="3577" y="14036"/>
                  </a:lnTo>
                  <a:lnTo>
                    <a:pt x="3577" y="13745"/>
                  </a:lnTo>
                  <a:lnTo>
                    <a:pt x="3195" y="13745"/>
                  </a:lnTo>
                  <a:lnTo>
                    <a:pt x="3195" y="14036"/>
                  </a:lnTo>
                  <a:lnTo>
                    <a:pt x="2813" y="14036"/>
                  </a:lnTo>
                  <a:lnTo>
                    <a:pt x="2813" y="13745"/>
                  </a:lnTo>
                  <a:lnTo>
                    <a:pt x="2570" y="13745"/>
                  </a:lnTo>
                  <a:lnTo>
                    <a:pt x="2431" y="14036"/>
                  </a:lnTo>
                  <a:lnTo>
                    <a:pt x="2292" y="14036"/>
                  </a:lnTo>
                  <a:lnTo>
                    <a:pt x="2188" y="14327"/>
                  </a:lnTo>
                  <a:lnTo>
                    <a:pt x="2049" y="14327"/>
                  </a:lnTo>
                  <a:lnTo>
                    <a:pt x="2049" y="14545"/>
                  </a:lnTo>
                  <a:lnTo>
                    <a:pt x="1667" y="14545"/>
                  </a:lnTo>
                  <a:close/>
                  <a:moveTo>
                    <a:pt x="1667" y="145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01" name="AutoShape 15"/>
            <p:cNvSpPr>
              <a:spLocks/>
            </p:cNvSpPr>
            <p:nvPr/>
          </p:nvSpPr>
          <p:spPr bwMode="auto">
            <a:xfrm>
              <a:off x="9037" y="2833"/>
              <a:ext cx="667" cy="366"/>
            </a:xfrm>
            <a:custGeom>
              <a:avLst/>
              <a:gdLst>
                <a:gd name="T0" fmla="*/ 535 w 21600"/>
                <a:gd name="T1" fmla="*/ 339 h 21600"/>
                <a:gd name="T2" fmla="*/ 545 w 21600"/>
                <a:gd name="T3" fmla="*/ 312 h 21600"/>
                <a:gd name="T4" fmla="*/ 535 w 21600"/>
                <a:gd name="T5" fmla="*/ 284 h 21600"/>
                <a:gd name="T6" fmla="*/ 507 w 21600"/>
                <a:gd name="T7" fmla="*/ 275 h 21600"/>
                <a:gd name="T8" fmla="*/ 535 w 21600"/>
                <a:gd name="T9" fmla="*/ 257 h 21600"/>
                <a:gd name="T10" fmla="*/ 553 w 21600"/>
                <a:gd name="T11" fmla="*/ 237 h 21600"/>
                <a:gd name="T12" fmla="*/ 563 w 21600"/>
                <a:gd name="T13" fmla="*/ 230 h 21600"/>
                <a:gd name="T14" fmla="*/ 573 w 21600"/>
                <a:gd name="T15" fmla="*/ 210 h 21600"/>
                <a:gd name="T16" fmla="*/ 583 w 21600"/>
                <a:gd name="T17" fmla="*/ 200 h 21600"/>
                <a:gd name="T18" fmla="*/ 601 w 21600"/>
                <a:gd name="T19" fmla="*/ 193 h 21600"/>
                <a:gd name="T20" fmla="*/ 619 w 21600"/>
                <a:gd name="T21" fmla="*/ 193 h 21600"/>
                <a:gd name="T22" fmla="*/ 667 w 21600"/>
                <a:gd name="T23" fmla="*/ 183 h 21600"/>
                <a:gd name="T24" fmla="*/ 649 w 21600"/>
                <a:gd name="T25" fmla="*/ 156 h 21600"/>
                <a:gd name="T26" fmla="*/ 639 w 21600"/>
                <a:gd name="T27" fmla="*/ 173 h 21600"/>
                <a:gd name="T28" fmla="*/ 619 w 21600"/>
                <a:gd name="T29" fmla="*/ 166 h 21600"/>
                <a:gd name="T30" fmla="*/ 591 w 21600"/>
                <a:gd name="T31" fmla="*/ 156 h 21600"/>
                <a:gd name="T32" fmla="*/ 611 w 21600"/>
                <a:gd name="T33" fmla="*/ 129 h 21600"/>
                <a:gd name="T34" fmla="*/ 601 w 21600"/>
                <a:gd name="T35" fmla="*/ 119 h 21600"/>
                <a:gd name="T36" fmla="*/ 591 w 21600"/>
                <a:gd name="T37" fmla="*/ 136 h 21600"/>
                <a:gd name="T38" fmla="*/ 563 w 21600"/>
                <a:gd name="T39" fmla="*/ 166 h 21600"/>
                <a:gd name="T40" fmla="*/ 535 w 21600"/>
                <a:gd name="T41" fmla="*/ 193 h 21600"/>
                <a:gd name="T42" fmla="*/ 489 w 21600"/>
                <a:gd name="T43" fmla="*/ 183 h 21600"/>
                <a:gd name="T44" fmla="*/ 459 w 21600"/>
                <a:gd name="T45" fmla="*/ 193 h 21600"/>
                <a:gd name="T46" fmla="*/ 413 w 21600"/>
                <a:gd name="T47" fmla="*/ 146 h 21600"/>
                <a:gd name="T48" fmla="*/ 396 w 21600"/>
                <a:gd name="T49" fmla="*/ 101 h 21600"/>
                <a:gd name="T50" fmla="*/ 365 w 21600"/>
                <a:gd name="T51" fmla="*/ 64 h 21600"/>
                <a:gd name="T52" fmla="*/ 198 w 21600"/>
                <a:gd name="T53" fmla="*/ 45 h 21600"/>
                <a:gd name="T54" fmla="*/ 112 w 21600"/>
                <a:gd name="T55" fmla="*/ 0 h 21600"/>
                <a:gd name="T56" fmla="*/ 38 w 21600"/>
                <a:gd name="T57" fmla="*/ 193 h 21600"/>
                <a:gd name="T58" fmla="*/ 76 w 21600"/>
                <a:gd name="T59" fmla="*/ 183 h 21600"/>
                <a:gd name="T60" fmla="*/ 66 w 21600"/>
                <a:gd name="T61" fmla="*/ 166 h 21600"/>
                <a:gd name="T62" fmla="*/ 84 w 21600"/>
                <a:gd name="T63" fmla="*/ 146 h 21600"/>
                <a:gd name="T64" fmla="*/ 112 w 21600"/>
                <a:gd name="T65" fmla="*/ 136 h 21600"/>
                <a:gd name="T66" fmla="*/ 132 w 21600"/>
                <a:gd name="T67" fmla="*/ 129 h 21600"/>
                <a:gd name="T68" fmla="*/ 178 w 21600"/>
                <a:gd name="T69" fmla="*/ 156 h 21600"/>
                <a:gd name="T70" fmla="*/ 216 w 21600"/>
                <a:gd name="T71" fmla="*/ 173 h 21600"/>
                <a:gd name="T72" fmla="*/ 243 w 21600"/>
                <a:gd name="T73" fmla="*/ 183 h 21600"/>
                <a:gd name="T74" fmla="*/ 271 w 21600"/>
                <a:gd name="T75" fmla="*/ 193 h 21600"/>
                <a:gd name="T76" fmla="*/ 292 w 21600"/>
                <a:gd name="T77" fmla="*/ 220 h 21600"/>
                <a:gd name="T78" fmla="*/ 302 w 21600"/>
                <a:gd name="T79" fmla="*/ 247 h 21600"/>
                <a:gd name="T80" fmla="*/ 337 w 21600"/>
                <a:gd name="T81" fmla="*/ 265 h 21600"/>
                <a:gd name="T82" fmla="*/ 403 w 21600"/>
                <a:gd name="T83" fmla="*/ 302 h 21600"/>
                <a:gd name="T84" fmla="*/ 459 w 21600"/>
                <a:gd name="T85" fmla="*/ 321 h 21600"/>
                <a:gd name="T86" fmla="*/ 479 w 21600"/>
                <a:gd name="T87" fmla="*/ 356 h 21600"/>
                <a:gd name="T88" fmla="*/ 507 w 21600"/>
                <a:gd name="T89" fmla="*/ 366 h 21600"/>
                <a:gd name="T90" fmla="*/ 517 w 21600"/>
                <a:gd name="T91" fmla="*/ 356 h 21600"/>
                <a:gd name="T92" fmla="*/ 525 w 21600"/>
                <a:gd name="T93" fmla="*/ 366 h 2160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21600" h="21600">
                  <a:moveTo>
                    <a:pt x="17001" y="21600"/>
                  </a:moveTo>
                  <a:lnTo>
                    <a:pt x="17329" y="19995"/>
                  </a:lnTo>
                  <a:lnTo>
                    <a:pt x="17658" y="19411"/>
                  </a:lnTo>
                  <a:lnTo>
                    <a:pt x="17658" y="18389"/>
                  </a:lnTo>
                  <a:lnTo>
                    <a:pt x="17329" y="18389"/>
                  </a:lnTo>
                  <a:lnTo>
                    <a:pt x="17329" y="16784"/>
                  </a:lnTo>
                  <a:lnTo>
                    <a:pt x="16754" y="16784"/>
                  </a:lnTo>
                  <a:lnTo>
                    <a:pt x="16426" y="16200"/>
                  </a:lnTo>
                  <a:lnTo>
                    <a:pt x="16426" y="15178"/>
                  </a:lnTo>
                  <a:lnTo>
                    <a:pt x="17329" y="15178"/>
                  </a:lnTo>
                  <a:lnTo>
                    <a:pt x="17329" y="14595"/>
                  </a:lnTo>
                  <a:lnTo>
                    <a:pt x="17904" y="14011"/>
                  </a:lnTo>
                  <a:lnTo>
                    <a:pt x="17658" y="13573"/>
                  </a:lnTo>
                  <a:lnTo>
                    <a:pt x="18233" y="13573"/>
                  </a:lnTo>
                  <a:lnTo>
                    <a:pt x="18890" y="12989"/>
                  </a:lnTo>
                  <a:lnTo>
                    <a:pt x="18561" y="12405"/>
                  </a:lnTo>
                  <a:lnTo>
                    <a:pt x="18561" y="11822"/>
                  </a:lnTo>
                  <a:lnTo>
                    <a:pt x="18890" y="11822"/>
                  </a:lnTo>
                  <a:lnTo>
                    <a:pt x="19136" y="11384"/>
                  </a:lnTo>
                  <a:lnTo>
                    <a:pt x="19465" y="11384"/>
                  </a:lnTo>
                  <a:lnTo>
                    <a:pt x="19793" y="10800"/>
                  </a:lnTo>
                  <a:lnTo>
                    <a:pt x="20040" y="11384"/>
                  </a:lnTo>
                  <a:lnTo>
                    <a:pt x="21271" y="11384"/>
                  </a:lnTo>
                  <a:lnTo>
                    <a:pt x="21600" y="10800"/>
                  </a:lnTo>
                  <a:lnTo>
                    <a:pt x="21600" y="10216"/>
                  </a:lnTo>
                  <a:lnTo>
                    <a:pt x="21025" y="9195"/>
                  </a:lnTo>
                  <a:lnTo>
                    <a:pt x="20697" y="9195"/>
                  </a:lnTo>
                  <a:lnTo>
                    <a:pt x="20697" y="10216"/>
                  </a:lnTo>
                  <a:lnTo>
                    <a:pt x="20368" y="10216"/>
                  </a:lnTo>
                  <a:lnTo>
                    <a:pt x="20040" y="9778"/>
                  </a:lnTo>
                  <a:lnTo>
                    <a:pt x="19465" y="9778"/>
                  </a:lnTo>
                  <a:lnTo>
                    <a:pt x="19136" y="9195"/>
                  </a:lnTo>
                  <a:lnTo>
                    <a:pt x="19465" y="8611"/>
                  </a:lnTo>
                  <a:lnTo>
                    <a:pt x="19793" y="7589"/>
                  </a:lnTo>
                  <a:lnTo>
                    <a:pt x="19793" y="7005"/>
                  </a:lnTo>
                  <a:lnTo>
                    <a:pt x="19465" y="7005"/>
                  </a:lnTo>
                  <a:lnTo>
                    <a:pt x="19465" y="7589"/>
                  </a:lnTo>
                  <a:lnTo>
                    <a:pt x="19136" y="8027"/>
                  </a:lnTo>
                  <a:lnTo>
                    <a:pt x="18561" y="8611"/>
                  </a:lnTo>
                  <a:lnTo>
                    <a:pt x="18233" y="9778"/>
                  </a:lnTo>
                  <a:lnTo>
                    <a:pt x="17904" y="10800"/>
                  </a:lnTo>
                  <a:lnTo>
                    <a:pt x="17329" y="11384"/>
                  </a:lnTo>
                  <a:lnTo>
                    <a:pt x="16754" y="10800"/>
                  </a:lnTo>
                  <a:lnTo>
                    <a:pt x="15851" y="10800"/>
                  </a:lnTo>
                  <a:lnTo>
                    <a:pt x="15194" y="11384"/>
                  </a:lnTo>
                  <a:lnTo>
                    <a:pt x="14865" y="11384"/>
                  </a:lnTo>
                  <a:lnTo>
                    <a:pt x="14290" y="8611"/>
                  </a:lnTo>
                  <a:lnTo>
                    <a:pt x="13387" y="8611"/>
                  </a:lnTo>
                  <a:lnTo>
                    <a:pt x="13387" y="5400"/>
                  </a:lnTo>
                  <a:lnTo>
                    <a:pt x="12812" y="5984"/>
                  </a:lnTo>
                  <a:lnTo>
                    <a:pt x="12484" y="4232"/>
                  </a:lnTo>
                  <a:lnTo>
                    <a:pt x="11827" y="3795"/>
                  </a:lnTo>
                  <a:lnTo>
                    <a:pt x="7638" y="3795"/>
                  </a:lnTo>
                  <a:lnTo>
                    <a:pt x="6406" y="2627"/>
                  </a:lnTo>
                  <a:lnTo>
                    <a:pt x="5749" y="2189"/>
                  </a:lnTo>
                  <a:lnTo>
                    <a:pt x="3614" y="0"/>
                  </a:lnTo>
                  <a:lnTo>
                    <a:pt x="0" y="1022"/>
                  </a:lnTo>
                  <a:lnTo>
                    <a:pt x="1232" y="11384"/>
                  </a:lnTo>
                  <a:lnTo>
                    <a:pt x="2135" y="11384"/>
                  </a:lnTo>
                  <a:lnTo>
                    <a:pt x="2464" y="10800"/>
                  </a:lnTo>
                  <a:lnTo>
                    <a:pt x="2135" y="10216"/>
                  </a:lnTo>
                  <a:lnTo>
                    <a:pt x="2135" y="9778"/>
                  </a:lnTo>
                  <a:lnTo>
                    <a:pt x="2464" y="8611"/>
                  </a:lnTo>
                  <a:lnTo>
                    <a:pt x="2710" y="8611"/>
                  </a:lnTo>
                  <a:lnTo>
                    <a:pt x="3039" y="8027"/>
                  </a:lnTo>
                  <a:lnTo>
                    <a:pt x="3614" y="8027"/>
                  </a:lnTo>
                  <a:lnTo>
                    <a:pt x="3614" y="7589"/>
                  </a:lnTo>
                  <a:lnTo>
                    <a:pt x="4271" y="7589"/>
                  </a:lnTo>
                  <a:lnTo>
                    <a:pt x="5174" y="8027"/>
                  </a:lnTo>
                  <a:lnTo>
                    <a:pt x="5749" y="9195"/>
                  </a:lnTo>
                  <a:lnTo>
                    <a:pt x="6078" y="9778"/>
                  </a:lnTo>
                  <a:lnTo>
                    <a:pt x="6981" y="10216"/>
                  </a:lnTo>
                  <a:lnTo>
                    <a:pt x="7884" y="11384"/>
                  </a:lnTo>
                  <a:lnTo>
                    <a:pt x="7884" y="10800"/>
                  </a:lnTo>
                  <a:lnTo>
                    <a:pt x="8213" y="10800"/>
                  </a:lnTo>
                  <a:lnTo>
                    <a:pt x="8788" y="11384"/>
                  </a:lnTo>
                  <a:lnTo>
                    <a:pt x="9116" y="12989"/>
                  </a:lnTo>
                  <a:lnTo>
                    <a:pt x="9445" y="12989"/>
                  </a:lnTo>
                  <a:lnTo>
                    <a:pt x="9445" y="13573"/>
                  </a:lnTo>
                  <a:lnTo>
                    <a:pt x="9773" y="14595"/>
                  </a:lnTo>
                  <a:lnTo>
                    <a:pt x="10348" y="15178"/>
                  </a:lnTo>
                  <a:lnTo>
                    <a:pt x="10923" y="15616"/>
                  </a:lnTo>
                  <a:lnTo>
                    <a:pt x="11827" y="16784"/>
                  </a:lnTo>
                  <a:lnTo>
                    <a:pt x="13059" y="17805"/>
                  </a:lnTo>
                  <a:lnTo>
                    <a:pt x="13962" y="18973"/>
                  </a:lnTo>
                  <a:lnTo>
                    <a:pt x="14865" y="18973"/>
                  </a:lnTo>
                  <a:lnTo>
                    <a:pt x="15522" y="19411"/>
                  </a:lnTo>
                  <a:lnTo>
                    <a:pt x="15522" y="21016"/>
                  </a:lnTo>
                  <a:lnTo>
                    <a:pt x="16097" y="21016"/>
                  </a:lnTo>
                  <a:lnTo>
                    <a:pt x="16426" y="21600"/>
                  </a:lnTo>
                  <a:lnTo>
                    <a:pt x="16754" y="21600"/>
                  </a:lnTo>
                  <a:lnTo>
                    <a:pt x="16754" y="21016"/>
                  </a:lnTo>
                  <a:lnTo>
                    <a:pt x="17001" y="21600"/>
                  </a:lnTo>
                  <a:close/>
                  <a:moveTo>
                    <a:pt x="17001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02" name="AutoShape 16"/>
            <p:cNvSpPr>
              <a:spLocks/>
            </p:cNvSpPr>
            <p:nvPr/>
          </p:nvSpPr>
          <p:spPr bwMode="auto">
            <a:xfrm>
              <a:off x="8915" y="2961"/>
              <a:ext cx="601" cy="329"/>
            </a:xfrm>
            <a:custGeom>
              <a:avLst/>
              <a:gdLst>
                <a:gd name="T0" fmla="*/ 601 w 21600"/>
                <a:gd name="T1" fmla="*/ 200 h 21600"/>
                <a:gd name="T2" fmla="*/ 553 w 21600"/>
                <a:gd name="T3" fmla="*/ 193 h 21600"/>
                <a:gd name="T4" fmla="*/ 487 w 21600"/>
                <a:gd name="T5" fmla="*/ 156 h 21600"/>
                <a:gd name="T6" fmla="*/ 441 w 21600"/>
                <a:gd name="T7" fmla="*/ 129 h 21600"/>
                <a:gd name="T8" fmla="*/ 413 w 21600"/>
                <a:gd name="T9" fmla="*/ 101 h 21600"/>
                <a:gd name="T10" fmla="*/ 403 w 21600"/>
                <a:gd name="T11" fmla="*/ 92 h 21600"/>
                <a:gd name="T12" fmla="*/ 375 w 21600"/>
                <a:gd name="T13" fmla="*/ 54 h 21600"/>
                <a:gd name="T14" fmla="*/ 365 w 21600"/>
                <a:gd name="T15" fmla="*/ 64 h 21600"/>
                <a:gd name="T16" fmla="*/ 309 w 21600"/>
                <a:gd name="T17" fmla="*/ 37 h 21600"/>
                <a:gd name="T18" fmla="*/ 281 w 21600"/>
                <a:gd name="T19" fmla="*/ 7 h 21600"/>
                <a:gd name="T20" fmla="*/ 233 w 21600"/>
                <a:gd name="T21" fmla="*/ 0 h 21600"/>
                <a:gd name="T22" fmla="*/ 216 w 21600"/>
                <a:gd name="T23" fmla="*/ 7 h 21600"/>
                <a:gd name="T24" fmla="*/ 198 w 21600"/>
                <a:gd name="T25" fmla="*/ 17 h 21600"/>
                <a:gd name="T26" fmla="*/ 188 w 21600"/>
                <a:gd name="T27" fmla="*/ 45 h 21600"/>
                <a:gd name="T28" fmla="*/ 188 w 21600"/>
                <a:gd name="T29" fmla="*/ 64 h 21600"/>
                <a:gd name="T30" fmla="*/ 104 w 21600"/>
                <a:gd name="T31" fmla="*/ 37 h 21600"/>
                <a:gd name="T32" fmla="*/ 46 w 21600"/>
                <a:gd name="T33" fmla="*/ 17 h 21600"/>
                <a:gd name="T34" fmla="*/ 0 w 21600"/>
                <a:gd name="T35" fmla="*/ 45 h 21600"/>
                <a:gd name="T36" fmla="*/ 10 w 21600"/>
                <a:gd name="T37" fmla="*/ 54 h 21600"/>
                <a:gd name="T38" fmla="*/ 18 w 21600"/>
                <a:gd name="T39" fmla="*/ 64 h 21600"/>
                <a:gd name="T40" fmla="*/ 28 w 21600"/>
                <a:gd name="T41" fmla="*/ 82 h 21600"/>
                <a:gd name="T42" fmla="*/ 46 w 21600"/>
                <a:gd name="T43" fmla="*/ 146 h 21600"/>
                <a:gd name="T44" fmla="*/ 38 w 21600"/>
                <a:gd name="T45" fmla="*/ 136 h 21600"/>
                <a:gd name="T46" fmla="*/ 66 w 21600"/>
                <a:gd name="T47" fmla="*/ 129 h 21600"/>
                <a:gd name="T48" fmla="*/ 76 w 21600"/>
                <a:gd name="T49" fmla="*/ 146 h 21600"/>
                <a:gd name="T50" fmla="*/ 46 w 21600"/>
                <a:gd name="T51" fmla="*/ 156 h 21600"/>
                <a:gd name="T52" fmla="*/ 56 w 21600"/>
                <a:gd name="T53" fmla="*/ 173 h 21600"/>
                <a:gd name="T54" fmla="*/ 66 w 21600"/>
                <a:gd name="T55" fmla="*/ 163 h 21600"/>
                <a:gd name="T56" fmla="*/ 84 w 21600"/>
                <a:gd name="T57" fmla="*/ 173 h 21600"/>
                <a:gd name="T58" fmla="*/ 94 w 21600"/>
                <a:gd name="T59" fmla="*/ 228 h 21600"/>
                <a:gd name="T60" fmla="*/ 132 w 21600"/>
                <a:gd name="T61" fmla="*/ 247 h 21600"/>
                <a:gd name="T62" fmla="*/ 139 w 21600"/>
                <a:gd name="T63" fmla="*/ 228 h 21600"/>
                <a:gd name="T64" fmla="*/ 178 w 21600"/>
                <a:gd name="T65" fmla="*/ 210 h 21600"/>
                <a:gd name="T66" fmla="*/ 198 w 21600"/>
                <a:gd name="T67" fmla="*/ 210 h 21600"/>
                <a:gd name="T68" fmla="*/ 216 w 21600"/>
                <a:gd name="T69" fmla="*/ 210 h 21600"/>
                <a:gd name="T70" fmla="*/ 233 w 21600"/>
                <a:gd name="T71" fmla="*/ 220 h 21600"/>
                <a:gd name="T72" fmla="*/ 271 w 21600"/>
                <a:gd name="T73" fmla="*/ 237 h 21600"/>
                <a:gd name="T74" fmla="*/ 292 w 21600"/>
                <a:gd name="T75" fmla="*/ 228 h 21600"/>
                <a:gd name="T76" fmla="*/ 320 w 21600"/>
                <a:gd name="T77" fmla="*/ 237 h 21600"/>
                <a:gd name="T78" fmla="*/ 327 w 21600"/>
                <a:gd name="T79" fmla="*/ 247 h 21600"/>
                <a:gd name="T80" fmla="*/ 365 w 21600"/>
                <a:gd name="T81" fmla="*/ 275 h 21600"/>
                <a:gd name="T82" fmla="*/ 393 w 21600"/>
                <a:gd name="T83" fmla="*/ 284 h 21600"/>
                <a:gd name="T84" fmla="*/ 403 w 21600"/>
                <a:gd name="T85" fmla="*/ 312 h 21600"/>
                <a:gd name="T86" fmla="*/ 451 w 21600"/>
                <a:gd name="T87" fmla="*/ 322 h 21600"/>
                <a:gd name="T88" fmla="*/ 469 w 21600"/>
                <a:gd name="T89" fmla="*/ 329 h 21600"/>
                <a:gd name="T90" fmla="*/ 479 w 21600"/>
                <a:gd name="T91" fmla="*/ 312 h 21600"/>
                <a:gd name="T92" fmla="*/ 479 w 21600"/>
                <a:gd name="T93" fmla="*/ 302 h 21600"/>
                <a:gd name="T94" fmla="*/ 517 w 21600"/>
                <a:gd name="T95" fmla="*/ 292 h 21600"/>
                <a:gd name="T96" fmla="*/ 525 w 21600"/>
                <a:gd name="T97" fmla="*/ 284 h 21600"/>
                <a:gd name="T98" fmla="*/ 535 w 21600"/>
                <a:gd name="T99" fmla="*/ 257 h 21600"/>
                <a:gd name="T100" fmla="*/ 553 w 21600"/>
                <a:gd name="T101" fmla="*/ 237 h 21600"/>
                <a:gd name="T102" fmla="*/ 601 w 21600"/>
                <a:gd name="T103" fmla="*/ 228 h 2160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1600" h="21600">
                  <a:moveTo>
                    <a:pt x="21600" y="14941"/>
                  </a:moveTo>
                  <a:lnTo>
                    <a:pt x="21600" y="13155"/>
                  </a:lnTo>
                  <a:lnTo>
                    <a:pt x="20871" y="12668"/>
                  </a:lnTo>
                  <a:lnTo>
                    <a:pt x="19868" y="12668"/>
                  </a:lnTo>
                  <a:lnTo>
                    <a:pt x="18866" y="11368"/>
                  </a:lnTo>
                  <a:lnTo>
                    <a:pt x="17499" y="10232"/>
                  </a:lnTo>
                  <a:lnTo>
                    <a:pt x="16496" y="8932"/>
                  </a:lnTo>
                  <a:lnTo>
                    <a:pt x="15858" y="8445"/>
                  </a:lnTo>
                  <a:lnTo>
                    <a:pt x="15220" y="7795"/>
                  </a:lnTo>
                  <a:lnTo>
                    <a:pt x="14856" y="6659"/>
                  </a:lnTo>
                  <a:lnTo>
                    <a:pt x="14856" y="6009"/>
                  </a:lnTo>
                  <a:lnTo>
                    <a:pt x="14491" y="6009"/>
                  </a:lnTo>
                  <a:lnTo>
                    <a:pt x="14127" y="4223"/>
                  </a:lnTo>
                  <a:lnTo>
                    <a:pt x="13489" y="3573"/>
                  </a:lnTo>
                  <a:lnTo>
                    <a:pt x="13124" y="3573"/>
                  </a:lnTo>
                  <a:lnTo>
                    <a:pt x="13124" y="4223"/>
                  </a:lnTo>
                  <a:lnTo>
                    <a:pt x="12122" y="2923"/>
                  </a:lnTo>
                  <a:lnTo>
                    <a:pt x="11119" y="2436"/>
                  </a:lnTo>
                  <a:lnTo>
                    <a:pt x="10754" y="1786"/>
                  </a:lnTo>
                  <a:lnTo>
                    <a:pt x="10116" y="487"/>
                  </a:lnTo>
                  <a:lnTo>
                    <a:pt x="9114" y="0"/>
                  </a:lnTo>
                  <a:lnTo>
                    <a:pt x="8385" y="0"/>
                  </a:lnTo>
                  <a:lnTo>
                    <a:pt x="8385" y="487"/>
                  </a:lnTo>
                  <a:lnTo>
                    <a:pt x="7747" y="487"/>
                  </a:lnTo>
                  <a:lnTo>
                    <a:pt x="7382" y="1137"/>
                  </a:lnTo>
                  <a:lnTo>
                    <a:pt x="7109" y="1137"/>
                  </a:lnTo>
                  <a:lnTo>
                    <a:pt x="6744" y="2436"/>
                  </a:lnTo>
                  <a:lnTo>
                    <a:pt x="6744" y="2923"/>
                  </a:lnTo>
                  <a:lnTo>
                    <a:pt x="7109" y="3573"/>
                  </a:lnTo>
                  <a:lnTo>
                    <a:pt x="6744" y="4223"/>
                  </a:lnTo>
                  <a:lnTo>
                    <a:pt x="4739" y="4223"/>
                  </a:lnTo>
                  <a:lnTo>
                    <a:pt x="3737" y="2436"/>
                  </a:lnTo>
                  <a:lnTo>
                    <a:pt x="2734" y="1786"/>
                  </a:lnTo>
                  <a:lnTo>
                    <a:pt x="1641" y="1137"/>
                  </a:lnTo>
                  <a:lnTo>
                    <a:pt x="1003" y="1786"/>
                  </a:lnTo>
                  <a:lnTo>
                    <a:pt x="0" y="2923"/>
                  </a:lnTo>
                  <a:lnTo>
                    <a:pt x="0" y="3573"/>
                  </a:lnTo>
                  <a:lnTo>
                    <a:pt x="365" y="3573"/>
                  </a:lnTo>
                  <a:lnTo>
                    <a:pt x="365" y="4223"/>
                  </a:lnTo>
                  <a:lnTo>
                    <a:pt x="638" y="4223"/>
                  </a:lnTo>
                  <a:lnTo>
                    <a:pt x="638" y="4710"/>
                  </a:lnTo>
                  <a:lnTo>
                    <a:pt x="1003" y="5359"/>
                  </a:lnTo>
                  <a:lnTo>
                    <a:pt x="1003" y="8932"/>
                  </a:lnTo>
                  <a:lnTo>
                    <a:pt x="1641" y="9582"/>
                  </a:lnTo>
                  <a:lnTo>
                    <a:pt x="1641" y="8932"/>
                  </a:lnTo>
                  <a:lnTo>
                    <a:pt x="1367" y="8932"/>
                  </a:lnTo>
                  <a:lnTo>
                    <a:pt x="2005" y="8932"/>
                  </a:lnTo>
                  <a:lnTo>
                    <a:pt x="2370" y="8445"/>
                  </a:lnTo>
                  <a:lnTo>
                    <a:pt x="2370" y="9582"/>
                  </a:lnTo>
                  <a:lnTo>
                    <a:pt x="2734" y="9582"/>
                  </a:lnTo>
                  <a:lnTo>
                    <a:pt x="2734" y="10232"/>
                  </a:lnTo>
                  <a:lnTo>
                    <a:pt x="1641" y="10232"/>
                  </a:lnTo>
                  <a:lnTo>
                    <a:pt x="1641" y="10719"/>
                  </a:lnTo>
                  <a:lnTo>
                    <a:pt x="2005" y="11368"/>
                  </a:lnTo>
                  <a:lnTo>
                    <a:pt x="2005" y="10719"/>
                  </a:lnTo>
                  <a:lnTo>
                    <a:pt x="2370" y="10719"/>
                  </a:lnTo>
                  <a:lnTo>
                    <a:pt x="2734" y="11368"/>
                  </a:lnTo>
                  <a:lnTo>
                    <a:pt x="3008" y="11368"/>
                  </a:lnTo>
                  <a:lnTo>
                    <a:pt x="3008" y="14454"/>
                  </a:lnTo>
                  <a:lnTo>
                    <a:pt x="3372" y="14941"/>
                  </a:lnTo>
                  <a:lnTo>
                    <a:pt x="3737" y="16241"/>
                  </a:lnTo>
                  <a:lnTo>
                    <a:pt x="4739" y="16241"/>
                  </a:lnTo>
                  <a:lnTo>
                    <a:pt x="4739" y="15591"/>
                  </a:lnTo>
                  <a:lnTo>
                    <a:pt x="5013" y="14941"/>
                  </a:lnTo>
                  <a:lnTo>
                    <a:pt x="5742" y="14454"/>
                  </a:lnTo>
                  <a:lnTo>
                    <a:pt x="6380" y="13805"/>
                  </a:lnTo>
                  <a:lnTo>
                    <a:pt x="7109" y="14454"/>
                  </a:lnTo>
                  <a:lnTo>
                    <a:pt x="7109" y="13805"/>
                  </a:lnTo>
                  <a:lnTo>
                    <a:pt x="7382" y="13155"/>
                  </a:lnTo>
                  <a:lnTo>
                    <a:pt x="7747" y="13805"/>
                  </a:lnTo>
                  <a:lnTo>
                    <a:pt x="8111" y="13805"/>
                  </a:lnTo>
                  <a:lnTo>
                    <a:pt x="8385" y="14454"/>
                  </a:lnTo>
                  <a:lnTo>
                    <a:pt x="9114" y="14454"/>
                  </a:lnTo>
                  <a:lnTo>
                    <a:pt x="9752" y="15591"/>
                  </a:lnTo>
                  <a:lnTo>
                    <a:pt x="10116" y="15591"/>
                  </a:lnTo>
                  <a:lnTo>
                    <a:pt x="10481" y="14941"/>
                  </a:lnTo>
                  <a:lnTo>
                    <a:pt x="11119" y="15591"/>
                  </a:lnTo>
                  <a:lnTo>
                    <a:pt x="11484" y="15591"/>
                  </a:lnTo>
                  <a:lnTo>
                    <a:pt x="11484" y="16890"/>
                  </a:lnTo>
                  <a:lnTo>
                    <a:pt x="11757" y="16241"/>
                  </a:lnTo>
                  <a:lnTo>
                    <a:pt x="12486" y="16890"/>
                  </a:lnTo>
                  <a:lnTo>
                    <a:pt x="13124" y="18027"/>
                  </a:lnTo>
                  <a:lnTo>
                    <a:pt x="13853" y="18027"/>
                  </a:lnTo>
                  <a:lnTo>
                    <a:pt x="14127" y="18677"/>
                  </a:lnTo>
                  <a:lnTo>
                    <a:pt x="14127" y="20463"/>
                  </a:lnTo>
                  <a:lnTo>
                    <a:pt x="14491" y="20463"/>
                  </a:lnTo>
                  <a:lnTo>
                    <a:pt x="14856" y="21113"/>
                  </a:lnTo>
                  <a:lnTo>
                    <a:pt x="16223" y="21113"/>
                  </a:lnTo>
                  <a:lnTo>
                    <a:pt x="16223" y="21600"/>
                  </a:lnTo>
                  <a:lnTo>
                    <a:pt x="16861" y="21600"/>
                  </a:lnTo>
                  <a:lnTo>
                    <a:pt x="17225" y="21113"/>
                  </a:lnTo>
                  <a:lnTo>
                    <a:pt x="17225" y="20463"/>
                  </a:lnTo>
                  <a:lnTo>
                    <a:pt x="17499" y="20463"/>
                  </a:lnTo>
                  <a:lnTo>
                    <a:pt x="17225" y="19814"/>
                  </a:lnTo>
                  <a:lnTo>
                    <a:pt x="17863" y="19814"/>
                  </a:lnTo>
                  <a:lnTo>
                    <a:pt x="18592" y="19164"/>
                  </a:lnTo>
                  <a:lnTo>
                    <a:pt x="18592" y="18677"/>
                  </a:lnTo>
                  <a:lnTo>
                    <a:pt x="18866" y="18677"/>
                  </a:lnTo>
                  <a:lnTo>
                    <a:pt x="18866" y="17377"/>
                  </a:lnTo>
                  <a:lnTo>
                    <a:pt x="19230" y="16890"/>
                  </a:lnTo>
                  <a:lnTo>
                    <a:pt x="19230" y="15591"/>
                  </a:lnTo>
                  <a:lnTo>
                    <a:pt x="19868" y="15591"/>
                  </a:lnTo>
                  <a:lnTo>
                    <a:pt x="20597" y="14941"/>
                  </a:lnTo>
                  <a:lnTo>
                    <a:pt x="21600" y="14941"/>
                  </a:lnTo>
                  <a:close/>
                  <a:moveTo>
                    <a:pt x="21600" y="1494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03" name="AutoShape 17"/>
            <p:cNvSpPr>
              <a:spLocks/>
            </p:cNvSpPr>
            <p:nvPr/>
          </p:nvSpPr>
          <p:spPr bwMode="auto">
            <a:xfrm>
              <a:off x="11741" y="3923"/>
              <a:ext cx="414" cy="551"/>
            </a:xfrm>
            <a:custGeom>
              <a:avLst/>
              <a:gdLst>
                <a:gd name="T0" fmla="*/ 160 w 21600"/>
                <a:gd name="T1" fmla="*/ 0 h 21600"/>
                <a:gd name="T2" fmla="*/ 216 w 21600"/>
                <a:gd name="T3" fmla="*/ 211 h 21600"/>
                <a:gd name="T4" fmla="*/ 263 w 21600"/>
                <a:gd name="T5" fmla="*/ 220 h 21600"/>
                <a:gd name="T6" fmla="*/ 292 w 21600"/>
                <a:gd name="T7" fmla="*/ 257 h 21600"/>
                <a:gd name="T8" fmla="*/ 282 w 21600"/>
                <a:gd name="T9" fmla="*/ 266 h 21600"/>
                <a:gd name="T10" fmla="*/ 226 w 21600"/>
                <a:gd name="T11" fmla="*/ 220 h 21600"/>
                <a:gd name="T12" fmla="*/ 179 w 21600"/>
                <a:gd name="T13" fmla="*/ 239 h 21600"/>
                <a:gd name="T14" fmla="*/ 151 w 21600"/>
                <a:gd name="T15" fmla="*/ 202 h 21600"/>
                <a:gd name="T16" fmla="*/ 122 w 21600"/>
                <a:gd name="T17" fmla="*/ 184 h 21600"/>
                <a:gd name="T18" fmla="*/ 113 w 21600"/>
                <a:gd name="T19" fmla="*/ 129 h 21600"/>
                <a:gd name="T20" fmla="*/ 160 w 21600"/>
                <a:gd name="T21" fmla="*/ 37 h 21600"/>
                <a:gd name="T22" fmla="*/ 188 w 21600"/>
                <a:gd name="T23" fmla="*/ 64 h 21600"/>
                <a:gd name="T24" fmla="*/ 198 w 21600"/>
                <a:gd name="T25" fmla="*/ 129 h 21600"/>
                <a:gd name="T26" fmla="*/ 198 w 21600"/>
                <a:gd name="T27" fmla="*/ 202 h 21600"/>
                <a:gd name="T28" fmla="*/ 207 w 21600"/>
                <a:gd name="T29" fmla="*/ 174 h 21600"/>
                <a:gd name="T30" fmla="*/ 141 w 21600"/>
                <a:gd name="T31" fmla="*/ 239 h 21600"/>
                <a:gd name="T32" fmla="*/ 188 w 21600"/>
                <a:gd name="T33" fmla="*/ 276 h 21600"/>
                <a:gd name="T34" fmla="*/ 292 w 21600"/>
                <a:gd name="T35" fmla="*/ 220 h 21600"/>
                <a:gd name="T36" fmla="*/ 207 w 21600"/>
                <a:gd name="T37" fmla="*/ 248 h 21600"/>
                <a:gd name="T38" fmla="*/ 216 w 21600"/>
                <a:gd name="T39" fmla="*/ 285 h 21600"/>
                <a:gd name="T40" fmla="*/ 254 w 21600"/>
                <a:gd name="T41" fmla="*/ 248 h 21600"/>
                <a:gd name="T42" fmla="*/ 273 w 21600"/>
                <a:gd name="T43" fmla="*/ 276 h 21600"/>
                <a:gd name="T44" fmla="*/ 273 w 21600"/>
                <a:gd name="T45" fmla="*/ 276 h 21600"/>
                <a:gd name="T46" fmla="*/ 216 w 21600"/>
                <a:gd name="T47" fmla="*/ 358 h 21600"/>
                <a:gd name="T48" fmla="*/ 226 w 21600"/>
                <a:gd name="T49" fmla="*/ 312 h 21600"/>
                <a:gd name="T50" fmla="*/ 254 w 21600"/>
                <a:gd name="T51" fmla="*/ 331 h 21600"/>
                <a:gd name="T52" fmla="*/ 245 w 21600"/>
                <a:gd name="T53" fmla="*/ 358 h 21600"/>
                <a:gd name="T54" fmla="*/ 301 w 21600"/>
                <a:gd name="T55" fmla="*/ 358 h 21600"/>
                <a:gd name="T56" fmla="*/ 273 w 21600"/>
                <a:gd name="T57" fmla="*/ 395 h 21600"/>
                <a:gd name="T58" fmla="*/ 254 w 21600"/>
                <a:gd name="T59" fmla="*/ 358 h 21600"/>
                <a:gd name="T60" fmla="*/ 273 w 21600"/>
                <a:gd name="T61" fmla="*/ 404 h 21600"/>
                <a:gd name="T62" fmla="*/ 320 w 21600"/>
                <a:gd name="T63" fmla="*/ 367 h 21600"/>
                <a:gd name="T64" fmla="*/ 358 w 21600"/>
                <a:gd name="T65" fmla="*/ 377 h 21600"/>
                <a:gd name="T66" fmla="*/ 320 w 21600"/>
                <a:gd name="T67" fmla="*/ 321 h 21600"/>
                <a:gd name="T68" fmla="*/ 367 w 21600"/>
                <a:gd name="T69" fmla="*/ 331 h 21600"/>
                <a:gd name="T70" fmla="*/ 339 w 21600"/>
                <a:gd name="T71" fmla="*/ 276 h 21600"/>
                <a:gd name="T72" fmla="*/ 339 w 21600"/>
                <a:gd name="T73" fmla="*/ 312 h 21600"/>
                <a:gd name="T74" fmla="*/ 311 w 21600"/>
                <a:gd name="T75" fmla="*/ 331 h 21600"/>
                <a:gd name="T76" fmla="*/ 358 w 21600"/>
                <a:gd name="T77" fmla="*/ 367 h 21600"/>
                <a:gd name="T78" fmla="*/ 376 w 21600"/>
                <a:gd name="T79" fmla="*/ 340 h 21600"/>
                <a:gd name="T80" fmla="*/ 367 w 21600"/>
                <a:gd name="T81" fmla="*/ 358 h 21600"/>
                <a:gd name="T82" fmla="*/ 386 w 21600"/>
                <a:gd name="T83" fmla="*/ 386 h 21600"/>
                <a:gd name="T84" fmla="*/ 226 w 21600"/>
                <a:gd name="T85" fmla="*/ 468 h 21600"/>
                <a:gd name="T86" fmla="*/ 282 w 21600"/>
                <a:gd name="T87" fmla="*/ 422 h 21600"/>
                <a:gd name="T88" fmla="*/ 339 w 21600"/>
                <a:gd name="T89" fmla="*/ 432 h 21600"/>
                <a:gd name="T90" fmla="*/ 358 w 21600"/>
                <a:gd name="T91" fmla="*/ 386 h 21600"/>
                <a:gd name="T92" fmla="*/ 395 w 21600"/>
                <a:gd name="T93" fmla="*/ 432 h 21600"/>
                <a:gd name="T94" fmla="*/ 414 w 21600"/>
                <a:gd name="T95" fmla="*/ 496 h 21600"/>
                <a:gd name="T96" fmla="*/ 395 w 21600"/>
                <a:gd name="T97" fmla="*/ 505 h 21600"/>
                <a:gd name="T98" fmla="*/ 367 w 21600"/>
                <a:gd name="T99" fmla="*/ 542 h 21600"/>
                <a:gd name="T100" fmla="*/ 320 w 21600"/>
                <a:gd name="T101" fmla="*/ 533 h 21600"/>
                <a:gd name="T102" fmla="*/ 311 w 21600"/>
                <a:gd name="T103" fmla="*/ 487 h 21600"/>
                <a:gd name="T104" fmla="*/ 273 w 21600"/>
                <a:gd name="T105" fmla="*/ 478 h 21600"/>
                <a:gd name="T106" fmla="*/ 245 w 21600"/>
                <a:gd name="T107" fmla="*/ 468 h 21600"/>
                <a:gd name="T108" fmla="*/ 226 w 21600"/>
                <a:gd name="T109" fmla="*/ 505 h 21600"/>
                <a:gd name="T110" fmla="*/ 132 w 21600"/>
                <a:gd name="T111" fmla="*/ 294 h 21600"/>
                <a:gd name="T112" fmla="*/ 113 w 21600"/>
                <a:gd name="T113" fmla="*/ 303 h 21600"/>
                <a:gd name="T114" fmla="*/ 28 w 21600"/>
                <a:gd name="T115" fmla="*/ 432 h 21600"/>
                <a:gd name="T116" fmla="*/ 94 w 21600"/>
                <a:gd name="T117" fmla="*/ 377 h 21600"/>
                <a:gd name="T118" fmla="*/ 94 w 21600"/>
                <a:gd name="T119" fmla="*/ 349 h 21600"/>
                <a:gd name="T120" fmla="*/ 38 w 21600"/>
                <a:gd name="T121" fmla="*/ 404 h 21600"/>
                <a:gd name="T122" fmla="*/ 19 w 21600"/>
                <a:gd name="T123" fmla="*/ 441 h 2160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1600" h="21600">
                  <a:moveTo>
                    <a:pt x="7855" y="720"/>
                  </a:moveTo>
                  <a:cubicBezTo>
                    <a:pt x="8345" y="720"/>
                    <a:pt x="8345" y="720"/>
                    <a:pt x="8345" y="720"/>
                  </a:cubicBezTo>
                  <a:cubicBezTo>
                    <a:pt x="8345" y="1080"/>
                    <a:pt x="8345" y="1080"/>
                    <a:pt x="8345" y="1080"/>
                  </a:cubicBezTo>
                  <a:cubicBezTo>
                    <a:pt x="7855" y="720"/>
                    <a:pt x="7855" y="720"/>
                    <a:pt x="7855" y="720"/>
                  </a:cubicBezTo>
                  <a:close/>
                  <a:moveTo>
                    <a:pt x="7855" y="360"/>
                  </a:moveTo>
                  <a:cubicBezTo>
                    <a:pt x="7855" y="360"/>
                    <a:pt x="7855" y="360"/>
                    <a:pt x="7855" y="360"/>
                  </a:cubicBezTo>
                  <a:cubicBezTo>
                    <a:pt x="7364" y="360"/>
                    <a:pt x="7364" y="360"/>
                    <a:pt x="7364" y="360"/>
                  </a:cubicBezTo>
                  <a:cubicBezTo>
                    <a:pt x="7855" y="360"/>
                    <a:pt x="7855" y="360"/>
                    <a:pt x="7855" y="360"/>
                  </a:cubicBezTo>
                  <a:close/>
                  <a:moveTo>
                    <a:pt x="8345" y="0"/>
                  </a:moveTo>
                  <a:cubicBezTo>
                    <a:pt x="8345" y="0"/>
                    <a:pt x="8345" y="0"/>
                    <a:pt x="8345" y="0"/>
                  </a:cubicBezTo>
                  <a:cubicBezTo>
                    <a:pt x="8345" y="0"/>
                    <a:pt x="8345" y="0"/>
                    <a:pt x="8345" y="0"/>
                  </a:cubicBezTo>
                  <a:cubicBezTo>
                    <a:pt x="8345" y="0"/>
                    <a:pt x="8345" y="0"/>
                    <a:pt x="8345" y="0"/>
                  </a:cubicBezTo>
                  <a:close/>
                  <a:moveTo>
                    <a:pt x="9327" y="720"/>
                  </a:moveTo>
                  <a:cubicBezTo>
                    <a:pt x="9327" y="720"/>
                    <a:pt x="9327" y="720"/>
                    <a:pt x="9327" y="720"/>
                  </a:cubicBezTo>
                  <a:cubicBezTo>
                    <a:pt x="9327" y="1080"/>
                    <a:pt x="9327" y="1080"/>
                    <a:pt x="9327" y="1080"/>
                  </a:cubicBezTo>
                  <a:cubicBezTo>
                    <a:pt x="9818" y="720"/>
                    <a:pt x="9818" y="720"/>
                    <a:pt x="9818" y="720"/>
                  </a:cubicBezTo>
                  <a:cubicBezTo>
                    <a:pt x="9818" y="720"/>
                    <a:pt x="9327" y="720"/>
                    <a:pt x="9327" y="720"/>
                  </a:cubicBezTo>
                  <a:close/>
                  <a:moveTo>
                    <a:pt x="9818" y="7920"/>
                  </a:moveTo>
                  <a:cubicBezTo>
                    <a:pt x="9818" y="7920"/>
                    <a:pt x="9818" y="7920"/>
                    <a:pt x="9818" y="7920"/>
                  </a:cubicBezTo>
                  <a:cubicBezTo>
                    <a:pt x="10309" y="8280"/>
                    <a:pt x="10309" y="8280"/>
                    <a:pt x="10309" y="8280"/>
                  </a:cubicBezTo>
                  <a:cubicBezTo>
                    <a:pt x="10800" y="8640"/>
                    <a:pt x="10800" y="8640"/>
                    <a:pt x="10800" y="8640"/>
                  </a:cubicBezTo>
                  <a:cubicBezTo>
                    <a:pt x="11291" y="8280"/>
                    <a:pt x="11291" y="8280"/>
                    <a:pt x="11291" y="8280"/>
                  </a:cubicBezTo>
                  <a:cubicBezTo>
                    <a:pt x="11291" y="8280"/>
                    <a:pt x="11291" y="8280"/>
                    <a:pt x="11291" y="8280"/>
                  </a:cubicBezTo>
                  <a:cubicBezTo>
                    <a:pt x="11782" y="7920"/>
                    <a:pt x="11782" y="7920"/>
                    <a:pt x="11782" y="7920"/>
                  </a:cubicBezTo>
                  <a:cubicBezTo>
                    <a:pt x="12273" y="7920"/>
                    <a:pt x="12273" y="7920"/>
                    <a:pt x="12273" y="7920"/>
                  </a:cubicBezTo>
                  <a:cubicBezTo>
                    <a:pt x="12764" y="8280"/>
                    <a:pt x="12764" y="8280"/>
                    <a:pt x="12764" y="8280"/>
                  </a:cubicBezTo>
                  <a:cubicBezTo>
                    <a:pt x="13255" y="8640"/>
                    <a:pt x="13255" y="8640"/>
                    <a:pt x="13255" y="8640"/>
                  </a:cubicBezTo>
                  <a:cubicBezTo>
                    <a:pt x="12764" y="8640"/>
                    <a:pt x="12764" y="8640"/>
                    <a:pt x="12764" y="8640"/>
                  </a:cubicBezTo>
                  <a:cubicBezTo>
                    <a:pt x="13255" y="9000"/>
                    <a:pt x="13255" y="9000"/>
                    <a:pt x="13255" y="9000"/>
                  </a:cubicBezTo>
                  <a:cubicBezTo>
                    <a:pt x="13745" y="8640"/>
                    <a:pt x="13745" y="8640"/>
                    <a:pt x="13745" y="8640"/>
                  </a:cubicBezTo>
                  <a:cubicBezTo>
                    <a:pt x="13255" y="8640"/>
                    <a:pt x="13255" y="8640"/>
                    <a:pt x="13255" y="8640"/>
                  </a:cubicBezTo>
                  <a:cubicBezTo>
                    <a:pt x="13745" y="8280"/>
                    <a:pt x="13745" y="8280"/>
                    <a:pt x="13745" y="8280"/>
                  </a:cubicBezTo>
                  <a:cubicBezTo>
                    <a:pt x="13745" y="8640"/>
                    <a:pt x="13745" y="8640"/>
                    <a:pt x="13745" y="8640"/>
                  </a:cubicBezTo>
                  <a:cubicBezTo>
                    <a:pt x="14236" y="8640"/>
                    <a:pt x="14236" y="8640"/>
                    <a:pt x="14236" y="864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727" y="9000"/>
                    <a:pt x="14727" y="9000"/>
                    <a:pt x="14727" y="9000"/>
                  </a:cubicBezTo>
                  <a:cubicBezTo>
                    <a:pt x="14236" y="9000"/>
                    <a:pt x="14236" y="9000"/>
                    <a:pt x="14236" y="9000"/>
                  </a:cubicBezTo>
                  <a:cubicBezTo>
                    <a:pt x="14236" y="9000"/>
                    <a:pt x="14236" y="9000"/>
                    <a:pt x="14236" y="9000"/>
                  </a:cubicBezTo>
                  <a:cubicBezTo>
                    <a:pt x="14236" y="9360"/>
                    <a:pt x="14236" y="9360"/>
                    <a:pt x="14236" y="9360"/>
                  </a:cubicBezTo>
                  <a:cubicBezTo>
                    <a:pt x="14727" y="9720"/>
                    <a:pt x="14727" y="9720"/>
                    <a:pt x="14727" y="9720"/>
                  </a:cubicBezTo>
                  <a:cubicBezTo>
                    <a:pt x="14727" y="10080"/>
                    <a:pt x="14727" y="10080"/>
                    <a:pt x="14727" y="10080"/>
                  </a:cubicBezTo>
                  <a:cubicBezTo>
                    <a:pt x="15218" y="10080"/>
                    <a:pt x="15218" y="10080"/>
                    <a:pt x="15218" y="10080"/>
                  </a:cubicBezTo>
                  <a:cubicBezTo>
                    <a:pt x="15218" y="10080"/>
                    <a:pt x="15218" y="10080"/>
                    <a:pt x="15218" y="10080"/>
                  </a:cubicBezTo>
                  <a:cubicBezTo>
                    <a:pt x="15709" y="10080"/>
                    <a:pt x="15709" y="10080"/>
                    <a:pt x="15709" y="10080"/>
                  </a:cubicBezTo>
                  <a:cubicBezTo>
                    <a:pt x="15709" y="10080"/>
                    <a:pt x="15709" y="10080"/>
                    <a:pt x="15709" y="10080"/>
                  </a:cubicBezTo>
                  <a:cubicBezTo>
                    <a:pt x="15709" y="10440"/>
                    <a:pt x="15709" y="10440"/>
                    <a:pt x="15709" y="10440"/>
                  </a:cubicBezTo>
                  <a:cubicBezTo>
                    <a:pt x="15709" y="10440"/>
                    <a:pt x="15709" y="10440"/>
                    <a:pt x="15709" y="10440"/>
                  </a:cubicBezTo>
                  <a:cubicBezTo>
                    <a:pt x="15709" y="10800"/>
                    <a:pt x="15709" y="10800"/>
                    <a:pt x="15709" y="10800"/>
                  </a:cubicBezTo>
                  <a:cubicBezTo>
                    <a:pt x="15218" y="10800"/>
                    <a:pt x="15218" y="10800"/>
                    <a:pt x="15218" y="10800"/>
                  </a:cubicBezTo>
                  <a:cubicBezTo>
                    <a:pt x="14727" y="10440"/>
                    <a:pt x="14727" y="10440"/>
                    <a:pt x="14727" y="10440"/>
                  </a:cubicBezTo>
                  <a:cubicBezTo>
                    <a:pt x="15218" y="10440"/>
                    <a:pt x="15218" y="10440"/>
                    <a:pt x="15218" y="10440"/>
                  </a:cubicBezTo>
                  <a:cubicBezTo>
                    <a:pt x="15218" y="10440"/>
                    <a:pt x="15218" y="10440"/>
                    <a:pt x="15218" y="10440"/>
                  </a:cubicBezTo>
                  <a:cubicBezTo>
                    <a:pt x="14727" y="10080"/>
                    <a:pt x="14727" y="10080"/>
                    <a:pt x="14727" y="10080"/>
                  </a:cubicBezTo>
                  <a:cubicBezTo>
                    <a:pt x="14727" y="10440"/>
                    <a:pt x="14727" y="10440"/>
                    <a:pt x="14727" y="10440"/>
                  </a:cubicBezTo>
                  <a:cubicBezTo>
                    <a:pt x="14236" y="10440"/>
                    <a:pt x="14236" y="10440"/>
                    <a:pt x="14236" y="10440"/>
                  </a:cubicBezTo>
                  <a:cubicBezTo>
                    <a:pt x="13745" y="10080"/>
                    <a:pt x="13745" y="10080"/>
                    <a:pt x="13745" y="10080"/>
                  </a:cubicBezTo>
                  <a:cubicBezTo>
                    <a:pt x="13745" y="10080"/>
                    <a:pt x="13745" y="10080"/>
                    <a:pt x="13745" y="10080"/>
                  </a:cubicBezTo>
                  <a:cubicBezTo>
                    <a:pt x="13745" y="9720"/>
                    <a:pt x="13745" y="9720"/>
                    <a:pt x="13745" y="9720"/>
                  </a:cubicBezTo>
                  <a:cubicBezTo>
                    <a:pt x="13255" y="9360"/>
                    <a:pt x="13255" y="9360"/>
                    <a:pt x="13255" y="9360"/>
                  </a:cubicBezTo>
                  <a:cubicBezTo>
                    <a:pt x="12764" y="9360"/>
                    <a:pt x="12764" y="9360"/>
                    <a:pt x="12764" y="9360"/>
                  </a:cubicBezTo>
                  <a:cubicBezTo>
                    <a:pt x="12764" y="9000"/>
                    <a:pt x="12764" y="9000"/>
                    <a:pt x="12764" y="9000"/>
                  </a:cubicBezTo>
                  <a:cubicBezTo>
                    <a:pt x="12273" y="8640"/>
                    <a:pt x="12273" y="8640"/>
                    <a:pt x="12273" y="8640"/>
                  </a:cubicBezTo>
                  <a:cubicBezTo>
                    <a:pt x="12273" y="8640"/>
                    <a:pt x="12273" y="8640"/>
                    <a:pt x="12273" y="8640"/>
                  </a:cubicBezTo>
                  <a:cubicBezTo>
                    <a:pt x="11782" y="8640"/>
                    <a:pt x="11782" y="8640"/>
                    <a:pt x="11782" y="8640"/>
                  </a:cubicBezTo>
                  <a:cubicBezTo>
                    <a:pt x="11782" y="8640"/>
                    <a:pt x="11782" y="8640"/>
                    <a:pt x="11782" y="8640"/>
                  </a:cubicBezTo>
                  <a:cubicBezTo>
                    <a:pt x="12273" y="9360"/>
                    <a:pt x="12273" y="9360"/>
                    <a:pt x="12273" y="9360"/>
                  </a:cubicBezTo>
                  <a:cubicBezTo>
                    <a:pt x="12273" y="9720"/>
                    <a:pt x="12273" y="9720"/>
                    <a:pt x="12273" y="9720"/>
                  </a:cubicBezTo>
                  <a:cubicBezTo>
                    <a:pt x="12273" y="9720"/>
                    <a:pt x="12273" y="9720"/>
                    <a:pt x="12273" y="9720"/>
                  </a:cubicBezTo>
                  <a:cubicBezTo>
                    <a:pt x="11782" y="9360"/>
                    <a:pt x="11782" y="9360"/>
                    <a:pt x="11782" y="9360"/>
                  </a:cubicBezTo>
                  <a:cubicBezTo>
                    <a:pt x="11291" y="9000"/>
                    <a:pt x="11291" y="9000"/>
                    <a:pt x="11291" y="9000"/>
                  </a:cubicBezTo>
                  <a:cubicBezTo>
                    <a:pt x="11291" y="9000"/>
                    <a:pt x="11291" y="9000"/>
                    <a:pt x="11291" y="9000"/>
                  </a:cubicBezTo>
                  <a:cubicBezTo>
                    <a:pt x="10309" y="8640"/>
                    <a:pt x="10309" y="8640"/>
                    <a:pt x="10309" y="8640"/>
                  </a:cubicBezTo>
                  <a:cubicBezTo>
                    <a:pt x="9818" y="8640"/>
                    <a:pt x="9818" y="8640"/>
                    <a:pt x="9818" y="8640"/>
                  </a:cubicBezTo>
                  <a:cubicBezTo>
                    <a:pt x="9327" y="9000"/>
                    <a:pt x="9327" y="9000"/>
                    <a:pt x="9327" y="9000"/>
                  </a:cubicBezTo>
                  <a:cubicBezTo>
                    <a:pt x="9818" y="9000"/>
                    <a:pt x="9818" y="9000"/>
                    <a:pt x="9818" y="9000"/>
                  </a:cubicBezTo>
                  <a:cubicBezTo>
                    <a:pt x="9327" y="9360"/>
                    <a:pt x="9327" y="9360"/>
                    <a:pt x="9327" y="9360"/>
                  </a:cubicBezTo>
                  <a:cubicBezTo>
                    <a:pt x="8836" y="9000"/>
                    <a:pt x="8836" y="9000"/>
                    <a:pt x="8836" y="9000"/>
                  </a:cubicBezTo>
                  <a:cubicBezTo>
                    <a:pt x="8345" y="9000"/>
                    <a:pt x="8345" y="9000"/>
                    <a:pt x="8345" y="9000"/>
                  </a:cubicBezTo>
                  <a:cubicBezTo>
                    <a:pt x="7855" y="9000"/>
                    <a:pt x="7855" y="9000"/>
                    <a:pt x="7855" y="9000"/>
                  </a:cubicBezTo>
                  <a:cubicBezTo>
                    <a:pt x="8345" y="9000"/>
                    <a:pt x="8345" y="9000"/>
                    <a:pt x="8345" y="9000"/>
                  </a:cubicBezTo>
                  <a:cubicBezTo>
                    <a:pt x="7855" y="8640"/>
                    <a:pt x="7855" y="8640"/>
                    <a:pt x="7855" y="8640"/>
                  </a:cubicBezTo>
                  <a:cubicBezTo>
                    <a:pt x="7855" y="8640"/>
                    <a:pt x="7855" y="8640"/>
                    <a:pt x="7855" y="8640"/>
                  </a:cubicBezTo>
                  <a:cubicBezTo>
                    <a:pt x="7855" y="9000"/>
                    <a:pt x="7855" y="9000"/>
                    <a:pt x="7855" y="9000"/>
                  </a:cubicBezTo>
                  <a:cubicBezTo>
                    <a:pt x="7364" y="8640"/>
                    <a:pt x="7364" y="8640"/>
                    <a:pt x="7364" y="8640"/>
                  </a:cubicBezTo>
                  <a:cubicBezTo>
                    <a:pt x="7364" y="8280"/>
                    <a:pt x="7364" y="8280"/>
                    <a:pt x="7364" y="8280"/>
                  </a:cubicBezTo>
                  <a:cubicBezTo>
                    <a:pt x="7364" y="8280"/>
                    <a:pt x="7364" y="8280"/>
                    <a:pt x="7364" y="8280"/>
                  </a:cubicBezTo>
                  <a:cubicBezTo>
                    <a:pt x="7855" y="7920"/>
                    <a:pt x="7855" y="7920"/>
                    <a:pt x="7855" y="7920"/>
                  </a:cubicBezTo>
                  <a:cubicBezTo>
                    <a:pt x="8345" y="7560"/>
                    <a:pt x="8345" y="7560"/>
                    <a:pt x="8345" y="7560"/>
                  </a:cubicBezTo>
                  <a:cubicBezTo>
                    <a:pt x="7855" y="7200"/>
                    <a:pt x="7855" y="7200"/>
                    <a:pt x="7855" y="7200"/>
                  </a:cubicBezTo>
                  <a:cubicBezTo>
                    <a:pt x="7364" y="7200"/>
                    <a:pt x="7364" y="7200"/>
                    <a:pt x="7364" y="7200"/>
                  </a:cubicBezTo>
                  <a:cubicBezTo>
                    <a:pt x="7364" y="7560"/>
                    <a:pt x="7364" y="7560"/>
                    <a:pt x="7364" y="7560"/>
                  </a:cubicBezTo>
                  <a:cubicBezTo>
                    <a:pt x="7364" y="7560"/>
                    <a:pt x="7364" y="7560"/>
                    <a:pt x="7364" y="7560"/>
                  </a:cubicBezTo>
                  <a:cubicBezTo>
                    <a:pt x="7364" y="7920"/>
                    <a:pt x="7364" y="7920"/>
                    <a:pt x="7364" y="7920"/>
                  </a:cubicBezTo>
                  <a:cubicBezTo>
                    <a:pt x="6873" y="7920"/>
                    <a:pt x="6873" y="7920"/>
                    <a:pt x="6873" y="7920"/>
                  </a:cubicBezTo>
                  <a:cubicBezTo>
                    <a:pt x="6382" y="7560"/>
                    <a:pt x="6382" y="7560"/>
                    <a:pt x="6382" y="756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6382" y="7200"/>
                    <a:pt x="6382" y="7200"/>
                    <a:pt x="6382" y="7200"/>
                  </a:cubicBezTo>
                  <a:cubicBezTo>
                    <a:pt x="5891" y="7200"/>
                    <a:pt x="5891" y="7200"/>
                    <a:pt x="5891" y="7200"/>
                  </a:cubicBezTo>
                  <a:cubicBezTo>
                    <a:pt x="5891" y="6480"/>
                    <a:pt x="5891" y="6480"/>
                    <a:pt x="5891" y="6480"/>
                  </a:cubicBezTo>
                  <a:cubicBezTo>
                    <a:pt x="5891" y="6120"/>
                    <a:pt x="5891" y="6120"/>
                    <a:pt x="5891" y="6120"/>
                  </a:cubicBezTo>
                  <a:cubicBezTo>
                    <a:pt x="5400" y="5760"/>
                    <a:pt x="5400" y="5760"/>
                    <a:pt x="5400" y="5760"/>
                  </a:cubicBezTo>
                  <a:cubicBezTo>
                    <a:pt x="5891" y="5760"/>
                    <a:pt x="5891" y="5760"/>
                    <a:pt x="5891" y="576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5400" y="5040"/>
                    <a:pt x="5400" y="5040"/>
                    <a:pt x="5400" y="5040"/>
                  </a:cubicBezTo>
                  <a:cubicBezTo>
                    <a:pt x="5400" y="4680"/>
                    <a:pt x="5400" y="4680"/>
                    <a:pt x="5400" y="4680"/>
                  </a:cubicBezTo>
                  <a:cubicBezTo>
                    <a:pt x="5400" y="5040"/>
                    <a:pt x="5400" y="5040"/>
                    <a:pt x="5400" y="5040"/>
                  </a:cubicBezTo>
                  <a:cubicBezTo>
                    <a:pt x="5891" y="5040"/>
                    <a:pt x="5891" y="5040"/>
                    <a:pt x="5891" y="5040"/>
                  </a:cubicBezTo>
                  <a:cubicBezTo>
                    <a:pt x="6382" y="5040"/>
                    <a:pt x="6382" y="5040"/>
                    <a:pt x="6382" y="5040"/>
                  </a:cubicBezTo>
                  <a:cubicBezTo>
                    <a:pt x="6382" y="4680"/>
                    <a:pt x="6382" y="4680"/>
                    <a:pt x="6382" y="4680"/>
                  </a:cubicBezTo>
                  <a:cubicBezTo>
                    <a:pt x="5891" y="4320"/>
                    <a:pt x="5891" y="4320"/>
                    <a:pt x="5891" y="4320"/>
                  </a:cubicBezTo>
                  <a:cubicBezTo>
                    <a:pt x="5891" y="3960"/>
                    <a:pt x="5891" y="3960"/>
                    <a:pt x="5891" y="3960"/>
                  </a:cubicBezTo>
                  <a:cubicBezTo>
                    <a:pt x="6382" y="3240"/>
                    <a:pt x="6382" y="3240"/>
                    <a:pt x="6382" y="3240"/>
                  </a:cubicBezTo>
                  <a:cubicBezTo>
                    <a:pt x="6382" y="2520"/>
                    <a:pt x="6382" y="2520"/>
                    <a:pt x="6382" y="2520"/>
                  </a:cubicBezTo>
                  <a:cubicBezTo>
                    <a:pt x="6382" y="2160"/>
                    <a:pt x="6382" y="2160"/>
                    <a:pt x="6382" y="2160"/>
                  </a:cubicBezTo>
                  <a:cubicBezTo>
                    <a:pt x="6873" y="1800"/>
                    <a:pt x="6873" y="1800"/>
                    <a:pt x="6873" y="1800"/>
                  </a:cubicBezTo>
                  <a:cubicBezTo>
                    <a:pt x="6873" y="1440"/>
                    <a:pt x="6873" y="1440"/>
                    <a:pt x="6873" y="1440"/>
                  </a:cubicBezTo>
                  <a:cubicBezTo>
                    <a:pt x="7364" y="1440"/>
                    <a:pt x="7364" y="1440"/>
                    <a:pt x="7364" y="1440"/>
                  </a:cubicBezTo>
                  <a:cubicBezTo>
                    <a:pt x="8345" y="1440"/>
                    <a:pt x="8345" y="1440"/>
                    <a:pt x="8345" y="1440"/>
                  </a:cubicBezTo>
                  <a:cubicBezTo>
                    <a:pt x="8345" y="1800"/>
                    <a:pt x="8345" y="1800"/>
                    <a:pt x="8345" y="1800"/>
                  </a:cubicBezTo>
                  <a:cubicBezTo>
                    <a:pt x="8836" y="1800"/>
                    <a:pt x="8836" y="1800"/>
                    <a:pt x="8836" y="1800"/>
                  </a:cubicBezTo>
                  <a:cubicBezTo>
                    <a:pt x="8836" y="1800"/>
                    <a:pt x="8836" y="1800"/>
                    <a:pt x="8836" y="1800"/>
                  </a:cubicBezTo>
                  <a:cubicBezTo>
                    <a:pt x="9818" y="1800"/>
                    <a:pt x="9818" y="1800"/>
                    <a:pt x="9818" y="1800"/>
                  </a:cubicBezTo>
                  <a:cubicBezTo>
                    <a:pt x="9818" y="1440"/>
                    <a:pt x="9818" y="1440"/>
                    <a:pt x="9818" y="1440"/>
                  </a:cubicBezTo>
                  <a:cubicBezTo>
                    <a:pt x="9818" y="1440"/>
                    <a:pt x="9818" y="1440"/>
                    <a:pt x="9818" y="1440"/>
                  </a:cubicBezTo>
                  <a:cubicBezTo>
                    <a:pt x="10309" y="1440"/>
                    <a:pt x="10309" y="1440"/>
                    <a:pt x="10309" y="1440"/>
                  </a:cubicBezTo>
                  <a:cubicBezTo>
                    <a:pt x="10309" y="1440"/>
                    <a:pt x="10309" y="1440"/>
                    <a:pt x="10309" y="1440"/>
                  </a:cubicBezTo>
                  <a:cubicBezTo>
                    <a:pt x="10309" y="1800"/>
                    <a:pt x="10309" y="1800"/>
                    <a:pt x="10309" y="1800"/>
                  </a:cubicBezTo>
                  <a:cubicBezTo>
                    <a:pt x="10309" y="1800"/>
                    <a:pt x="10309" y="1800"/>
                    <a:pt x="10309" y="1800"/>
                  </a:cubicBezTo>
                  <a:cubicBezTo>
                    <a:pt x="9818" y="2520"/>
                    <a:pt x="9818" y="2520"/>
                    <a:pt x="9818" y="2520"/>
                  </a:cubicBezTo>
                  <a:cubicBezTo>
                    <a:pt x="10309" y="2880"/>
                    <a:pt x="10309" y="2880"/>
                    <a:pt x="10309" y="2880"/>
                  </a:cubicBezTo>
                  <a:cubicBezTo>
                    <a:pt x="10800" y="2880"/>
                    <a:pt x="10800" y="2880"/>
                    <a:pt x="10800" y="2880"/>
                  </a:cubicBezTo>
                  <a:cubicBezTo>
                    <a:pt x="10800" y="3240"/>
                    <a:pt x="10800" y="3240"/>
                    <a:pt x="10800" y="3240"/>
                  </a:cubicBezTo>
                  <a:cubicBezTo>
                    <a:pt x="11291" y="3600"/>
                    <a:pt x="11291" y="3600"/>
                    <a:pt x="11291" y="3600"/>
                  </a:cubicBezTo>
                  <a:cubicBezTo>
                    <a:pt x="10800" y="4320"/>
                    <a:pt x="10800" y="4320"/>
                    <a:pt x="10800" y="4320"/>
                  </a:cubicBezTo>
                  <a:cubicBezTo>
                    <a:pt x="10800" y="4680"/>
                    <a:pt x="10800" y="4680"/>
                    <a:pt x="10800" y="4680"/>
                  </a:cubicBezTo>
                  <a:cubicBezTo>
                    <a:pt x="10800" y="5040"/>
                    <a:pt x="10800" y="5040"/>
                    <a:pt x="10800" y="5040"/>
                  </a:cubicBezTo>
                  <a:cubicBezTo>
                    <a:pt x="10309" y="5400"/>
                    <a:pt x="10309" y="5400"/>
                    <a:pt x="10309" y="5400"/>
                  </a:cubicBezTo>
                  <a:cubicBezTo>
                    <a:pt x="10309" y="5400"/>
                    <a:pt x="10309" y="5400"/>
                    <a:pt x="10309" y="5400"/>
                  </a:cubicBezTo>
                  <a:cubicBezTo>
                    <a:pt x="10309" y="5040"/>
                    <a:pt x="10309" y="5040"/>
                    <a:pt x="10309" y="5040"/>
                  </a:cubicBezTo>
                  <a:cubicBezTo>
                    <a:pt x="10309" y="5040"/>
                    <a:pt x="10309" y="5040"/>
                    <a:pt x="10309" y="5040"/>
                  </a:cubicBezTo>
                  <a:cubicBezTo>
                    <a:pt x="9327" y="5400"/>
                    <a:pt x="9327" y="5400"/>
                    <a:pt x="9327" y="5400"/>
                  </a:cubicBezTo>
                  <a:cubicBezTo>
                    <a:pt x="9327" y="5760"/>
                    <a:pt x="9327" y="5760"/>
                    <a:pt x="9327" y="5760"/>
                  </a:cubicBezTo>
                  <a:cubicBezTo>
                    <a:pt x="9327" y="6120"/>
                    <a:pt x="9327" y="6120"/>
                    <a:pt x="9327" y="6120"/>
                  </a:cubicBezTo>
                  <a:cubicBezTo>
                    <a:pt x="9327" y="6480"/>
                    <a:pt x="9327" y="6480"/>
                    <a:pt x="9327" y="6480"/>
                  </a:cubicBezTo>
                  <a:cubicBezTo>
                    <a:pt x="9327" y="6840"/>
                    <a:pt x="9327" y="6840"/>
                    <a:pt x="9327" y="6840"/>
                  </a:cubicBezTo>
                  <a:cubicBezTo>
                    <a:pt x="9327" y="6840"/>
                    <a:pt x="9327" y="6840"/>
                    <a:pt x="9327" y="6840"/>
                  </a:cubicBezTo>
                  <a:cubicBezTo>
                    <a:pt x="9327" y="7200"/>
                    <a:pt x="9327" y="7200"/>
                    <a:pt x="9327" y="7200"/>
                  </a:cubicBezTo>
                  <a:cubicBezTo>
                    <a:pt x="9818" y="7560"/>
                    <a:pt x="9818" y="7560"/>
                    <a:pt x="9818" y="7560"/>
                  </a:cubicBezTo>
                  <a:cubicBezTo>
                    <a:pt x="9818" y="7560"/>
                    <a:pt x="9818" y="7560"/>
                    <a:pt x="9818" y="7560"/>
                  </a:cubicBezTo>
                  <a:cubicBezTo>
                    <a:pt x="9818" y="7920"/>
                    <a:pt x="9818" y="7920"/>
                    <a:pt x="9818" y="7920"/>
                  </a:cubicBezTo>
                  <a:close/>
                  <a:moveTo>
                    <a:pt x="10309" y="7920"/>
                  </a:moveTo>
                  <a:cubicBezTo>
                    <a:pt x="10309" y="8280"/>
                    <a:pt x="10309" y="8280"/>
                    <a:pt x="10309" y="8280"/>
                  </a:cubicBezTo>
                  <a:cubicBezTo>
                    <a:pt x="10800" y="8280"/>
                    <a:pt x="10800" y="8280"/>
                    <a:pt x="10800" y="8280"/>
                  </a:cubicBezTo>
                  <a:cubicBezTo>
                    <a:pt x="10800" y="8280"/>
                    <a:pt x="10800" y="8280"/>
                    <a:pt x="10800" y="8280"/>
                  </a:cubicBezTo>
                  <a:cubicBezTo>
                    <a:pt x="10309" y="7920"/>
                    <a:pt x="10309" y="7920"/>
                    <a:pt x="10309" y="7920"/>
                  </a:cubicBezTo>
                  <a:close/>
                  <a:moveTo>
                    <a:pt x="10309" y="6840"/>
                  </a:moveTo>
                  <a:cubicBezTo>
                    <a:pt x="10309" y="7200"/>
                    <a:pt x="10309" y="7200"/>
                    <a:pt x="10309" y="7200"/>
                  </a:cubicBezTo>
                  <a:cubicBezTo>
                    <a:pt x="10309" y="7560"/>
                    <a:pt x="10309" y="7560"/>
                    <a:pt x="10309" y="7560"/>
                  </a:cubicBezTo>
                  <a:cubicBezTo>
                    <a:pt x="10309" y="7560"/>
                    <a:pt x="10309" y="7560"/>
                    <a:pt x="10309" y="7560"/>
                  </a:cubicBezTo>
                  <a:cubicBezTo>
                    <a:pt x="10800" y="7560"/>
                    <a:pt x="10800" y="7560"/>
                    <a:pt x="10800" y="756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800" y="6840"/>
                    <a:pt x="10800" y="6840"/>
                    <a:pt x="10800" y="6840"/>
                  </a:cubicBezTo>
                  <a:cubicBezTo>
                    <a:pt x="10309" y="6840"/>
                    <a:pt x="10309" y="6840"/>
                    <a:pt x="10309" y="6840"/>
                  </a:cubicBezTo>
                  <a:close/>
                  <a:moveTo>
                    <a:pt x="6382" y="8640"/>
                  </a:moveTo>
                  <a:cubicBezTo>
                    <a:pt x="6382" y="9000"/>
                    <a:pt x="6382" y="9000"/>
                    <a:pt x="6382" y="9000"/>
                  </a:cubicBezTo>
                  <a:cubicBezTo>
                    <a:pt x="6873" y="9000"/>
                    <a:pt x="6873" y="9000"/>
                    <a:pt x="6873" y="9000"/>
                  </a:cubicBezTo>
                  <a:cubicBezTo>
                    <a:pt x="6873" y="9000"/>
                    <a:pt x="6873" y="9000"/>
                    <a:pt x="6873" y="9000"/>
                  </a:cubicBezTo>
                  <a:cubicBezTo>
                    <a:pt x="6382" y="8640"/>
                    <a:pt x="6382" y="8640"/>
                    <a:pt x="6382" y="8640"/>
                  </a:cubicBezTo>
                  <a:cubicBezTo>
                    <a:pt x="6382" y="8640"/>
                    <a:pt x="6382" y="8640"/>
                    <a:pt x="6382" y="8640"/>
                  </a:cubicBezTo>
                  <a:close/>
                  <a:moveTo>
                    <a:pt x="6873" y="9360"/>
                  </a:moveTo>
                  <a:cubicBezTo>
                    <a:pt x="6873" y="9360"/>
                    <a:pt x="6873" y="9360"/>
                    <a:pt x="6873" y="9360"/>
                  </a:cubicBezTo>
                  <a:cubicBezTo>
                    <a:pt x="7364" y="9360"/>
                    <a:pt x="7364" y="9360"/>
                    <a:pt x="7364" y="9360"/>
                  </a:cubicBezTo>
                  <a:cubicBezTo>
                    <a:pt x="7364" y="9720"/>
                    <a:pt x="7364" y="9720"/>
                    <a:pt x="7364" y="9720"/>
                  </a:cubicBezTo>
                  <a:cubicBezTo>
                    <a:pt x="7855" y="10080"/>
                    <a:pt x="7855" y="10080"/>
                    <a:pt x="7855" y="10080"/>
                  </a:cubicBezTo>
                  <a:cubicBezTo>
                    <a:pt x="7855" y="10080"/>
                    <a:pt x="7855" y="10080"/>
                    <a:pt x="7855" y="10080"/>
                  </a:cubicBezTo>
                  <a:cubicBezTo>
                    <a:pt x="7855" y="10440"/>
                    <a:pt x="7855" y="10440"/>
                    <a:pt x="7855" y="10440"/>
                  </a:cubicBezTo>
                  <a:cubicBezTo>
                    <a:pt x="8345" y="10800"/>
                    <a:pt x="8345" y="10800"/>
                    <a:pt x="8345" y="10800"/>
                  </a:cubicBezTo>
                  <a:cubicBezTo>
                    <a:pt x="8345" y="11160"/>
                    <a:pt x="8345" y="11160"/>
                    <a:pt x="8345" y="11160"/>
                  </a:cubicBezTo>
                  <a:cubicBezTo>
                    <a:pt x="8836" y="11160"/>
                    <a:pt x="8836" y="11160"/>
                    <a:pt x="8836" y="11160"/>
                  </a:cubicBezTo>
                  <a:cubicBezTo>
                    <a:pt x="9327" y="11520"/>
                    <a:pt x="9327" y="11520"/>
                    <a:pt x="9327" y="11520"/>
                  </a:cubicBezTo>
                  <a:cubicBezTo>
                    <a:pt x="9818" y="11160"/>
                    <a:pt x="9818" y="11160"/>
                    <a:pt x="9818" y="11160"/>
                  </a:cubicBezTo>
                  <a:cubicBezTo>
                    <a:pt x="9818" y="10800"/>
                    <a:pt x="9818" y="10800"/>
                    <a:pt x="9818" y="10800"/>
                  </a:cubicBezTo>
                  <a:cubicBezTo>
                    <a:pt x="9818" y="10800"/>
                    <a:pt x="9818" y="10800"/>
                    <a:pt x="9818" y="10800"/>
                  </a:cubicBezTo>
                  <a:cubicBezTo>
                    <a:pt x="9818" y="10440"/>
                    <a:pt x="9818" y="10440"/>
                    <a:pt x="9818" y="10440"/>
                  </a:cubicBezTo>
                  <a:cubicBezTo>
                    <a:pt x="9818" y="10440"/>
                    <a:pt x="9818" y="10440"/>
                    <a:pt x="9818" y="10440"/>
                  </a:cubicBezTo>
                  <a:cubicBezTo>
                    <a:pt x="9818" y="10080"/>
                    <a:pt x="9818" y="10080"/>
                    <a:pt x="9818" y="10080"/>
                  </a:cubicBezTo>
                  <a:cubicBezTo>
                    <a:pt x="9818" y="10080"/>
                    <a:pt x="9818" y="10080"/>
                    <a:pt x="9818" y="10080"/>
                  </a:cubicBezTo>
                  <a:cubicBezTo>
                    <a:pt x="9327" y="9720"/>
                    <a:pt x="9327" y="9720"/>
                    <a:pt x="9327" y="9720"/>
                  </a:cubicBezTo>
                  <a:cubicBezTo>
                    <a:pt x="8345" y="9360"/>
                    <a:pt x="8345" y="9360"/>
                    <a:pt x="8345" y="9360"/>
                  </a:cubicBezTo>
                  <a:cubicBezTo>
                    <a:pt x="7855" y="9360"/>
                    <a:pt x="7855" y="9360"/>
                    <a:pt x="7855" y="9360"/>
                  </a:cubicBezTo>
                  <a:cubicBezTo>
                    <a:pt x="7364" y="9360"/>
                    <a:pt x="7364" y="9360"/>
                    <a:pt x="7364" y="9360"/>
                  </a:cubicBezTo>
                  <a:cubicBezTo>
                    <a:pt x="6873" y="9360"/>
                    <a:pt x="6873" y="9360"/>
                    <a:pt x="6873" y="9360"/>
                  </a:cubicBezTo>
                  <a:close/>
                  <a:moveTo>
                    <a:pt x="15709" y="8280"/>
                  </a:moveTo>
                  <a:cubicBezTo>
                    <a:pt x="15218" y="8640"/>
                    <a:pt x="15218" y="8640"/>
                    <a:pt x="15218" y="8640"/>
                  </a:cubicBezTo>
                  <a:cubicBezTo>
                    <a:pt x="15709" y="8640"/>
                    <a:pt x="15709" y="8640"/>
                    <a:pt x="15709" y="8640"/>
                  </a:cubicBezTo>
                  <a:cubicBezTo>
                    <a:pt x="15218" y="9000"/>
                    <a:pt x="15218" y="9000"/>
                    <a:pt x="15218" y="9000"/>
                  </a:cubicBezTo>
                  <a:cubicBezTo>
                    <a:pt x="15218" y="9000"/>
                    <a:pt x="15218" y="9000"/>
                    <a:pt x="15218" y="9000"/>
                  </a:cubicBezTo>
                  <a:cubicBezTo>
                    <a:pt x="15218" y="9360"/>
                    <a:pt x="15218" y="9360"/>
                    <a:pt x="15218" y="9360"/>
                  </a:cubicBezTo>
                  <a:cubicBezTo>
                    <a:pt x="16200" y="9000"/>
                    <a:pt x="16200" y="9000"/>
                    <a:pt x="16200" y="9000"/>
                  </a:cubicBezTo>
                  <a:cubicBezTo>
                    <a:pt x="16200" y="9000"/>
                    <a:pt x="16200" y="9000"/>
                    <a:pt x="16200" y="9000"/>
                  </a:cubicBezTo>
                  <a:cubicBezTo>
                    <a:pt x="15709" y="8640"/>
                    <a:pt x="15709" y="8640"/>
                    <a:pt x="15709" y="8640"/>
                  </a:cubicBezTo>
                  <a:cubicBezTo>
                    <a:pt x="15709" y="8280"/>
                    <a:pt x="15709" y="8280"/>
                    <a:pt x="15709" y="8280"/>
                  </a:cubicBezTo>
                  <a:close/>
                  <a:moveTo>
                    <a:pt x="10309" y="9360"/>
                  </a:moveTo>
                  <a:cubicBezTo>
                    <a:pt x="10800" y="9720"/>
                    <a:pt x="10800" y="9720"/>
                    <a:pt x="10800" y="9720"/>
                  </a:cubicBezTo>
                  <a:cubicBezTo>
                    <a:pt x="10800" y="9720"/>
                    <a:pt x="10800" y="9720"/>
                    <a:pt x="10800" y="9720"/>
                  </a:cubicBezTo>
                  <a:cubicBezTo>
                    <a:pt x="11291" y="9360"/>
                    <a:pt x="11291" y="9360"/>
                    <a:pt x="11291" y="9360"/>
                  </a:cubicBezTo>
                  <a:cubicBezTo>
                    <a:pt x="10800" y="9360"/>
                    <a:pt x="10800" y="9360"/>
                    <a:pt x="10800" y="9360"/>
                  </a:cubicBezTo>
                  <a:cubicBezTo>
                    <a:pt x="10309" y="9000"/>
                    <a:pt x="10309" y="9000"/>
                    <a:pt x="10309" y="9000"/>
                  </a:cubicBezTo>
                  <a:cubicBezTo>
                    <a:pt x="10309" y="9360"/>
                    <a:pt x="10309" y="9360"/>
                    <a:pt x="10309" y="9360"/>
                  </a:cubicBezTo>
                  <a:cubicBezTo>
                    <a:pt x="10309" y="9360"/>
                    <a:pt x="10309" y="9360"/>
                    <a:pt x="10309" y="9360"/>
                  </a:cubicBezTo>
                  <a:close/>
                  <a:moveTo>
                    <a:pt x="11291" y="10800"/>
                  </a:moveTo>
                  <a:cubicBezTo>
                    <a:pt x="10800" y="10800"/>
                    <a:pt x="10800" y="10800"/>
                    <a:pt x="10800" y="10800"/>
                  </a:cubicBezTo>
                  <a:cubicBezTo>
                    <a:pt x="10800" y="11160"/>
                    <a:pt x="10800" y="11160"/>
                    <a:pt x="10800" y="11160"/>
                  </a:cubicBezTo>
                  <a:cubicBezTo>
                    <a:pt x="10800" y="11520"/>
                    <a:pt x="10800" y="11520"/>
                    <a:pt x="10800" y="11520"/>
                  </a:cubicBezTo>
                  <a:cubicBezTo>
                    <a:pt x="11291" y="11520"/>
                    <a:pt x="11291" y="11520"/>
                    <a:pt x="11291" y="11520"/>
                  </a:cubicBezTo>
                  <a:cubicBezTo>
                    <a:pt x="11291" y="11160"/>
                    <a:pt x="11291" y="11160"/>
                    <a:pt x="11291" y="11160"/>
                  </a:cubicBezTo>
                  <a:cubicBezTo>
                    <a:pt x="11291" y="10800"/>
                    <a:pt x="11291" y="10800"/>
                    <a:pt x="11291" y="10800"/>
                  </a:cubicBezTo>
                  <a:cubicBezTo>
                    <a:pt x="11291" y="10440"/>
                    <a:pt x="11291" y="10440"/>
                    <a:pt x="11291" y="10440"/>
                  </a:cubicBezTo>
                  <a:cubicBezTo>
                    <a:pt x="11291" y="10800"/>
                    <a:pt x="11291" y="10800"/>
                    <a:pt x="11291" y="10800"/>
                  </a:cubicBezTo>
                  <a:close/>
                  <a:moveTo>
                    <a:pt x="12273" y="10800"/>
                  </a:moveTo>
                  <a:cubicBezTo>
                    <a:pt x="11782" y="10800"/>
                    <a:pt x="11782" y="10800"/>
                    <a:pt x="11782" y="10800"/>
                  </a:cubicBezTo>
                  <a:cubicBezTo>
                    <a:pt x="12273" y="11160"/>
                    <a:pt x="12273" y="11160"/>
                    <a:pt x="12273" y="11160"/>
                  </a:cubicBezTo>
                  <a:cubicBezTo>
                    <a:pt x="12273" y="11160"/>
                    <a:pt x="12273" y="11160"/>
                    <a:pt x="12273" y="11160"/>
                  </a:cubicBezTo>
                  <a:cubicBezTo>
                    <a:pt x="12764" y="10800"/>
                    <a:pt x="12764" y="10800"/>
                    <a:pt x="12764" y="10800"/>
                  </a:cubicBezTo>
                  <a:cubicBezTo>
                    <a:pt x="12273" y="10800"/>
                    <a:pt x="12273" y="10800"/>
                    <a:pt x="12273" y="10800"/>
                  </a:cubicBezTo>
                  <a:close/>
                  <a:moveTo>
                    <a:pt x="13745" y="10080"/>
                  </a:moveTo>
                  <a:cubicBezTo>
                    <a:pt x="13255" y="9720"/>
                    <a:pt x="13255" y="9720"/>
                    <a:pt x="13255" y="9720"/>
                  </a:cubicBezTo>
                  <a:cubicBezTo>
                    <a:pt x="12764" y="9720"/>
                    <a:pt x="12764" y="9720"/>
                    <a:pt x="12764" y="9720"/>
                  </a:cubicBezTo>
                  <a:cubicBezTo>
                    <a:pt x="12764" y="10080"/>
                    <a:pt x="12764" y="10080"/>
                    <a:pt x="12764" y="10080"/>
                  </a:cubicBezTo>
                  <a:cubicBezTo>
                    <a:pt x="13745" y="10440"/>
                    <a:pt x="13745" y="10440"/>
                    <a:pt x="13745" y="10440"/>
                  </a:cubicBezTo>
                  <a:cubicBezTo>
                    <a:pt x="13745" y="10440"/>
                    <a:pt x="13745" y="10440"/>
                    <a:pt x="13745" y="10440"/>
                  </a:cubicBezTo>
                  <a:cubicBezTo>
                    <a:pt x="13745" y="10080"/>
                    <a:pt x="13745" y="10080"/>
                    <a:pt x="13745" y="10080"/>
                  </a:cubicBezTo>
                  <a:close/>
                  <a:moveTo>
                    <a:pt x="14236" y="10800"/>
                  </a:moveTo>
                  <a:cubicBezTo>
                    <a:pt x="14727" y="10800"/>
                    <a:pt x="14727" y="10800"/>
                    <a:pt x="14727" y="10800"/>
                  </a:cubicBezTo>
                  <a:cubicBezTo>
                    <a:pt x="14727" y="11160"/>
                    <a:pt x="14727" y="11160"/>
                    <a:pt x="14727" y="11160"/>
                  </a:cubicBezTo>
                  <a:cubicBezTo>
                    <a:pt x="15218" y="11160"/>
                    <a:pt x="15218" y="11160"/>
                    <a:pt x="15218" y="11160"/>
                  </a:cubicBezTo>
                  <a:cubicBezTo>
                    <a:pt x="14727" y="10800"/>
                    <a:pt x="14727" y="10800"/>
                    <a:pt x="14727" y="10800"/>
                  </a:cubicBezTo>
                  <a:cubicBezTo>
                    <a:pt x="14236" y="10800"/>
                    <a:pt x="14236" y="10800"/>
                    <a:pt x="14236" y="10800"/>
                  </a:cubicBezTo>
                  <a:close/>
                  <a:moveTo>
                    <a:pt x="13745" y="11880"/>
                  </a:moveTo>
                  <a:cubicBezTo>
                    <a:pt x="14236" y="11520"/>
                    <a:pt x="14236" y="11520"/>
                    <a:pt x="14236" y="11520"/>
                  </a:cubicBezTo>
                  <a:cubicBezTo>
                    <a:pt x="14236" y="11160"/>
                    <a:pt x="14236" y="11160"/>
                    <a:pt x="14236" y="11160"/>
                  </a:cubicBezTo>
                  <a:cubicBezTo>
                    <a:pt x="14727" y="11880"/>
                    <a:pt x="14727" y="11880"/>
                    <a:pt x="14727" y="11880"/>
                  </a:cubicBezTo>
                  <a:cubicBezTo>
                    <a:pt x="15218" y="11880"/>
                    <a:pt x="15218" y="11880"/>
                    <a:pt x="15218" y="11880"/>
                  </a:cubicBezTo>
                  <a:cubicBezTo>
                    <a:pt x="15709" y="11880"/>
                    <a:pt x="15709" y="11880"/>
                    <a:pt x="15709" y="11880"/>
                  </a:cubicBezTo>
                  <a:cubicBezTo>
                    <a:pt x="15709" y="11520"/>
                    <a:pt x="15709" y="11520"/>
                    <a:pt x="15709" y="11520"/>
                  </a:cubicBezTo>
                  <a:cubicBezTo>
                    <a:pt x="15218" y="11520"/>
                    <a:pt x="15218" y="11520"/>
                    <a:pt x="15218" y="11520"/>
                  </a:cubicBezTo>
                  <a:cubicBezTo>
                    <a:pt x="14727" y="11160"/>
                    <a:pt x="14727" y="11160"/>
                    <a:pt x="14727" y="11160"/>
                  </a:cubicBezTo>
                  <a:cubicBezTo>
                    <a:pt x="14236" y="11160"/>
                    <a:pt x="14236" y="11160"/>
                    <a:pt x="14236" y="11160"/>
                  </a:cubicBezTo>
                  <a:cubicBezTo>
                    <a:pt x="14236" y="10800"/>
                    <a:pt x="14236" y="10800"/>
                    <a:pt x="14236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0800"/>
                    <a:pt x="13745" y="10800"/>
                    <a:pt x="13745" y="10800"/>
                  </a:cubicBezTo>
                  <a:cubicBezTo>
                    <a:pt x="13745" y="11160"/>
                    <a:pt x="13745" y="11160"/>
                    <a:pt x="13745" y="11160"/>
                  </a:cubicBezTo>
                  <a:cubicBezTo>
                    <a:pt x="13745" y="11160"/>
                    <a:pt x="13745" y="11160"/>
                    <a:pt x="13745" y="11160"/>
                  </a:cubicBezTo>
                  <a:cubicBezTo>
                    <a:pt x="13745" y="11520"/>
                    <a:pt x="13745" y="11520"/>
                    <a:pt x="13745" y="11520"/>
                  </a:cubicBezTo>
                  <a:cubicBezTo>
                    <a:pt x="13745" y="11520"/>
                    <a:pt x="13745" y="11520"/>
                    <a:pt x="13745" y="11520"/>
                  </a:cubicBezTo>
                  <a:cubicBezTo>
                    <a:pt x="13745" y="11880"/>
                    <a:pt x="13745" y="11880"/>
                    <a:pt x="13745" y="11880"/>
                  </a:cubicBezTo>
                  <a:close/>
                  <a:moveTo>
                    <a:pt x="11782" y="13680"/>
                  </a:moveTo>
                  <a:cubicBezTo>
                    <a:pt x="11291" y="14040"/>
                    <a:pt x="11291" y="14040"/>
                    <a:pt x="11291" y="14040"/>
                  </a:cubicBezTo>
                  <a:cubicBezTo>
                    <a:pt x="11291" y="14040"/>
                    <a:pt x="11291" y="14040"/>
                    <a:pt x="11291" y="14040"/>
                  </a:cubicBezTo>
                  <a:cubicBezTo>
                    <a:pt x="10800" y="13680"/>
                    <a:pt x="10800" y="13680"/>
                    <a:pt x="10800" y="13680"/>
                  </a:cubicBezTo>
                  <a:cubicBezTo>
                    <a:pt x="11291" y="13320"/>
                    <a:pt x="11291" y="13320"/>
                    <a:pt x="11291" y="13320"/>
                  </a:cubicBezTo>
                  <a:cubicBezTo>
                    <a:pt x="11291" y="12600"/>
                    <a:pt x="11291" y="12600"/>
                    <a:pt x="11291" y="1260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1291" y="12240"/>
                    <a:pt x="11291" y="12240"/>
                    <a:pt x="11291" y="1224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1291" y="11880"/>
                    <a:pt x="11291" y="11880"/>
                    <a:pt x="11291" y="11880"/>
                  </a:cubicBezTo>
                  <a:cubicBezTo>
                    <a:pt x="11782" y="11880"/>
                    <a:pt x="11782" y="11880"/>
                    <a:pt x="11782" y="11880"/>
                  </a:cubicBezTo>
                  <a:cubicBezTo>
                    <a:pt x="11782" y="12240"/>
                    <a:pt x="11782" y="12240"/>
                    <a:pt x="11782" y="12240"/>
                  </a:cubicBezTo>
                  <a:cubicBezTo>
                    <a:pt x="11782" y="12240"/>
                    <a:pt x="11782" y="12240"/>
                    <a:pt x="11782" y="12240"/>
                  </a:cubicBezTo>
                  <a:cubicBezTo>
                    <a:pt x="12273" y="12240"/>
                    <a:pt x="12273" y="12240"/>
                    <a:pt x="12273" y="12240"/>
                  </a:cubicBezTo>
                  <a:cubicBezTo>
                    <a:pt x="12273" y="12240"/>
                    <a:pt x="12273" y="12240"/>
                    <a:pt x="12273" y="12240"/>
                  </a:cubicBezTo>
                  <a:cubicBezTo>
                    <a:pt x="12764" y="12240"/>
                    <a:pt x="12764" y="12240"/>
                    <a:pt x="12764" y="12240"/>
                  </a:cubicBezTo>
                  <a:cubicBezTo>
                    <a:pt x="13255" y="12600"/>
                    <a:pt x="13255" y="12600"/>
                    <a:pt x="13255" y="12600"/>
                  </a:cubicBezTo>
                  <a:cubicBezTo>
                    <a:pt x="13255" y="12240"/>
                    <a:pt x="13255" y="12240"/>
                    <a:pt x="13255" y="12240"/>
                  </a:cubicBezTo>
                  <a:cubicBezTo>
                    <a:pt x="13745" y="12240"/>
                    <a:pt x="13745" y="12240"/>
                    <a:pt x="13745" y="12240"/>
                  </a:cubicBezTo>
                  <a:cubicBezTo>
                    <a:pt x="13745" y="12240"/>
                    <a:pt x="13745" y="12240"/>
                    <a:pt x="13745" y="12240"/>
                  </a:cubicBezTo>
                  <a:cubicBezTo>
                    <a:pt x="13745" y="12600"/>
                    <a:pt x="13745" y="12600"/>
                    <a:pt x="13745" y="12600"/>
                  </a:cubicBezTo>
                  <a:cubicBezTo>
                    <a:pt x="13745" y="12600"/>
                    <a:pt x="13745" y="12600"/>
                    <a:pt x="13745" y="12600"/>
                  </a:cubicBezTo>
                  <a:cubicBezTo>
                    <a:pt x="13255" y="12960"/>
                    <a:pt x="13255" y="12960"/>
                    <a:pt x="13255" y="12960"/>
                  </a:cubicBezTo>
                  <a:cubicBezTo>
                    <a:pt x="12764" y="13320"/>
                    <a:pt x="12764" y="13320"/>
                    <a:pt x="12764" y="13320"/>
                  </a:cubicBezTo>
                  <a:cubicBezTo>
                    <a:pt x="12764" y="13680"/>
                    <a:pt x="12764" y="13680"/>
                    <a:pt x="12764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3680"/>
                    <a:pt x="12273" y="13680"/>
                    <a:pt x="12273" y="13680"/>
                  </a:cubicBezTo>
                  <a:cubicBezTo>
                    <a:pt x="11782" y="13680"/>
                    <a:pt x="11782" y="13680"/>
                    <a:pt x="11782" y="13680"/>
                  </a:cubicBezTo>
                  <a:close/>
                  <a:moveTo>
                    <a:pt x="12764" y="13680"/>
                  </a:moveTo>
                  <a:cubicBezTo>
                    <a:pt x="12273" y="13680"/>
                    <a:pt x="12273" y="13680"/>
                    <a:pt x="12273" y="13680"/>
                  </a:cubicBezTo>
                  <a:cubicBezTo>
                    <a:pt x="12273" y="14040"/>
                    <a:pt x="12273" y="14040"/>
                    <a:pt x="12273" y="14040"/>
                  </a:cubicBezTo>
                  <a:cubicBezTo>
                    <a:pt x="12273" y="14040"/>
                    <a:pt x="12273" y="14040"/>
                    <a:pt x="12273" y="14040"/>
                  </a:cubicBezTo>
                  <a:cubicBezTo>
                    <a:pt x="12764" y="14040"/>
                    <a:pt x="12764" y="14040"/>
                    <a:pt x="12764" y="14040"/>
                  </a:cubicBezTo>
                  <a:cubicBezTo>
                    <a:pt x="12764" y="13680"/>
                    <a:pt x="12764" y="13680"/>
                    <a:pt x="12764" y="13680"/>
                  </a:cubicBezTo>
                  <a:cubicBezTo>
                    <a:pt x="12764" y="13680"/>
                    <a:pt x="12764" y="13680"/>
                    <a:pt x="12764" y="13680"/>
                  </a:cubicBezTo>
                  <a:close/>
                  <a:moveTo>
                    <a:pt x="16200" y="13680"/>
                  </a:moveTo>
                  <a:cubicBezTo>
                    <a:pt x="16200" y="13680"/>
                    <a:pt x="16200" y="13680"/>
                    <a:pt x="16200" y="13680"/>
                  </a:cubicBezTo>
                  <a:cubicBezTo>
                    <a:pt x="16200" y="13680"/>
                    <a:pt x="16200" y="13680"/>
                    <a:pt x="16200" y="13680"/>
                  </a:cubicBezTo>
                  <a:cubicBezTo>
                    <a:pt x="16200" y="13680"/>
                    <a:pt x="16200" y="13680"/>
                    <a:pt x="16200" y="13680"/>
                  </a:cubicBezTo>
                  <a:close/>
                  <a:moveTo>
                    <a:pt x="14236" y="15480"/>
                  </a:moveTo>
                  <a:cubicBezTo>
                    <a:pt x="14727" y="15120"/>
                    <a:pt x="14727" y="15120"/>
                    <a:pt x="14727" y="15120"/>
                  </a:cubicBezTo>
                  <a:cubicBezTo>
                    <a:pt x="14727" y="14760"/>
                    <a:pt x="14727" y="14760"/>
                    <a:pt x="14727" y="14760"/>
                  </a:cubicBezTo>
                  <a:cubicBezTo>
                    <a:pt x="15709" y="14040"/>
                    <a:pt x="15709" y="14040"/>
                    <a:pt x="15709" y="14040"/>
                  </a:cubicBezTo>
                  <a:cubicBezTo>
                    <a:pt x="15709" y="14040"/>
                    <a:pt x="15709" y="14040"/>
                    <a:pt x="15709" y="14040"/>
                  </a:cubicBezTo>
                  <a:cubicBezTo>
                    <a:pt x="15709" y="13680"/>
                    <a:pt x="15709" y="13680"/>
                    <a:pt x="15709" y="13680"/>
                  </a:cubicBezTo>
                  <a:cubicBezTo>
                    <a:pt x="15709" y="13320"/>
                    <a:pt x="15709" y="13320"/>
                    <a:pt x="15709" y="13320"/>
                  </a:cubicBezTo>
                  <a:cubicBezTo>
                    <a:pt x="15709" y="12960"/>
                    <a:pt x="15709" y="12960"/>
                    <a:pt x="15709" y="12960"/>
                  </a:cubicBezTo>
                  <a:cubicBezTo>
                    <a:pt x="15218" y="12960"/>
                    <a:pt x="15218" y="12960"/>
                    <a:pt x="15218" y="12960"/>
                  </a:cubicBezTo>
                  <a:cubicBezTo>
                    <a:pt x="15218" y="13680"/>
                    <a:pt x="15218" y="13680"/>
                    <a:pt x="15218" y="13680"/>
                  </a:cubicBezTo>
                  <a:cubicBezTo>
                    <a:pt x="14727" y="14040"/>
                    <a:pt x="14727" y="14040"/>
                    <a:pt x="14727" y="14040"/>
                  </a:cubicBezTo>
                  <a:cubicBezTo>
                    <a:pt x="14727" y="14400"/>
                    <a:pt x="14727" y="14400"/>
                    <a:pt x="14727" y="14400"/>
                  </a:cubicBezTo>
                  <a:cubicBezTo>
                    <a:pt x="14727" y="14760"/>
                    <a:pt x="14727" y="14760"/>
                    <a:pt x="14727" y="14760"/>
                  </a:cubicBezTo>
                  <a:cubicBezTo>
                    <a:pt x="14236" y="15120"/>
                    <a:pt x="14236" y="15120"/>
                    <a:pt x="14236" y="15120"/>
                  </a:cubicBezTo>
                  <a:cubicBezTo>
                    <a:pt x="14236" y="15120"/>
                    <a:pt x="14236" y="15120"/>
                    <a:pt x="14236" y="15120"/>
                  </a:cubicBezTo>
                  <a:cubicBezTo>
                    <a:pt x="14236" y="15480"/>
                    <a:pt x="14236" y="15480"/>
                    <a:pt x="14236" y="15480"/>
                  </a:cubicBezTo>
                  <a:close/>
                  <a:moveTo>
                    <a:pt x="13745" y="15480"/>
                  </a:moveTo>
                  <a:cubicBezTo>
                    <a:pt x="13745" y="14760"/>
                    <a:pt x="13745" y="14760"/>
                    <a:pt x="13745" y="14760"/>
                  </a:cubicBezTo>
                  <a:cubicBezTo>
                    <a:pt x="14236" y="14040"/>
                    <a:pt x="14236" y="14040"/>
                    <a:pt x="14236" y="14040"/>
                  </a:cubicBezTo>
                  <a:cubicBezTo>
                    <a:pt x="14727" y="13680"/>
                    <a:pt x="14727" y="13680"/>
                    <a:pt x="14727" y="13680"/>
                  </a:cubicBezTo>
                  <a:cubicBezTo>
                    <a:pt x="14727" y="13320"/>
                    <a:pt x="14727" y="13320"/>
                    <a:pt x="14727" y="13320"/>
                  </a:cubicBezTo>
                  <a:cubicBezTo>
                    <a:pt x="14236" y="13320"/>
                    <a:pt x="14236" y="13320"/>
                    <a:pt x="14236" y="13320"/>
                  </a:cubicBezTo>
                  <a:cubicBezTo>
                    <a:pt x="14236" y="13320"/>
                    <a:pt x="14236" y="13320"/>
                    <a:pt x="14236" y="13320"/>
                  </a:cubicBezTo>
                  <a:cubicBezTo>
                    <a:pt x="13745" y="13320"/>
                    <a:pt x="13745" y="13320"/>
                    <a:pt x="13745" y="13320"/>
                  </a:cubicBezTo>
                  <a:cubicBezTo>
                    <a:pt x="13255" y="13320"/>
                    <a:pt x="13255" y="13320"/>
                    <a:pt x="13255" y="13320"/>
                  </a:cubicBezTo>
                  <a:cubicBezTo>
                    <a:pt x="13255" y="13680"/>
                    <a:pt x="13255" y="13680"/>
                    <a:pt x="13255" y="13680"/>
                  </a:cubicBezTo>
                  <a:cubicBezTo>
                    <a:pt x="13255" y="14040"/>
                    <a:pt x="13255" y="14040"/>
                    <a:pt x="13255" y="14040"/>
                  </a:cubicBezTo>
                  <a:cubicBezTo>
                    <a:pt x="13255" y="14400"/>
                    <a:pt x="13255" y="14400"/>
                    <a:pt x="13255" y="14400"/>
                  </a:cubicBezTo>
                  <a:cubicBezTo>
                    <a:pt x="12764" y="14760"/>
                    <a:pt x="12764" y="14760"/>
                    <a:pt x="12764" y="14760"/>
                  </a:cubicBezTo>
                  <a:cubicBezTo>
                    <a:pt x="12273" y="14760"/>
                    <a:pt x="12273" y="14760"/>
                    <a:pt x="12273" y="14760"/>
                  </a:cubicBezTo>
                  <a:cubicBezTo>
                    <a:pt x="12273" y="15120"/>
                    <a:pt x="12273" y="15120"/>
                    <a:pt x="12273" y="15120"/>
                  </a:cubicBezTo>
                  <a:cubicBezTo>
                    <a:pt x="12273" y="15480"/>
                    <a:pt x="12273" y="15480"/>
                    <a:pt x="12273" y="15480"/>
                  </a:cubicBezTo>
                  <a:cubicBezTo>
                    <a:pt x="12764" y="15480"/>
                    <a:pt x="12764" y="15480"/>
                    <a:pt x="12764" y="15480"/>
                  </a:cubicBezTo>
                  <a:cubicBezTo>
                    <a:pt x="13255" y="15840"/>
                    <a:pt x="13255" y="15840"/>
                    <a:pt x="13255" y="15840"/>
                  </a:cubicBezTo>
                  <a:cubicBezTo>
                    <a:pt x="13255" y="15840"/>
                    <a:pt x="13255" y="15840"/>
                    <a:pt x="13255" y="15840"/>
                  </a:cubicBezTo>
                  <a:cubicBezTo>
                    <a:pt x="13255" y="16200"/>
                    <a:pt x="13255" y="16200"/>
                    <a:pt x="13255" y="16200"/>
                  </a:cubicBezTo>
                  <a:cubicBezTo>
                    <a:pt x="13745" y="16200"/>
                    <a:pt x="13745" y="16200"/>
                    <a:pt x="13745" y="16200"/>
                  </a:cubicBezTo>
                  <a:cubicBezTo>
                    <a:pt x="14236" y="15840"/>
                    <a:pt x="14236" y="15840"/>
                    <a:pt x="14236" y="15840"/>
                  </a:cubicBezTo>
                  <a:cubicBezTo>
                    <a:pt x="14236" y="15840"/>
                    <a:pt x="14236" y="15840"/>
                    <a:pt x="14236" y="15840"/>
                  </a:cubicBezTo>
                  <a:cubicBezTo>
                    <a:pt x="13745" y="15480"/>
                    <a:pt x="13745" y="15480"/>
                    <a:pt x="13745" y="15480"/>
                  </a:cubicBezTo>
                  <a:close/>
                  <a:moveTo>
                    <a:pt x="15218" y="15840"/>
                  </a:moveTo>
                  <a:cubicBezTo>
                    <a:pt x="15218" y="15840"/>
                    <a:pt x="15218" y="15840"/>
                    <a:pt x="15218" y="15840"/>
                  </a:cubicBezTo>
                  <a:cubicBezTo>
                    <a:pt x="15218" y="16200"/>
                    <a:pt x="15218" y="16200"/>
                    <a:pt x="15218" y="16200"/>
                  </a:cubicBezTo>
                  <a:cubicBezTo>
                    <a:pt x="14727" y="16200"/>
                    <a:pt x="14727" y="16200"/>
                    <a:pt x="14727" y="16200"/>
                  </a:cubicBezTo>
                  <a:cubicBezTo>
                    <a:pt x="14727" y="16200"/>
                    <a:pt x="14727" y="16200"/>
                    <a:pt x="14727" y="16200"/>
                  </a:cubicBezTo>
                  <a:cubicBezTo>
                    <a:pt x="14727" y="15840"/>
                    <a:pt x="14727" y="15840"/>
                    <a:pt x="14727" y="15840"/>
                  </a:cubicBezTo>
                  <a:cubicBezTo>
                    <a:pt x="15218" y="15840"/>
                    <a:pt x="15218" y="15840"/>
                    <a:pt x="15218" y="15840"/>
                  </a:cubicBezTo>
                  <a:close/>
                  <a:moveTo>
                    <a:pt x="16200" y="14400"/>
                  </a:moveTo>
                  <a:cubicBezTo>
                    <a:pt x="16691" y="14400"/>
                    <a:pt x="16691" y="14400"/>
                    <a:pt x="16691" y="14400"/>
                  </a:cubicBezTo>
                  <a:cubicBezTo>
                    <a:pt x="16691" y="14760"/>
                    <a:pt x="16691" y="14760"/>
                    <a:pt x="16691" y="14760"/>
                  </a:cubicBezTo>
                  <a:cubicBezTo>
                    <a:pt x="16691" y="15120"/>
                    <a:pt x="16691" y="15120"/>
                    <a:pt x="16691" y="15120"/>
                  </a:cubicBezTo>
                  <a:cubicBezTo>
                    <a:pt x="16691" y="15120"/>
                    <a:pt x="16691" y="15120"/>
                    <a:pt x="16691" y="15120"/>
                  </a:cubicBezTo>
                  <a:cubicBezTo>
                    <a:pt x="16200" y="15480"/>
                    <a:pt x="16200" y="15480"/>
                    <a:pt x="16200" y="15480"/>
                  </a:cubicBezTo>
                  <a:cubicBezTo>
                    <a:pt x="15709" y="15480"/>
                    <a:pt x="15709" y="15480"/>
                    <a:pt x="15709" y="15480"/>
                  </a:cubicBezTo>
                  <a:cubicBezTo>
                    <a:pt x="15709" y="15120"/>
                    <a:pt x="15709" y="15120"/>
                    <a:pt x="15709" y="15120"/>
                  </a:cubicBezTo>
                  <a:cubicBezTo>
                    <a:pt x="15218" y="15120"/>
                    <a:pt x="15218" y="15120"/>
                    <a:pt x="15218" y="15120"/>
                  </a:cubicBezTo>
                  <a:cubicBezTo>
                    <a:pt x="15709" y="14760"/>
                    <a:pt x="15709" y="14760"/>
                    <a:pt x="15709" y="14760"/>
                  </a:cubicBezTo>
                  <a:cubicBezTo>
                    <a:pt x="16200" y="14400"/>
                    <a:pt x="16200" y="14400"/>
                    <a:pt x="16200" y="14400"/>
                  </a:cubicBezTo>
                  <a:close/>
                  <a:moveTo>
                    <a:pt x="18164" y="14400"/>
                  </a:moveTo>
                  <a:cubicBezTo>
                    <a:pt x="18655" y="14760"/>
                    <a:pt x="18655" y="14760"/>
                    <a:pt x="18655" y="14760"/>
                  </a:cubicBezTo>
                  <a:cubicBezTo>
                    <a:pt x="18655" y="15120"/>
                    <a:pt x="18655" y="15120"/>
                    <a:pt x="18655" y="15120"/>
                  </a:cubicBezTo>
                  <a:cubicBezTo>
                    <a:pt x="18164" y="14760"/>
                    <a:pt x="18164" y="14760"/>
                    <a:pt x="18164" y="14760"/>
                  </a:cubicBezTo>
                  <a:cubicBezTo>
                    <a:pt x="18164" y="14400"/>
                    <a:pt x="18164" y="14400"/>
                    <a:pt x="18164" y="14400"/>
                  </a:cubicBezTo>
                  <a:close/>
                  <a:moveTo>
                    <a:pt x="17182" y="15840"/>
                  </a:moveTo>
                  <a:cubicBezTo>
                    <a:pt x="17673" y="15840"/>
                    <a:pt x="17673" y="15840"/>
                    <a:pt x="17673" y="15840"/>
                  </a:cubicBezTo>
                  <a:cubicBezTo>
                    <a:pt x="17673" y="16200"/>
                    <a:pt x="17673" y="16200"/>
                    <a:pt x="17673" y="16200"/>
                  </a:cubicBezTo>
                  <a:cubicBezTo>
                    <a:pt x="17182" y="15840"/>
                    <a:pt x="17182" y="15840"/>
                    <a:pt x="17182" y="15840"/>
                  </a:cubicBezTo>
                  <a:cubicBezTo>
                    <a:pt x="17182" y="15840"/>
                    <a:pt x="17182" y="15840"/>
                    <a:pt x="17182" y="15840"/>
                  </a:cubicBezTo>
                  <a:cubicBezTo>
                    <a:pt x="17182" y="15840"/>
                    <a:pt x="17182" y="15840"/>
                    <a:pt x="17182" y="15840"/>
                  </a:cubicBezTo>
                  <a:close/>
                  <a:moveTo>
                    <a:pt x="16691" y="12240"/>
                  </a:moveTo>
                  <a:cubicBezTo>
                    <a:pt x="16691" y="12600"/>
                    <a:pt x="16691" y="12600"/>
                    <a:pt x="16691" y="12600"/>
                  </a:cubicBezTo>
                  <a:cubicBezTo>
                    <a:pt x="16200" y="12600"/>
                    <a:pt x="16200" y="12600"/>
                    <a:pt x="16200" y="12600"/>
                  </a:cubicBezTo>
                  <a:cubicBezTo>
                    <a:pt x="16200" y="12240"/>
                    <a:pt x="16200" y="12240"/>
                    <a:pt x="16200" y="12240"/>
                  </a:cubicBezTo>
                  <a:cubicBezTo>
                    <a:pt x="16200" y="12240"/>
                    <a:pt x="16200" y="12240"/>
                    <a:pt x="16200" y="12240"/>
                  </a:cubicBezTo>
                  <a:cubicBezTo>
                    <a:pt x="16691" y="12240"/>
                    <a:pt x="16691" y="12240"/>
                    <a:pt x="16691" y="12240"/>
                  </a:cubicBezTo>
                  <a:close/>
                  <a:moveTo>
                    <a:pt x="17673" y="12600"/>
                  </a:moveTo>
                  <a:cubicBezTo>
                    <a:pt x="18164" y="12960"/>
                    <a:pt x="18164" y="12960"/>
                    <a:pt x="18164" y="12960"/>
                  </a:cubicBezTo>
                  <a:cubicBezTo>
                    <a:pt x="18164" y="12960"/>
                    <a:pt x="18164" y="12960"/>
                    <a:pt x="18164" y="12960"/>
                  </a:cubicBezTo>
                  <a:cubicBezTo>
                    <a:pt x="18655" y="12960"/>
                    <a:pt x="18655" y="12960"/>
                    <a:pt x="1865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960"/>
                    <a:pt x="19145" y="12960"/>
                    <a:pt x="19145" y="12960"/>
                  </a:cubicBezTo>
                  <a:cubicBezTo>
                    <a:pt x="19145" y="12600"/>
                    <a:pt x="19145" y="12600"/>
                    <a:pt x="19145" y="12600"/>
                  </a:cubicBezTo>
                  <a:cubicBezTo>
                    <a:pt x="18655" y="12600"/>
                    <a:pt x="18655" y="12600"/>
                    <a:pt x="18655" y="12600"/>
                  </a:cubicBezTo>
                  <a:cubicBezTo>
                    <a:pt x="18655" y="12240"/>
                    <a:pt x="18655" y="12240"/>
                    <a:pt x="18655" y="12240"/>
                  </a:cubicBezTo>
                  <a:cubicBezTo>
                    <a:pt x="18655" y="11520"/>
                    <a:pt x="18655" y="11520"/>
                    <a:pt x="18655" y="11520"/>
                  </a:cubicBezTo>
                  <a:cubicBezTo>
                    <a:pt x="18655" y="11520"/>
                    <a:pt x="18655" y="11520"/>
                    <a:pt x="18655" y="11520"/>
                  </a:cubicBezTo>
                  <a:cubicBezTo>
                    <a:pt x="18655" y="11160"/>
                    <a:pt x="18655" y="11160"/>
                    <a:pt x="18655" y="11160"/>
                  </a:cubicBezTo>
                  <a:cubicBezTo>
                    <a:pt x="18164" y="10800"/>
                    <a:pt x="18164" y="10800"/>
                    <a:pt x="18164" y="10800"/>
                  </a:cubicBezTo>
                  <a:cubicBezTo>
                    <a:pt x="18164" y="10800"/>
                    <a:pt x="18164" y="10800"/>
                    <a:pt x="18164" y="10800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7182" y="10800"/>
                    <a:pt x="17182" y="10800"/>
                    <a:pt x="17182" y="10800"/>
                  </a:cubicBezTo>
                  <a:cubicBezTo>
                    <a:pt x="16691" y="10800"/>
                    <a:pt x="16691" y="10800"/>
                    <a:pt x="16691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0800"/>
                    <a:pt x="16200" y="10800"/>
                    <a:pt x="16200" y="10800"/>
                  </a:cubicBezTo>
                  <a:cubicBezTo>
                    <a:pt x="16200" y="11520"/>
                    <a:pt x="16200" y="11520"/>
                    <a:pt x="16200" y="11520"/>
                  </a:cubicBezTo>
                  <a:cubicBezTo>
                    <a:pt x="17182" y="11520"/>
                    <a:pt x="17182" y="11520"/>
                    <a:pt x="17182" y="1152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673" y="12240"/>
                    <a:pt x="17673" y="12240"/>
                    <a:pt x="17673" y="12240"/>
                  </a:cubicBezTo>
                  <a:cubicBezTo>
                    <a:pt x="17182" y="12600"/>
                    <a:pt x="17182" y="12600"/>
                    <a:pt x="17182" y="12600"/>
                  </a:cubicBezTo>
                  <a:cubicBezTo>
                    <a:pt x="17182" y="12600"/>
                    <a:pt x="17182" y="12600"/>
                    <a:pt x="17182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ubicBezTo>
                    <a:pt x="17673" y="12600"/>
                    <a:pt x="17673" y="12600"/>
                    <a:pt x="17673" y="12600"/>
                  </a:cubicBezTo>
                  <a:close/>
                  <a:moveTo>
                    <a:pt x="17182" y="12600"/>
                  </a:moveTo>
                  <a:cubicBezTo>
                    <a:pt x="17182" y="12960"/>
                    <a:pt x="17182" y="12960"/>
                    <a:pt x="17182" y="12960"/>
                  </a:cubicBezTo>
                  <a:cubicBezTo>
                    <a:pt x="16691" y="12600"/>
                    <a:pt x="16691" y="12600"/>
                    <a:pt x="16691" y="12600"/>
                  </a:cubicBezTo>
                  <a:cubicBezTo>
                    <a:pt x="16200" y="12600"/>
                    <a:pt x="16200" y="12600"/>
                    <a:pt x="16200" y="12600"/>
                  </a:cubicBezTo>
                  <a:cubicBezTo>
                    <a:pt x="16200" y="12960"/>
                    <a:pt x="16200" y="12960"/>
                    <a:pt x="16200" y="12960"/>
                  </a:cubicBezTo>
                  <a:cubicBezTo>
                    <a:pt x="16200" y="13320"/>
                    <a:pt x="16200" y="13320"/>
                    <a:pt x="16200" y="13320"/>
                  </a:cubicBezTo>
                  <a:cubicBezTo>
                    <a:pt x="16691" y="13320"/>
                    <a:pt x="16691" y="13320"/>
                    <a:pt x="16691" y="13320"/>
                  </a:cubicBezTo>
                  <a:cubicBezTo>
                    <a:pt x="16691" y="13320"/>
                    <a:pt x="16691" y="13320"/>
                    <a:pt x="16691" y="13320"/>
                  </a:cubicBezTo>
                  <a:cubicBezTo>
                    <a:pt x="17182" y="13320"/>
                    <a:pt x="17182" y="13320"/>
                    <a:pt x="17182" y="13320"/>
                  </a:cubicBezTo>
                  <a:cubicBezTo>
                    <a:pt x="17182" y="13680"/>
                    <a:pt x="17182" y="13680"/>
                    <a:pt x="17182" y="13680"/>
                  </a:cubicBezTo>
                  <a:cubicBezTo>
                    <a:pt x="17182" y="14040"/>
                    <a:pt x="17182" y="14040"/>
                    <a:pt x="17182" y="14040"/>
                  </a:cubicBezTo>
                  <a:cubicBezTo>
                    <a:pt x="17182" y="14400"/>
                    <a:pt x="17182" y="14400"/>
                    <a:pt x="17182" y="14400"/>
                  </a:cubicBezTo>
                  <a:cubicBezTo>
                    <a:pt x="17673" y="14760"/>
                    <a:pt x="17673" y="14760"/>
                    <a:pt x="17673" y="14760"/>
                  </a:cubicBezTo>
                  <a:cubicBezTo>
                    <a:pt x="17673" y="14400"/>
                    <a:pt x="17673" y="14400"/>
                    <a:pt x="17673" y="14400"/>
                  </a:cubicBezTo>
                  <a:cubicBezTo>
                    <a:pt x="18164" y="14400"/>
                    <a:pt x="18164" y="14400"/>
                    <a:pt x="18164" y="14400"/>
                  </a:cubicBezTo>
                  <a:cubicBezTo>
                    <a:pt x="18655" y="14400"/>
                    <a:pt x="18655" y="14400"/>
                    <a:pt x="18655" y="14400"/>
                  </a:cubicBezTo>
                  <a:cubicBezTo>
                    <a:pt x="18655" y="14040"/>
                    <a:pt x="18655" y="14040"/>
                    <a:pt x="18655" y="14040"/>
                  </a:cubicBezTo>
                  <a:cubicBezTo>
                    <a:pt x="18164" y="13680"/>
                    <a:pt x="18164" y="13680"/>
                    <a:pt x="18164" y="13680"/>
                  </a:cubicBezTo>
                  <a:cubicBezTo>
                    <a:pt x="17673" y="13680"/>
                    <a:pt x="17673" y="13680"/>
                    <a:pt x="17673" y="13680"/>
                  </a:cubicBezTo>
                  <a:cubicBezTo>
                    <a:pt x="17673" y="13320"/>
                    <a:pt x="17673" y="13320"/>
                    <a:pt x="17673" y="13320"/>
                  </a:cubicBezTo>
                  <a:cubicBezTo>
                    <a:pt x="17673" y="12960"/>
                    <a:pt x="17673" y="12960"/>
                    <a:pt x="17673" y="12960"/>
                  </a:cubicBezTo>
                  <a:cubicBezTo>
                    <a:pt x="17182" y="12600"/>
                    <a:pt x="17182" y="12600"/>
                    <a:pt x="17182" y="12600"/>
                  </a:cubicBezTo>
                  <a:close/>
                  <a:moveTo>
                    <a:pt x="19636" y="13320"/>
                  </a:move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ubicBezTo>
                    <a:pt x="19636" y="13320"/>
                    <a:pt x="19636" y="13320"/>
                    <a:pt x="19636" y="13320"/>
                  </a:cubicBezTo>
                  <a:close/>
                  <a:moveTo>
                    <a:pt x="19636" y="13680"/>
                  </a:moveTo>
                  <a:cubicBezTo>
                    <a:pt x="19145" y="13680"/>
                    <a:pt x="19145" y="13680"/>
                    <a:pt x="19145" y="13680"/>
                  </a:cubicBezTo>
                  <a:cubicBezTo>
                    <a:pt x="19145" y="13680"/>
                    <a:pt x="19145" y="13680"/>
                    <a:pt x="19145" y="13680"/>
                  </a:cubicBezTo>
                  <a:cubicBezTo>
                    <a:pt x="19636" y="13680"/>
                    <a:pt x="19636" y="13680"/>
                    <a:pt x="19636" y="13680"/>
                  </a:cubicBezTo>
                  <a:cubicBezTo>
                    <a:pt x="19636" y="13680"/>
                    <a:pt x="19636" y="13680"/>
                    <a:pt x="19636" y="13680"/>
                  </a:cubicBezTo>
                  <a:close/>
                  <a:moveTo>
                    <a:pt x="19636" y="15120"/>
                  </a:moveTo>
                  <a:cubicBezTo>
                    <a:pt x="19636" y="14760"/>
                    <a:pt x="19636" y="14760"/>
                    <a:pt x="19636" y="1476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636" y="14040"/>
                    <a:pt x="19636" y="14040"/>
                    <a:pt x="19636" y="14040"/>
                  </a:cubicBezTo>
                  <a:cubicBezTo>
                    <a:pt x="19145" y="14040"/>
                    <a:pt x="19145" y="14040"/>
                    <a:pt x="19145" y="14040"/>
                  </a:cubicBezTo>
                  <a:cubicBezTo>
                    <a:pt x="19145" y="14040"/>
                    <a:pt x="19145" y="14040"/>
                    <a:pt x="19145" y="14040"/>
                  </a:cubicBezTo>
                  <a:cubicBezTo>
                    <a:pt x="19145" y="14400"/>
                    <a:pt x="19145" y="14400"/>
                    <a:pt x="19145" y="14400"/>
                  </a:cubicBezTo>
                  <a:cubicBezTo>
                    <a:pt x="19145" y="14760"/>
                    <a:pt x="19145" y="14760"/>
                    <a:pt x="19145" y="14760"/>
                  </a:cubicBezTo>
                  <a:cubicBezTo>
                    <a:pt x="19145" y="14760"/>
                    <a:pt x="19145" y="14760"/>
                    <a:pt x="19145" y="1476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636" y="15120"/>
                    <a:pt x="19636" y="15120"/>
                    <a:pt x="19636" y="15120"/>
                  </a:cubicBezTo>
                  <a:close/>
                  <a:moveTo>
                    <a:pt x="20127" y="15120"/>
                  </a:moveTo>
                  <a:cubicBezTo>
                    <a:pt x="20127" y="15480"/>
                    <a:pt x="20127" y="15480"/>
                    <a:pt x="20127" y="15480"/>
                  </a:cubicBezTo>
                  <a:cubicBezTo>
                    <a:pt x="20127" y="15480"/>
                    <a:pt x="20127" y="15480"/>
                    <a:pt x="20127" y="1548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127" y="15120"/>
                    <a:pt x="20127" y="15120"/>
                    <a:pt x="20127" y="15120"/>
                  </a:cubicBezTo>
                  <a:close/>
                  <a:moveTo>
                    <a:pt x="20127" y="14400"/>
                  </a:moveTo>
                  <a:cubicBezTo>
                    <a:pt x="20127" y="14760"/>
                    <a:pt x="20127" y="14760"/>
                    <a:pt x="20127" y="1476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127" y="15120"/>
                    <a:pt x="20127" y="15120"/>
                    <a:pt x="20127" y="15120"/>
                  </a:cubicBezTo>
                  <a:cubicBezTo>
                    <a:pt x="20618" y="15120"/>
                    <a:pt x="20618" y="15120"/>
                    <a:pt x="20618" y="15120"/>
                  </a:cubicBezTo>
                  <a:cubicBezTo>
                    <a:pt x="20618" y="14760"/>
                    <a:pt x="20618" y="14760"/>
                    <a:pt x="20618" y="14760"/>
                  </a:cubicBezTo>
                  <a:cubicBezTo>
                    <a:pt x="20127" y="14400"/>
                    <a:pt x="20127" y="14400"/>
                    <a:pt x="20127" y="14400"/>
                  </a:cubicBezTo>
                  <a:close/>
                  <a:moveTo>
                    <a:pt x="11782" y="19440"/>
                  </a:moveTo>
                  <a:cubicBezTo>
                    <a:pt x="11291" y="19080"/>
                    <a:pt x="11291" y="19080"/>
                    <a:pt x="11291" y="19080"/>
                  </a:cubicBezTo>
                  <a:cubicBezTo>
                    <a:pt x="11782" y="18720"/>
                    <a:pt x="11782" y="18720"/>
                    <a:pt x="11782" y="18720"/>
                  </a:cubicBezTo>
                  <a:cubicBezTo>
                    <a:pt x="11782" y="18360"/>
                    <a:pt x="11782" y="18360"/>
                    <a:pt x="11782" y="18360"/>
                  </a:cubicBezTo>
                  <a:cubicBezTo>
                    <a:pt x="11782" y="18360"/>
                    <a:pt x="11782" y="18360"/>
                    <a:pt x="11782" y="18360"/>
                  </a:cubicBezTo>
                  <a:cubicBezTo>
                    <a:pt x="12273" y="18000"/>
                    <a:pt x="12273" y="18000"/>
                    <a:pt x="12273" y="18000"/>
                  </a:cubicBezTo>
                  <a:cubicBezTo>
                    <a:pt x="12273" y="18000"/>
                    <a:pt x="12273" y="18000"/>
                    <a:pt x="12273" y="18000"/>
                  </a:cubicBezTo>
                  <a:cubicBezTo>
                    <a:pt x="12764" y="17640"/>
                    <a:pt x="12764" y="17640"/>
                    <a:pt x="12764" y="17640"/>
                  </a:cubicBezTo>
                  <a:cubicBezTo>
                    <a:pt x="13255" y="17640"/>
                    <a:pt x="13255" y="17640"/>
                    <a:pt x="13255" y="17640"/>
                  </a:cubicBezTo>
                  <a:cubicBezTo>
                    <a:pt x="13745" y="17640"/>
                    <a:pt x="13745" y="17640"/>
                    <a:pt x="13745" y="17640"/>
                  </a:cubicBezTo>
                  <a:cubicBezTo>
                    <a:pt x="13745" y="17280"/>
                    <a:pt x="13745" y="17280"/>
                    <a:pt x="13745" y="17280"/>
                  </a:cubicBezTo>
                  <a:cubicBezTo>
                    <a:pt x="13745" y="17280"/>
                    <a:pt x="13745" y="17280"/>
                    <a:pt x="13745" y="17280"/>
                  </a:cubicBezTo>
                  <a:cubicBezTo>
                    <a:pt x="14236" y="16920"/>
                    <a:pt x="14236" y="16920"/>
                    <a:pt x="14236" y="16920"/>
                  </a:cubicBezTo>
                  <a:cubicBezTo>
                    <a:pt x="14727" y="16560"/>
                    <a:pt x="14727" y="16560"/>
                    <a:pt x="14727" y="16560"/>
                  </a:cubicBezTo>
                  <a:cubicBezTo>
                    <a:pt x="14727" y="16560"/>
                    <a:pt x="14727" y="16560"/>
                    <a:pt x="14727" y="16560"/>
                  </a:cubicBezTo>
                  <a:cubicBezTo>
                    <a:pt x="15709" y="16920"/>
                    <a:pt x="15709" y="16920"/>
                    <a:pt x="15709" y="16920"/>
                  </a:cubicBezTo>
                  <a:cubicBezTo>
                    <a:pt x="15709" y="17640"/>
                    <a:pt x="15709" y="17640"/>
                    <a:pt x="15709" y="17640"/>
                  </a:cubicBezTo>
                  <a:cubicBezTo>
                    <a:pt x="15218" y="18000"/>
                    <a:pt x="15218" y="18000"/>
                    <a:pt x="15218" y="18000"/>
                  </a:cubicBezTo>
                  <a:cubicBezTo>
                    <a:pt x="15218" y="17640"/>
                    <a:pt x="15218" y="17640"/>
                    <a:pt x="15218" y="17640"/>
                  </a:cubicBezTo>
                  <a:cubicBezTo>
                    <a:pt x="15709" y="17640"/>
                    <a:pt x="15709" y="17640"/>
                    <a:pt x="15709" y="17640"/>
                  </a:cubicBezTo>
                  <a:cubicBezTo>
                    <a:pt x="16200" y="17640"/>
                    <a:pt x="16200" y="17640"/>
                    <a:pt x="16200" y="17640"/>
                  </a:cubicBezTo>
                  <a:cubicBezTo>
                    <a:pt x="16691" y="16920"/>
                    <a:pt x="16691" y="16920"/>
                    <a:pt x="16691" y="16920"/>
                  </a:cubicBezTo>
                  <a:cubicBezTo>
                    <a:pt x="17182" y="16920"/>
                    <a:pt x="17182" y="16920"/>
                    <a:pt x="17182" y="16920"/>
                  </a:cubicBezTo>
                  <a:cubicBezTo>
                    <a:pt x="17182" y="17280"/>
                    <a:pt x="17182" y="17280"/>
                    <a:pt x="17182" y="17280"/>
                  </a:cubicBezTo>
                  <a:cubicBezTo>
                    <a:pt x="17673" y="16920"/>
                    <a:pt x="17673" y="16920"/>
                    <a:pt x="17673" y="16920"/>
                  </a:cubicBezTo>
                  <a:cubicBezTo>
                    <a:pt x="17673" y="16920"/>
                    <a:pt x="17673" y="16920"/>
                    <a:pt x="17673" y="16920"/>
                  </a:cubicBezTo>
                  <a:cubicBezTo>
                    <a:pt x="17182" y="16920"/>
                    <a:pt x="17182" y="16920"/>
                    <a:pt x="17182" y="16920"/>
                  </a:cubicBezTo>
                  <a:cubicBezTo>
                    <a:pt x="17673" y="16200"/>
                    <a:pt x="17673" y="16200"/>
                    <a:pt x="17673" y="16200"/>
                  </a:cubicBezTo>
                  <a:cubicBezTo>
                    <a:pt x="18164" y="16200"/>
                    <a:pt x="18164" y="16200"/>
                    <a:pt x="18164" y="16200"/>
                  </a:cubicBezTo>
                  <a:cubicBezTo>
                    <a:pt x="18164" y="16560"/>
                    <a:pt x="18164" y="16560"/>
                    <a:pt x="18164" y="16560"/>
                  </a:cubicBezTo>
                  <a:cubicBezTo>
                    <a:pt x="18655" y="16200"/>
                    <a:pt x="18655" y="16200"/>
                    <a:pt x="18655" y="16200"/>
                  </a:cubicBezTo>
                  <a:cubicBezTo>
                    <a:pt x="18655" y="15840"/>
                    <a:pt x="18655" y="15840"/>
                    <a:pt x="18655" y="15840"/>
                  </a:cubicBezTo>
                  <a:cubicBezTo>
                    <a:pt x="18655" y="15840"/>
                    <a:pt x="18655" y="15840"/>
                    <a:pt x="18655" y="15840"/>
                  </a:cubicBezTo>
                  <a:cubicBezTo>
                    <a:pt x="19145" y="16200"/>
                    <a:pt x="19145" y="16200"/>
                    <a:pt x="19145" y="16200"/>
                  </a:cubicBezTo>
                  <a:cubicBezTo>
                    <a:pt x="19145" y="15840"/>
                    <a:pt x="19145" y="15840"/>
                    <a:pt x="19145" y="15840"/>
                  </a:cubicBezTo>
                  <a:cubicBezTo>
                    <a:pt x="18655" y="15480"/>
                    <a:pt x="18655" y="15480"/>
                    <a:pt x="18655" y="15480"/>
                  </a:cubicBezTo>
                  <a:cubicBezTo>
                    <a:pt x="18655" y="15120"/>
                    <a:pt x="18655" y="15120"/>
                    <a:pt x="18655" y="1512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145" y="15120"/>
                    <a:pt x="19145" y="15120"/>
                    <a:pt x="19145" y="15120"/>
                  </a:cubicBezTo>
                  <a:cubicBezTo>
                    <a:pt x="19636" y="15480"/>
                    <a:pt x="19636" y="15480"/>
                    <a:pt x="19636" y="15480"/>
                  </a:cubicBezTo>
                  <a:cubicBezTo>
                    <a:pt x="20127" y="15840"/>
                    <a:pt x="20127" y="15840"/>
                    <a:pt x="20127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0618" y="15840"/>
                    <a:pt x="20618" y="15840"/>
                    <a:pt x="20618" y="15840"/>
                  </a:cubicBezTo>
                  <a:cubicBezTo>
                    <a:pt x="21109" y="16200"/>
                    <a:pt x="21109" y="16200"/>
                    <a:pt x="21109" y="16200"/>
                  </a:cubicBezTo>
                  <a:cubicBezTo>
                    <a:pt x="21109" y="16560"/>
                    <a:pt x="21109" y="16560"/>
                    <a:pt x="21109" y="16560"/>
                  </a:cubicBezTo>
                  <a:cubicBezTo>
                    <a:pt x="20618" y="16560"/>
                    <a:pt x="20618" y="16560"/>
                    <a:pt x="20618" y="16560"/>
                  </a:cubicBezTo>
                  <a:cubicBezTo>
                    <a:pt x="20618" y="16920"/>
                    <a:pt x="20618" y="16920"/>
                    <a:pt x="20618" y="16920"/>
                  </a:cubicBezTo>
                  <a:cubicBezTo>
                    <a:pt x="21109" y="16920"/>
                    <a:pt x="21109" y="16920"/>
                    <a:pt x="21109" y="16920"/>
                  </a:cubicBezTo>
                  <a:cubicBezTo>
                    <a:pt x="21109" y="16920"/>
                    <a:pt x="21109" y="16920"/>
                    <a:pt x="21109" y="16920"/>
                  </a:cubicBezTo>
                  <a:cubicBezTo>
                    <a:pt x="21109" y="17280"/>
                    <a:pt x="21109" y="17280"/>
                    <a:pt x="21109" y="17280"/>
                  </a:cubicBezTo>
                  <a:cubicBezTo>
                    <a:pt x="21109" y="17640"/>
                    <a:pt x="21109" y="17640"/>
                    <a:pt x="21109" y="17640"/>
                  </a:cubicBezTo>
                  <a:cubicBezTo>
                    <a:pt x="21109" y="17280"/>
                    <a:pt x="21109" y="17280"/>
                    <a:pt x="21109" y="17280"/>
                  </a:cubicBezTo>
                  <a:cubicBezTo>
                    <a:pt x="21109" y="17640"/>
                    <a:pt x="21109" y="17640"/>
                    <a:pt x="21109" y="17640"/>
                  </a:cubicBezTo>
                  <a:cubicBezTo>
                    <a:pt x="21109" y="18000"/>
                    <a:pt x="21109" y="18000"/>
                    <a:pt x="21109" y="18000"/>
                  </a:cubicBezTo>
                  <a:cubicBezTo>
                    <a:pt x="21600" y="18360"/>
                    <a:pt x="21600" y="18360"/>
                    <a:pt x="21600" y="18360"/>
                  </a:cubicBezTo>
                  <a:cubicBezTo>
                    <a:pt x="21600" y="18720"/>
                    <a:pt x="21600" y="18720"/>
                    <a:pt x="21600" y="18720"/>
                  </a:cubicBezTo>
                  <a:cubicBezTo>
                    <a:pt x="21600" y="19080"/>
                    <a:pt x="21600" y="19080"/>
                    <a:pt x="21600" y="1908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600" y="19440"/>
                    <a:pt x="21600" y="19440"/>
                    <a:pt x="21600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19440"/>
                    <a:pt x="21109" y="19440"/>
                    <a:pt x="21109" y="1944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1109" y="20520"/>
                    <a:pt x="21109" y="20520"/>
                    <a:pt x="21109" y="20520"/>
                  </a:cubicBezTo>
                  <a:cubicBezTo>
                    <a:pt x="21109" y="20160"/>
                    <a:pt x="21109" y="20160"/>
                    <a:pt x="21109" y="20160"/>
                  </a:cubicBezTo>
                  <a:cubicBezTo>
                    <a:pt x="20618" y="19800"/>
                    <a:pt x="20618" y="19800"/>
                    <a:pt x="20618" y="19800"/>
                  </a:cubicBezTo>
                  <a:cubicBezTo>
                    <a:pt x="20618" y="19800"/>
                    <a:pt x="20618" y="19800"/>
                    <a:pt x="20618" y="19800"/>
                  </a:cubicBezTo>
                  <a:cubicBezTo>
                    <a:pt x="20618" y="19440"/>
                    <a:pt x="20618" y="19440"/>
                    <a:pt x="20618" y="19440"/>
                  </a:cubicBezTo>
                  <a:cubicBezTo>
                    <a:pt x="20618" y="19080"/>
                    <a:pt x="20618" y="19080"/>
                    <a:pt x="20618" y="19080"/>
                  </a:cubicBezTo>
                  <a:cubicBezTo>
                    <a:pt x="20127" y="18720"/>
                    <a:pt x="20127" y="18720"/>
                    <a:pt x="20127" y="18720"/>
                  </a:cubicBezTo>
                  <a:cubicBezTo>
                    <a:pt x="19636" y="19080"/>
                    <a:pt x="19636" y="19080"/>
                    <a:pt x="19636" y="19080"/>
                  </a:cubicBezTo>
                  <a:cubicBezTo>
                    <a:pt x="19145" y="19440"/>
                    <a:pt x="19145" y="19440"/>
                    <a:pt x="19145" y="19440"/>
                  </a:cubicBezTo>
                  <a:cubicBezTo>
                    <a:pt x="19145" y="19800"/>
                    <a:pt x="19145" y="19800"/>
                    <a:pt x="19145" y="19800"/>
                  </a:cubicBezTo>
                  <a:cubicBezTo>
                    <a:pt x="19636" y="20160"/>
                    <a:pt x="19636" y="20160"/>
                    <a:pt x="19636" y="20160"/>
                  </a:cubicBezTo>
                  <a:cubicBezTo>
                    <a:pt x="19636" y="20520"/>
                    <a:pt x="19636" y="20520"/>
                    <a:pt x="19636" y="20520"/>
                  </a:cubicBezTo>
                  <a:cubicBezTo>
                    <a:pt x="20127" y="20520"/>
                    <a:pt x="20127" y="20520"/>
                    <a:pt x="20127" y="20520"/>
                  </a:cubicBezTo>
                  <a:cubicBezTo>
                    <a:pt x="20127" y="20880"/>
                    <a:pt x="20127" y="20880"/>
                    <a:pt x="20127" y="20880"/>
                  </a:cubicBezTo>
                  <a:cubicBezTo>
                    <a:pt x="19145" y="21240"/>
                    <a:pt x="19145" y="21240"/>
                    <a:pt x="19145" y="21240"/>
                  </a:cubicBezTo>
                  <a:cubicBezTo>
                    <a:pt x="19145" y="21600"/>
                    <a:pt x="19145" y="21600"/>
                    <a:pt x="19145" y="21600"/>
                  </a:cubicBezTo>
                  <a:cubicBezTo>
                    <a:pt x="19145" y="21240"/>
                    <a:pt x="19145" y="21240"/>
                    <a:pt x="19145" y="21240"/>
                  </a:cubicBezTo>
                  <a:cubicBezTo>
                    <a:pt x="18655" y="21240"/>
                    <a:pt x="18655" y="21240"/>
                    <a:pt x="18655" y="21240"/>
                  </a:cubicBezTo>
                  <a:cubicBezTo>
                    <a:pt x="19145" y="20880"/>
                    <a:pt x="19145" y="20880"/>
                    <a:pt x="19145" y="20880"/>
                  </a:cubicBezTo>
                  <a:cubicBezTo>
                    <a:pt x="18655" y="20880"/>
                    <a:pt x="18655" y="20880"/>
                    <a:pt x="18655" y="20880"/>
                  </a:cubicBezTo>
                  <a:cubicBezTo>
                    <a:pt x="18655" y="20880"/>
                    <a:pt x="18655" y="20880"/>
                    <a:pt x="18655" y="20880"/>
                  </a:cubicBezTo>
                  <a:cubicBezTo>
                    <a:pt x="18655" y="21240"/>
                    <a:pt x="18655" y="21240"/>
                    <a:pt x="18655" y="21240"/>
                  </a:cubicBezTo>
                  <a:cubicBezTo>
                    <a:pt x="18164" y="21240"/>
                    <a:pt x="18164" y="21240"/>
                    <a:pt x="18164" y="21240"/>
                  </a:cubicBezTo>
                  <a:cubicBezTo>
                    <a:pt x="17673" y="21240"/>
                    <a:pt x="17673" y="21240"/>
                    <a:pt x="17673" y="21240"/>
                  </a:cubicBezTo>
                  <a:cubicBezTo>
                    <a:pt x="17182" y="20880"/>
                    <a:pt x="17182" y="20880"/>
                    <a:pt x="17182" y="20880"/>
                  </a:cubicBezTo>
                  <a:cubicBezTo>
                    <a:pt x="16691" y="20880"/>
                    <a:pt x="16691" y="20880"/>
                    <a:pt x="16691" y="20880"/>
                  </a:cubicBezTo>
                  <a:cubicBezTo>
                    <a:pt x="16691" y="20520"/>
                    <a:pt x="16691" y="20520"/>
                    <a:pt x="16691" y="20520"/>
                  </a:cubicBezTo>
                  <a:cubicBezTo>
                    <a:pt x="16200" y="20160"/>
                    <a:pt x="16200" y="20160"/>
                    <a:pt x="16200" y="20160"/>
                  </a:cubicBezTo>
                  <a:cubicBezTo>
                    <a:pt x="16200" y="20160"/>
                    <a:pt x="16200" y="20160"/>
                    <a:pt x="16200" y="20160"/>
                  </a:cubicBezTo>
                  <a:cubicBezTo>
                    <a:pt x="16200" y="19800"/>
                    <a:pt x="16200" y="19800"/>
                    <a:pt x="16200" y="19800"/>
                  </a:cubicBezTo>
                  <a:cubicBezTo>
                    <a:pt x="16200" y="19800"/>
                    <a:pt x="16200" y="19800"/>
                    <a:pt x="16200" y="19800"/>
                  </a:cubicBezTo>
                  <a:cubicBezTo>
                    <a:pt x="15709" y="19440"/>
                    <a:pt x="15709" y="19440"/>
                    <a:pt x="15709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691" y="19080"/>
                    <a:pt x="16691" y="19080"/>
                    <a:pt x="16691" y="19080"/>
                  </a:cubicBezTo>
                  <a:cubicBezTo>
                    <a:pt x="16200" y="19080"/>
                    <a:pt x="16200" y="19080"/>
                    <a:pt x="16200" y="19080"/>
                  </a:cubicBezTo>
                  <a:cubicBezTo>
                    <a:pt x="16200" y="18720"/>
                    <a:pt x="16200" y="18720"/>
                    <a:pt x="16200" y="18720"/>
                  </a:cubicBezTo>
                  <a:cubicBezTo>
                    <a:pt x="15709" y="18360"/>
                    <a:pt x="15709" y="18360"/>
                    <a:pt x="15709" y="18360"/>
                  </a:cubicBezTo>
                  <a:cubicBezTo>
                    <a:pt x="15218" y="18360"/>
                    <a:pt x="15218" y="18360"/>
                    <a:pt x="15218" y="18360"/>
                  </a:cubicBezTo>
                  <a:cubicBezTo>
                    <a:pt x="15218" y="18360"/>
                    <a:pt x="15218" y="18360"/>
                    <a:pt x="15218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360"/>
                    <a:pt x="14727" y="18360"/>
                    <a:pt x="14727" y="1836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727" y="18720"/>
                    <a:pt x="14727" y="18720"/>
                    <a:pt x="14727" y="18720"/>
                  </a:cubicBezTo>
                  <a:cubicBezTo>
                    <a:pt x="14236" y="18720"/>
                    <a:pt x="14236" y="18720"/>
                    <a:pt x="14236" y="18720"/>
                  </a:cubicBezTo>
                  <a:cubicBezTo>
                    <a:pt x="14236" y="18720"/>
                    <a:pt x="14236" y="18720"/>
                    <a:pt x="14236" y="18720"/>
                  </a:cubicBezTo>
                  <a:cubicBezTo>
                    <a:pt x="14236" y="18360"/>
                    <a:pt x="14236" y="18360"/>
                    <a:pt x="14236" y="18360"/>
                  </a:cubicBezTo>
                  <a:cubicBezTo>
                    <a:pt x="13745" y="18360"/>
                    <a:pt x="13745" y="18360"/>
                    <a:pt x="13745" y="18360"/>
                  </a:cubicBezTo>
                  <a:cubicBezTo>
                    <a:pt x="13745" y="18360"/>
                    <a:pt x="13745" y="18360"/>
                    <a:pt x="13745" y="18360"/>
                  </a:cubicBezTo>
                  <a:cubicBezTo>
                    <a:pt x="13745" y="18720"/>
                    <a:pt x="13745" y="18720"/>
                    <a:pt x="13745" y="18720"/>
                  </a:cubicBezTo>
                  <a:cubicBezTo>
                    <a:pt x="13745" y="18720"/>
                    <a:pt x="13745" y="18720"/>
                    <a:pt x="13745" y="18720"/>
                  </a:cubicBezTo>
                  <a:cubicBezTo>
                    <a:pt x="13255" y="18720"/>
                    <a:pt x="13255" y="18720"/>
                    <a:pt x="13255" y="18720"/>
                  </a:cubicBezTo>
                  <a:cubicBezTo>
                    <a:pt x="13255" y="18720"/>
                    <a:pt x="13255" y="18720"/>
                    <a:pt x="13255" y="18720"/>
                  </a:cubicBezTo>
                  <a:cubicBezTo>
                    <a:pt x="13255" y="18360"/>
                    <a:pt x="13255" y="18360"/>
                    <a:pt x="13255" y="18360"/>
                  </a:cubicBezTo>
                  <a:cubicBezTo>
                    <a:pt x="13255" y="18360"/>
                    <a:pt x="13255" y="18360"/>
                    <a:pt x="13255" y="18360"/>
                  </a:cubicBezTo>
                  <a:cubicBezTo>
                    <a:pt x="12764" y="18360"/>
                    <a:pt x="12764" y="18360"/>
                    <a:pt x="12764" y="18360"/>
                  </a:cubicBezTo>
                  <a:cubicBezTo>
                    <a:pt x="12764" y="18720"/>
                    <a:pt x="12764" y="18720"/>
                    <a:pt x="12764" y="18720"/>
                  </a:cubicBezTo>
                  <a:cubicBezTo>
                    <a:pt x="12273" y="18720"/>
                    <a:pt x="12273" y="18720"/>
                    <a:pt x="12273" y="18720"/>
                  </a:cubicBezTo>
                  <a:cubicBezTo>
                    <a:pt x="11782" y="19440"/>
                    <a:pt x="11782" y="19440"/>
                    <a:pt x="11782" y="19440"/>
                  </a:cubicBezTo>
                  <a:cubicBezTo>
                    <a:pt x="11782" y="19440"/>
                    <a:pt x="11782" y="19440"/>
                    <a:pt x="11782" y="19440"/>
                  </a:cubicBezTo>
                  <a:close/>
                  <a:moveTo>
                    <a:pt x="11291" y="19800"/>
                  </a:moveTo>
                  <a:cubicBezTo>
                    <a:pt x="11291" y="20160"/>
                    <a:pt x="11291" y="20160"/>
                    <a:pt x="11291" y="20160"/>
                  </a:cubicBezTo>
                  <a:cubicBezTo>
                    <a:pt x="11291" y="20160"/>
                    <a:pt x="11291" y="20160"/>
                    <a:pt x="11291" y="20160"/>
                  </a:cubicBezTo>
                  <a:cubicBezTo>
                    <a:pt x="11782" y="20520"/>
                    <a:pt x="11782" y="20520"/>
                    <a:pt x="11782" y="20520"/>
                  </a:cubicBezTo>
                  <a:cubicBezTo>
                    <a:pt x="12273" y="20160"/>
                    <a:pt x="12273" y="20160"/>
                    <a:pt x="12273" y="20160"/>
                  </a:cubicBezTo>
                  <a:cubicBezTo>
                    <a:pt x="12273" y="19800"/>
                    <a:pt x="12273" y="19800"/>
                    <a:pt x="12273" y="19800"/>
                  </a:cubicBezTo>
                  <a:cubicBezTo>
                    <a:pt x="11782" y="19800"/>
                    <a:pt x="11782" y="19800"/>
                    <a:pt x="11782" y="19800"/>
                  </a:cubicBezTo>
                  <a:cubicBezTo>
                    <a:pt x="11782" y="19800"/>
                    <a:pt x="11782" y="19800"/>
                    <a:pt x="11782" y="19800"/>
                  </a:cubicBezTo>
                  <a:cubicBezTo>
                    <a:pt x="11291" y="19800"/>
                    <a:pt x="11291" y="19800"/>
                    <a:pt x="11291" y="19800"/>
                  </a:cubicBezTo>
                  <a:cubicBezTo>
                    <a:pt x="11291" y="19800"/>
                    <a:pt x="11291" y="19800"/>
                    <a:pt x="11291" y="19800"/>
                  </a:cubicBezTo>
                  <a:close/>
                  <a:moveTo>
                    <a:pt x="6382" y="11520"/>
                  </a:moveTo>
                  <a:cubicBezTo>
                    <a:pt x="5891" y="11520"/>
                    <a:pt x="5891" y="11520"/>
                    <a:pt x="5891" y="11520"/>
                  </a:cubicBezTo>
                  <a:cubicBezTo>
                    <a:pt x="5891" y="11160"/>
                    <a:pt x="5891" y="11160"/>
                    <a:pt x="5891" y="11160"/>
                  </a:cubicBezTo>
                  <a:cubicBezTo>
                    <a:pt x="5891" y="11160"/>
                    <a:pt x="5891" y="11160"/>
                    <a:pt x="5891" y="11160"/>
                  </a:cubicBezTo>
                  <a:cubicBezTo>
                    <a:pt x="6382" y="11160"/>
                    <a:pt x="6382" y="11160"/>
                    <a:pt x="6382" y="11160"/>
                  </a:cubicBezTo>
                  <a:cubicBezTo>
                    <a:pt x="6382" y="11520"/>
                    <a:pt x="6382" y="11520"/>
                    <a:pt x="6382" y="1152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873" y="11880"/>
                    <a:pt x="6873" y="11880"/>
                    <a:pt x="6873" y="11880"/>
                  </a:cubicBezTo>
                  <a:cubicBezTo>
                    <a:pt x="6873" y="11520"/>
                    <a:pt x="6873" y="11520"/>
                    <a:pt x="6873" y="11520"/>
                  </a:cubicBezTo>
                  <a:cubicBezTo>
                    <a:pt x="6382" y="11520"/>
                    <a:pt x="6382" y="11520"/>
                    <a:pt x="6382" y="11520"/>
                  </a:cubicBezTo>
                  <a:close/>
                  <a:moveTo>
                    <a:pt x="5891" y="11880"/>
                  </a:moveTo>
                  <a:cubicBezTo>
                    <a:pt x="6382" y="11880"/>
                    <a:pt x="6382" y="11880"/>
                    <a:pt x="6382" y="11880"/>
                  </a:cubicBezTo>
                  <a:cubicBezTo>
                    <a:pt x="6382" y="11880"/>
                    <a:pt x="6382" y="11880"/>
                    <a:pt x="6382" y="11880"/>
                  </a:cubicBezTo>
                  <a:cubicBezTo>
                    <a:pt x="6382" y="12240"/>
                    <a:pt x="6382" y="12240"/>
                    <a:pt x="6382" y="12240"/>
                  </a:cubicBezTo>
                  <a:cubicBezTo>
                    <a:pt x="6382" y="12240"/>
                    <a:pt x="6382" y="12240"/>
                    <a:pt x="6382" y="12240"/>
                  </a:cubicBezTo>
                  <a:cubicBezTo>
                    <a:pt x="5891" y="12240"/>
                    <a:pt x="5891" y="12240"/>
                    <a:pt x="5891" y="12240"/>
                  </a:cubicBezTo>
                  <a:cubicBezTo>
                    <a:pt x="5891" y="11880"/>
                    <a:pt x="5891" y="11880"/>
                    <a:pt x="5891" y="11880"/>
                  </a:cubicBezTo>
                  <a:cubicBezTo>
                    <a:pt x="5891" y="11880"/>
                    <a:pt x="5891" y="11880"/>
                    <a:pt x="5891" y="11880"/>
                  </a:cubicBezTo>
                  <a:close/>
                  <a:moveTo>
                    <a:pt x="6382" y="14040"/>
                  </a:moveTo>
                  <a:cubicBezTo>
                    <a:pt x="6382" y="13680"/>
                    <a:pt x="6382" y="13680"/>
                    <a:pt x="6382" y="13680"/>
                  </a:cubicBezTo>
                  <a:cubicBezTo>
                    <a:pt x="6382" y="13680"/>
                    <a:pt x="6382" y="13680"/>
                    <a:pt x="6382" y="13680"/>
                  </a:cubicBezTo>
                  <a:cubicBezTo>
                    <a:pt x="6382" y="13680"/>
                    <a:pt x="6382" y="13680"/>
                    <a:pt x="6382" y="13680"/>
                  </a:cubicBezTo>
                  <a:cubicBezTo>
                    <a:pt x="6873" y="14040"/>
                    <a:pt x="6873" y="14040"/>
                    <a:pt x="6873" y="14040"/>
                  </a:cubicBezTo>
                  <a:cubicBezTo>
                    <a:pt x="6873" y="14040"/>
                    <a:pt x="6873" y="14040"/>
                    <a:pt x="6873" y="14040"/>
                  </a:cubicBezTo>
                  <a:cubicBezTo>
                    <a:pt x="6382" y="14040"/>
                    <a:pt x="6382" y="14040"/>
                    <a:pt x="6382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6382" y="14040"/>
                    <a:pt x="6382" y="14040"/>
                    <a:pt x="6382" y="14040"/>
                  </a:cubicBezTo>
                  <a:close/>
                  <a:moveTo>
                    <a:pt x="982" y="17280"/>
                  </a:moveTo>
                  <a:cubicBezTo>
                    <a:pt x="1473" y="16920"/>
                    <a:pt x="1473" y="16920"/>
                    <a:pt x="1473" y="16920"/>
                  </a:cubicBezTo>
                  <a:cubicBezTo>
                    <a:pt x="1473" y="16920"/>
                    <a:pt x="1473" y="16920"/>
                    <a:pt x="1473" y="16920"/>
                  </a:cubicBezTo>
                  <a:cubicBezTo>
                    <a:pt x="1964" y="16560"/>
                    <a:pt x="1964" y="16560"/>
                    <a:pt x="1964" y="16560"/>
                  </a:cubicBezTo>
                  <a:cubicBezTo>
                    <a:pt x="2455" y="16560"/>
                    <a:pt x="2455" y="16560"/>
                    <a:pt x="2455" y="16560"/>
                  </a:cubicBezTo>
                  <a:cubicBezTo>
                    <a:pt x="2945" y="16200"/>
                    <a:pt x="2945" y="16200"/>
                    <a:pt x="2945" y="16200"/>
                  </a:cubicBezTo>
                  <a:cubicBezTo>
                    <a:pt x="3436" y="15840"/>
                    <a:pt x="3436" y="15840"/>
                    <a:pt x="3436" y="15840"/>
                  </a:cubicBezTo>
                  <a:cubicBezTo>
                    <a:pt x="3436" y="15840"/>
                    <a:pt x="3436" y="15840"/>
                    <a:pt x="3436" y="15840"/>
                  </a:cubicBezTo>
                  <a:cubicBezTo>
                    <a:pt x="3927" y="15480"/>
                    <a:pt x="3927" y="15480"/>
                    <a:pt x="3927" y="15480"/>
                  </a:cubicBezTo>
                  <a:cubicBezTo>
                    <a:pt x="3927" y="15480"/>
                    <a:pt x="3927" y="15480"/>
                    <a:pt x="3927" y="15480"/>
                  </a:cubicBezTo>
                  <a:cubicBezTo>
                    <a:pt x="3927" y="15120"/>
                    <a:pt x="3927" y="15120"/>
                    <a:pt x="3927" y="15120"/>
                  </a:cubicBezTo>
                  <a:cubicBezTo>
                    <a:pt x="4418" y="14760"/>
                    <a:pt x="4418" y="14760"/>
                    <a:pt x="4418" y="14760"/>
                  </a:cubicBezTo>
                  <a:cubicBezTo>
                    <a:pt x="4909" y="14760"/>
                    <a:pt x="4909" y="14760"/>
                    <a:pt x="4909" y="14760"/>
                  </a:cubicBezTo>
                  <a:cubicBezTo>
                    <a:pt x="4909" y="14400"/>
                    <a:pt x="4909" y="14400"/>
                    <a:pt x="4909" y="14400"/>
                  </a:cubicBezTo>
                  <a:cubicBezTo>
                    <a:pt x="5400" y="14040"/>
                    <a:pt x="5400" y="14040"/>
                    <a:pt x="5400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5891" y="14040"/>
                    <a:pt x="5891" y="14040"/>
                    <a:pt x="5891" y="14040"/>
                  </a:cubicBezTo>
                  <a:cubicBezTo>
                    <a:pt x="5891" y="13680"/>
                    <a:pt x="5891" y="13680"/>
                    <a:pt x="5891" y="13680"/>
                  </a:cubicBezTo>
                  <a:cubicBezTo>
                    <a:pt x="5400" y="13320"/>
                    <a:pt x="5400" y="13320"/>
                    <a:pt x="5400" y="1332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5400" y="12600"/>
                    <a:pt x="5400" y="12600"/>
                    <a:pt x="5400" y="12600"/>
                  </a:cubicBezTo>
                  <a:cubicBezTo>
                    <a:pt x="5400" y="12600"/>
                    <a:pt x="5400" y="12600"/>
                    <a:pt x="5400" y="12600"/>
                  </a:cubicBezTo>
                  <a:cubicBezTo>
                    <a:pt x="4909" y="12960"/>
                    <a:pt x="4909" y="12960"/>
                    <a:pt x="4909" y="12960"/>
                  </a:cubicBezTo>
                  <a:cubicBezTo>
                    <a:pt x="4909" y="13680"/>
                    <a:pt x="4909" y="13680"/>
                    <a:pt x="4909" y="13680"/>
                  </a:cubicBezTo>
                  <a:cubicBezTo>
                    <a:pt x="4909" y="13320"/>
                    <a:pt x="4909" y="13320"/>
                    <a:pt x="4909" y="13320"/>
                  </a:cubicBezTo>
                  <a:cubicBezTo>
                    <a:pt x="4909" y="13680"/>
                    <a:pt x="4909" y="13680"/>
                    <a:pt x="4909" y="13680"/>
                  </a:cubicBezTo>
                  <a:cubicBezTo>
                    <a:pt x="4909" y="14040"/>
                    <a:pt x="4909" y="14040"/>
                    <a:pt x="4909" y="14040"/>
                  </a:cubicBezTo>
                  <a:cubicBezTo>
                    <a:pt x="4909" y="14040"/>
                    <a:pt x="4909" y="14040"/>
                    <a:pt x="4909" y="14040"/>
                  </a:cubicBezTo>
                  <a:cubicBezTo>
                    <a:pt x="4418" y="14040"/>
                    <a:pt x="4418" y="14040"/>
                    <a:pt x="4418" y="14040"/>
                  </a:cubicBezTo>
                  <a:cubicBezTo>
                    <a:pt x="3927" y="14400"/>
                    <a:pt x="3927" y="14400"/>
                    <a:pt x="3927" y="14400"/>
                  </a:cubicBezTo>
                  <a:cubicBezTo>
                    <a:pt x="3927" y="14760"/>
                    <a:pt x="3927" y="14760"/>
                    <a:pt x="3927" y="14760"/>
                  </a:cubicBezTo>
                  <a:cubicBezTo>
                    <a:pt x="3436" y="14760"/>
                    <a:pt x="3436" y="14760"/>
                    <a:pt x="3436" y="14760"/>
                  </a:cubicBezTo>
                  <a:cubicBezTo>
                    <a:pt x="2945" y="15480"/>
                    <a:pt x="2945" y="15480"/>
                    <a:pt x="2945" y="15480"/>
                  </a:cubicBezTo>
                  <a:cubicBezTo>
                    <a:pt x="2455" y="15840"/>
                    <a:pt x="2455" y="15840"/>
                    <a:pt x="2455" y="15840"/>
                  </a:cubicBezTo>
                  <a:cubicBezTo>
                    <a:pt x="1964" y="15840"/>
                    <a:pt x="1964" y="15840"/>
                    <a:pt x="1964" y="15840"/>
                  </a:cubicBezTo>
                  <a:cubicBezTo>
                    <a:pt x="1964" y="16200"/>
                    <a:pt x="1964" y="16200"/>
                    <a:pt x="1964" y="16200"/>
                  </a:cubicBezTo>
                  <a:cubicBezTo>
                    <a:pt x="1473" y="16200"/>
                    <a:pt x="1473" y="16200"/>
                    <a:pt x="1473" y="16200"/>
                  </a:cubicBezTo>
                  <a:cubicBezTo>
                    <a:pt x="982" y="16920"/>
                    <a:pt x="982" y="16920"/>
                    <a:pt x="982" y="16920"/>
                  </a:cubicBezTo>
                  <a:cubicBezTo>
                    <a:pt x="982" y="16920"/>
                    <a:pt x="982" y="16920"/>
                    <a:pt x="982" y="1692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982" y="17280"/>
                  </a:moveTo>
                  <a:cubicBezTo>
                    <a:pt x="491" y="17280"/>
                    <a:pt x="491" y="17280"/>
                    <a:pt x="491" y="17280"/>
                  </a:cubicBezTo>
                  <a:cubicBezTo>
                    <a:pt x="982" y="17280"/>
                    <a:pt x="982" y="17280"/>
                    <a:pt x="982" y="1728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982" y="17280"/>
                  </a:moveTo>
                  <a:cubicBezTo>
                    <a:pt x="982" y="17280"/>
                    <a:pt x="982" y="17280"/>
                    <a:pt x="982" y="17280"/>
                  </a:cubicBezTo>
                  <a:cubicBezTo>
                    <a:pt x="1473" y="17640"/>
                    <a:pt x="1473" y="17640"/>
                    <a:pt x="1473" y="17640"/>
                  </a:cubicBezTo>
                  <a:cubicBezTo>
                    <a:pt x="982" y="17280"/>
                    <a:pt x="982" y="17280"/>
                    <a:pt x="982" y="17280"/>
                  </a:cubicBezTo>
                  <a:close/>
                  <a:moveTo>
                    <a:pt x="491" y="17640"/>
                  </a:moveTo>
                  <a:cubicBezTo>
                    <a:pt x="0" y="17640"/>
                    <a:pt x="0" y="17640"/>
                    <a:pt x="0" y="17640"/>
                  </a:cubicBezTo>
                  <a:cubicBezTo>
                    <a:pt x="0" y="18000"/>
                    <a:pt x="0" y="18000"/>
                    <a:pt x="0" y="18000"/>
                  </a:cubicBezTo>
                  <a:cubicBezTo>
                    <a:pt x="491" y="18360"/>
                    <a:pt x="491" y="18360"/>
                    <a:pt x="491" y="18360"/>
                  </a:cubicBezTo>
                  <a:cubicBezTo>
                    <a:pt x="491" y="18360"/>
                    <a:pt x="491" y="18360"/>
                    <a:pt x="491" y="18360"/>
                  </a:cubicBezTo>
                  <a:cubicBezTo>
                    <a:pt x="491" y="18000"/>
                    <a:pt x="491" y="18000"/>
                    <a:pt x="491" y="18000"/>
                  </a:cubicBezTo>
                  <a:cubicBezTo>
                    <a:pt x="491" y="17640"/>
                    <a:pt x="491" y="17640"/>
                    <a:pt x="491" y="17640"/>
                  </a:cubicBezTo>
                  <a:close/>
                  <a:moveTo>
                    <a:pt x="491" y="1764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04" name="AutoShape 18"/>
            <p:cNvSpPr>
              <a:spLocks/>
            </p:cNvSpPr>
            <p:nvPr/>
          </p:nvSpPr>
          <p:spPr bwMode="auto">
            <a:xfrm>
              <a:off x="10851" y="4437"/>
              <a:ext cx="1915" cy="670"/>
            </a:xfrm>
            <a:custGeom>
              <a:avLst/>
              <a:gdLst>
                <a:gd name="T0" fmla="*/ 1821 w 21600"/>
                <a:gd name="T1" fmla="*/ 523 h 21600"/>
                <a:gd name="T2" fmla="*/ 1727 w 21600"/>
                <a:gd name="T3" fmla="*/ 431 h 21600"/>
                <a:gd name="T4" fmla="*/ 1586 w 21600"/>
                <a:gd name="T5" fmla="*/ 404 h 21600"/>
                <a:gd name="T6" fmla="*/ 1577 w 21600"/>
                <a:gd name="T7" fmla="*/ 340 h 21600"/>
                <a:gd name="T8" fmla="*/ 1633 w 21600"/>
                <a:gd name="T9" fmla="*/ 303 h 21600"/>
                <a:gd name="T10" fmla="*/ 1755 w 21600"/>
                <a:gd name="T11" fmla="*/ 330 h 21600"/>
                <a:gd name="T12" fmla="*/ 1483 w 21600"/>
                <a:gd name="T13" fmla="*/ 257 h 21600"/>
                <a:gd name="T14" fmla="*/ 1258 w 21600"/>
                <a:gd name="T15" fmla="*/ 119 h 21600"/>
                <a:gd name="T16" fmla="*/ 1371 w 21600"/>
                <a:gd name="T17" fmla="*/ 275 h 21600"/>
                <a:gd name="T18" fmla="*/ 1399 w 21600"/>
                <a:gd name="T19" fmla="*/ 193 h 21600"/>
                <a:gd name="T20" fmla="*/ 1352 w 21600"/>
                <a:gd name="T21" fmla="*/ 285 h 21600"/>
                <a:gd name="T22" fmla="*/ 1389 w 21600"/>
                <a:gd name="T23" fmla="*/ 385 h 21600"/>
                <a:gd name="T24" fmla="*/ 1464 w 21600"/>
                <a:gd name="T25" fmla="*/ 385 h 21600"/>
                <a:gd name="T26" fmla="*/ 1286 w 21600"/>
                <a:gd name="T27" fmla="*/ 395 h 21600"/>
                <a:gd name="T28" fmla="*/ 1267 w 21600"/>
                <a:gd name="T29" fmla="*/ 330 h 21600"/>
                <a:gd name="T30" fmla="*/ 1155 w 21600"/>
                <a:gd name="T31" fmla="*/ 450 h 21600"/>
                <a:gd name="T32" fmla="*/ 1155 w 21600"/>
                <a:gd name="T33" fmla="*/ 330 h 21600"/>
                <a:gd name="T34" fmla="*/ 1108 w 21600"/>
                <a:gd name="T35" fmla="*/ 275 h 21600"/>
                <a:gd name="T36" fmla="*/ 1220 w 21600"/>
                <a:gd name="T37" fmla="*/ 202 h 21600"/>
                <a:gd name="T38" fmla="*/ 1023 w 21600"/>
                <a:gd name="T39" fmla="*/ 285 h 21600"/>
                <a:gd name="T40" fmla="*/ 1014 w 21600"/>
                <a:gd name="T41" fmla="*/ 468 h 21600"/>
                <a:gd name="T42" fmla="*/ 1089 w 21600"/>
                <a:gd name="T43" fmla="*/ 413 h 21600"/>
                <a:gd name="T44" fmla="*/ 1126 w 21600"/>
                <a:gd name="T45" fmla="*/ 376 h 21600"/>
                <a:gd name="T46" fmla="*/ 1126 w 21600"/>
                <a:gd name="T47" fmla="*/ 285 h 21600"/>
                <a:gd name="T48" fmla="*/ 1004 w 21600"/>
                <a:gd name="T49" fmla="*/ 64 h 21600"/>
                <a:gd name="T50" fmla="*/ 873 w 21600"/>
                <a:gd name="T51" fmla="*/ 395 h 21600"/>
                <a:gd name="T52" fmla="*/ 601 w 21600"/>
                <a:gd name="T53" fmla="*/ 303 h 21600"/>
                <a:gd name="T54" fmla="*/ 854 w 21600"/>
                <a:gd name="T55" fmla="*/ 92 h 21600"/>
                <a:gd name="T56" fmla="*/ 967 w 21600"/>
                <a:gd name="T57" fmla="*/ 202 h 21600"/>
                <a:gd name="T58" fmla="*/ 873 w 21600"/>
                <a:gd name="T59" fmla="*/ 330 h 21600"/>
                <a:gd name="T60" fmla="*/ 770 w 21600"/>
                <a:gd name="T61" fmla="*/ 385 h 21600"/>
                <a:gd name="T62" fmla="*/ 629 w 21600"/>
                <a:gd name="T63" fmla="*/ 358 h 21600"/>
                <a:gd name="T64" fmla="*/ 1652 w 21600"/>
                <a:gd name="T65" fmla="*/ 285 h 21600"/>
                <a:gd name="T66" fmla="*/ 1699 w 21600"/>
                <a:gd name="T67" fmla="*/ 275 h 21600"/>
                <a:gd name="T68" fmla="*/ 1633 w 21600"/>
                <a:gd name="T69" fmla="*/ 505 h 21600"/>
                <a:gd name="T70" fmla="*/ 1624 w 21600"/>
                <a:gd name="T71" fmla="*/ 468 h 21600"/>
                <a:gd name="T72" fmla="*/ 1483 w 21600"/>
                <a:gd name="T73" fmla="*/ 532 h 21600"/>
                <a:gd name="T74" fmla="*/ 1455 w 21600"/>
                <a:gd name="T75" fmla="*/ 486 h 21600"/>
                <a:gd name="T76" fmla="*/ 1333 w 21600"/>
                <a:gd name="T77" fmla="*/ 542 h 21600"/>
                <a:gd name="T78" fmla="*/ 1211 w 21600"/>
                <a:gd name="T79" fmla="*/ 606 h 21600"/>
                <a:gd name="T80" fmla="*/ 1098 w 21600"/>
                <a:gd name="T81" fmla="*/ 652 h 21600"/>
                <a:gd name="T82" fmla="*/ 836 w 21600"/>
                <a:gd name="T83" fmla="*/ 514 h 21600"/>
                <a:gd name="T84" fmla="*/ 1230 w 21600"/>
                <a:gd name="T85" fmla="*/ 560 h 21600"/>
                <a:gd name="T86" fmla="*/ 1014 w 21600"/>
                <a:gd name="T87" fmla="*/ 578 h 21600"/>
                <a:gd name="T88" fmla="*/ 1042 w 21600"/>
                <a:gd name="T89" fmla="*/ 587 h 21600"/>
                <a:gd name="T90" fmla="*/ 976 w 21600"/>
                <a:gd name="T91" fmla="*/ 587 h 21600"/>
                <a:gd name="T92" fmla="*/ 873 w 21600"/>
                <a:gd name="T93" fmla="*/ 587 h 21600"/>
                <a:gd name="T94" fmla="*/ 1812 w 21600"/>
                <a:gd name="T95" fmla="*/ 560 h 21600"/>
                <a:gd name="T96" fmla="*/ 760 w 21600"/>
                <a:gd name="T97" fmla="*/ 514 h 21600"/>
                <a:gd name="T98" fmla="*/ 638 w 21600"/>
                <a:gd name="T99" fmla="*/ 514 h 21600"/>
                <a:gd name="T100" fmla="*/ 760 w 21600"/>
                <a:gd name="T101" fmla="*/ 578 h 21600"/>
                <a:gd name="T102" fmla="*/ 460 w 21600"/>
                <a:gd name="T103" fmla="*/ 523 h 21600"/>
                <a:gd name="T104" fmla="*/ 441 w 21600"/>
                <a:gd name="T105" fmla="*/ 128 h 21600"/>
                <a:gd name="T106" fmla="*/ 526 w 21600"/>
                <a:gd name="T107" fmla="*/ 376 h 21600"/>
                <a:gd name="T108" fmla="*/ 451 w 21600"/>
                <a:gd name="T109" fmla="*/ 321 h 21600"/>
                <a:gd name="T110" fmla="*/ 291 w 21600"/>
                <a:gd name="T111" fmla="*/ 193 h 21600"/>
                <a:gd name="T112" fmla="*/ 141 w 21600"/>
                <a:gd name="T113" fmla="*/ 294 h 21600"/>
                <a:gd name="T114" fmla="*/ 75 w 21600"/>
                <a:gd name="T115" fmla="*/ 202 h 21600"/>
                <a:gd name="T116" fmla="*/ 150 w 21600"/>
                <a:gd name="T117" fmla="*/ 184 h 21600"/>
                <a:gd name="T118" fmla="*/ 394 w 21600"/>
                <a:gd name="T119" fmla="*/ 477 h 21600"/>
                <a:gd name="T120" fmla="*/ 394 w 21600"/>
                <a:gd name="T121" fmla="*/ 321 h 21600"/>
                <a:gd name="T122" fmla="*/ 272 w 21600"/>
                <a:gd name="T123" fmla="*/ 193 h 21600"/>
                <a:gd name="T124" fmla="*/ 38 w 21600"/>
                <a:gd name="T125" fmla="*/ 46 h 21600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1600" h="21600">
                  <a:moveTo>
                    <a:pt x="21600" y="11244"/>
                  </a:moveTo>
                  <a:cubicBezTo>
                    <a:pt x="21494" y="15682"/>
                    <a:pt x="21494" y="15682"/>
                    <a:pt x="21494" y="15682"/>
                  </a:cubicBezTo>
                  <a:cubicBezTo>
                    <a:pt x="21494" y="15978"/>
                    <a:pt x="21494" y="15978"/>
                    <a:pt x="21494" y="15978"/>
                  </a:cubicBezTo>
                  <a:cubicBezTo>
                    <a:pt x="21494" y="16274"/>
                    <a:pt x="21494" y="16274"/>
                    <a:pt x="21494" y="16274"/>
                  </a:cubicBezTo>
                  <a:cubicBezTo>
                    <a:pt x="21494" y="16274"/>
                    <a:pt x="21494" y="16274"/>
                    <a:pt x="21494" y="16274"/>
                  </a:cubicBezTo>
                  <a:cubicBezTo>
                    <a:pt x="21494" y="19233"/>
                    <a:pt x="21494" y="19233"/>
                    <a:pt x="21494" y="19233"/>
                  </a:cubicBezTo>
                  <a:cubicBezTo>
                    <a:pt x="21494" y="19233"/>
                    <a:pt x="21494" y="19233"/>
                    <a:pt x="21494" y="19233"/>
                  </a:cubicBezTo>
                  <a:cubicBezTo>
                    <a:pt x="21388" y="19233"/>
                    <a:pt x="21388" y="19233"/>
                    <a:pt x="21388" y="19233"/>
                  </a:cubicBezTo>
                  <a:cubicBezTo>
                    <a:pt x="21176" y="18937"/>
                    <a:pt x="21176" y="18937"/>
                    <a:pt x="21176" y="18937"/>
                  </a:cubicBezTo>
                  <a:cubicBezTo>
                    <a:pt x="21176" y="18641"/>
                    <a:pt x="21176" y="18641"/>
                    <a:pt x="21176" y="18641"/>
                  </a:cubicBezTo>
                  <a:cubicBezTo>
                    <a:pt x="21176" y="18641"/>
                    <a:pt x="21176" y="18641"/>
                    <a:pt x="21176" y="18641"/>
                  </a:cubicBezTo>
                  <a:cubicBezTo>
                    <a:pt x="21071" y="18345"/>
                    <a:pt x="21071" y="18345"/>
                    <a:pt x="21071" y="18345"/>
                  </a:cubicBezTo>
                  <a:cubicBezTo>
                    <a:pt x="21071" y="18345"/>
                    <a:pt x="21071" y="18345"/>
                    <a:pt x="21071" y="18345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1071" y="17753"/>
                    <a:pt x="21071" y="17753"/>
                    <a:pt x="21071" y="17753"/>
                  </a:cubicBezTo>
                  <a:cubicBezTo>
                    <a:pt x="21071" y="18049"/>
                    <a:pt x="21071" y="18049"/>
                    <a:pt x="21071" y="18049"/>
                  </a:cubicBezTo>
                  <a:cubicBezTo>
                    <a:pt x="20965" y="18049"/>
                    <a:pt x="20965" y="18049"/>
                    <a:pt x="20965" y="18049"/>
                  </a:cubicBezTo>
                  <a:cubicBezTo>
                    <a:pt x="20859" y="18049"/>
                    <a:pt x="20859" y="18049"/>
                    <a:pt x="20859" y="18049"/>
                  </a:cubicBezTo>
                  <a:cubicBezTo>
                    <a:pt x="20753" y="18049"/>
                    <a:pt x="20753" y="18049"/>
                    <a:pt x="20753" y="18049"/>
                  </a:cubicBezTo>
                  <a:cubicBezTo>
                    <a:pt x="20647" y="18049"/>
                    <a:pt x="20647" y="18049"/>
                    <a:pt x="20647" y="18049"/>
                  </a:cubicBezTo>
                  <a:cubicBezTo>
                    <a:pt x="20647" y="18049"/>
                    <a:pt x="20647" y="18049"/>
                    <a:pt x="20647" y="18049"/>
                  </a:cubicBezTo>
                  <a:cubicBezTo>
                    <a:pt x="20541" y="18049"/>
                    <a:pt x="20541" y="18049"/>
                    <a:pt x="20541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541" y="18049"/>
                    <a:pt x="20541" y="18049"/>
                    <a:pt x="20541" y="18049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647" y="17162"/>
                    <a:pt x="20647" y="17162"/>
                    <a:pt x="20647" y="17162"/>
                  </a:cubicBezTo>
                  <a:cubicBezTo>
                    <a:pt x="20541" y="17162"/>
                    <a:pt x="20541" y="17162"/>
                    <a:pt x="20541" y="17162"/>
                  </a:cubicBezTo>
                  <a:cubicBezTo>
                    <a:pt x="20435" y="16866"/>
                    <a:pt x="20435" y="16866"/>
                    <a:pt x="20435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647" y="16866"/>
                    <a:pt x="20647" y="16866"/>
                    <a:pt x="20647" y="16866"/>
                  </a:cubicBezTo>
                  <a:cubicBezTo>
                    <a:pt x="20753" y="16866"/>
                    <a:pt x="20753" y="16866"/>
                    <a:pt x="20753" y="16866"/>
                  </a:cubicBezTo>
                  <a:cubicBezTo>
                    <a:pt x="20647" y="16866"/>
                    <a:pt x="20647" y="16866"/>
                    <a:pt x="20647" y="16866"/>
                  </a:cubicBezTo>
                  <a:cubicBezTo>
                    <a:pt x="20541" y="16866"/>
                    <a:pt x="20541" y="16866"/>
                    <a:pt x="20541" y="16866"/>
                  </a:cubicBezTo>
                  <a:cubicBezTo>
                    <a:pt x="20435" y="16866"/>
                    <a:pt x="20435" y="16866"/>
                    <a:pt x="20435" y="16866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435" y="16570"/>
                    <a:pt x="20435" y="16570"/>
                    <a:pt x="20435" y="16570"/>
                  </a:cubicBezTo>
                  <a:cubicBezTo>
                    <a:pt x="20541" y="16570"/>
                    <a:pt x="20541" y="16570"/>
                    <a:pt x="20541" y="16570"/>
                  </a:cubicBezTo>
                  <a:cubicBezTo>
                    <a:pt x="20541" y="16274"/>
                    <a:pt x="20541" y="16274"/>
                    <a:pt x="20541" y="16274"/>
                  </a:cubicBezTo>
                  <a:cubicBezTo>
                    <a:pt x="20329" y="15978"/>
                    <a:pt x="20329" y="15978"/>
                    <a:pt x="20329" y="15978"/>
                  </a:cubicBezTo>
                  <a:cubicBezTo>
                    <a:pt x="20329" y="15978"/>
                    <a:pt x="20329" y="15978"/>
                    <a:pt x="20329" y="15978"/>
                  </a:cubicBezTo>
                  <a:cubicBezTo>
                    <a:pt x="20224" y="15682"/>
                    <a:pt x="20224" y="15682"/>
                    <a:pt x="20224" y="15682"/>
                  </a:cubicBezTo>
                  <a:cubicBezTo>
                    <a:pt x="20329" y="15682"/>
                    <a:pt x="20329" y="15682"/>
                    <a:pt x="20329" y="15682"/>
                  </a:cubicBezTo>
                  <a:cubicBezTo>
                    <a:pt x="20224" y="15386"/>
                    <a:pt x="20224" y="15386"/>
                    <a:pt x="20224" y="15386"/>
                  </a:cubicBezTo>
                  <a:cubicBezTo>
                    <a:pt x="20224" y="15090"/>
                    <a:pt x="20224" y="15090"/>
                    <a:pt x="20224" y="15090"/>
                  </a:cubicBezTo>
                  <a:cubicBezTo>
                    <a:pt x="20329" y="15090"/>
                    <a:pt x="20329" y="15090"/>
                    <a:pt x="20329" y="15090"/>
                  </a:cubicBezTo>
                  <a:cubicBezTo>
                    <a:pt x="20224" y="15090"/>
                    <a:pt x="20224" y="15090"/>
                    <a:pt x="20224" y="15090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224" y="14499"/>
                    <a:pt x="20224" y="14499"/>
                    <a:pt x="20224" y="14499"/>
                  </a:cubicBezTo>
                  <a:cubicBezTo>
                    <a:pt x="20118" y="14795"/>
                    <a:pt x="20118" y="14795"/>
                    <a:pt x="20118" y="14795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20012" y="14203"/>
                    <a:pt x="20012" y="14203"/>
                    <a:pt x="20012" y="14203"/>
                  </a:cubicBezTo>
                  <a:cubicBezTo>
                    <a:pt x="20012" y="14499"/>
                    <a:pt x="20012" y="14499"/>
                    <a:pt x="20012" y="14499"/>
                  </a:cubicBezTo>
                  <a:cubicBezTo>
                    <a:pt x="19906" y="14499"/>
                    <a:pt x="19906" y="14499"/>
                    <a:pt x="19906" y="14499"/>
                  </a:cubicBezTo>
                  <a:cubicBezTo>
                    <a:pt x="19800" y="14203"/>
                    <a:pt x="19800" y="14203"/>
                    <a:pt x="19800" y="14203"/>
                  </a:cubicBezTo>
                  <a:cubicBezTo>
                    <a:pt x="19694" y="14203"/>
                    <a:pt x="19694" y="14203"/>
                    <a:pt x="19694" y="14203"/>
                  </a:cubicBezTo>
                  <a:cubicBezTo>
                    <a:pt x="19588" y="13907"/>
                    <a:pt x="19588" y="13907"/>
                    <a:pt x="19588" y="13907"/>
                  </a:cubicBezTo>
                  <a:cubicBezTo>
                    <a:pt x="19482" y="13907"/>
                    <a:pt x="19482" y="13907"/>
                    <a:pt x="19482" y="13907"/>
                  </a:cubicBezTo>
                  <a:cubicBezTo>
                    <a:pt x="19271" y="13907"/>
                    <a:pt x="19271" y="13907"/>
                    <a:pt x="19271" y="13907"/>
                  </a:cubicBezTo>
                  <a:cubicBezTo>
                    <a:pt x="18953" y="13611"/>
                    <a:pt x="18953" y="13611"/>
                    <a:pt x="18953" y="13611"/>
                  </a:cubicBezTo>
                  <a:cubicBezTo>
                    <a:pt x="18847" y="13611"/>
                    <a:pt x="18847" y="13611"/>
                    <a:pt x="18847" y="13611"/>
                  </a:cubicBezTo>
                  <a:cubicBezTo>
                    <a:pt x="18741" y="13315"/>
                    <a:pt x="18741" y="13315"/>
                    <a:pt x="18741" y="13315"/>
                  </a:cubicBezTo>
                  <a:cubicBezTo>
                    <a:pt x="18635" y="13315"/>
                    <a:pt x="18635" y="13315"/>
                    <a:pt x="18635" y="13315"/>
                  </a:cubicBezTo>
                  <a:cubicBezTo>
                    <a:pt x="18635" y="13315"/>
                    <a:pt x="18635" y="13315"/>
                    <a:pt x="18635" y="13315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635" y="13019"/>
                    <a:pt x="18635" y="13019"/>
                    <a:pt x="18635" y="13019"/>
                  </a:cubicBezTo>
                  <a:cubicBezTo>
                    <a:pt x="18529" y="13019"/>
                    <a:pt x="18529" y="13019"/>
                    <a:pt x="18529" y="13019"/>
                  </a:cubicBezTo>
                  <a:cubicBezTo>
                    <a:pt x="18424" y="13019"/>
                    <a:pt x="18424" y="13019"/>
                    <a:pt x="18424" y="13019"/>
                  </a:cubicBezTo>
                  <a:cubicBezTo>
                    <a:pt x="18424" y="12723"/>
                    <a:pt x="18424" y="12723"/>
                    <a:pt x="18424" y="12723"/>
                  </a:cubicBezTo>
                  <a:cubicBezTo>
                    <a:pt x="18424" y="12723"/>
                    <a:pt x="18424" y="12723"/>
                    <a:pt x="18424" y="12723"/>
                  </a:cubicBezTo>
                  <a:cubicBezTo>
                    <a:pt x="18318" y="13019"/>
                    <a:pt x="18318" y="13019"/>
                    <a:pt x="18318" y="13019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318" y="12723"/>
                    <a:pt x="18318" y="12723"/>
                    <a:pt x="18318" y="12723"/>
                  </a:cubicBezTo>
                  <a:cubicBezTo>
                    <a:pt x="18212" y="12723"/>
                    <a:pt x="18212" y="12723"/>
                    <a:pt x="18212" y="12723"/>
                  </a:cubicBezTo>
                  <a:cubicBezTo>
                    <a:pt x="18212" y="12723"/>
                    <a:pt x="18212" y="12723"/>
                    <a:pt x="18212" y="12723"/>
                  </a:cubicBezTo>
                  <a:cubicBezTo>
                    <a:pt x="18212" y="12427"/>
                    <a:pt x="18212" y="12427"/>
                    <a:pt x="18212" y="12427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212" y="11836"/>
                    <a:pt x="18212" y="11836"/>
                    <a:pt x="18212" y="11836"/>
                  </a:cubicBezTo>
                  <a:cubicBezTo>
                    <a:pt x="18212" y="11540"/>
                    <a:pt x="18212" y="11540"/>
                    <a:pt x="18212" y="11540"/>
                  </a:cubicBezTo>
                  <a:cubicBezTo>
                    <a:pt x="18106" y="11836"/>
                    <a:pt x="18106" y="11836"/>
                    <a:pt x="18106" y="11836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106" y="12132"/>
                    <a:pt x="18106" y="12132"/>
                    <a:pt x="18106" y="12132"/>
                  </a:cubicBezTo>
                  <a:cubicBezTo>
                    <a:pt x="18000" y="12427"/>
                    <a:pt x="18000" y="12427"/>
                    <a:pt x="18000" y="12427"/>
                  </a:cubicBezTo>
                  <a:cubicBezTo>
                    <a:pt x="18000" y="12723"/>
                    <a:pt x="18000" y="12723"/>
                    <a:pt x="18000" y="12723"/>
                  </a:cubicBezTo>
                  <a:cubicBezTo>
                    <a:pt x="18000" y="12723"/>
                    <a:pt x="18000" y="12723"/>
                    <a:pt x="18000" y="12723"/>
                  </a:cubicBezTo>
                  <a:cubicBezTo>
                    <a:pt x="17894" y="13019"/>
                    <a:pt x="17894" y="13019"/>
                    <a:pt x="17894" y="13019"/>
                  </a:cubicBezTo>
                  <a:cubicBezTo>
                    <a:pt x="17788" y="13315"/>
                    <a:pt x="17788" y="13315"/>
                    <a:pt x="17788" y="13315"/>
                  </a:cubicBezTo>
                  <a:cubicBezTo>
                    <a:pt x="17682" y="13019"/>
                    <a:pt x="17682" y="13019"/>
                    <a:pt x="17682" y="13019"/>
                  </a:cubicBezTo>
                  <a:cubicBezTo>
                    <a:pt x="17682" y="12723"/>
                    <a:pt x="17682" y="12723"/>
                    <a:pt x="17682" y="12723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427"/>
                    <a:pt x="17682" y="12427"/>
                    <a:pt x="17682" y="12427"/>
                  </a:cubicBezTo>
                  <a:cubicBezTo>
                    <a:pt x="17682" y="12132"/>
                    <a:pt x="17682" y="12132"/>
                    <a:pt x="17682" y="12132"/>
                  </a:cubicBezTo>
                  <a:cubicBezTo>
                    <a:pt x="17576" y="12132"/>
                    <a:pt x="17576" y="12132"/>
                    <a:pt x="17576" y="12132"/>
                  </a:cubicBezTo>
                  <a:cubicBezTo>
                    <a:pt x="17576" y="12132"/>
                    <a:pt x="17576" y="12132"/>
                    <a:pt x="17576" y="12132"/>
                  </a:cubicBezTo>
                  <a:cubicBezTo>
                    <a:pt x="17576" y="11836"/>
                    <a:pt x="17576" y="11836"/>
                    <a:pt x="17576" y="11836"/>
                  </a:cubicBezTo>
                  <a:cubicBezTo>
                    <a:pt x="17471" y="11836"/>
                    <a:pt x="17471" y="11836"/>
                    <a:pt x="17471" y="11836"/>
                  </a:cubicBezTo>
                  <a:cubicBezTo>
                    <a:pt x="17365" y="11836"/>
                    <a:pt x="17365" y="11836"/>
                    <a:pt x="17365" y="11836"/>
                  </a:cubicBezTo>
                  <a:cubicBezTo>
                    <a:pt x="17365" y="11540"/>
                    <a:pt x="17365" y="11540"/>
                    <a:pt x="17365" y="11540"/>
                  </a:cubicBezTo>
                  <a:cubicBezTo>
                    <a:pt x="17365" y="11540"/>
                    <a:pt x="17365" y="11540"/>
                    <a:pt x="17365" y="11540"/>
                  </a:cubicBezTo>
                  <a:cubicBezTo>
                    <a:pt x="17471" y="11540"/>
                    <a:pt x="17471" y="11540"/>
                    <a:pt x="17471" y="11540"/>
                  </a:cubicBezTo>
                  <a:cubicBezTo>
                    <a:pt x="17576" y="11540"/>
                    <a:pt x="17576" y="11540"/>
                    <a:pt x="17576" y="11540"/>
                  </a:cubicBezTo>
                  <a:cubicBezTo>
                    <a:pt x="17576" y="11540"/>
                    <a:pt x="17576" y="11540"/>
                    <a:pt x="17576" y="11540"/>
                  </a:cubicBezTo>
                  <a:cubicBezTo>
                    <a:pt x="17682" y="11540"/>
                    <a:pt x="17682" y="11540"/>
                    <a:pt x="17682" y="11540"/>
                  </a:cubicBezTo>
                  <a:cubicBezTo>
                    <a:pt x="17788" y="11540"/>
                    <a:pt x="17788" y="11540"/>
                    <a:pt x="17788" y="11540"/>
                  </a:cubicBezTo>
                  <a:cubicBezTo>
                    <a:pt x="17788" y="11244"/>
                    <a:pt x="17788" y="11244"/>
                    <a:pt x="17788" y="11244"/>
                  </a:cubicBezTo>
                  <a:cubicBezTo>
                    <a:pt x="17894" y="11244"/>
                    <a:pt x="17894" y="11244"/>
                    <a:pt x="17894" y="11244"/>
                  </a:cubicBezTo>
                  <a:cubicBezTo>
                    <a:pt x="18000" y="11244"/>
                    <a:pt x="18000" y="11244"/>
                    <a:pt x="18000" y="11244"/>
                  </a:cubicBezTo>
                  <a:cubicBezTo>
                    <a:pt x="18106" y="11540"/>
                    <a:pt x="18106" y="11540"/>
                    <a:pt x="18106" y="11540"/>
                  </a:cubicBezTo>
                  <a:cubicBezTo>
                    <a:pt x="18106" y="11244"/>
                    <a:pt x="18106" y="11244"/>
                    <a:pt x="18106" y="11244"/>
                  </a:cubicBezTo>
                  <a:cubicBezTo>
                    <a:pt x="18212" y="11244"/>
                    <a:pt x="18212" y="11244"/>
                    <a:pt x="18212" y="11244"/>
                  </a:cubicBezTo>
                  <a:cubicBezTo>
                    <a:pt x="18212" y="11244"/>
                    <a:pt x="18212" y="11244"/>
                    <a:pt x="18212" y="11244"/>
                  </a:cubicBezTo>
                  <a:cubicBezTo>
                    <a:pt x="18212" y="10948"/>
                    <a:pt x="18212" y="10948"/>
                    <a:pt x="18212" y="10948"/>
                  </a:cubicBezTo>
                  <a:cubicBezTo>
                    <a:pt x="18212" y="10652"/>
                    <a:pt x="18212" y="10652"/>
                    <a:pt x="18212" y="10652"/>
                  </a:cubicBezTo>
                  <a:cubicBezTo>
                    <a:pt x="18000" y="10652"/>
                    <a:pt x="18000" y="10652"/>
                    <a:pt x="18000" y="10652"/>
                  </a:cubicBezTo>
                  <a:cubicBezTo>
                    <a:pt x="18000" y="10652"/>
                    <a:pt x="18000" y="10652"/>
                    <a:pt x="18000" y="10652"/>
                  </a:cubicBezTo>
                  <a:cubicBezTo>
                    <a:pt x="18000" y="10948"/>
                    <a:pt x="18000" y="10948"/>
                    <a:pt x="18000" y="10948"/>
                  </a:cubicBezTo>
                  <a:cubicBezTo>
                    <a:pt x="17894" y="10652"/>
                    <a:pt x="17894" y="10652"/>
                    <a:pt x="17894" y="10652"/>
                  </a:cubicBezTo>
                  <a:cubicBezTo>
                    <a:pt x="17788" y="10948"/>
                    <a:pt x="17788" y="10948"/>
                    <a:pt x="17788" y="10948"/>
                  </a:cubicBezTo>
                  <a:cubicBezTo>
                    <a:pt x="17682" y="10948"/>
                    <a:pt x="17682" y="10948"/>
                    <a:pt x="17682" y="10948"/>
                  </a:cubicBezTo>
                  <a:cubicBezTo>
                    <a:pt x="17682" y="10948"/>
                    <a:pt x="17682" y="10948"/>
                    <a:pt x="17682" y="10948"/>
                  </a:cubicBezTo>
                  <a:cubicBezTo>
                    <a:pt x="17576" y="10948"/>
                    <a:pt x="17576" y="10948"/>
                    <a:pt x="17576" y="10948"/>
                  </a:cubicBezTo>
                  <a:cubicBezTo>
                    <a:pt x="17471" y="10948"/>
                    <a:pt x="17471" y="10948"/>
                    <a:pt x="17471" y="10948"/>
                  </a:cubicBezTo>
                  <a:cubicBezTo>
                    <a:pt x="17471" y="10948"/>
                    <a:pt x="17471" y="10948"/>
                    <a:pt x="17471" y="10948"/>
                  </a:cubicBezTo>
                  <a:cubicBezTo>
                    <a:pt x="17365" y="10652"/>
                    <a:pt x="17365" y="10652"/>
                    <a:pt x="17365" y="10652"/>
                  </a:cubicBezTo>
                  <a:cubicBezTo>
                    <a:pt x="17259" y="10356"/>
                    <a:pt x="17259" y="10356"/>
                    <a:pt x="17259" y="10356"/>
                  </a:cubicBezTo>
                  <a:cubicBezTo>
                    <a:pt x="17365" y="10356"/>
                    <a:pt x="17365" y="10356"/>
                    <a:pt x="17365" y="10356"/>
                  </a:cubicBezTo>
                  <a:cubicBezTo>
                    <a:pt x="17259" y="10060"/>
                    <a:pt x="17259" y="10060"/>
                    <a:pt x="17259" y="10060"/>
                  </a:cubicBezTo>
                  <a:cubicBezTo>
                    <a:pt x="17153" y="9764"/>
                    <a:pt x="17153" y="9764"/>
                    <a:pt x="17153" y="9764"/>
                  </a:cubicBezTo>
                  <a:cubicBezTo>
                    <a:pt x="17047" y="9764"/>
                    <a:pt x="17047" y="9764"/>
                    <a:pt x="17047" y="9764"/>
                  </a:cubicBezTo>
                  <a:cubicBezTo>
                    <a:pt x="17047" y="9764"/>
                    <a:pt x="17047" y="9764"/>
                    <a:pt x="17047" y="9764"/>
                  </a:cubicBezTo>
                  <a:cubicBezTo>
                    <a:pt x="16941" y="10060"/>
                    <a:pt x="16941" y="10060"/>
                    <a:pt x="16941" y="10060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941" y="9764"/>
                    <a:pt x="16941" y="9764"/>
                    <a:pt x="16941" y="9764"/>
                  </a:cubicBezTo>
                  <a:cubicBezTo>
                    <a:pt x="17047" y="9468"/>
                    <a:pt x="17047" y="9468"/>
                    <a:pt x="17047" y="9468"/>
                  </a:cubicBezTo>
                  <a:cubicBezTo>
                    <a:pt x="17047" y="9468"/>
                    <a:pt x="17047" y="9468"/>
                    <a:pt x="17047" y="9468"/>
                  </a:cubicBezTo>
                  <a:cubicBezTo>
                    <a:pt x="16941" y="9173"/>
                    <a:pt x="16941" y="9173"/>
                    <a:pt x="16941" y="9173"/>
                  </a:cubicBezTo>
                  <a:cubicBezTo>
                    <a:pt x="17047" y="9173"/>
                    <a:pt x="17047" y="9173"/>
                    <a:pt x="17047" y="9173"/>
                  </a:cubicBezTo>
                  <a:cubicBezTo>
                    <a:pt x="17153" y="9173"/>
                    <a:pt x="17153" y="9173"/>
                    <a:pt x="17153" y="9173"/>
                  </a:cubicBezTo>
                  <a:cubicBezTo>
                    <a:pt x="17259" y="8877"/>
                    <a:pt x="17259" y="8877"/>
                    <a:pt x="17259" y="8877"/>
                  </a:cubicBezTo>
                  <a:cubicBezTo>
                    <a:pt x="17365" y="8877"/>
                    <a:pt x="17365" y="8877"/>
                    <a:pt x="17365" y="8877"/>
                  </a:cubicBezTo>
                  <a:cubicBezTo>
                    <a:pt x="17471" y="8581"/>
                    <a:pt x="17471" y="8581"/>
                    <a:pt x="17471" y="8581"/>
                  </a:cubicBezTo>
                  <a:cubicBezTo>
                    <a:pt x="17471" y="8581"/>
                    <a:pt x="17471" y="8581"/>
                    <a:pt x="17471" y="8581"/>
                  </a:cubicBezTo>
                  <a:cubicBezTo>
                    <a:pt x="17576" y="8581"/>
                    <a:pt x="17576" y="8581"/>
                    <a:pt x="17576" y="8581"/>
                  </a:cubicBezTo>
                  <a:cubicBezTo>
                    <a:pt x="17894" y="8581"/>
                    <a:pt x="17894" y="8581"/>
                    <a:pt x="17894" y="8581"/>
                  </a:cubicBezTo>
                  <a:cubicBezTo>
                    <a:pt x="18000" y="8877"/>
                    <a:pt x="18000" y="8877"/>
                    <a:pt x="18000" y="8877"/>
                  </a:cubicBezTo>
                  <a:cubicBezTo>
                    <a:pt x="18212" y="8877"/>
                    <a:pt x="18212" y="8877"/>
                    <a:pt x="18212" y="8877"/>
                  </a:cubicBezTo>
                  <a:cubicBezTo>
                    <a:pt x="18318" y="8877"/>
                    <a:pt x="18318" y="8877"/>
                    <a:pt x="18318" y="8877"/>
                  </a:cubicBezTo>
                  <a:cubicBezTo>
                    <a:pt x="18318" y="9173"/>
                    <a:pt x="18318" y="9173"/>
                    <a:pt x="18318" y="9173"/>
                  </a:cubicBezTo>
                  <a:cubicBezTo>
                    <a:pt x="18318" y="9173"/>
                    <a:pt x="18318" y="9173"/>
                    <a:pt x="18318" y="9173"/>
                  </a:cubicBezTo>
                  <a:cubicBezTo>
                    <a:pt x="18318" y="9468"/>
                    <a:pt x="18318" y="9468"/>
                    <a:pt x="18318" y="9468"/>
                  </a:cubicBezTo>
                  <a:cubicBezTo>
                    <a:pt x="18424" y="9764"/>
                    <a:pt x="18424" y="9764"/>
                    <a:pt x="18424" y="9764"/>
                  </a:cubicBezTo>
                  <a:cubicBezTo>
                    <a:pt x="18424" y="9764"/>
                    <a:pt x="18424" y="9764"/>
                    <a:pt x="18424" y="9764"/>
                  </a:cubicBezTo>
                  <a:cubicBezTo>
                    <a:pt x="18424" y="10060"/>
                    <a:pt x="18424" y="10060"/>
                    <a:pt x="18424" y="10060"/>
                  </a:cubicBezTo>
                  <a:cubicBezTo>
                    <a:pt x="18318" y="10356"/>
                    <a:pt x="18318" y="10356"/>
                    <a:pt x="18318" y="10356"/>
                  </a:cubicBezTo>
                  <a:cubicBezTo>
                    <a:pt x="18318" y="10652"/>
                    <a:pt x="18318" y="10652"/>
                    <a:pt x="18318" y="10652"/>
                  </a:cubicBezTo>
                  <a:cubicBezTo>
                    <a:pt x="18424" y="11244"/>
                    <a:pt x="18424" y="11244"/>
                    <a:pt x="18424" y="11244"/>
                  </a:cubicBezTo>
                  <a:cubicBezTo>
                    <a:pt x="18424" y="11540"/>
                    <a:pt x="18424" y="11540"/>
                    <a:pt x="18424" y="11540"/>
                  </a:cubicBezTo>
                  <a:cubicBezTo>
                    <a:pt x="18529" y="11540"/>
                    <a:pt x="18529" y="11540"/>
                    <a:pt x="18529" y="11540"/>
                  </a:cubicBezTo>
                  <a:cubicBezTo>
                    <a:pt x="18529" y="11540"/>
                    <a:pt x="18529" y="11540"/>
                    <a:pt x="18529" y="11540"/>
                  </a:cubicBezTo>
                  <a:cubicBezTo>
                    <a:pt x="18529" y="11244"/>
                    <a:pt x="18529" y="11244"/>
                    <a:pt x="18529" y="11244"/>
                  </a:cubicBezTo>
                  <a:cubicBezTo>
                    <a:pt x="18529" y="11244"/>
                    <a:pt x="18529" y="11244"/>
                    <a:pt x="18529" y="11244"/>
                  </a:cubicBezTo>
                  <a:cubicBezTo>
                    <a:pt x="18635" y="11244"/>
                    <a:pt x="18635" y="11244"/>
                    <a:pt x="18635" y="11244"/>
                  </a:cubicBezTo>
                  <a:cubicBezTo>
                    <a:pt x="18635" y="11540"/>
                    <a:pt x="18635" y="11540"/>
                    <a:pt x="18635" y="11540"/>
                  </a:cubicBezTo>
                  <a:cubicBezTo>
                    <a:pt x="18635" y="11836"/>
                    <a:pt x="18635" y="11836"/>
                    <a:pt x="18635" y="11836"/>
                  </a:cubicBezTo>
                  <a:cubicBezTo>
                    <a:pt x="18635" y="11836"/>
                    <a:pt x="18635" y="11836"/>
                    <a:pt x="18635" y="11836"/>
                  </a:cubicBezTo>
                  <a:cubicBezTo>
                    <a:pt x="18741" y="11836"/>
                    <a:pt x="18741" y="11836"/>
                    <a:pt x="18741" y="11836"/>
                  </a:cubicBezTo>
                  <a:cubicBezTo>
                    <a:pt x="18847" y="12132"/>
                    <a:pt x="18847" y="12132"/>
                    <a:pt x="18847" y="12132"/>
                  </a:cubicBezTo>
                  <a:cubicBezTo>
                    <a:pt x="18847" y="12132"/>
                    <a:pt x="18847" y="12132"/>
                    <a:pt x="18847" y="12132"/>
                  </a:cubicBezTo>
                  <a:cubicBezTo>
                    <a:pt x="18953" y="12132"/>
                    <a:pt x="18953" y="12132"/>
                    <a:pt x="18953" y="12132"/>
                  </a:cubicBezTo>
                  <a:cubicBezTo>
                    <a:pt x="19059" y="12132"/>
                    <a:pt x="19059" y="12132"/>
                    <a:pt x="19059" y="12132"/>
                  </a:cubicBezTo>
                  <a:cubicBezTo>
                    <a:pt x="19059" y="11836"/>
                    <a:pt x="19059" y="11836"/>
                    <a:pt x="19059" y="11836"/>
                  </a:cubicBezTo>
                  <a:cubicBezTo>
                    <a:pt x="19059" y="11836"/>
                    <a:pt x="19059" y="11836"/>
                    <a:pt x="19059" y="11836"/>
                  </a:cubicBezTo>
                  <a:cubicBezTo>
                    <a:pt x="19165" y="11836"/>
                    <a:pt x="19165" y="11836"/>
                    <a:pt x="19165" y="11836"/>
                  </a:cubicBezTo>
                  <a:cubicBezTo>
                    <a:pt x="19165" y="11540"/>
                    <a:pt x="19165" y="11540"/>
                    <a:pt x="19165" y="11540"/>
                  </a:cubicBezTo>
                  <a:cubicBezTo>
                    <a:pt x="19165" y="11244"/>
                    <a:pt x="19165" y="11244"/>
                    <a:pt x="19165" y="11244"/>
                  </a:cubicBezTo>
                  <a:cubicBezTo>
                    <a:pt x="19271" y="11244"/>
                    <a:pt x="19271" y="11244"/>
                    <a:pt x="19271" y="11244"/>
                  </a:cubicBezTo>
                  <a:cubicBezTo>
                    <a:pt x="19376" y="11244"/>
                    <a:pt x="19376" y="11244"/>
                    <a:pt x="19376" y="11244"/>
                  </a:cubicBezTo>
                  <a:cubicBezTo>
                    <a:pt x="19376" y="10948"/>
                    <a:pt x="19376" y="10948"/>
                    <a:pt x="19376" y="10948"/>
                  </a:cubicBezTo>
                  <a:cubicBezTo>
                    <a:pt x="19482" y="10652"/>
                    <a:pt x="19482" y="10652"/>
                    <a:pt x="19482" y="10652"/>
                  </a:cubicBezTo>
                  <a:cubicBezTo>
                    <a:pt x="19482" y="10948"/>
                    <a:pt x="19482" y="10948"/>
                    <a:pt x="19482" y="10948"/>
                  </a:cubicBezTo>
                  <a:cubicBezTo>
                    <a:pt x="19588" y="10948"/>
                    <a:pt x="19588" y="10948"/>
                    <a:pt x="19588" y="10948"/>
                  </a:cubicBezTo>
                  <a:cubicBezTo>
                    <a:pt x="19588" y="10652"/>
                    <a:pt x="19588" y="10652"/>
                    <a:pt x="19588" y="10652"/>
                  </a:cubicBezTo>
                  <a:cubicBezTo>
                    <a:pt x="19800" y="10652"/>
                    <a:pt x="19800" y="10652"/>
                    <a:pt x="19800" y="10652"/>
                  </a:cubicBezTo>
                  <a:cubicBezTo>
                    <a:pt x="19800" y="10652"/>
                    <a:pt x="19800" y="10652"/>
                    <a:pt x="19800" y="10652"/>
                  </a:cubicBezTo>
                  <a:cubicBezTo>
                    <a:pt x="19694" y="10356"/>
                    <a:pt x="19694" y="10356"/>
                    <a:pt x="19694" y="10356"/>
                  </a:cubicBezTo>
                  <a:cubicBezTo>
                    <a:pt x="19800" y="10060"/>
                    <a:pt x="19800" y="10060"/>
                    <a:pt x="19800" y="10060"/>
                  </a:cubicBezTo>
                  <a:cubicBezTo>
                    <a:pt x="20012" y="9764"/>
                    <a:pt x="20012" y="9764"/>
                    <a:pt x="20012" y="9764"/>
                  </a:cubicBezTo>
                  <a:cubicBezTo>
                    <a:pt x="20118" y="9764"/>
                    <a:pt x="20118" y="9764"/>
                    <a:pt x="20118" y="9764"/>
                  </a:cubicBezTo>
                  <a:cubicBezTo>
                    <a:pt x="20224" y="10060"/>
                    <a:pt x="20224" y="10060"/>
                    <a:pt x="20224" y="10060"/>
                  </a:cubicBezTo>
                  <a:cubicBezTo>
                    <a:pt x="20329" y="10060"/>
                    <a:pt x="20329" y="10060"/>
                    <a:pt x="20329" y="10060"/>
                  </a:cubicBezTo>
                  <a:cubicBezTo>
                    <a:pt x="20435" y="10356"/>
                    <a:pt x="20435" y="10356"/>
                    <a:pt x="20435" y="10356"/>
                  </a:cubicBezTo>
                  <a:cubicBezTo>
                    <a:pt x="20541" y="10356"/>
                    <a:pt x="20541" y="10356"/>
                    <a:pt x="20541" y="10356"/>
                  </a:cubicBezTo>
                  <a:cubicBezTo>
                    <a:pt x="20647" y="10652"/>
                    <a:pt x="20647" y="10652"/>
                    <a:pt x="20647" y="10652"/>
                  </a:cubicBezTo>
                  <a:cubicBezTo>
                    <a:pt x="20753" y="10652"/>
                    <a:pt x="20753" y="10652"/>
                    <a:pt x="20753" y="10652"/>
                  </a:cubicBezTo>
                  <a:cubicBezTo>
                    <a:pt x="21071" y="10948"/>
                    <a:pt x="21071" y="10948"/>
                    <a:pt x="21071" y="10948"/>
                  </a:cubicBezTo>
                  <a:cubicBezTo>
                    <a:pt x="21176" y="10948"/>
                    <a:pt x="21176" y="10948"/>
                    <a:pt x="21176" y="10948"/>
                  </a:cubicBezTo>
                  <a:cubicBezTo>
                    <a:pt x="21176" y="10948"/>
                    <a:pt x="21176" y="10948"/>
                    <a:pt x="21176" y="10948"/>
                  </a:cubicBezTo>
                  <a:cubicBezTo>
                    <a:pt x="21282" y="10948"/>
                    <a:pt x="21282" y="10948"/>
                    <a:pt x="21282" y="10948"/>
                  </a:cubicBezTo>
                  <a:cubicBezTo>
                    <a:pt x="21388" y="10948"/>
                    <a:pt x="21388" y="10948"/>
                    <a:pt x="21388" y="10948"/>
                  </a:cubicBezTo>
                  <a:cubicBezTo>
                    <a:pt x="21494" y="10948"/>
                    <a:pt x="21494" y="10948"/>
                    <a:pt x="21494" y="10948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494" y="11244"/>
                    <a:pt x="21494" y="11244"/>
                    <a:pt x="21494" y="11244"/>
                  </a:cubicBezTo>
                  <a:cubicBezTo>
                    <a:pt x="21600" y="11244"/>
                    <a:pt x="21600" y="11244"/>
                    <a:pt x="21600" y="11244"/>
                  </a:cubicBezTo>
                  <a:cubicBezTo>
                    <a:pt x="21600" y="11244"/>
                    <a:pt x="21600" y="11244"/>
                    <a:pt x="21600" y="11244"/>
                  </a:cubicBezTo>
                  <a:close/>
                  <a:moveTo>
                    <a:pt x="15988" y="7989"/>
                  </a:moveTo>
                  <a:cubicBezTo>
                    <a:pt x="16200" y="8285"/>
                    <a:pt x="16200" y="8285"/>
                    <a:pt x="16200" y="8285"/>
                  </a:cubicBezTo>
                  <a:cubicBezTo>
                    <a:pt x="16200" y="8285"/>
                    <a:pt x="16200" y="8285"/>
                    <a:pt x="16200" y="8285"/>
                  </a:cubicBezTo>
                  <a:cubicBezTo>
                    <a:pt x="16094" y="8285"/>
                    <a:pt x="16094" y="8285"/>
                    <a:pt x="16094" y="8285"/>
                  </a:cubicBezTo>
                  <a:cubicBezTo>
                    <a:pt x="15988" y="7989"/>
                    <a:pt x="15988" y="7989"/>
                    <a:pt x="15988" y="7989"/>
                  </a:cubicBezTo>
                  <a:close/>
                  <a:moveTo>
                    <a:pt x="16941" y="8581"/>
                  </a:moveTo>
                  <a:cubicBezTo>
                    <a:pt x="17047" y="8581"/>
                    <a:pt x="17047" y="8581"/>
                    <a:pt x="17047" y="8581"/>
                  </a:cubicBezTo>
                  <a:cubicBezTo>
                    <a:pt x="17047" y="8581"/>
                    <a:pt x="17047" y="8581"/>
                    <a:pt x="17047" y="8581"/>
                  </a:cubicBezTo>
                  <a:cubicBezTo>
                    <a:pt x="17047" y="8285"/>
                    <a:pt x="17047" y="8285"/>
                    <a:pt x="17047" y="8285"/>
                  </a:cubicBezTo>
                  <a:cubicBezTo>
                    <a:pt x="16941" y="8285"/>
                    <a:pt x="16941" y="8285"/>
                    <a:pt x="16941" y="8285"/>
                  </a:cubicBezTo>
                  <a:cubicBezTo>
                    <a:pt x="16835" y="8285"/>
                    <a:pt x="16835" y="8285"/>
                    <a:pt x="16835" y="8285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624" y="8285"/>
                    <a:pt x="16624" y="8285"/>
                    <a:pt x="16624" y="8285"/>
                  </a:cubicBezTo>
                  <a:cubicBezTo>
                    <a:pt x="16518" y="8581"/>
                    <a:pt x="16518" y="8581"/>
                    <a:pt x="16518" y="8581"/>
                  </a:cubicBezTo>
                  <a:cubicBezTo>
                    <a:pt x="16729" y="8581"/>
                    <a:pt x="16729" y="8581"/>
                    <a:pt x="16729" y="8581"/>
                  </a:cubicBezTo>
                  <a:cubicBezTo>
                    <a:pt x="16729" y="8581"/>
                    <a:pt x="16729" y="8581"/>
                    <a:pt x="16729" y="8581"/>
                  </a:cubicBezTo>
                  <a:cubicBezTo>
                    <a:pt x="16835" y="8581"/>
                    <a:pt x="16835" y="8581"/>
                    <a:pt x="16835" y="8581"/>
                  </a:cubicBezTo>
                  <a:cubicBezTo>
                    <a:pt x="16835" y="8581"/>
                    <a:pt x="16835" y="8581"/>
                    <a:pt x="16835" y="8581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729" y="8285"/>
                    <a:pt x="16729" y="8285"/>
                    <a:pt x="16729" y="8285"/>
                  </a:cubicBezTo>
                  <a:cubicBezTo>
                    <a:pt x="16835" y="8285"/>
                    <a:pt x="16835" y="8285"/>
                    <a:pt x="16835" y="8285"/>
                  </a:cubicBezTo>
                  <a:cubicBezTo>
                    <a:pt x="16941" y="8581"/>
                    <a:pt x="16941" y="8581"/>
                    <a:pt x="16941" y="8581"/>
                  </a:cubicBezTo>
                  <a:close/>
                  <a:moveTo>
                    <a:pt x="16835" y="9173"/>
                  </a:moveTo>
                  <a:cubicBezTo>
                    <a:pt x="16729" y="9173"/>
                    <a:pt x="16729" y="9173"/>
                    <a:pt x="16729" y="9173"/>
                  </a:cubicBezTo>
                  <a:cubicBezTo>
                    <a:pt x="16624" y="9173"/>
                    <a:pt x="16624" y="9173"/>
                    <a:pt x="16624" y="9173"/>
                  </a:cubicBezTo>
                  <a:cubicBezTo>
                    <a:pt x="16624" y="9173"/>
                    <a:pt x="16624" y="9173"/>
                    <a:pt x="16624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6835" y="9173"/>
                  </a:moveTo>
                  <a:cubicBezTo>
                    <a:pt x="16835" y="9173"/>
                    <a:pt x="16835" y="9173"/>
                    <a:pt x="16835" y="9173"/>
                  </a:cubicBezTo>
                  <a:cubicBezTo>
                    <a:pt x="16729" y="9173"/>
                    <a:pt x="16729" y="9173"/>
                    <a:pt x="16729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6835" y="9173"/>
                  </a:moveTo>
                  <a:cubicBezTo>
                    <a:pt x="16729" y="9468"/>
                    <a:pt x="16729" y="9468"/>
                    <a:pt x="16729" y="9468"/>
                  </a:cubicBezTo>
                  <a:cubicBezTo>
                    <a:pt x="16729" y="9764"/>
                    <a:pt x="16729" y="9764"/>
                    <a:pt x="16729" y="9764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835" y="9764"/>
                    <a:pt x="16835" y="9764"/>
                    <a:pt x="16835" y="9764"/>
                  </a:cubicBezTo>
                  <a:cubicBezTo>
                    <a:pt x="16941" y="9173"/>
                    <a:pt x="16941" y="9173"/>
                    <a:pt x="16941" y="9173"/>
                  </a:cubicBezTo>
                  <a:cubicBezTo>
                    <a:pt x="16835" y="9173"/>
                    <a:pt x="16835" y="9173"/>
                    <a:pt x="16835" y="9173"/>
                  </a:cubicBezTo>
                  <a:close/>
                  <a:moveTo>
                    <a:pt x="14188" y="3551"/>
                  </a:moveTo>
                  <a:cubicBezTo>
                    <a:pt x="14294" y="3551"/>
                    <a:pt x="14294" y="3551"/>
                    <a:pt x="14294" y="3551"/>
                  </a:cubicBezTo>
                  <a:cubicBezTo>
                    <a:pt x="14294" y="3847"/>
                    <a:pt x="14294" y="3847"/>
                    <a:pt x="14294" y="3847"/>
                  </a:cubicBezTo>
                  <a:cubicBezTo>
                    <a:pt x="14294" y="4142"/>
                    <a:pt x="14294" y="4142"/>
                    <a:pt x="14294" y="4142"/>
                  </a:cubicBezTo>
                  <a:cubicBezTo>
                    <a:pt x="14188" y="3847"/>
                    <a:pt x="14188" y="3847"/>
                    <a:pt x="14188" y="3847"/>
                  </a:cubicBezTo>
                  <a:cubicBezTo>
                    <a:pt x="14188" y="3551"/>
                    <a:pt x="14188" y="3551"/>
                    <a:pt x="14188" y="3551"/>
                  </a:cubicBezTo>
                  <a:cubicBezTo>
                    <a:pt x="14188" y="3551"/>
                    <a:pt x="14188" y="3551"/>
                    <a:pt x="14188" y="3551"/>
                  </a:cubicBezTo>
                  <a:close/>
                  <a:moveTo>
                    <a:pt x="14824" y="2663"/>
                  </a:moveTo>
                  <a:cubicBezTo>
                    <a:pt x="14824" y="2959"/>
                    <a:pt x="14824" y="2959"/>
                    <a:pt x="14824" y="2959"/>
                  </a:cubicBezTo>
                  <a:cubicBezTo>
                    <a:pt x="14824" y="2959"/>
                    <a:pt x="14824" y="2959"/>
                    <a:pt x="14824" y="2959"/>
                  </a:cubicBezTo>
                  <a:cubicBezTo>
                    <a:pt x="14929" y="2959"/>
                    <a:pt x="14929" y="2959"/>
                    <a:pt x="14929" y="2959"/>
                  </a:cubicBezTo>
                  <a:cubicBezTo>
                    <a:pt x="14929" y="2959"/>
                    <a:pt x="14929" y="2959"/>
                    <a:pt x="14929" y="2959"/>
                  </a:cubicBezTo>
                  <a:cubicBezTo>
                    <a:pt x="14929" y="2663"/>
                    <a:pt x="14929" y="2663"/>
                    <a:pt x="14929" y="2663"/>
                  </a:cubicBezTo>
                  <a:cubicBezTo>
                    <a:pt x="14824" y="2367"/>
                    <a:pt x="14824" y="2367"/>
                    <a:pt x="14824" y="2367"/>
                  </a:cubicBezTo>
                  <a:cubicBezTo>
                    <a:pt x="14824" y="2663"/>
                    <a:pt x="14824" y="2663"/>
                    <a:pt x="14824" y="2663"/>
                  </a:cubicBezTo>
                  <a:close/>
                  <a:moveTo>
                    <a:pt x="14824" y="3255"/>
                  </a:move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ubicBezTo>
                    <a:pt x="14824" y="3255"/>
                    <a:pt x="14824" y="3255"/>
                    <a:pt x="14824" y="3255"/>
                  </a:cubicBezTo>
                  <a:close/>
                  <a:moveTo>
                    <a:pt x="15565" y="5326"/>
                  </a:moveTo>
                  <a:cubicBezTo>
                    <a:pt x="15565" y="5622"/>
                    <a:pt x="15565" y="5622"/>
                    <a:pt x="15565" y="5622"/>
                  </a:cubicBezTo>
                  <a:cubicBezTo>
                    <a:pt x="15671" y="5622"/>
                    <a:pt x="15671" y="5622"/>
                    <a:pt x="15671" y="5622"/>
                  </a:cubicBezTo>
                  <a:cubicBezTo>
                    <a:pt x="15671" y="5622"/>
                    <a:pt x="15671" y="5622"/>
                    <a:pt x="15671" y="5622"/>
                  </a:cubicBezTo>
                  <a:cubicBezTo>
                    <a:pt x="15776" y="5326"/>
                    <a:pt x="15776" y="5326"/>
                    <a:pt x="15776" y="5326"/>
                  </a:cubicBezTo>
                  <a:cubicBezTo>
                    <a:pt x="15776" y="5326"/>
                    <a:pt x="15776" y="5326"/>
                    <a:pt x="15776" y="5326"/>
                  </a:cubicBezTo>
                  <a:cubicBezTo>
                    <a:pt x="15671" y="5030"/>
                    <a:pt x="15671" y="5030"/>
                    <a:pt x="15671" y="5030"/>
                  </a:cubicBezTo>
                  <a:cubicBezTo>
                    <a:pt x="15565" y="5326"/>
                    <a:pt x="15565" y="5326"/>
                    <a:pt x="15565" y="5326"/>
                  </a:cubicBezTo>
                  <a:cubicBezTo>
                    <a:pt x="15565" y="5326"/>
                    <a:pt x="15565" y="5326"/>
                    <a:pt x="15565" y="5326"/>
                  </a:cubicBezTo>
                  <a:close/>
                  <a:moveTo>
                    <a:pt x="15459" y="8581"/>
                  </a:moveTo>
                  <a:cubicBezTo>
                    <a:pt x="15459" y="8877"/>
                    <a:pt x="15459" y="8877"/>
                    <a:pt x="15459" y="8877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671" y="9173"/>
                    <a:pt x="15671" y="9173"/>
                    <a:pt x="15671" y="9173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565" y="9468"/>
                    <a:pt x="15565" y="9468"/>
                    <a:pt x="15565" y="9468"/>
                  </a:cubicBezTo>
                  <a:cubicBezTo>
                    <a:pt x="15565" y="9173"/>
                    <a:pt x="15565" y="9173"/>
                    <a:pt x="15565" y="9173"/>
                  </a:cubicBezTo>
                  <a:cubicBezTo>
                    <a:pt x="15459" y="9173"/>
                    <a:pt x="15459" y="9173"/>
                    <a:pt x="15459" y="9173"/>
                  </a:cubicBezTo>
                  <a:cubicBezTo>
                    <a:pt x="15459" y="8877"/>
                    <a:pt x="15459" y="8877"/>
                    <a:pt x="15459" y="8877"/>
                  </a:cubicBezTo>
                  <a:cubicBezTo>
                    <a:pt x="15353" y="8581"/>
                    <a:pt x="15353" y="8581"/>
                    <a:pt x="15353" y="8581"/>
                  </a:cubicBezTo>
                  <a:cubicBezTo>
                    <a:pt x="15247" y="8285"/>
                    <a:pt x="15247" y="8285"/>
                    <a:pt x="15247" y="8285"/>
                  </a:cubicBezTo>
                  <a:cubicBezTo>
                    <a:pt x="15353" y="7989"/>
                    <a:pt x="15353" y="7989"/>
                    <a:pt x="15353" y="7989"/>
                  </a:cubicBezTo>
                  <a:cubicBezTo>
                    <a:pt x="15247" y="7989"/>
                    <a:pt x="15247" y="7989"/>
                    <a:pt x="15247" y="7989"/>
                  </a:cubicBezTo>
                  <a:cubicBezTo>
                    <a:pt x="15247" y="7693"/>
                    <a:pt x="15247" y="7693"/>
                    <a:pt x="15247" y="7693"/>
                  </a:cubicBezTo>
                  <a:cubicBezTo>
                    <a:pt x="15247" y="7693"/>
                    <a:pt x="15247" y="7693"/>
                    <a:pt x="15247" y="7693"/>
                  </a:cubicBezTo>
                  <a:cubicBezTo>
                    <a:pt x="15247" y="7397"/>
                    <a:pt x="15247" y="7397"/>
                    <a:pt x="15247" y="7397"/>
                  </a:cubicBezTo>
                  <a:cubicBezTo>
                    <a:pt x="15247" y="7101"/>
                    <a:pt x="15247" y="7101"/>
                    <a:pt x="15247" y="7101"/>
                  </a:cubicBezTo>
                  <a:cubicBezTo>
                    <a:pt x="15247" y="7101"/>
                    <a:pt x="15247" y="7101"/>
                    <a:pt x="15247" y="7101"/>
                  </a:cubicBezTo>
                  <a:cubicBezTo>
                    <a:pt x="15141" y="6805"/>
                    <a:pt x="15141" y="6805"/>
                    <a:pt x="15141" y="6805"/>
                  </a:cubicBezTo>
                  <a:cubicBezTo>
                    <a:pt x="15141" y="6510"/>
                    <a:pt x="15141" y="6510"/>
                    <a:pt x="15141" y="6510"/>
                  </a:cubicBezTo>
                  <a:cubicBezTo>
                    <a:pt x="15247" y="6510"/>
                    <a:pt x="15247" y="6510"/>
                    <a:pt x="15247" y="6510"/>
                  </a:cubicBezTo>
                  <a:cubicBezTo>
                    <a:pt x="15247" y="6214"/>
                    <a:pt x="15247" y="6214"/>
                    <a:pt x="15247" y="6214"/>
                  </a:cubicBezTo>
                  <a:cubicBezTo>
                    <a:pt x="15247" y="5918"/>
                    <a:pt x="15247" y="5918"/>
                    <a:pt x="15247" y="5918"/>
                  </a:cubicBezTo>
                  <a:cubicBezTo>
                    <a:pt x="15459" y="5326"/>
                    <a:pt x="15459" y="5326"/>
                    <a:pt x="15459" y="5326"/>
                  </a:cubicBezTo>
                  <a:cubicBezTo>
                    <a:pt x="15459" y="5326"/>
                    <a:pt x="15459" y="5326"/>
                    <a:pt x="15459" y="5326"/>
                  </a:cubicBezTo>
                  <a:cubicBezTo>
                    <a:pt x="15459" y="5622"/>
                    <a:pt x="15459" y="5622"/>
                    <a:pt x="15459" y="5622"/>
                  </a:cubicBezTo>
                  <a:cubicBezTo>
                    <a:pt x="15353" y="5918"/>
                    <a:pt x="15353" y="5918"/>
                    <a:pt x="15353" y="5918"/>
                  </a:cubicBezTo>
                  <a:cubicBezTo>
                    <a:pt x="15353" y="5918"/>
                    <a:pt x="15353" y="5918"/>
                    <a:pt x="15353" y="5918"/>
                  </a:cubicBezTo>
                  <a:cubicBezTo>
                    <a:pt x="15459" y="5918"/>
                    <a:pt x="15459" y="5918"/>
                    <a:pt x="15459" y="5918"/>
                  </a:cubicBezTo>
                  <a:cubicBezTo>
                    <a:pt x="15459" y="6214"/>
                    <a:pt x="15459" y="6214"/>
                    <a:pt x="15459" y="6214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353" y="6805"/>
                    <a:pt x="15353" y="6805"/>
                    <a:pt x="15353" y="6805"/>
                  </a:cubicBezTo>
                  <a:cubicBezTo>
                    <a:pt x="15247" y="6805"/>
                    <a:pt x="15247" y="6805"/>
                    <a:pt x="15247" y="6805"/>
                  </a:cubicBezTo>
                  <a:cubicBezTo>
                    <a:pt x="15353" y="7101"/>
                    <a:pt x="15353" y="7101"/>
                    <a:pt x="15353" y="7101"/>
                  </a:cubicBezTo>
                  <a:cubicBezTo>
                    <a:pt x="15353" y="7101"/>
                    <a:pt x="15353" y="7101"/>
                    <a:pt x="15353" y="7101"/>
                  </a:cubicBezTo>
                  <a:cubicBezTo>
                    <a:pt x="15459" y="6805"/>
                    <a:pt x="15459" y="6805"/>
                    <a:pt x="15459" y="6805"/>
                  </a:cubicBezTo>
                  <a:cubicBezTo>
                    <a:pt x="15459" y="6805"/>
                    <a:pt x="15459" y="6805"/>
                    <a:pt x="15459" y="6805"/>
                  </a:cubicBezTo>
                  <a:cubicBezTo>
                    <a:pt x="15565" y="6510"/>
                    <a:pt x="15565" y="6510"/>
                    <a:pt x="15565" y="6510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459" y="6510"/>
                    <a:pt x="15459" y="6510"/>
                    <a:pt x="15459" y="6510"/>
                  </a:cubicBezTo>
                  <a:cubicBezTo>
                    <a:pt x="15671" y="6214"/>
                    <a:pt x="15671" y="6214"/>
                    <a:pt x="15671" y="6214"/>
                  </a:cubicBezTo>
                  <a:cubicBezTo>
                    <a:pt x="15776" y="6214"/>
                    <a:pt x="15776" y="6214"/>
                    <a:pt x="15776" y="6214"/>
                  </a:cubicBezTo>
                  <a:cubicBezTo>
                    <a:pt x="15882" y="6214"/>
                    <a:pt x="15882" y="6214"/>
                    <a:pt x="15882" y="6214"/>
                  </a:cubicBezTo>
                  <a:cubicBezTo>
                    <a:pt x="15882" y="6510"/>
                    <a:pt x="15882" y="6510"/>
                    <a:pt x="15882" y="6510"/>
                  </a:cubicBezTo>
                  <a:cubicBezTo>
                    <a:pt x="15776" y="6805"/>
                    <a:pt x="15776" y="6805"/>
                    <a:pt x="15776" y="6805"/>
                  </a:cubicBezTo>
                  <a:cubicBezTo>
                    <a:pt x="15565" y="7101"/>
                    <a:pt x="15565" y="7101"/>
                    <a:pt x="15565" y="7101"/>
                  </a:cubicBezTo>
                  <a:cubicBezTo>
                    <a:pt x="15565" y="7101"/>
                    <a:pt x="15565" y="7101"/>
                    <a:pt x="15565" y="7101"/>
                  </a:cubicBezTo>
                  <a:cubicBezTo>
                    <a:pt x="15565" y="7397"/>
                    <a:pt x="15565" y="7397"/>
                    <a:pt x="15565" y="7397"/>
                  </a:cubicBezTo>
                  <a:cubicBezTo>
                    <a:pt x="15671" y="7397"/>
                    <a:pt x="15671" y="7397"/>
                    <a:pt x="15671" y="7397"/>
                  </a:cubicBezTo>
                  <a:cubicBezTo>
                    <a:pt x="15776" y="7693"/>
                    <a:pt x="15776" y="7693"/>
                    <a:pt x="15776" y="7693"/>
                  </a:cubicBezTo>
                  <a:cubicBezTo>
                    <a:pt x="15776" y="7693"/>
                    <a:pt x="15776" y="7693"/>
                    <a:pt x="15776" y="7693"/>
                  </a:cubicBezTo>
                  <a:cubicBezTo>
                    <a:pt x="15882" y="7693"/>
                    <a:pt x="15882" y="7693"/>
                    <a:pt x="15882" y="7693"/>
                  </a:cubicBezTo>
                  <a:cubicBezTo>
                    <a:pt x="15776" y="7989"/>
                    <a:pt x="15776" y="7989"/>
                    <a:pt x="15776" y="7989"/>
                  </a:cubicBezTo>
                  <a:cubicBezTo>
                    <a:pt x="15671" y="7693"/>
                    <a:pt x="15671" y="7693"/>
                    <a:pt x="15671" y="7693"/>
                  </a:cubicBezTo>
                  <a:cubicBezTo>
                    <a:pt x="15565" y="7693"/>
                    <a:pt x="15565" y="7693"/>
                    <a:pt x="15565" y="7693"/>
                  </a:cubicBezTo>
                  <a:cubicBezTo>
                    <a:pt x="15459" y="7693"/>
                    <a:pt x="15459" y="7693"/>
                    <a:pt x="15459" y="7693"/>
                  </a:cubicBezTo>
                  <a:cubicBezTo>
                    <a:pt x="15353" y="7693"/>
                    <a:pt x="15353" y="7693"/>
                    <a:pt x="15353" y="7693"/>
                  </a:cubicBezTo>
                  <a:cubicBezTo>
                    <a:pt x="15353" y="7989"/>
                    <a:pt x="15353" y="7989"/>
                    <a:pt x="15353" y="7989"/>
                  </a:cubicBezTo>
                  <a:cubicBezTo>
                    <a:pt x="15459" y="8581"/>
                    <a:pt x="15459" y="8581"/>
                    <a:pt x="15459" y="8581"/>
                  </a:cubicBezTo>
                  <a:close/>
                  <a:moveTo>
                    <a:pt x="15035" y="9173"/>
                  </a:moveTo>
                  <a:cubicBezTo>
                    <a:pt x="15141" y="9173"/>
                    <a:pt x="15141" y="9173"/>
                    <a:pt x="15141" y="9173"/>
                  </a:cubicBezTo>
                  <a:cubicBezTo>
                    <a:pt x="15035" y="9173"/>
                    <a:pt x="15035" y="9173"/>
                    <a:pt x="15035" y="9173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9173"/>
                    <a:pt x="15035" y="9173"/>
                    <a:pt x="15035" y="9173"/>
                  </a:cubicBezTo>
                  <a:close/>
                  <a:moveTo>
                    <a:pt x="15035" y="8581"/>
                  </a:moveTo>
                  <a:cubicBezTo>
                    <a:pt x="15035" y="8581"/>
                    <a:pt x="15035" y="8581"/>
                    <a:pt x="15035" y="8581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8877"/>
                    <a:pt x="15035" y="8877"/>
                    <a:pt x="15035" y="8877"/>
                  </a:cubicBezTo>
                  <a:cubicBezTo>
                    <a:pt x="15035" y="8581"/>
                    <a:pt x="15035" y="8581"/>
                    <a:pt x="15035" y="8581"/>
                  </a:cubicBezTo>
                  <a:cubicBezTo>
                    <a:pt x="15035" y="8581"/>
                    <a:pt x="15035" y="8581"/>
                    <a:pt x="15035" y="8581"/>
                  </a:cubicBezTo>
                  <a:close/>
                  <a:moveTo>
                    <a:pt x="15141" y="8581"/>
                  </a:moveTo>
                  <a:cubicBezTo>
                    <a:pt x="15141" y="8877"/>
                    <a:pt x="15141" y="8877"/>
                    <a:pt x="15141" y="8877"/>
                  </a:cubicBezTo>
                  <a:cubicBezTo>
                    <a:pt x="15141" y="8877"/>
                    <a:pt x="15141" y="8877"/>
                    <a:pt x="15141" y="8877"/>
                  </a:cubicBezTo>
                  <a:cubicBezTo>
                    <a:pt x="15141" y="9173"/>
                    <a:pt x="15141" y="9173"/>
                    <a:pt x="15141" y="9173"/>
                  </a:cubicBezTo>
                  <a:cubicBezTo>
                    <a:pt x="15247" y="9173"/>
                    <a:pt x="15247" y="9173"/>
                    <a:pt x="15247" y="9173"/>
                  </a:cubicBezTo>
                  <a:cubicBezTo>
                    <a:pt x="15353" y="9173"/>
                    <a:pt x="15353" y="9173"/>
                    <a:pt x="15353" y="9173"/>
                  </a:cubicBezTo>
                  <a:cubicBezTo>
                    <a:pt x="15353" y="9173"/>
                    <a:pt x="15353" y="9173"/>
                    <a:pt x="15353" y="9173"/>
                  </a:cubicBezTo>
                  <a:cubicBezTo>
                    <a:pt x="15353" y="8877"/>
                    <a:pt x="15353" y="8877"/>
                    <a:pt x="15353" y="8877"/>
                  </a:cubicBezTo>
                  <a:cubicBezTo>
                    <a:pt x="15247" y="8877"/>
                    <a:pt x="15247" y="8877"/>
                    <a:pt x="15247" y="8877"/>
                  </a:cubicBezTo>
                  <a:cubicBezTo>
                    <a:pt x="15247" y="8877"/>
                    <a:pt x="15247" y="8877"/>
                    <a:pt x="15247" y="8877"/>
                  </a:cubicBezTo>
                  <a:cubicBezTo>
                    <a:pt x="15247" y="8581"/>
                    <a:pt x="15247" y="8581"/>
                    <a:pt x="15247" y="8581"/>
                  </a:cubicBezTo>
                  <a:cubicBezTo>
                    <a:pt x="15141" y="8581"/>
                    <a:pt x="15141" y="8581"/>
                    <a:pt x="15141" y="8581"/>
                  </a:cubicBezTo>
                  <a:close/>
                  <a:moveTo>
                    <a:pt x="15141" y="10060"/>
                  </a:moveTo>
                  <a:cubicBezTo>
                    <a:pt x="15247" y="9764"/>
                    <a:pt x="15247" y="9764"/>
                    <a:pt x="15247" y="9764"/>
                  </a:cubicBezTo>
                  <a:cubicBezTo>
                    <a:pt x="15353" y="9764"/>
                    <a:pt x="15353" y="9764"/>
                    <a:pt x="15353" y="9764"/>
                  </a:cubicBezTo>
                  <a:cubicBezTo>
                    <a:pt x="15459" y="10060"/>
                    <a:pt x="15459" y="10060"/>
                    <a:pt x="15459" y="10060"/>
                  </a:cubicBezTo>
                  <a:cubicBezTo>
                    <a:pt x="15459" y="10356"/>
                    <a:pt x="15459" y="10356"/>
                    <a:pt x="15459" y="10356"/>
                  </a:cubicBezTo>
                  <a:cubicBezTo>
                    <a:pt x="15459" y="10356"/>
                    <a:pt x="15459" y="10356"/>
                    <a:pt x="15459" y="10356"/>
                  </a:cubicBezTo>
                  <a:cubicBezTo>
                    <a:pt x="15353" y="10356"/>
                    <a:pt x="15353" y="10356"/>
                    <a:pt x="15353" y="10356"/>
                  </a:cubicBezTo>
                  <a:cubicBezTo>
                    <a:pt x="15247" y="10356"/>
                    <a:pt x="15247" y="10356"/>
                    <a:pt x="15247" y="10356"/>
                  </a:cubicBezTo>
                  <a:cubicBezTo>
                    <a:pt x="15141" y="10356"/>
                    <a:pt x="15141" y="10356"/>
                    <a:pt x="15141" y="10356"/>
                  </a:cubicBezTo>
                  <a:cubicBezTo>
                    <a:pt x="15141" y="10060"/>
                    <a:pt x="15141" y="10060"/>
                    <a:pt x="15141" y="10060"/>
                  </a:cubicBezTo>
                  <a:close/>
                  <a:moveTo>
                    <a:pt x="16518" y="10060"/>
                  </a:moveTo>
                  <a:cubicBezTo>
                    <a:pt x="16306" y="10356"/>
                    <a:pt x="16306" y="10356"/>
                    <a:pt x="16306" y="10356"/>
                  </a:cubicBezTo>
                  <a:cubicBezTo>
                    <a:pt x="16306" y="10356"/>
                    <a:pt x="16306" y="10356"/>
                    <a:pt x="16306" y="10356"/>
                  </a:cubicBezTo>
                  <a:cubicBezTo>
                    <a:pt x="16306" y="10356"/>
                    <a:pt x="16306" y="10356"/>
                    <a:pt x="16306" y="10356"/>
                  </a:cubicBezTo>
                  <a:cubicBezTo>
                    <a:pt x="16412" y="10652"/>
                    <a:pt x="16412" y="10652"/>
                    <a:pt x="16412" y="10652"/>
                  </a:cubicBezTo>
                  <a:cubicBezTo>
                    <a:pt x="16624" y="10652"/>
                    <a:pt x="16624" y="10652"/>
                    <a:pt x="16624" y="10652"/>
                  </a:cubicBezTo>
                  <a:cubicBezTo>
                    <a:pt x="16518" y="10356"/>
                    <a:pt x="16518" y="10356"/>
                    <a:pt x="16518" y="10356"/>
                  </a:cubicBezTo>
                  <a:cubicBezTo>
                    <a:pt x="16518" y="10356"/>
                    <a:pt x="16518" y="10356"/>
                    <a:pt x="16518" y="10356"/>
                  </a:cubicBezTo>
                  <a:cubicBezTo>
                    <a:pt x="16518" y="10060"/>
                    <a:pt x="16518" y="10060"/>
                    <a:pt x="16518" y="10060"/>
                  </a:cubicBezTo>
                  <a:close/>
                  <a:moveTo>
                    <a:pt x="15671" y="12427"/>
                  </a:moveTo>
                  <a:cubicBezTo>
                    <a:pt x="15776" y="12427"/>
                    <a:pt x="15776" y="12427"/>
                    <a:pt x="15776" y="12427"/>
                  </a:cubicBezTo>
                  <a:cubicBezTo>
                    <a:pt x="15776" y="12427"/>
                    <a:pt x="15776" y="12427"/>
                    <a:pt x="15776" y="12427"/>
                  </a:cubicBezTo>
                  <a:cubicBezTo>
                    <a:pt x="15671" y="12723"/>
                    <a:pt x="15671" y="12723"/>
                    <a:pt x="15671" y="12723"/>
                  </a:cubicBezTo>
                  <a:cubicBezTo>
                    <a:pt x="15671" y="12427"/>
                    <a:pt x="15671" y="12427"/>
                    <a:pt x="15671" y="12427"/>
                  </a:cubicBezTo>
                  <a:close/>
                  <a:moveTo>
                    <a:pt x="15565" y="12427"/>
                  </a:moveTo>
                  <a:cubicBezTo>
                    <a:pt x="15671" y="12427"/>
                    <a:pt x="15671" y="12427"/>
                    <a:pt x="15671" y="12427"/>
                  </a:cubicBezTo>
                  <a:cubicBezTo>
                    <a:pt x="15671" y="12723"/>
                    <a:pt x="15671" y="12723"/>
                    <a:pt x="15671" y="12723"/>
                  </a:cubicBezTo>
                  <a:cubicBezTo>
                    <a:pt x="15565" y="12723"/>
                    <a:pt x="15565" y="12723"/>
                    <a:pt x="15565" y="12723"/>
                  </a:cubicBezTo>
                  <a:cubicBezTo>
                    <a:pt x="15565" y="12427"/>
                    <a:pt x="15565" y="12427"/>
                    <a:pt x="15565" y="12427"/>
                  </a:cubicBezTo>
                  <a:close/>
                  <a:moveTo>
                    <a:pt x="15353" y="12723"/>
                  </a:moveTo>
                  <a:cubicBezTo>
                    <a:pt x="15459" y="12427"/>
                    <a:pt x="15459" y="12427"/>
                    <a:pt x="15459" y="12427"/>
                  </a:cubicBezTo>
                  <a:cubicBezTo>
                    <a:pt x="15459" y="12427"/>
                    <a:pt x="15459" y="12427"/>
                    <a:pt x="15459" y="12427"/>
                  </a:cubicBezTo>
                  <a:cubicBezTo>
                    <a:pt x="15565" y="12427"/>
                    <a:pt x="15565" y="12427"/>
                    <a:pt x="15565" y="12427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459" y="12723"/>
                    <a:pt x="15459" y="12723"/>
                    <a:pt x="15459" y="12723"/>
                  </a:cubicBezTo>
                  <a:cubicBezTo>
                    <a:pt x="15353" y="12723"/>
                    <a:pt x="15353" y="12723"/>
                    <a:pt x="15353" y="12723"/>
                  </a:cubicBezTo>
                  <a:close/>
                  <a:moveTo>
                    <a:pt x="15353" y="11836"/>
                  </a:moveTo>
                  <a:cubicBezTo>
                    <a:pt x="15247" y="12132"/>
                    <a:pt x="15247" y="12132"/>
                    <a:pt x="15247" y="12132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1836"/>
                    <a:pt x="15353" y="11836"/>
                    <a:pt x="15353" y="11836"/>
                  </a:cubicBezTo>
                  <a:close/>
                  <a:moveTo>
                    <a:pt x="15459" y="11540"/>
                  </a:moveTo>
                  <a:cubicBezTo>
                    <a:pt x="15353" y="11836"/>
                    <a:pt x="15353" y="11836"/>
                    <a:pt x="15353" y="11836"/>
                  </a:cubicBezTo>
                  <a:cubicBezTo>
                    <a:pt x="15353" y="11836"/>
                    <a:pt x="15353" y="11836"/>
                    <a:pt x="15353" y="11836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459" y="11540"/>
                    <a:pt x="15459" y="11540"/>
                    <a:pt x="15459" y="11540"/>
                  </a:cubicBezTo>
                  <a:close/>
                  <a:moveTo>
                    <a:pt x="15459" y="12427"/>
                  </a:moveTo>
                  <a:cubicBezTo>
                    <a:pt x="15565" y="12132"/>
                    <a:pt x="15565" y="12132"/>
                    <a:pt x="15565" y="12132"/>
                  </a:cubicBezTo>
                  <a:cubicBezTo>
                    <a:pt x="15565" y="12132"/>
                    <a:pt x="15565" y="12132"/>
                    <a:pt x="15565" y="12132"/>
                  </a:cubicBezTo>
                  <a:cubicBezTo>
                    <a:pt x="15671" y="12427"/>
                    <a:pt x="15671" y="12427"/>
                    <a:pt x="15671" y="12427"/>
                  </a:cubicBezTo>
                  <a:cubicBezTo>
                    <a:pt x="15776" y="12427"/>
                    <a:pt x="15776" y="12427"/>
                    <a:pt x="15776" y="12427"/>
                  </a:cubicBezTo>
                  <a:cubicBezTo>
                    <a:pt x="15776" y="12132"/>
                    <a:pt x="15776" y="12132"/>
                    <a:pt x="15776" y="12132"/>
                  </a:cubicBezTo>
                  <a:cubicBezTo>
                    <a:pt x="15882" y="12132"/>
                    <a:pt x="15882" y="12132"/>
                    <a:pt x="15882" y="12132"/>
                  </a:cubicBezTo>
                  <a:cubicBezTo>
                    <a:pt x="15882" y="12427"/>
                    <a:pt x="15882" y="12427"/>
                    <a:pt x="15882" y="12427"/>
                  </a:cubicBezTo>
                  <a:cubicBezTo>
                    <a:pt x="16094" y="12427"/>
                    <a:pt x="16094" y="12427"/>
                    <a:pt x="16094" y="12427"/>
                  </a:cubicBezTo>
                  <a:cubicBezTo>
                    <a:pt x="16200" y="12132"/>
                    <a:pt x="16200" y="12132"/>
                    <a:pt x="16200" y="12132"/>
                  </a:cubicBezTo>
                  <a:cubicBezTo>
                    <a:pt x="16306" y="12132"/>
                    <a:pt x="16306" y="12132"/>
                    <a:pt x="16306" y="12132"/>
                  </a:cubicBezTo>
                  <a:cubicBezTo>
                    <a:pt x="16412" y="12427"/>
                    <a:pt x="16412" y="12427"/>
                    <a:pt x="16412" y="12427"/>
                  </a:cubicBezTo>
                  <a:cubicBezTo>
                    <a:pt x="16518" y="12427"/>
                    <a:pt x="16518" y="12427"/>
                    <a:pt x="16518" y="12427"/>
                  </a:cubicBezTo>
                  <a:cubicBezTo>
                    <a:pt x="16624" y="12723"/>
                    <a:pt x="16624" y="12723"/>
                    <a:pt x="16624" y="12723"/>
                  </a:cubicBezTo>
                  <a:cubicBezTo>
                    <a:pt x="16729" y="12723"/>
                    <a:pt x="16729" y="12723"/>
                    <a:pt x="16729" y="12723"/>
                  </a:cubicBezTo>
                  <a:cubicBezTo>
                    <a:pt x="16729" y="12723"/>
                    <a:pt x="16729" y="12723"/>
                    <a:pt x="16729" y="12723"/>
                  </a:cubicBezTo>
                  <a:cubicBezTo>
                    <a:pt x="16729" y="12132"/>
                    <a:pt x="16729" y="12132"/>
                    <a:pt x="16729" y="12132"/>
                  </a:cubicBezTo>
                  <a:cubicBezTo>
                    <a:pt x="16518" y="11836"/>
                    <a:pt x="16518" y="11836"/>
                    <a:pt x="16518" y="11836"/>
                  </a:cubicBezTo>
                  <a:cubicBezTo>
                    <a:pt x="16306" y="11836"/>
                    <a:pt x="16306" y="11836"/>
                    <a:pt x="16306" y="11836"/>
                  </a:cubicBezTo>
                  <a:cubicBezTo>
                    <a:pt x="16200" y="11540"/>
                    <a:pt x="16200" y="11540"/>
                    <a:pt x="16200" y="11540"/>
                  </a:cubicBezTo>
                  <a:cubicBezTo>
                    <a:pt x="16094" y="11540"/>
                    <a:pt x="16094" y="11540"/>
                    <a:pt x="16094" y="11540"/>
                  </a:cubicBezTo>
                  <a:cubicBezTo>
                    <a:pt x="15988" y="11836"/>
                    <a:pt x="15988" y="11836"/>
                    <a:pt x="15988" y="11836"/>
                  </a:cubicBezTo>
                  <a:cubicBezTo>
                    <a:pt x="15882" y="11836"/>
                    <a:pt x="15882" y="11836"/>
                    <a:pt x="15882" y="11836"/>
                  </a:cubicBezTo>
                  <a:cubicBezTo>
                    <a:pt x="15882" y="11540"/>
                    <a:pt x="15882" y="11540"/>
                    <a:pt x="15882" y="11540"/>
                  </a:cubicBezTo>
                  <a:cubicBezTo>
                    <a:pt x="15671" y="11540"/>
                    <a:pt x="15671" y="11540"/>
                    <a:pt x="15671" y="11540"/>
                  </a:cubicBezTo>
                  <a:cubicBezTo>
                    <a:pt x="15565" y="11540"/>
                    <a:pt x="15565" y="11540"/>
                    <a:pt x="15565" y="11540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459" y="11836"/>
                    <a:pt x="15459" y="11836"/>
                    <a:pt x="15459" y="11836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2132"/>
                    <a:pt x="15353" y="12132"/>
                    <a:pt x="15353" y="12132"/>
                  </a:cubicBezTo>
                  <a:cubicBezTo>
                    <a:pt x="15353" y="12427"/>
                    <a:pt x="15353" y="12427"/>
                    <a:pt x="15353" y="12427"/>
                  </a:cubicBezTo>
                  <a:cubicBezTo>
                    <a:pt x="15459" y="12427"/>
                    <a:pt x="15459" y="12427"/>
                    <a:pt x="15459" y="12427"/>
                  </a:cubicBezTo>
                  <a:close/>
                  <a:moveTo>
                    <a:pt x="14506" y="11836"/>
                  </a:moveTo>
                  <a:cubicBezTo>
                    <a:pt x="14612" y="12132"/>
                    <a:pt x="14612" y="12132"/>
                    <a:pt x="14612" y="12132"/>
                  </a:cubicBezTo>
                  <a:cubicBezTo>
                    <a:pt x="14718" y="11836"/>
                    <a:pt x="14718" y="11836"/>
                    <a:pt x="14718" y="11836"/>
                  </a:cubicBezTo>
                  <a:cubicBezTo>
                    <a:pt x="14824" y="11836"/>
                    <a:pt x="14824" y="11836"/>
                    <a:pt x="14824" y="11836"/>
                  </a:cubicBezTo>
                  <a:cubicBezTo>
                    <a:pt x="15035" y="12132"/>
                    <a:pt x="15035" y="12132"/>
                    <a:pt x="15035" y="12132"/>
                  </a:cubicBezTo>
                  <a:cubicBezTo>
                    <a:pt x="15035" y="12132"/>
                    <a:pt x="15035" y="12132"/>
                    <a:pt x="15035" y="12132"/>
                  </a:cubicBezTo>
                  <a:cubicBezTo>
                    <a:pt x="15035" y="12427"/>
                    <a:pt x="15035" y="12427"/>
                    <a:pt x="15035" y="12427"/>
                  </a:cubicBezTo>
                  <a:cubicBezTo>
                    <a:pt x="15035" y="12723"/>
                    <a:pt x="15035" y="12723"/>
                    <a:pt x="15035" y="12723"/>
                  </a:cubicBezTo>
                  <a:cubicBezTo>
                    <a:pt x="15035" y="12723"/>
                    <a:pt x="15035" y="12723"/>
                    <a:pt x="15035" y="12723"/>
                  </a:cubicBezTo>
                  <a:cubicBezTo>
                    <a:pt x="14929" y="12723"/>
                    <a:pt x="14929" y="12723"/>
                    <a:pt x="14929" y="12723"/>
                  </a:cubicBezTo>
                  <a:cubicBezTo>
                    <a:pt x="14824" y="12723"/>
                    <a:pt x="14824" y="12723"/>
                    <a:pt x="14824" y="12723"/>
                  </a:cubicBezTo>
                  <a:cubicBezTo>
                    <a:pt x="14718" y="12723"/>
                    <a:pt x="14718" y="12723"/>
                    <a:pt x="14718" y="12723"/>
                  </a:cubicBezTo>
                  <a:cubicBezTo>
                    <a:pt x="14612" y="12723"/>
                    <a:pt x="14612" y="12723"/>
                    <a:pt x="14612" y="12723"/>
                  </a:cubicBezTo>
                  <a:cubicBezTo>
                    <a:pt x="14506" y="12723"/>
                    <a:pt x="14506" y="12723"/>
                    <a:pt x="14506" y="12723"/>
                  </a:cubicBezTo>
                  <a:cubicBezTo>
                    <a:pt x="14400" y="12427"/>
                    <a:pt x="14400" y="12427"/>
                    <a:pt x="14400" y="12427"/>
                  </a:cubicBezTo>
                  <a:cubicBezTo>
                    <a:pt x="14400" y="12132"/>
                    <a:pt x="14400" y="12132"/>
                    <a:pt x="14400" y="12132"/>
                  </a:cubicBezTo>
                  <a:cubicBezTo>
                    <a:pt x="14506" y="11836"/>
                    <a:pt x="14506" y="11836"/>
                    <a:pt x="14506" y="11836"/>
                  </a:cubicBezTo>
                  <a:close/>
                  <a:moveTo>
                    <a:pt x="11965" y="16866"/>
                  </a:moveTo>
                  <a:cubicBezTo>
                    <a:pt x="11859" y="16866"/>
                    <a:pt x="11859" y="16866"/>
                    <a:pt x="11859" y="16866"/>
                  </a:cubicBezTo>
                  <a:cubicBezTo>
                    <a:pt x="11859" y="16866"/>
                    <a:pt x="11859" y="16866"/>
                    <a:pt x="11859" y="16866"/>
                  </a:cubicBezTo>
                  <a:cubicBezTo>
                    <a:pt x="11859" y="16866"/>
                    <a:pt x="11859" y="16866"/>
                    <a:pt x="11859" y="16866"/>
                  </a:cubicBezTo>
                  <a:cubicBezTo>
                    <a:pt x="11965" y="16866"/>
                    <a:pt x="11965" y="16866"/>
                    <a:pt x="11965" y="16866"/>
                  </a:cubicBezTo>
                  <a:close/>
                  <a:moveTo>
                    <a:pt x="11859" y="15090"/>
                  </a:moveTo>
                  <a:cubicBezTo>
                    <a:pt x="11859" y="15682"/>
                    <a:pt x="11859" y="15682"/>
                    <a:pt x="11859" y="15682"/>
                  </a:cubicBezTo>
                  <a:cubicBezTo>
                    <a:pt x="11859" y="15682"/>
                    <a:pt x="11859" y="15682"/>
                    <a:pt x="11859" y="15682"/>
                  </a:cubicBezTo>
                  <a:cubicBezTo>
                    <a:pt x="11859" y="15978"/>
                    <a:pt x="11859" y="15978"/>
                    <a:pt x="11859" y="15978"/>
                  </a:cubicBezTo>
                  <a:cubicBezTo>
                    <a:pt x="11859" y="15978"/>
                    <a:pt x="11859" y="15978"/>
                    <a:pt x="11859" y="15978"/>
                  </a:cubicBezTo>
                  <a:cubicBezTo>
                    <a:pt x="11753" y="15682"/>
                    <a:pt x="11753" y="15682"/>
                    <a:pt x="11753" y="15682"/>
                  </a:cubicBezTo>
                  <a:cubicBezTo>
                    <a:pt x="11753" y="15386"/>
                    <a:pt x="11753" y="15386"/>
                    <a:pt x="11753" y="15386"/>
                  </a:cubicBezTo>
                  <a:cubicBezTo>
                    <a:pt x="11859" y="15386"/>
                    <a:pt x="11859" y="15386"/>
                    <a:pt x="11859" y="15386"/>
                  </a:cubicBezTo>
                  <a:cubicBezTo>
                    <a:pt x="11859" y="15090"/>
                    <a:pt x="11859" y="15090"/>
                    <a:pt x="11859" y="15090"/>
                  </a:cubicBezTo>
                  <a:close/>
                  <a:moveTo>
                    <a:pt x="14400" y="10652"/>
                  </a:moveTo>
                  <a:cubicBezTo>
                    <a:pt x="14400" y="10948"/>
                    <a:pt x="14400" y="10948"/>
                    <a:pt x="14400" y="10948"/>
                  </a:cubicBezTo>
                  <a:cubicBezTo>
                    <a:pt x="14506" y="10948"/>
                    <a:pt x="14506" y="10948"/>
                    <a:pt x="14506" y="10948"/>
                  </a:cubicBezTo>
                  <a:cubicBezTo>
                    <a:pt x="14506" y="11244"/>
                    <a:pt x="14506" y="11244"/>
                    <a:pt x="14506" y="11244"/>
                  </a:cubicBezTo>
                  <a:cubicBezTo>
                    <a:pt x="14506" y="11244"/>
                    <a:pt x="14506" y="11244"/>
                    <a:pt x="14506" y="11244"/>
                  </a:cubicBezTo>
                  <a:cubicBezTo>
                    <a:pt x="14400" y="10948"/>
                    <a:pt x="14400" y="10948"/>
                    <a:pt x="14400" y="10948"/>
                  </a:cubicBezTo>
                  <a:cubicBezTo>
                    <a:pt x="14400" y="10652"/>
                    <a:pt x="14400" y="10652"/>
                    <a:pt x="14400" y="10652"/>
                  </a:cubicBezTo>
                  <a:cubicBezTo>
                    <a:pt x="14400" y="10652"/>
                    <a:pt x="14400" y="10652"/>
                    <a:pt x="14400" y="10652"/>
                  </a:cubicBezTo>
                  <a:close/>
                  <a:moveTo>
                    <a:pt x="14188" y="10356"/>
                  </a:moveTo>
                  <a:cubicBezTo>
                    <a:pt x="14188" y="10356"/>
                    <a:pt x="14188" y="10356"/>
                    <a:pt x="14188" y="10356"/>
                  </a:cubicBezTo>
                  <a:cubicBezTo>
                    <a:pt x="14294" y="10356"/>
                    <a:pt x="14294" y="10356"/>
                    <a:pt x="14294" y="10356"/>
                  </a:cubicBezTo>
                  <a:cubicBezTo>
                    <a:pt x="14400" y="10356"/>
                    <a:pt x="14400" y="10356"/>
                    <a:pt x="14400" y="10356"/>
                  </a:cubicBezTo>
                  <a:cubicBezTo>
                    <a:pt x="14506" y="10356"/>
                    <a:pt x="14506" y="10356"/>
                    <a:pt x="14506" y="10356"/>
                  </a:cubicBezTo>
                  <a:cubicBezTo>
                    <a:pt x="14612" y="10356"/>
                    <a:pt x="14612" y="10356"/>
                    <a:pt x="14612" y="10356"/>
                  </a:cubicBezTo>
                  <a:cubicBezTo>
                    <a:pt x="14506" y="10356"/>
                    <a:pt x="14506" y="10356"/>
                    <a:pt x="14506" y="10356"/>
                  </a:cubicBezTo>
                  <a:cubicBezTo>
                    <a:pt x="14294" y="10652"/>
                    <a:pt x="14294" y="10652"/>
                    <a:pt x="14294" y="10652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lose/>
                  <a:moveTo>
                    <a:pt x="13659" y="10356"/>
                  </a:moveTo>
                  <a:cubicBezTo>
                    <a:pt x="13765" y="10356"/>
                    <a:pt x="13765" y="10356"/>
                    <a:pt x="13765" y="10356"/>
                  </a:cubicBezTo>
                  <a:cubicBezTo>
                    <a:pt x="13765" y="10356"/>
                    <a:pt x="13765" y="10356"/>
                    <a:pt x="13765" y="10356"/>
                  </a:cubicBezTo>
                  <a:cubicBezTo>
                    <a:pt x="13871" y="10060"/>
                    <a:pt x="13871" y="10060"/>
                    <a:pt x="13871" y="10060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4082" y="10356"/>
                    <a:pt x="14082" y="10356"/>
                    <a:pt x="14082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188" y="10356"/>
                    <a:pt x="14188" y="10356"/>
                    <a:pt x="14188" y="10356"/>
                  </a:cubicBezTo>
                  <a:cubicBezTo>
                    <a:pt x="14082" y="10356"/>
                    <a:pt x="14082" y="10356"/>
                    <a:pt x="14082" y="10356"/>
                  </a:cubicBezTo>
                  <a:cubicBezTo>
                    <a:pt x="13976" y="10652"/>
                    <a:pt x="13976" y="10652"/>
                    <a:pt x="13976" y="10652"/>
                  </a:cubicBezTo>
                  <a:cubicBezTo>
                    <a:pt x="13976" y="10356"/>
                    <a:pt x="13976" y="10356"/>
                    <a:pt x="13976" y="10356"/>
                  </a:cubicBezTo>
                  <a:cubicBezTo>
                    <a:pt x="13871" y="10652"/>
                    <a:pt x="13871" y="10652"/>
                    <a:pt x="13871" y="10652"/>
                  </a:cubicBezTo>
                  <a:cubicBezTo>
                    <a:pt x="13765" y="10652"/>
                    <a:pt x="13765" y="10652"/>
                    <a:pt x="13765" y="10652"/>
                  </a:cubicBezTo>
                  <a:cubicBezTo>
                    <a:pt x="13659" y="10356"/>
                    <a:pt x="13659" y="10356"/>
                    <a:pt x="13659" y="10356"/>
                  </a:cubicBezTo>
                  <a:cubicBezTo>
                    <a:pt x="13659" y="10356"/>
                    <a:pt x="13659" y="10356"/>
                    <a:pt x="13659" y="10356"/>
                  </a:cubicBezTo>
                  <a:close/>
                  <a:moveTo>
                    <a:pt x="12918" y="14795"/>
                  </a:moveTo>
                  <a:cubicBezTo>
                    <a:pt x="12918" y="14499"/>
                    <a:pt x="12918" y="14499"/>
                    <a:pt x="12918" y="14499"/>
                  </a:cubicBezTo>
                  <a:cubicBezTo>
                    <a:pt x="13024" y="13907"/>
                    <a:pt x="13024" y="13907"/>
                    <a:pt x="13024" y="13907"/>
                  </a:cubicBezTo>
                  <a:cubicBezTo>
                    <a:pt x="13024" y="13611"/>
                    <a:pt x="13024" y="13611"/>
                    <a:pt x="13024" y="13611"/>
                  </a:cubicBezTo>
                  <a:cubicBezTo>
                    <a:pt x="13024" y="13611"/>
                    <a:pt x="13024" y="13611"/>
                    <a:pt x="13024" y="13611"/>
                  </a:cubicBezTo>
                  <a:cubicBezTo>
                    <a:pt x="13129" y="13611"/>
                    <a:pt x="13129" y="13611"/>
                    <a:pt x="13129" y="13611"/>
                  </a:cubicBezTo>
                  <a:cubicBezTo>
                    <a:pt x="13129" y="13611"/>
                    <a:pt x="13129" y="13611"/>
                    <a:pt x="13129" y="13611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129" y="13907"/>
                    <a:pt x="13129" y="13907"/>
                    <a:pt x="13129" y="13907"/>
                  </a:cubicBezTo>
                  <a:cubicBezTo>
                    <a:pt x="13024" y="14203"/>
                    <a:pt x="13024" y="14203"/>
                    <a:pt x="13024" y="14203"/>
                  </a:cubicBezTo>
                  <a:cubicBezTo>
                    <a:pt x="13024" y="14203"/>
                    <a:pt x="13024" y="14203"/>
                    <a:pt x="13024" y="14203"/>
                  </a:cubicBezTo>
                  <a:cubicBezTo>
                    <a:pt x="13024" y="14499"/>
                    <a:pt x="13024" y="14499"/>
                    <a:pt x="13024" y="14499"/>
                  </a:cubicBezTo>
                  <a:cubicBezTo>
                    <a:pt x="13129" y="14499"/>
                    <a:pt x="13129" y="14499"/>
                    <a:pt x="13129" y="14499"/>
                  </a:cubicBezTo>
                  <a:cubicBezTo>
                    <a:pt x="13129" y="14499"/>
                    <a:pt x="13129" y="14499"/>
                    <a:pt x="13129" y="14499"/>
                  </a:cubicBezTo>
                  <a:cubicBezTo>
                    <a:pt x="13129" y="14795"/>
                    <a:pt x="13129" y="14795"/>
                    <a:pt x="13129" y="14795"/>
                  </a:cubicBezTo>
                  <a:cubicBezTo>
                    <a:pt x="13024" y="14795"/>
                    <a:pt x="13024" y="14795"/>
                    <a:pt x="13024" y="14795"/>
                  </a:cubicBezTo>
                  <a:cubicBezTo>
                    <a:pt x="13024" y="14795"/>
                    <a:pt x="13024" y="14795"/>
                    <a:pt x="13024" y="14795"/>
                  </a:cubicBezTo>
                  <a:cubicBezTo>
                    <a:pt x="12918" y="15090"/>
                    <a:pt x="12918" y="15090"/>
                    <a:pt x="12918" y="15090"/>
                  </a:cubicBezTo>
                  <a:cubicBezTo>
                    <a:pt x="12918" y="14795"/>
                    <a:pt x="12918" y="14795"/>
                    <a:pt x="12918" y="14795"/>
                  </a:cubicBezTo>
                  <a:cubicBezTo>
                    <a:pt x="12918" y="14795"/>
                    <a:pt x="12918" y="14795"/>
                    <a:pt x="12918" y="14795"/>
                  </a:cubicBezTo>
                  <a:close/>
                  <a:moveTo>
                    <a:pt x="12706" y="14499"/>
                  </a:moveTo>
                  <a:cubicBezTo>
                    <a:pt x="12706" y="14499"/>
                    <a:pt x="12706" y="14499"/>
                    <a:pt x="12706" y="14499"/>
                  </a:cubicBezTo>
                  <a:cubicBezTo>
                    <a:pt x="12706" y="14795"/>
                    <a:pt x="12706" y="14795"/>
                    <a:pt x="12706" y="14795"/>
                  </a:cubicBezTo>
                  <a:cubicBezTo>
                    <a:pt x="12812" y="14795"/>
                    <a:pt x="12812" y="14795"/>
                    <a:pt x="12812" y="14795"/>
                  </a:cubicBezTo>
                  <a:cubicBezTo>
                    <a:pt x="12812" y="14499"/>
                    <a:pt x="12812" y="14499"/>
                    <a:pt x="12812" y="14499"/>
                  </a:cubicBezTo>
                  <a:cubicBezTo>
                    <a:pt x="12812" y="14499"/>
                    <a:pt x="12812" y="14499"/>
                    <a:pt x="12812" y="14499"/>
                  </a:cubicBezTo>
                  <a:cubicBezTo>
                    <a:pt x="12812" y="14203"/>
                    <a:pt x="12812" y="14203"/>
                    <a:pt x="12812" y="14203"/>
                  </a:cubicBezTo>
                  <a:cubicBezTo>
                    <a:pt x="12918" y="14203"/>
                    <a:pt x="12918" y="14203"/>
                    <a:pt x="12918" y="14203"/>
                  </a:cubicBezTo>
                  <a:cubicBezTo>
                    <a:pt x="12918" y="14203"/>
                    <a:pt x="12918" y="14203"/>
                    <a:pt x="12918" y="14203"/>
                  </a:cubicBezTo>
                  <a:cubicBezTo>
                    <a:pt x="12812" y="13907"/>
                    <a:pt x="12812" y="13907"/>
                    <a:pt x="12812" y="13907"/>
                  </a:cubicBezTo>
                  <a:cubicBezTo>
                    <a:pt x="12812" y="13907"/>
                    <a:pt x="12812" y="13907"/>
                    <a:pt x="12812" y="13907"/>
                  </a:cubicBezTo>
                  <a:cubicBezTo>
                    <a:pt x="12706" y="14203"/>
                    <a:pt x="12706" y="14203"/>
                    <a:pt x="12706" y="14203"/>
                  </a:cubicBezTo>
                  <a:cubicBezTo>
                    <a:pt x="12706" y="14203"/>
                    <a:pt x="12706" y="14203"/>
                    <a:pt x="12706" y="14203"/>
                  </a:cubicBezTo>
                  <a:cubicBezTo>
                    <a:pt x="12706" y="14499"/>
                    <a:pt x="12706" y="14499"/>
                    <a:pt x="12706" y="14499"/>
                  </a:cubicBezTo>
                  <a:close/>
                  <a:moveTo>
                    <a:pt x="12494" y="14203"/>
                  </a:moveTo>
                  <a:cubicBezTo>
                    <a:pt x="12494" y="14499"/>
                    <a:pt x="12494" y="14499"/>
                    <a:pt x="12494" y="14499"/>
                  </a:cubicBezTo>
                  <a:cubicBezTo>
                    <a:pt x="12388" y="14499"/>
                    <a:pt x="12388" y="14499"/>
                    <a:pt x="12388" y="14499"/>
                  </a:cubicBezTo>
                  <a:cubicBezTo>
                    <a:pt x="12494" y="14795"/>
                    <a:pt x="12494" y="14795"/>
                    <a:pt x="12494" y="14795"/>
                  </a:cubicBezTo>
                  <a:cubicBezTo>
                    <a:pt x="12494" y="14795"/>
                    <a:pt x="12494" y="14795"/>
                    <a:pt x="12494" y="14795"/>
                  </a:cubicBezTo>
                  <a:cubicBezTo>
                    <a:pt x="12600" y="14795"/>
                    <a:pt x="12600" y="14795"/>
                    <a:pt x="12600" y="14795"/>
                  </a:cubicBezTo>
                  <a:cubicBezTo>
                    <a:pt x="12600" y="14499"/>
                    <a:pt x="12600" y="14499"/>
                    <a:pt x="12600" y="14499"/>
                  </a:cubicBezTo>
                  <a:cubicBezTo>
                    <a:pt x="12494" y="14203"/>
                    <a:pt x="12494" y="14203"/>
                    <a:pt x="12494" y="14203"/>
                  </a:cubicBezTo>
                  <a:cubicBezTo>
                    <a:pt x="12494" y="14203"/>
                    <a:pt x="12494" y="14203"/>
                    <a:pt x="12494" y="14203"/>
                  </a:cubicBezTo>
                  <a:close/>
                  <a:moveTo>
                    <a:pt x="13129" y="10356"/>
                  </a:moveTo>
                  <a:cubicBezTo>
                    <a:pt x="13024" y="10652"/>
                    <a:pt x="13024" y="10652"/>
                    <a:pt x="13024" y="10652"/>
                  </a:cubicBezTo>
                  <a:cubicBezTo>
                    <a:pt x="13129" y="10652"/>
                    <a:pt x="13129" y="10652"/>
                    <a:pt x="13129" y="10652"/>
                  </a:cubicBezTo>
                  <a:cubicBezTo>
                    <a:pt x="13129" y="10652"/>
                    <a:pt x="13129" y="10356"/>
                    <a:pt x="13129" y="10356"/>
                  </a:cubicBezTo>
                  <a:close/>
                  <a:moveTo>
                    <a:pt x="13235" y="10356"/>
                  </a:moveTo>
                  <a:cubicBezTo>
                    <a:pt x="13235" y="10356"/>
                    <a:pt x="13235" y="10356"/>
                    <a:pt x="13235" y="10356"/>
                  </a:cubicBezTo>
                  <a:cubicBezTo>
                    <a:pt x="13235" y="10356"/>
                    <a:pt x="13235" y="10356"/>
                    <a:pt x="13235" y="10356"/>
                  </a:cubicBezTo>
                  <a:cubicBezTo>
                    <a:pt x="13235" y="10356"/>
                    <a:pt x="13235" y="10356"/>
                    <a:pt x="13235" y="10356"/>
                  </a:cubicBezTo>
                  <a:close/>
                  <a:moveTo>
                    <a:pt x="13341" y="10060"/>
                  </a:moveTo>
                  <a:cubicBezTo>
                    <a:pt x="13341" y="10060"/>
                    <a:pt x="13341" y="10060"/>
                    <a:pt x="13341" y="10060"/>
                  </a:cubicBezTo>
                  <a:cubicBezTo>
                    <a:pt x="13341" y="10356"/>
                    <a:pt x="13341" y="10356"/>
                    <a:pt x="13341" y="10356"/>
                  </a:cubicBezTo>
                  <a:cubicBezTo>
                    <a:pt x="13341" y="10060"/>
                    <a:pt x="13341" y="10060"/>
                    <a:pt x="13341" y="10060"/>
                  </a:cubicBezTo>
                  <a:close/>
                  <a:moveTo>
                    <a:pt x="13024" y="9764"/>
                  </a:moveTo>
                  <a:cubicBezTo>
                    <a:pt x="13129" y="9764"/>
                    <a:pt x="13129" y="9764"/>
                    <a:pt x="13129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235" y="9764"/>
                    <a:pt x="13235" y="9764"/>
                    <a:pt x="13235" y="9764"/>
                  </a:cubicBezTo>
                  <a:cubicBezTo>
                    <a:pt x="13341" y="9764"/>
                    <a:pt x="13341" y="9764"/>
                    <a:pt x="13341" y="9764"/>
                  </a:cubicBezTo>
                  <a:cubicBezTo>
                    <a:pt x="13341" y="9764"/>
                    <a:pt x="13341" y="9764"/>
                    <a:pt x="13341" y="9764"/>
                  </a:cubicBezTo>
                  <a:cubicBezTo>
                    <a:pt x="13341" y="10060"/>
                    <a:pt x="13341" y="10060"/>
                    <a:pt x="13341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235" y="10060"/>
                    <a:pt x="13235" y="10060"/>
                    <a:pt x="13235" y="10060"/>
                  </a:cubicBezTo>
                  <a:cubicBezTo>
                    <a:pt x="13129" y="10060"/>
                    <a:pt x="13129" y="10060"/>
                    <a:pt x="13129" y="10060"/>
                  </a:cubicBezTo>
                  <a:cubicBezTo>
                    <a:pt x="13024" y="10060"/>
                    <a:pt x="13024" y="10060"/>
                    <a:pt x="13024" y="10060"/>
                  </a:cubicBezTo>
                  <a:cubicBezTo>
                    <a:pt x="13024" y="10060"/>
                    <a:pt x="13024" y="10060"/>
                    <a:pt x="13024" y="10060"/>
                  </a:cubicBezTo>
                  <a:cubicBezTo>
                    <a:pt x="13024" y="9764"/>
                    <a:pt x="13024" y="9764"/>
                    <a:pt x="13024" y="9764"/>
                  </a:cubicBezTo>
                  <a:close/>
                  <a:moveTo>
                    <a:pt x="12494" y="8581"/>
                  </a:moveTo>
                  <a:cubicBezTo>
                    <a:pt x="12600" y="8581"/>
                    <a:pt x="12600" y="8581"/>
                    <a:pt x="12600" y="8581"/>
                  </a:cubicBezTo>
                  <a:cubicBezTo>
                    <a:pt x="12600" y="8581"/>
                    <a:pt x="12600" y="8581"/>
                    <a:pt x="12600" y="8581"/>
                  </a:cubicBezTo>
                  <a:cubicBezTo>
                    <a:pt x="12600" y="8581"/>
                    <a:pt x="12494" y="8581"/>
                    <a:pt x="12494" y="8581"/>
                  </a:cubicBezTo>
                  <a:close/>
                  <a:moveTo>
                    <a:pt x="12388" y="8581"/>
                  </a:moveTo>
                  <a:cubicBezTo>
                    <a:pt x="12494" y="8581"/>
                    <a:pt x="12494" y="8581"/>
                    <a:pt x="12494" y="8581"/>
                  </a:cubicBezTo>
                  <a:cubicBezTo>
                    <a:pt x="12494" y="8877"/>
                    <a:pt x="12494" y="8877"/>
                    <a:pt x="12494" y="8877"/>
                  </a:cubicBezTo>
                  <a:cubicBezTo>
                    <a:pt x="12494" y="8877"/>
                    <a:pt x="12494" y="8877"/>
                    <a:pt x="12494" y="8877"/>
                  </a:cubicBezTo>
                  <a:cubicBezTo>
                    <a:pt x="12388" y="8581"/>
                    <a:pt x="12388" y="8581"/>
                    <a:pt x="12388" y="8581"/>
                  </a:cubicBezTo>
                  <a:close/>
                  <a:moveTo>
                    <a:pt x="11859" y="7693"/>
                  </a:moveTo>
                  <a:cubicBezTo>
                    <a:pt x="11965" y="7397"/>
                    <a:pt x="11965" y="7397"/>
                    <a:pt x="11965" y="7397"/>
                  </a:cubicBezTo>
                  <a:cubicBezTo>
                    <a:pt x="12071" y="7693"/>
                    <a:pt x="12071" y="7693"/>
                    <a:pt x="12071" y="7693"/>
                  </a:cubicBezTo>
                  <a:cubicBezTo>
                    <a:pt x="12176" y="7693"/>
                    <a:pt x="12176" y="7693"/>
                    <a:pt x="12176" y="7693"/>
                  </a:cubicBezTo>
                  <a:cubicBezTo>
                    <a:pt x="12388" y="7397"/>
                    <a:pt x="12388" y="7397"/>
                    <a:pt x="12388" y="7397"/>
                  </a:cubicBezTo>
                  <a:cubicBezTo>
                    <a:pt x="12494" y="7397"/>
                    <a:pt x="12494" y="7397"/>
                    <a:pt x="12494" y="7397"/>
                  </a:cubicBezTo>
                  <a:cubicBezTo>
                    <a:pt x="12494" y="7693"/>
                    <a:pt x="12494" y="7693"/>
                    <a:pt x="12494" y="7693"/>
                  </a:cubicBezTo>
                  <a:cubicBezTo>
                    <a:pt x="12600" y="7693"/>
                    <a:pt x="12600" y="7693"/>
                    <a:pt x="12600" y="7693"/>
                  </a:cubicBezTo>
                  <a:cubicBezTo>
                    <a:pt x="12706" y="7693"/>
                    <a:pt x="12706" y="7693"/>
                    <a:pt x="12706" y="7693"/>
                  </a:cubicBezTo>
                  <a:cubicBezTo>
                    <a:pt x="12918" y="7693"/>
                    <a:pt x="12918" y="7693"/>
                    <a:pt x="12918" y="7693"/>
                  </a:cubicBezTo>
                  <a:cubicBezTo>
                    <a:pt x="13024" y="7693"/>
                    <a:pt x="13024" y="7693"/>
                    <a:pt x="13024" y="7693"/>
                  </a:cubicBezTo>
                  <a:cubicBezTo>
                    <a:pt x="13024" y="7693"/>
                    <a:pt x="13024" y="7693"/>
                    <a:pt x="13024" y="7693"/>
                  </a:cubicBezTo>
                  <a:cubicBezTo>
                    <a:pt x="13129" y="7693"/>
                    <a:pt x="13129" y="7693"/>
                    <a:pt x="13129" y="7693"/>
                  </a:cubicBezTo>
                  <a:cubicBezTo>
                    <a:pt x="13235" y="7693"/>
                    <a:pt x="13235" y="7693"/>
                    <a:pt x="13235" y="7693"/>
                  </a:cubicBezTo>
                  <a:cubicBezTo>
                    <a:pt x="13235" y="7693"/>
                    <a:pt x="13235" y="7693"/>
                    <a:pt x="13235" y="7693"/>
                  </a:cubicBezTo>
                  <a:cubicBezTo>
                    <a:pt x="13341" y="7989"/>
                    <a:pt x="13341" y="7989"/>
                    <a:pt x="13341" y="7989"/>
                  </a:cubicBezTo>
                  <a:cubicBezTo>
                    <a:pt x="13659" y="7693"/>
                    <a:pt x="13659" y="7693"/>
                    <a:pt x="13659" y="7693"/>
                  </a:cubicBezTo>
                  <a:cubicBezTo>
                    <a:pt x="13871" y="7397"/>
                    <a:pt x="13871" y="7397"/>
                    <a:pt x="13871" y="7397"/>
                  </a:cubicBezTo>
                  <a:cubicBezTo>
                    <a:pt x="13871" y="7101"/>
                    <a:pt x="13871" y="7101"/>
                    <a:pt x="13871" y="7101"/>
                  </a:cubicBezTo>
                  <a:cubicBezTo>
                    <a:pt x="13976" y="7101"/>
                    <a:pt x="13976" y="7101"/>
                    <a:pt x="13976" y="7101"/>
                  </a:cubicBezTo>
                  <a:cubicBezTo>
                    <a:pt x="13976" y="7101"/>
                    <a:pt x="13976" y="7101"/>
                    <a:pt x="13976" y="7101"/>
                  </a:cubicBezTo>
                  <a:cubicBezTo>
                    <a:pt x="14082" y="6805"/>
                    <a:pt x="14082" y="6805"/>
                    <a:pt x="14082" y="6805"/>
                  </a:cubicBezTo>
                  <a:cubicBezTo>
                    <a:pt x="14082" y="6805"/>
                    <a:pt x="14082" y="6805"/>
                    <a:pt x="14082" y="6805"/>
                  </a:cubicBezTo>
                  <a:cubicBezTo>
                    <a:pt x="14082" y="6510"/>
                    <a:pt x="14082" y="6510"/>
                    <a:pt x="14082" y="6510"/>
                  </a:cubicBezTo>
                  <a:cubicBezTo>
                    <a:pt x="14188" y="6510"/>
                    <a:pt x="14188" y="6510"/>
                    <a:pt x="14188" y="6510"/>
                  </a:cubicBezTo>
                  <a:cubicBezTo>
                    <a:pt x="14082" y="6214"/>
                    <a:pt x="14082" y="6214"/>
                    <a:pt x="14082" y="6214"/>
                  </a:cubicBezTo>
                  <a:cubicBezTo>
                    <a:pt x="14082" y="6214"/>
                    <a:pt x="14082" y="6214"/>
                    <a:pt x="14082" y="6214"/>
                  </a:cubicBezTo>
                  <a:cubicBezTo>
                    <a:pt x="13976" y="6214"/>
                    <a:pt x="13976" y="6214"/>
                    <a:pt x="13976" y="6214"/>
                  </a:cubicBezTo>
                  <a:cubicBezTo>
                    <a:pt x="13871" y="6214"/>
                    <a:pt x="13871" y="6214"/>
                    <a:pt x="13871" y="6214"/>
                  </a:cubicBezTo>
                  <a:cubicBezTo>
                    <a:pt x="13871" y="6510"/>
                    <a:pt x="13871" y="6510"/>
                    <a:pt x="13871" y="6510"/>
                  </a:cubicBezTo>
                  <a:cubicBezTo>
                    <a:pt x="13765" y="6510"/>
                    <a:pt x="13765" y="6510"/>
                    <a:pt x="13765" y="6510"/>
                  </a:cubicBezTo>
                  <a:cubicBezTo>
                    <a:pt x="13765" y="6805"/>
                    <a:pt x="13765" y="6805"/>
                    <a:pt x="13765" y="6805"/>
                  </a:cubicBezTo>
                  <a:cubicBezTo>
                    <a:pt x="13659" y="6805"/>
                    <a:pt x="13659" y="6805"/>
                    <a:pt x="13659" y="6805"/>
                  </a:cubicBezTo>
                  <a:cubicBezTo>
                    <a:pt x="13659" y="6805"/>
                    <a:pt x="13659" y="6805"/>
                    <a:pt x="13659" y="6805"/>
                  </a:cubicBezTo>
                  <a:cubicBezTo>
                    <a:pt x="13553" y="7101"/>
                    <a:pt x="13553" y="7101"/>
                    <a:pt x="13553" y="7101"/>
                  </a:cubicBezTo>
                  <a:cubicBezTo>
                    <a:pt x="13447" y="7101"/>
                    <a:pt x="13447" y="7101"/>
                    <a:pt x="13447" y="7101"/>
                  </a:cubicBezTo>
                  <a:cubicBezTo>
                    <a:pt x="13235" y="7101"/>
                    <a:pt x="13235" y="7101"/>
                    <a:pt x="13235" y="7101"/>
                  </a:cubicBezTo>
                  <a:cubicBezTo>
                    <a:pt x="13024" y="7101"/>
                    <a:pt x="13024" y="7101"/>
                    <a:pt x="13024" y="7101"/>
                  </a:cubicBezTo>
                  <a:cubicBezTo>
                    <a:pt x="13024" y="7101"/>
                    <a:pt x="13024" y="7101"/>
                    <a:pt x="13024" y="7101"/>
                  </a:cubicBezTo>
                  <a:cubicBezTo>
                    <a:pt x="12918" y="7101"/>
                    <a:pt x="12918" y="7101"/>
                    <a:pt x="12918" y="7101"/>
                  </a:cubicBezTo>
                  <a:cubicBezTo>
                    <a:pt x="12918" y="6805"/>
                    <a:pt x="12918" y="6805"/>
                    <a:pt x="12918" y="6805"/>
                  </a:cubicBezTo>
                  <a:cubicBezTo>
                    <a:pt x="12812" y="6805"/>
                    <a:pt x="12812" y="6805"/>
                    <a:pt x="12812" y="6805"/>
                  </a:cubicBezTo>
                  <a:cubicBezTo>
                    <a:pt x="12706" y="6805"/>
                    <a:pt x="12706" y="6805"/>
                    <a:pt x="12706" y="6805"/>
                  </a:cubicBezTo>
                  <a:cubicBezTo>
                    <a:pt x="12600" y="6805"/>
                    <a:pt x="12600" y="6805"/>
                    <a:pt x="12600" y="6805"/>
                  </a:cubicBezTo>
                  <a:cubicBezTo>
                    <a:pt x="12494" y="6805"/>
                    <a:pt x="12494" y="6805"/>
                    <a:pt x="12494" y="6805"/>
                  </a:cubicBezTo>
                  <a:cubicBezTo>
                    <a:pt x="12494" y="6805"/>
                    <a:pt x="12494" y="6805"/>
                    <a:pt x="12494" y="6805"/>
                  </a:cubicBezTo>
                  <a:cubicBezTo>
                    <a:pt x="12388" y="6805"/>
                    <a:pt x="12388" y="6805"/>
                    <a:pt x="12388" y="6805"/>
                  </a:cubicBezTo>
                  <a:cubicBezTo>
                    <a:pt x="12282" y="6510"/>
                    <a:pt x="12282" y="6510"/>
                    <a:pt x="12282" y="6510"/>
                  </a:cubicBezTo>
                  <a:cubicBezTo>
                    <a:pt x="12176" y="6510"/>
                    <a:pt x="12176" y="6510"/>
                    <a:pt x="12176" y="6510"/>
                  </a:cubicBezTo>
                  <a:cubicBezTo>
                    <a:pt x="12071" y="6510"/>
                    <a:pt x="12071" y="6510"/>
                    <a:pt x="12071" y="6510"/>
                  </a:cubicBezTo>
                  <a:cubicBezTo>
                    <a:pt x="12071" y="6805"/>
                    <a:pt x="12071" y="6805"/>
                    <a:pt x="12071" y="6805"/>
                  </a:cubicBezTo>
                  <a:cubicBezTo>
                    <a:pt x="11965" y="6805"/>
                    <a:pt x="11965" y="6805"/>
                    <a:pt x="11965" y="6805"/>
                  </a:cubicBezTo>
                  <a:cubicBezTo>
                    <a:pt x="11965" y="7101"/>
                    <a:pt x="11965" y="7101"/>
                    <a:pt x="11965" y="7101"/>
                  </a:cubicBezTo>
                  <a:cubicBezTo>
                    <a:pt x="11859" y="7397"/>
                    <a:pt x="11859" y="7397"/>
                    <a:pt x="11859" y="7397"/>
                  </a:cubicBezTo>
                  <a:cubicBezTo>
                    <a:pt x="11753" y="7101"/>
                    <a:pt x="11753" y="7101"/>
                    <a:pt x="11753" y="7101"/>
                  </a:cubicBezTo>
                  <a:cubicBezTo>
                    <a:pt x="11647" y="7101"/>
                    <a:pt x="11647" y="7101"/>
                    <a:pt x="11647" y="7101"/>
                  </a:cubicBezTo>
                  <a:cubicBezTo>
                    <a:pt x="11647" y="7397"/>
                    <a:pt x="11647" y="7397"/>
                    <a:pt x="11647" y="7397"/>
                  </a:cubicBezTo>
                  <a:cubicBezTo>
                    <a:pt x="11647" y="7397"/>
                    <a:pt x="11647" y="7397"/>
                    <a:pt x="11647" y="7397"/>
                  </a:cubicBezTo>
                  <a:cubicBezTo>
                    <a:pt x="11541" y="7693"/>
                    <a:pt x="11541" y="7693"/>
                    <a:pt x="11541" y="7693"/>
                  </a:cubicBezTo>
                  <a:cubicBezTo>
                    <a:pt x="11541" y="7989"/>
                    <a:pt x="11541" y="7989"/>
                    <a:pt x="11541" y="7989"/>
                  </a:cubicBezTo>
                  <a:cubicBezTo>
                    <a:pt x="11541" y="8285"/>
                    <a:pt x="11541" y="8285"/>
                    <a:pt x="11541" y="8285"/>
                  </a:cubicBezTo>
                  <a:cubicBezTo>
                    <a:pt x="11541" y="8581"/>
                    <a:pt x="11541" y="8581"/>
                    <a:pt x="11541" y="8581"/>
                  </a:cubicBezTo>
                  <a:cubicBezTo>
                    <a:pt x="11541" y="8877"/>
                    <a:pt x="11541" y="8877"/>
                    <a:pt x="11541" y="8877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9173"/>
                    <a:pt x="11541" y="9173"/>
                    <a:pt x="11541" y="9173"/>
                  </a:cubicBezTo>
                  <a:cubicBezTo>
                    <a:pt x="11541" y="8877"/>
                    <a:pt x="11541" y="8877"/>
                    <a:pt x="11541" y="8877"/>
                  </a:cubicBezTo>
                  <a:cubicBezTo>
                    <a:pt x="11435" y="9173"/>
                    <a:pt x="11435" y="9173"/>
                    <a:pt x="11435" y="9173"/>
                  </a:cubicBezTo>
                  <a:cubicBezTo>
                    <a:pt x="11329" y="9173"/>
                    <a:pt x="11329" y="9173"/>
                    <a:pt x="11329" y="9173"/>
                  </a:cubicBezTo>
                  <a:cubicBezTo>
                    <a:pt x="11329" y="9468"/>
                    <a:pt x="11329" y="9468"/>
                    <a:pt x="11329" y="9468"/>
                  </a:cubicBezTo>
                  <a:cubicBezTo>
                    <a:pt x="11224" y="9468"/>
                    <a:pt x="11224" y="9468"/>
                    <a:pt x="11224" y="9468"/>
                  </a:cubicBezTo>
                  <a:cubicBezTo>
                    <a:pt x="11329" y="9764"/>
                    <a:pt x="11329" y="9764"/>
                    <a:pt x="11329" y="9764"/>
                  </a:cubicBezTo>
                  <a:cubicBezTo>
                    <a:pt x="11224" y="10060"/>
                    <a:pt x="11224" y="10060"/>
                    <a:pt x="11224" y="10060"/>
                  </a:cubicBezTo>
                  <a:cubicBezTo>
                    <a:pt x="11329" y="10652"/>
                    <a:pt x="11329" y="10652"/>
                    <a:pt x="11329" y="10652"/>
                  </a:cubicBezTo>
                  <a:cubicBezTo>
                    <a:pt x="11224" y="10652"/>
                    <a:pt x="11224" y="10652"/>
                    <a:pt x="11224" y="10652"/>
                  </a:cubicBezTo>
                  <a:cubicBezTo>
                    <a:pt x="11224" y="10948"/>
                    <a:pt x="11224" y="10948"/>
                    <a:pt x="11224" y="10948"/>
                  </a:cubicBezTo>
                  <a:cubicBezTo>
                    <a:pt x="11224" y="10948"/>
                    <a:pt x="11224" y="10948"/>
                    <a:pt x="11224" y="10948"/>
                  </a:cubicBezTo>
                  <a:cubicBezTo>
                    <a:pt x="11224" y="11244"/>
                    <a:pt x="11224" y="11244"/>
                    <a:pt x="11224" y="11244"/>
                  </a:cubicBezTo>
                  <a:cubicBezTo>
                    <a:pt x="11118" y="11540"/>
                    <a:pt x="11118" y="11540"/>
                    <a:pt x="11118" y="11540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012" y="11836"/>
                    <a:pt x="11012" y="11836"/>
                    <a:pt x="11012" y="11836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118" y="12427"/>
                    <a:pt x="11118" y="12427"/>
                    <a:pt x="11118" y="12427"/>
                  </a:cubicBezTo>
                  <a:cubicBezTo>
                    <a:pt x="11224" y="12427"/>
                    <a:pt x="11224" y="12427"/>
                    <a:pt x="11224" y="12427"/>
                  </a:cubicBezTo>
                  <a:cubicBezTo>
                    <a:pt x="11329" y="12427"/>
                    <a:pt x="11329" y="12427"/>
                    <a:pt x="11329" y="12427"/>
                  </a:cubicBezTo>
                  <a:cubicBezTo>
                    <a:pt x="11329" y="12427"/>
                    <a:pt x="11329" y="12427"/>
                    <a:pt x="11329" y="12427"/>
                  </a:cubicBezTo>
                  <a:cubicBezTo>
                    <a:pt x="11329" y="12723"/>
                    <a:pt x="11329" y="12723"/>
                    <a:pt x="11329" y="12723"/>
                  </a:cubicBezTo>
                  <a:cubicBezTo>
                    <a:pt x="11435" y="13315"/>
                    <a:pt x="11435" y="13315"/>
                    <a:pt x="11435" y="13315"/>
                  </a:cubicBezTo>
                  <a:cubicBezTo>
                    <a:pt x="11435" y="13315"/>
                    <a:pt x="11435" y="13315"/>
                    <a:pt x="11435" y="13315"/>
                  </a:cubicBezTo>
                  <a:cubicBezTo>
                    <a:pt x="11329" y="13611"/>
                    <a:pt x="11329" y="13611"/>
                    <a:pt x="11329" y="13611"/>
                  </a:cubicBezTo>
                  <a:cubicBezTo>
                    <a:pt x="11329" y="13907"/>
                    <a:pt x="11329" y="13907"/>
                    <a:pt x="11329" y="13907"/>
                  </a:cubicBezTo>
                  <a:cubicBezTo>
                    <a:pt x="11329" y="14499"/>
                    <a:pt x="11329" y="14499"/>
                    <a:pt x="11329" y="14499"/>
                  </a:cubicBezTo>
                  <a:cubicBezTo>
                    <a:pt x="11329" y="14795"/>
                    <a:pt x="11329" y="14795"/>
                    <a:pt x="11329" y="14795"/>
                  </a:cubicBezTo>
                  <a:cubicBezTo>
                    <a:pt x="11329" y="14795"/>
                    <a:pt x="11329" y="14795"/>
                    <a:pt x="11329" y="14795"/>
                  </a:cubicBezTo>
                  <a:cubicBezTo>
                    <a:pt x="11435" y="15090"/>
                    <a:pt x="11435" y="15090"/>
                    <a:pt x="11435" y="15090"/>
                  </a:cubicBezTo>
                  <a:cubicBezTo>
                    <a:pt x="11541" y="15090"/>
                    <a:pt x="11541" y="15090"/>
                    <a:pt x="11541" y="15090"/>
                  </a:cubicBezTo>
                  <a:cubicBezTo>
                    <a:pt x="11541" y="14795"/>
                    <a:pt x="11541" y="14795"/>
                    <a:pt x="11541" y="14795"/>
                  </a:cubicBezTo>
                  <a:cubicBezTo>
                    <a:pt x="11647" y="14795"/>
                    <a:pt x="11647" y="14795"/>
                    <a:pt x="11647" y="14795"/>
                  </a:cubicBezTo>
                  <a:cubicBezTo>
                    <a:pt x="11753" y="14795"/>
                    <a:pt x="11753" y="14795"/>
                    <a:pt x="11753" y="14795"/>
                  </a:cubicBezTo>
                  <a:cubicBezTo>
                    <a:pt x="11753" y="15090"/>
                    <a:pt x="11753" y="15090"/>
                    <a:pt x="11753" y="15090"/>
                  </a:cubicBezTo>
                  <a:cubicBezTo>
                    <a:pt x="11859" y="14795"/>
                    <a:pt x="11859" y="14795"/>
                    <a:pt x="11859" y="14795"/>
                  </a:cubicBezTo>
                  <a:cubicBezTo>
                    <a:pt x="11753" y="14499"/>
                    <a:pt x="11753" y="14499"/>
                    <a:pt x="11753" y="14499"/>
                  </a:cubicBezTo>
                  <a:cubicBezTo>
                    <a:pt x="11753" y="14499"/>
                    <a:pt x="11753" y="14499"/>
                    <a:pt x="11753" y="14499"/>
                  </a:cubicBezTo>
                  <a:cubicBezTo>
                    <a:pt x="11753" y="14203"/>
                    <a:pt x="11753" y="14203"/>
                    <a:pt x="11753" y="14203"/>
                  </a:cubicBezTo>
                  <a:cubicBezTo>
                    <a:pt x="11753" y="13907"/>
                    <a:pt x="11753" y="13907"/>
                    <a:pt x="11753" y="13907"/>
                  </a:cubicBezTo>
                  <a:cubicBezTo>
                    <a:pt x="11753" y="13611"/>
                    <a:pt x="11753" y="13611"/>
                    <a:pt x="11753" y="13611"/>
                  </a:cubicBezTo>
                  <a:cubicBezTo>
                    <a:pt x="11753" y="13315"/>
                    <a:pt x="11753" y="13315"/>
                    <a:pt x="11753" y="13315"/>
                  </a:cubicBezTo>
                  <a:cubicBezTo>
                    <a:pt x="11753" y="13019"/>
                    <a:pt x="11753" y="13019"/>
                    <a:pt x="11753" y="13019"/>
                  </a:cubicBezTo>
                  <a:cubicBezTo>
                    <a:pt x="11859" y="12723"/>
                    <a:pt x="11859" y="12723"/>
                    <a:pt x="11859" y="12723"/>
                  </a:cubicBezTo>
                  <a:cubicBezTo>
                    <a:pt x="11859" y="12427"/>
                    <a:pt x="11859" y="12427"/>
                    <a:pt x="11859" y="12427"/>
                  </a:cubicBezTo>
                  <a:cubicBezTo>
                    <a:pt x="11859" y="12132"/>
                    <a:pt x="11859" y="12132"/>
                    <a:pt x="11859" y="12132"/>
                  </a:cubicBezTo>
                  <a:cubicBezTo>
                    <a:pt x="11753" y="11836"/>
                    <a:pt x="11753" y="11836"/>
                    <a:pt x="11753" y="11836"/>
                  </a:cubicBezTo>
                  <a:cubicBezTo>
                    <a:pt x="11753" y="11836"/>
                    <a:pt x="11753" y="11836"/>
                    <a:pt x="11753" y="11836"/>
                  </a:cubicBezTo>
                  <a:cubicBezTo>
                    <a:pt x="11859" y="11540"/>
                    <a:pt x="11859" y="11540"/>
                    <a:pt x="11859" y="11540"/>
                  </a:cubicBezTo>
                  <a:cubicBezTo>
                    <a:pt x="11965" y="11540"/>
                    <a:pt x="11965" y="11540"/>
                    <a:pt x="11965" y="11540"/>
                  </a:cubicBezTo>
                  <a:cubicBezTo>
                    <a:pt x="11965" y="11540"/>
                    <a:pt x="11965" y="11540"/>
                    <a:pt x="11965" y="11540"/>
                  </a:cubicBezTo>
                  <a:cubicBezTo>
                    <a:pt x="12071" y="11540"/>
                    <a:pt x="12071" y="11540"/>
                    <a:pt x="12071" y="11540"/>
                  </a:cubicBezTo>
                  <a:cubicBezTo>
                    <a:pt x="12071" y="11540"/>
                    <a:pt x="12071" y="11540"/>
                    <a:pt x="12071" y="11540"/>
                  </a:cubicBezTo>
                  <a:cubicBezTo>
                    <a:pt x="12176" y="11836"/>
                    <a:pt x="12176" y="11836"/>
                    <a:pt x="12176" y="11836"/>
                  </a:cubicBezTo>
                  <a:cubicBezTo>
                    <a:pt x="12176" y="12132"/>
                    <a:pt x="12176" y="12132"/>
                    <a:pt x="12176" y="12132"/>
                  </a:cubicBezTo>
                  <a:cubicBezTo>
                    <a:pt x="12071" y="12427"/>
                    <a:pt x="12071" y="12427"/>
                    <a:pt x="12071" y="12427"/>
                  </a:cubicBezTo>
                  <a:cubicBezTo>
                    <a:pt x="12071" y="12427"/>
                    <a:pt x="12071" y="12427"/>
                    <a:pt x="12071" y="12427"/>
                  </a:cubicBezTo>
                  <a:cubicBezTo>
                    <a:pt x="12071" y="12723"/>
                    <a:pt x="12071" y="12723"/>
                    <a:pt x="12071" y="12723"/>
                  </a:cubicBezTo>
                  <a:cubicBezTo>
                    <a:pt x="12176" y="12723"/>
                    <a:pt x="12176" y="12723"/>
                    <a:pt x="12176" y="12723"/>
                  </a:cubicBezTo>
                  <a:cubicBezTo>
                    <a:pt x="12176" y="13019"/>
                    <a:pt x="12176" y="13019"/>
                    <a:pt x="12176" y="13019"/>
                  </a:cubicBezTo>
                  <a:cubicBezTo>
                    <a:pt x="12282" y="13019"/>
                    <a:pt x="12282" y="13019"/>
                    <a:pt x="12282" y="13019"/>
                  </a:cubicBezTo>
                  <a:cubicBezTo>
                    <a:pt x="12388" y="13315"/>
                    <a:pt x="12388" y="13315"/>
                    <a:pt x="12388" y="13315"/>
                  </a:cubicBezTo>
                  <a:cubicBezTo>
                    <a:pt x="12282" y="13315"/>
                    <a:pt x="12282" y="13315"/>
                    <a:pt x="12282" y="13315"/>
                  </a:cubicBezTo>
                  <a:cubicBezTo>
                    <a:pt x="12282" y="13907"/>
                    <a:pt x="12282" y="13907"/>
                    <a:pt x="12282" y="13907"/>
                  </a:cubicBezTo>
                  <a:cubicBezTo>
                    <a:pt x="12282" y="13907"/>
                    <a:pt x="12282" y="13907"/>
                    <a:pt x="12282" y="13907"/>
                  </a:cubicBezTo>
                  <a:cubicBezTo>
                    <a:pt x="12388" y="14203"/>
                    <a:pt x="12388" y="14203"/>
                    <a:pt x="12388" y="14203"/>
                  </a:cubicBezTo>
                  <a:cubicBezTo>
                    <a:pt x="12388" y="13907"/>
                    <a:pt x="12388" y="13907"/>
                    <a:pt x="12388" y="13907"/>
                  </a:cubicBezTo>
                  <a:cubicBezTo>
                    <a:pt x="12494" y="14203"/>
                    <a:pt x="12494" y="14203"/>
                    <a:pt x="12494" y="14203"/>
                  </a:cubicBezTo>
                  <a:cubicBezTo>
                    <a:pt x="12600" y="14203"/>
                    <a:pt x="12600" y="14203"/>
                    <a:pt x="12600" y="14203"/>
                  </a:cubicBezTo>
                  <a:cubicBezTo>
                    <a:pt x="12600" y="13907"/>
                    <a:pt x="12600" y="13907"/>
                    <a:pt x="12600" y="13907"/>
                  </a:cubicBezTo>
                  <a:cubicBezTo>
                    <a:pt x="12600" y="13907"/>
                    <a:pt x="12600" y="13907"/>
                    <a:pt x="12600" y="13907"/>
                  </a:cubicBezTo>
                  <a:cubicBezTo>
                    <a:pt x="12706" y="13611"/>
                    <a:pt x="12706" y="13611"/>
                    <a:pt x="12706" y="13611"/>
                  </a:cubicBezTo>
                  <a:cubicBezTo>
                    <a:pt x="12706" y="13611"/>
                    <a:pt x="12706" y="13611"/>
                    <a:pt x="12706" y="13611"/>
                  </a:cubicBezTo>
                  <a:cubicBezTo>
                    <a:pt x="12812" y="13315"/>
                    <a:pt x="12812" y="13315"/>
                    <a:pt x="12812" y="13315"/>
                  </a:cubicBezTo>
                  <a:cubicBezTo>
                    <a:pt x="13024" y="13315"/>
                    <a:pt x="13024" y="13315"/>
                    <a:pt x="13024" y="13315"/>
                  </a:cubicBezTo>
                  <a:cubicBezTo>
                    <a:pt x="13024" y="13315"/>
                    <a:pt x="13024" y="13315"/>
                    <a:pt x="13024" y="13315"/>
                  </a:cubicBezTo>
                  <a:cubicBezTo>
                    <a:pt x="13129" y="13315"/>
                    <a:pt x="13129" y="13315"/>
                    <a:pt x="13129" y="13315"/>
                  </a:cubicBezTo>
                  <a:cubicBezTo>
                    <a:pt x="13129" y="13315"/>
                    <a:pt x="13129" y="13315"/>
                    <a:pt x="13129" y="13315"/>
                  </a:cubicBezTo>
                  <a:cubicBezTo>
                    <a:pt x="13235" y="13315"/>
                    <a:pt x="13235" y="13315"/>
                    <a:pt x="13235" y="13315"/>
                  </a:cubicBezTo>
                  <a:cubicBezTo>
                    <a:pt x="13129" y="13019"/>
                    <a:pt x="13129" y="13019"/>
                    <a:pt x="13129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3024" y="13019"/>
                    <a:pt x="13024" y="13019"/>
                    <a:pt x="13024" y="13019"/>
                  </a:cubicBezTo>
                  <a:cubicBezTo>
                    <a:pt x="12918" y="13019"/>
                    <a:pt x="12918" y="13019"/>
                    <a:pt x="12918" y="13019"/>
                  </a:cubicBezTo>
                  <a:cubicBezTo>
                    <a:pt x="12918" y="13019"/>
                    <a:pt x="12918" y="13019"/>
                    <a:pt x="12918" y="13019"/>
                  </a:cubicBezTo>
                  <a:cubicBezTo>
                    <a:pt x="12812" y="13019"/>
                    <a:pt x="12812" y="13019"/>
                    <a:pt x="12812" y="13019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812" y="12723"/>
                    <a:pt x="12812" y="12723"/>
                    <a:pt x="12812" y="12723"/>
                  </a:cubicBezTo>
                  <a:cubicBezTo>
                    <a:pt x="12706" y="12723"/>
                    <a:pt x="12706" y="12723"/>
                    <a:pt x="12706" y="12723"/>
                  </a:cubicBezTo>
                  <a:cubicBezTo>
                    <a:pt x="12706" y="12723"/>
                    <a:pt x="12706" y="12723"/>
                    <a:pt x="12706" y="12723"/>
                  </a:cubicBezTo>
                  <a:cubicBezTo>
                    <a:pt x="12600" y="12427"/>
                    <a:pt x="12600" y="12427"/>
                    <a:pt x="12600" y="12427"/>
                  </a:cubicBezTo>
                  <a:cubicBezTo>
                    <a:pt x="12706" y="12427"/>
                    <a:pt x="12706" y="12427"/>
                    <a:pt x="12706" y="12427"/>
                  </a:cubicBezTo>
                  <a:cubicBezTo>
                    <a:pt x="12706" y="12132"/>
                    <a:pt x="12706" y="12132"/>
                    <a:pt x="12706" y="12132"/>
                  </a:cubicBezTo>
                  <a:cubicBezTo>
                    <a:pt x="12706" y="12427"/>
                    <a:pt x="12706" y="12427"/>
                    <a:pt x="12706" y="12427"/>
                  </a:cubicBezTo>
                  <a:cubicBezTo>
                    <a:pt x="12706" y="12132"/>
                    <a:pt x="12706" y="12132"/>
                    <a:pt x="12706" y="12132"/>
                  </a:cubicBezTo>
                  <a:cubicBezTo>
                    <a:pt x="12812" y="12132"/>
                    <a:pt x="12812" y="12132"/>
                    <a:pt x="12812" y="12132"/>
                  </a:cubicBezTo>
                  <a:cubicBezTo>
                    <a:pt x="12812" y="12132"/>
                    <a:pt x="12812" y="12132"/>
                    <a:pt x="12812" y="12132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836"/>
                    <a:pt x="12706" y="11836"/>
                    <a:pt x="12706" y="11836"/>
                  </a:cubicBezTo>
                  <a:cubicBezTo>
                    <a:pt x="12706" y="11540"/>
                    <a:pt x="12706" y="11540"/>
                    <a:pt x="12706" y="11540"/>
                  </a:cubicBezTo>
                  <a:cubicBezTo>
                    <a:pt x="12600" y="11540"/>
                    <a:pt x="12600" y="11540"/>
                    <a:pt x="12600" y="11540"/>
                  </a:cubicBezTo>
                  <a:cubicBezTo>
                    <a:pt x="12600" y="11540"/>
                    <a:pt x="12600" y="11540"/>
                    <a:pt x="12600" y="11540"/>
                  </a:cubicBezTo>
                  <a:cubicBezTo>
                    <a:pt x="12494" y="11244"/>
                    <a:pt x="12494" y="11244"/>
                    <a:pt x="12494" y="11244"/>
                  </a:cubicBezTo>
                  <a:cubicBezTo>
                    <a:pt x="12388" y="10948"/>
                    <a:pt x="12388" y="10948"/>
                    <a:pt x="12388" y="10948"/>
                  </a:cubicBezTo>
                  <a:cubicBezTo>
                    <a:pt x="12282" y="10652"/>
                    <a:pt x="12282" y="10652"/>
                    <a:pt x="12282" y="10652"/>
                  </a:cubicBezTo>
                  <a:cubicBezTo>
                    <a:pt x="12282" y="10652"/>
                    <a:pt x="12282" y="10652"/>
                    <a:pt x="12282" y="10652"/>
                  </a:cubicBezTo>
                  <a:cubicBezTo>
                    <a:pt x="12282" y="10356"/>
                    <a:pt x="12282" y="10356"/>
                    <a:pt x="12282" y="10356"/>
                  </a:cubicBezTo>
                  <a:cubicBezTo>
                    <a:pt x="12282" y="10356"/>
                    <a:pt x="12282" y="10356"/>
                    <a:pt x="12282" y="10356"/>
                  </a:cubicBezTo>
                  <a:cubicBezTo>
                    <a:pt x="12388" y="10652"/>
                    <a:pt x="12388" y="10652"/>
                    <a:pt x="12388" y="10652"/>
                  </a:cubicBezTo>
                  <a:cubicBezTo>
                    <a:pt x="12388" y="10652"/>
                    <a:pt x="12388" y="10652"/>
                    <a:pt x="12388" y="10652"/>
                  </a:cubicBezTo>
                  <a:cubicBezTo>
                    <a:pt x="12494" y="10356"/>
                    <a:pt x="12494" y="10356"/>
                    <a:pt x="12494" y="10356"/>
                  </a:cubicBezTo>
                  <a:cubicBezTo>
                    <a:pt x="12494" y="10356"/>
                    <a:pt x="12494" y="10356"/>
                    <a:pt x="12494" y="10356"/>
                  </a:cubicBezTo>
                  <a:cubicBezTo>
                    <a:pt x="12706" y="10060"/>
                    <a:pt x="12706" y="10060"/>
                    <a:pt x="12706" y="10060"/>
                  </a:cubicBezTo>
                  <a:cubicBezTo>
                    <a:pt x="12812" y="9764"/>
                    <a:pt x="12812" y="9764"/>
                    <a:pt x="12812" y="9764"/>
                  </a:cubicBezTo>
                  <a:cubicBezTo>
                    <a:pt x="12918" y="9468"/>
                    <a:pt x="12918" y="9468"/>
                    <a:pt x="12918" y="9468"/>
                  </a:cubicBezTo>
                  <a:cubicBezTo>
                    <a:pt x="13024" y="9468"/>
                    <a:pt x="13024" y="9468"/>
                    <a:pt x="13024" y="9468"/>
                  </a:cubicBezTo>
                  <a:cubicBezTo>
                    <a:pt x="13024" y="9173"/>
                    <a:pt x="13024" y="9173"/>
                    <a:pt x="13024" y="9173"/>
                  </a:cubicBezTo>
                  <a:cubicBezTo>
                    <a:pt x="13129" y="9173"/>
                    <a:pt x="13129" y="9173"/>
                    <a:pt x="13129" y="9173"/>
                  </a:cubicBezTo>
                  <a:cubicBezTo>
                    <a:pt x="13235" y="9468"/>
                    <a:pt x="13235" y="9468"/>
                    <a:pt x="13235" y="9468"/>
                  </a:cubicBezTo>
                  <a:cubicBezTo>
                    <a:pt x="13235" y="9468"/>
                    <a:pt x="13235" y="9468"/>
                    <a:pt x="13235" y="9468"/>
                  </a:cubicBezTo>
                  <a:cubicBezTo>
                    <a:pt x="13341" y="9173"/>
                    <a:pt x="13341" y="9173"/>
                    <a:pt x="13341" y="9173"/>
                  </a:cubicBezTo>
                  <a:cubicBezTo>
                    <a:pt x="13341" y="8877"/>
                    <a:pt x="13341" y="8877"/>
                    <a:pt x="13341" y="8877"/>
                  </a:cubicBezTo>
                  <a:cubicBezTo>
                    <a:pt x="13235" y="8877"/>
                    <a:pt x="13235" y="8877"/>
                    <a:pt x="13235" y="8877"/>
                  </a:cubicBezTo>
                  <a:cubicBezTo>
                    <a:pt x="13024" y="8877"/>
                    <a:pt x="13024" y="8877"/>
                    <a:pt x="13024" y="8877"/>
                  </a:cubicBezTo>
                  <a:cubicBezTo>
                    <a:pt x="12918" y="8877"/>
                    <a:pt x="12918" y="8877"/>
                    <a:pt x="12918" y="8877"/>
                  </a:cubicBezTo>
                  <a:cubicBezTo>
                    <a:pt x="12812" y="8877"/>
                    <a:pt x="12812" y="8877"/>
                    <a:pt x="12812" y="8877"/>
                  </a:cubicBezTo>
                  <a:cubicBezTo>
                    <a:pt x="12706" y="9173"/>
                    <a:pt x="12706" y="9173"/>
                    <a:pt x="12706" y="9173"/>
                  </a:cubicBezTo>
                  <a:cubicBezTo>
                    <a:pt x="12706" y="9173"/>
                    <a:pt x="12706" y="9173"/>
                    <a:pt x="12706" y="9173"/>
                  </a:cubicBezTo>
                  <a:cubicBezTo>
                    <a:pt x="12600" y="9173"/>
                    <a:pt x="12600" y="9173"/>
                    <a:pt x="12600" y="9173"/>
                  </a:cubicBezTo>
                  <a:cubicBezTo>
                    <a:pt x="12494" y="9173"/>
                    <a:pt x="12494" y="9173"/>
                    <a:pt x="12494" y="9173"/>
                  </a:cubicBezTo>
                  <a:cubicBezTo>
                    <a:pt x="12388" y="9173"/>
                    <a:pt x="12388" y="9173"/>
                    <a:pt x="12388" y="9173"/>
                  </a:cubicBezTo>
                  <a:cubicBezTo>
                    <a:pt x="12282" y="9173"/>
                    <a:pt x="12282" y="9173"/>
                    <a:pt x="12282" y="9173"/>
                  </a:cubicBezTo>
                  <a:cubicBezTo>
                    <a:pt x="12282" y="9468"/>
                    <a:pt x="12282" y="9468"/>
                    <a:pt x="12282" y="9468"/>
                  </a:cubicBezTo>
                  <a:cubicBezTo>
                    <a:pt x="12176" y="9764"/>
                    <a:pt x="12176" y="9764"/>
                    <a:pt x="12176" y="9764"/>
                  </a:cubicBezTo>
                  <a:cubicBezTo>
                    <a:pt x="12071" y="10060"/>
                    <a:pt x="12071" y="10060"/>
                    <a:pt x="12071" y="10060"/>
                  </a:cubicBezTo>
                  <a:cubicBezTo>
                    <a:pt x="11965" y="9764"/>
                    <a:pt x="11965" y="9764"/>
                    <a:pt x="11965" y="9764"/>
                  </a:cubicBezTo>
                  <a:cubicBezTo>
                    <a:pt x="11965" y="9764"/>
                    <a:pt x="11965" y="9764"/>
                    <a:pt x="11965" y="9764"/>
                  </a:cubicBezTo>
                  <a:cubicBezTo>
                    <a:pt x="11859" y="9468"/>
                    <a:pt x="11859" y="9468"/>
                    <a:pt x="11859" y="9468"/>
                  </a:cubicBezTo>
                  <a:cubicBezTo>
                    <a:pt x="11753" y="9173"/>
                    <a:pt x="11753" y="9173"/>
                    <a:pt x="11753" y="9173"/>
                  </a:cubicBezTo>
                  <a:cubicBezTo>
                    <a:pt x="11647" y="8877"/>
                    <a:pt x="11647" y="8877"/>
                    <a:pt x="11647" y="8877"/>
                  </a:cubicBezTo>
                  <a:cubicBezTo>
                    <a:pt x="11647" y="8285"/>
                    <a:pt x="11647" y="8285"/>
                    <a:pt x="11647" y="8285"/>
                  </a:cubicBezTo>
                  <a:cubicBezTo>
                    <a:pt x="11753" y="7989"/>
                    <a:pt x="11753" y="7989"/>
                    <a:pt x="11753" y="7989"/>
                  </a:cubicBezTo>
                  <a:cubicBezTo>
                    <a:pt x="11859" y="7693"/>
                    <a:pt x="11859" y="7693"/>
                    <a:pt x="11859" y="7693"/>
                  </a:cubicBezTo>
                  <a:close/>
                  <a:moveTo>
                    <a:pt x="11965" y="0"/>
                  </a:moveTo>
                  <a:cubicBezTo>
                    <a:pt x="11859" y="0"/>
                    <a:pt x="11859" y="0"/>
                    <a:pt x="11859" y="0"/>
                  </a:cubicBezTo>
                  <a:cubicBezTo>
                    <a:pt x="11859" y="296"/>
                    <a:pt x="11859" y="296"/>
                    <a:pt x="11859" y="296"/>
                  </a:cubicBezTo>
                  <a:cubicBezTo>
                    <a:pt x="11965" y="0"/>
                    <a:pt x="11965" y="0"/>
                    <a:pt x="11965" y="0"/>
                  </a:cubicBezTo>
                  <a:cubicBezTo>
                    <a:pt x="11965" y="0"/>
                    <a:pt x="11965" y="0"/>
                    <a:pt x="11965" y="0"/>
                  </a:cubicBezTo>
                  <a:close/>
                  <a:moveTo>
                    <a:pt x="12071" y="888"/>
                  </a:moveTo>
                  <a:cubicBezTo>
                    <a:pt x="12071" y="888"/>
                    <a:pt x="12071" y="888"/>
                    <a:pt x="12071" y="888"/>
                  </a:cubicBezTo>
                  <a:cubicBezTo>
                    <a:pt x="12176" y="592"/>
                    <a:pt x="12176" y="592"/>
                    <a:pt x="12176" y="592"/>
                  </a:cubicBezTo>
                  <a:cubicBezTo>
                    <a:pt x="12176" y="888"/>
                    <a:pt x="12176" y="888"/>
                    <a:pt x="12176" y="888"/>
                  </a:cubicBezTo>
                  <a:cubicBezTo>
                    <a:pt x="12282" y="592"/>
                    <a:pt x="12282" y="592"/>
                    <a:pt x="12282" y="592"/>
                  </a:cubicBezTo>
                  <a:cubicBezTo>
                    <a:pt x="12282" y="592"/>
                    <a:pt x="12282" y="592"/>
                    <a:pt x="12282" y="592"/>
                  </a:cubicBezTo>
                  <a:cubicBezTo>
                    <a:pt x="12176" y="592"/>
                    <a:pt x="12176" y="592"/>
                    <a:pt x="12176" y="592"/>
                  </a:cubicBezTo>
                  <a:cubicBezTo>
                    <a:pt x="12071" y="592"/>
                    <a:pt x="12071" y="592"/>
                    <a:pt x="12071" y="592"/>
                  </a:cubicBezTo>
                  <a:cubicBezTo>
                    <a:pt x="11965" y="592"/>
                    <a:pt x="11965" y="592"/>
                    <a:pt x="11965" y="592"/>
                  </a:cubicBezTo>
                  <a:cubicBezTo>
                    <a:pt x="12071" y="888"/>
                    <a:pt x="12071" y="888"/>
                    <a:pt x="12071" y="888"/>
                  </a:cubicBezTo>
                  <a:close/>
                  <a:moveTo>
                    <a:pt x="11329" y="2071"/>
                  </a:moveTo>
                  <a:cubicBezTo>
                    <a:pt x="11329" y="2071"/>
                    <a:pt x="11329" y="2071"/>
                    <a:pt x="11329" y="2071"/>
                  </a:cubicBezTo>
                  <a:cubicBezTo>
                    <a:pt x="11329" y="2367"/>
                    <a:pt x="11329" y="2367"/>
                    <a:pt x="11329" y="2367"/>
                  </a:cubicBezTo>
                  <a:cubicBezTo>
                    <a:pt x="11329" y="2071"/>
                    <a:pt x="11329" y="2071"/>
                    <a:pt x="11329" y="2071"/>
                  </a:cubicBezTo>
                  <a:cubicBezTo>
                    <a:pt x="11329" y="2071"/>
                    <a:pt x="11329" y="2071"/>
                    <a:pt x="11329" y="2071"/>
                  </a:cubicBezTo>
                  <a:close/>
                  <a:moveTo>
                    <a:pt x="11435" y="1775"/>
                  </a:moveTo>
                  <a:cubicBezTo>
                    <a:pt x="11647" y="1479"/>
                    <a:pt x="11647" y="1479"/>
                    <a:pt x="11647" y="1479"/>
                  </a:cubicBezTo>
                  <a:cubicBezTo>
                    <a:pt x="11753" y="1479"/>
                    <a:pt x="11753" y="1479"/>
                    <a:pt x="11753" y="1479"/>
                  </a:cubicBezTo>
                  <a:cubicBezTo>
                    <a:pt x="11753" y="1479"/>
                    <a:pt x="11753" y="1479"/>
                    <a:pt x="11753" y="1479"/>
                  </a:cubicBezTo>
                  <a:cubicBezTo>
                    <a:pt x="11647" y="1775"/>
                    <a:pt x="11647" y="1775"/>
                    <a:pt x="11647" y="1775"/>
                  </a:cubicBezTo>
                  <a:cubicBezTo>
                    <a:pt x="11541" y="1775"/>
                    <a:pt x="11541" y="1775"/>
                    <a:pt x="11541" y="1775"/>
                  </a:cubicBezTo>
                  <a:cubicBezTo>
                    <a:pt x="11435" y="1775"/>
                    <a:pt x="11435" y="1775"/>
                    <a:pt x="11435" y="1775"/>
                  </a:cubicBezTo>
                  <a:close/>
                  <a:moveTo>
                    <a:pt x="10482" y="2959"/>
                  </a:moveTo>
                  <a:cubicBezTo>
                    <a:pt x="10588" y="3255"/>
                    <a:pt x="10588" y="3255"/>
                    <a:pt x="10588" y="3255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482" y="2959"/>
                    <a:pt x="10482" y="2959"/>
                    <a:pt x="10482" y="2959"/>
                  </a:cubicBezTo>
                  <a:close/>
                  <a:moveTo>
                    <a:pt x="10482" y="2959"/>
                  </a:moveTo>
                  <a:cubicBezTo>
                    <a:pt x="10482" y="2959"/>
                    <a:pt x="10482" y="2959"/>
                    <a:pt x="10482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588" y="2959"/>
                    <a:pt x="10588" y="2959"/>
                    <a:pt x="10588" y="2959"/>
                  </a:cubicBezTo>
                  <a:cubicBezTo>
                    <a:pt x="10482" y="2959"/>
                    <a:pt x="10482" y="2959"/>
                    <a:pt x="10482" y="2959"/>
                  </a:cubicBezTo>
                  <a:close/>
                  <a:moveTo>
                    <a:pt x="10588" y="3551"/>
                  </a:moveTo>
                  <a:cubicBezTo>
                    <a:pt x="10482" y="3551"/>
                    <a:pt x="10482" y="3551"/>
                    <a:pt x="10482" y="3551"/>
                  </a:cubicBezTo>
                  <a:cubicBezTo>
                    <a:pt x="10588" y="3551"/>
                    <a:pt x="10588" y="3551"/>
                    <a:pt x="10588" y="3551"/>
                  </a:cubicBezTo>
                  <a:cubicBezTo>
                    <a:pt x="10588" y="3551"/>
                    <a:pt x="10588" y="3551"/>
                    <a:pt x="10588" y="3551"/>
                  </a:cubicBezTo>
                  <a:close/>
                  <a:moveTo>
                    <a:pt x="10482" y="3847"/>
                  </a:moveTo>
                  <a:cubicBezTo>
                    <a:pt x="10482" y="3847"/>
                    <a:pt x="10482" y="3847"/>
                    <a:pt x="10482" y="3847"/>
                  </a:cubicBezTo>
                  <a:cubicBezTo>
                    <a:pt x="10482" y="4142"/>
                    <a:pt x="10482" y="4142"/>
                    <a:pt x="10482" y="4142"/>
                  </a:cubicBezTo>
                  <a:cubicBezTo>
                    <a:pt x="10482" y="4142"/>
                    <a:pt x="10482" y="4142"/>
                    <a:pt x="10482" y="4142"/>
                  </a:cubicBezTo>
                  <a:cubicBezTo>
                    <a:pt x="10482" y="3847"/>
                    <a:pt x="10482" y="3847"/>
                    <a:pt x="10482" y="3847"/>
                  </a:cubicBezTo>
                  <a:close/>
                  <a:moveTo>
                    <a:pt x="9847" y="12427"/>
                  </a:moveTo>
                  <a:cubicBezTo>
                    <a:pt x="9953" y="12427"/>
                    <a:pt x="9953" y="12427"/>
                    <a:pt x="9953" y="12427"/>
                  </a:cubicBezTo>
                  <a:cubicBezTo>
                    <a:pt x="9953" y="12723"/>
                    <a:pt x="9953" y="12723"/>
                    <a:pt x="9953" y="12723"/>
                  </a:cubicBezTo>
                  <a:cubicBezTo>
                    <a:pt x="9847" y="12723"/>
                    <a:pt x="9847" y="12723"/>
                    <a:pt x="9847" y="12723"/>
                  </a:cubicBezTo>
                  <a:cubicBezTo>
                    <a:pt x="9847" y="12427"/>
                    <a:pt x="9847" y="12427"/>
                    <a:pt x="9847" y="12427"/>
                  </a:cubicBezTo>
                  <a:cubicBezTo>
                    <a:pt x="9847" y="12427"/>
                    <a:pt x="9847" y="12427"/>
                    <a:pt x="9847" y="12427"/>
                  </a:cubicBezTo>
                  <a:close/>
                  <a:moveTo>
                    <a:pt x="9847" y="12427"/>
                  </a:moveTo>
                  <a:cubicBezTo>
                    <a:pt x="9847" y="12723"/>
                    <a:pt x="9847" y="12723"/>
                    <a:pt x="9847" y="12723"/>
                  </a:cubicBezTo>
                  <a:cubicBezTo>
                    <a:pt x="9847" y="13019"/>
                    <a:pt x="9847" y="13019"/>
                    <a:pt x="9847" y="13019"/>
                  </a:cubicBezTo>
                  <a:cubicBezTo>
                    <a:pt x="9741" y="13019"/>
                    <a:pt x="9741" y="13019"/>
                    <a:pt x="9741" y="13019"/>
                  </a:cubicBezTo>
                  <a:cubicBezTo>
                    <a:pt x="9741" y="13019"/>
                    <a:pt x="9741" y="13019"/>
                    <a:pt x="9741" y="13019"/>
                  </a:cubicBezTo>
                  <a:cubicBezTo>
                    <a:pt x="9741" y="12723"/>
                    <a:pt x="9741" y="12723"/>
                    <a:pt x="9741" y="12723"/>
                  </a:cubicBezTo>
                  <a:cubicBezTo>
                    <a:pt x="9741" y="12427"/>
                    <a:pt x="9741" y="12427"/>
                    <a:pt x="9741" y="12427"/>
                  </a:cubicBezTo>
                  <a:cubicBezTo>
                    <a:pt x="9847" y="12132"/>
                    <a:pt x="9847" y="12132"/>
                    <a:pt x="9847" y="12132"/>
                  </a:cubicBezTo>
                  <a:cubicBezTo>
                    <a:pt x="9847" y="12427"/>
                    <a:pt x="9847" y="12427"/>
                    <a:pt x="9847" y="12427"/>
                  </a:cubicBezTo>
                  <a:close/>
                  <a:moveTo>
                    <a:pt x="6565" y="8581"/>
                  </a:moveTo>
                  <a:cubicBezTo>
                    <a:pt x="6671" y="8581"/>
                    <a:pt x="6671" y="8581"/>
                    <a:pt x="6671" y="8581"/>
                  </a:cubicBezTo>
                  <a:cubicBezTo>
                    <a:pt x="6776" y="8877"/>
                    <a:pt x="6776" y="8877"/>
                    <a:pt x="6776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565" y="8877"/>
                    <a:pt x="6565" y="8877"/>
                    <a:pt x="6565" y="8877"/>
                  </a:cubicBezTo>
                  <a:cubicBezTo>
                    <a:pt x="6565" y="8581"/>
                    <a:pt x="6565" y="8581"/>
                    <a:pt x="6565" y="8581"/>
                  </a:cubicBezTo>
                  <a:cubicBezTo>
                    <a:pt x="6565" y="8581"/>
                    <a:pt x="6565" y="8581"/>
                    <a:pt x="6565" y="8581"/>
                  </a:cubicBezTo>
                  <a:close/>
                  <a:moveTo>
                    <a:pt x="6671" y="9173"/>
                  </a:moveTo>
                  <a:cubicBezTo>
                    <a:pt x="6776" y="9173"/>
                    <a:pt x="6776" y="9173"/>
                    <a:pt x="6776" y="9173"/>
                  </a:cubicBezTo>
                  <a:cubicBezTo>
                    <a:pt x="6776" y="9173"/>
                    <a:pt x="6776" y="9173"/>
                    <a:pt x="6776" y="9173"/>
                  </a:cubicBezTo>
                  <a:cubicBezTo>
                    <a:pt x="6882" y="9468"/>
                    <a:pt x="6882" y="9468"/>
                    <a:pt x="6882" y="9468"/>
                  </a:cubicBezTo>
                  <a:cubicBezTo>
                    <a:pt x="6882" y="9468"/>
                    <a:pt x="6882" y="9468"/>
                    <a:pt x="6882" y="9468"/>
                  </a:cubicBezTo>
                  <a:cubicBezTo>
                    <a:pt x="6776" y="9468"/>
                    <a:pt x="6776" y="9468"/>
                    <a:pt x="6776" y="9468"/>
                  </a:cubicBezTo>
                  <a:cubicBezTo>
                    <a:pt x="6671" y="9468"/>
                    <a:pt x="6671" y="9468"/>
                    <a:pt x="6671" y="9468"/>
                  </a:cubicBezTo>
                  <a:cubicBezTo>
                    <a:pt x="6671" y="9173"/>
                    <a:pt x="6671" y="9173"/>
                    <a:pt x="6671" y="9173"/>
                  </a:cubicBezTo>
                  <a:cubicBezTo>
                    <a:pt x="6671" y="9173"/>
                    <a:pt x="6671" y="9173"/>
                    <a:pt x="6671" y="9173"/>
                  </a:cubicBezTo>
                  <a:close/>
                  <a:moveTo>
                    <a:pt x="6776" y="9468"/>
                  </a:moveTo>
                  <a:cubicBezTo>
                    <a:pt x="6882" y="9468"/>
                    <a:pt x="6882" y="9468"/>
                    <a:pt x="6882" y="9468"/>
                  </a:cubicBezTo>
                  <a:cubicBezTo>
                    <a:pt x="6882" y="9764"/>
                    <a:pt x="6882" y="9764"/>
                    <a:pt x="6882" y="9764"/>
                  </a:cubicBezTo>
                  <a:cubicBezTo>
                    <a:pt x="6882" y="9764"/>
                    <a:pt x="6882" y="9764"/>
                    <a:pt x="6882" y="9764"/>
                  </a:cubicBezTo>
                  <a:cubicBezTo>
                    <a:pt x="6776" y="10060"/>
                    <a:pt x="6776" y="10060"/>
                    <a:pt x="6776" y="10060"/>
                  </a:cubicBezTo>
                  <a:cubicBezTo>
                    <a:pt x="6776" y="9764"/>
                    <a:pt x="6776" y="9764"/>
                    <a:pt x="6776" y="9764"/>
                  </a:cubicBezTo>
                  <a:cubicBezTo>
                    <a:pt x="6776" y="9764"/>
                    <a:pt x="6776" y="9764"/>
                    <a:pt x="6776" y="9764"/>
                  </a:cubicBezTo>
                  <a:cubicBezTo>
                    <a:pt x="6776" y="9468"/>
                    <a:pt x="6776" y="9468"/>
                    <a:pt x="6776" y="9468"/>
                  </a:cubicBezTo>
                  <a:close/>
                  <a:moveTo>
                    <a:pt x="6565" y="6805"/>
                  </a:moveTo>
                  <a:cubicBezTo>
                    <a:pt x="6565" y="6214"/>
                    <a:pt x="6565" y="6214"/>
                    <a:pt x="6565" y="6214"/>
                  </a:cubicBezTo>
                  <a:cubicBezTo>
                    <a:pt x="6671" y="5918"/>
                    <a:pt x="6671" y="5918"/>
                    <a:pt x="6671" y="5918"/>
                  </a:cubicBezTo>
                  <a:cubicBezTo>
                    <a:pt x="6776" y="5918"/>
                    <a:pt x="6776" y="5918"/>
                    <a:pt x="6776" y="5918"/>
                  </a:cubicBezTo>
                  <a:cubicBezTo>
                    <a:pt x="6776" y="5622"/>
                    <a:pt x="6776" y="5622"/>
                    <a:pt x="6776" y="5622"/>
                  </a:cubicBezTo>
                  <a:cubicBezTo>
                    <a:pt x="6882" y="6214"/>
                    <a:pt x="6882" y="6214"/>
                    <a:pt x="6882" y="6214"/>
                  </a:cubicBezTo>
                  <a:cubicBezTo>
                    <a:pt x="7094" y="6510"/>
                    <a:pt x="7094" y="6510"/>
                    <a:pt x="7094" y="6510"/>
                  </a:cubicBezTo>
                  <a:cubicBezTo>
                    <a:pt x="7094" y="6510"/>
                    <a:pt x="7094" y="6510"/>
                    <a:pt x="7094" y="6510"/>
                  </a:cubicBezTo>
                  <a:cubicBezTo>
                    <a:pt x="7200" y="6805"/>
                    <a:pt x="7200" y="6805"/>
                    <a:pt x="7200" y="6805"/>
                  </a:cubicBezTo>
                  <a:cubicBezTo>
                    <a:pt x="7200" y="7101"/>
                    <a:pt x="7200" y="7101"/>
                    <a:pt x="7200" y="7101"/>
                  </a:cubicBezTo>
                  <a:cubicBezTo>
                    <a:pt x="7306" y="7101"/>
                    <a:pt x="7306" y="7101"/>
                    <a:pt x="7306" y="7101"/>
                  </a:cubicBezTo>
                  <a:cubicBezTo>
                    <a:pt x="7412" y="6805"/>
                    <a:pt x="7412" y="6805"/>
                    <a:pt x="7412" y="6805"/>
                  </a:cubicBezTo>
                  <a:cubicBezTo>
                    <a:pt x="7412" y="6805"/>
                    <a:pt x="7412" y="6805"/>
                    <a:pt x="7412" y="6805"/>
                  </a:cubicBezTo>
                  <a:cubicBezTo>
                    <a:pt x="7518" y="6805"/>
                    <a:pt x="7518" y="6805"/>
                    <a:pt x="7518" y="6805"/>
                  </a:cubicBezTo>
                  <a:cubicBezTo>
                    <a:pt x="7624" y="6805"/>
                    <a:pt x="7624" y="6805"/>
                    <a:pt x="7624" y="6805"/>
                  </a:cubicBezTo>
                  <a:cubicBezTo>
                    <a:pt x="7941" y="6805"/>
                    <a:pt x="7941" y="6805"/>
                    <a:pt x="7941" y="6805"/>
                  </a:cubicBezTo>
                  <a:cubicBezTo>
                    <a:pt x="8153" y="6510"/>
                    <a:pt x="8153" y="6510"/>
                    <a:pt x="8153" y="6510"/>
                  </a:cubicBezTo>
                  <a:cubicBezTo>
                    <a:pt x="8259" y="6214"/>
                    <a:pt x="8259" y="6214"/>
                    <a:pt x="8259" y="6214"/>
                  </a:cubicBezTo>
                  <a:cubicBezTo>
                    <a:pt x="8471" y="6214"/>
                    <a:pt x="8471" y="6214"/>
                    <a:pt x="8471" y="6214"/>
                  </a:cubicBezTo>
                  <a:cubicBezTo>
                    <a:pt x="8576" y="6510"/>
                    <a:pt x="8576" y="6510"/>
                    <a:pt x="8576" y="6510"/>
                  </a:cubicBezTo>
                  <a:cubicBezTo>
                    <a:pt x="8576" y="6510"/>
                    <a:pt x="8576" y="6510"/>
                    <a:pt x="8576" y="6510"/>
                  </a:cubicBezTo>
                  <a:cubicBezTo>
                    <a:pt x="8682" y="6510"/>
                    <a:pt x="8682" y="6510"/>
                    <a:pt x="8682" y="6510"/>
                  </a:cubicBezTo>
                  <a:cubicBezTo>
                    <a:pt x="8894" y="6214"/>
                    <a:pt x="8894" y="6214"/>
                    <a:pt x="8894" y="6214"/>
                  </a:cubicBezTo>
                  <a:cubicBezTo>
                    <a:pt x="9106" y="6214"/>
                    <a:pt x="9106" y="6214"/>
                    <a:pt x="9106" y="6214"/>
                  </a:cubicBezTo>
                  <a:cubicBezTo>
                    <a:pt x="9106" y="5918"/>
                    <a:pt x="9106" y="5918"/>
                    <a:pt x="9106" y="5918"/>
                  </a:cubicBezTo>
                  <a:cubicBezTo>
                    <a:pt x="9318" y="5326"/>
                    <a:pt x="9318" y="5326"/>
                    <a:pt x="9318" y="5326"/>
                  </a:cubicBezTo>
                  <a:cubicBezTo>
                    <a:pt x="9424" y="4734"/>
                    <a:pt x="9424" y="4734"/>
                    <a:pt x="9424" y="4734"/>
                  </a:cubicBezTo>
                  <a:cubicBezTo>
                    <a:pt x="9529" y="4438"/>
                    <a:pt x="9529" y="4438"/>
                    <a:pt x="9529" y="4438"/>
                  </a:cubicBezTo>
                  <a:cubicBezTo>
                    <a:pt x="9635" y="3255"/>
                    <a:pt x="9635" y="3255"/>
                    <a:pt x="9635" y="3255"/>
                  </a:cubicBezTo>
                  <a:cubicBezTo>
                    <a:pt x="9635" y="3255"/>
                    <a:pt x="9635" y="3255"/>
                    <a:pt x="9635" y="3255"/>
                  </a:cubicBezTo>
                  <a:cubicBezTo>
                    <a:pt x="9635" y="2959"/>
                    <a:pt x="9635" y="2959"/>
                    <a:pt x="9635" y="2959"/>
                  </a:cubicBezTo>
                  <a:cubicBezTo>
                    <a:pt x="9635" y="2959"/>
                    <a:pt x="9635" y="2959"/>
                    <a:pt x="9635" y="2959"/>
                  </a:cubicBezTo>
                  <a:cubicBezTo>
                    <a:pt x="9741" y="2663"/>
                    <a:pt x="9741" y="2663"/>
                    <a:pt x="9741" y="2663"/>
                  </a:cubicBezTo>
                  <a:cubicBezTo>
                    <a:pt x="9847" y="2663"/>
                    <a:pt x="9847" y="2663"/>
                    <a:pt x="9847" y="2663"/>
                  </a:cubicBezTo>
                  <a:cubicBezTo>
                    <a:pt x="9953" y="2663"/>
                    <a:pt x="9953" y="2663"/>
                    <a:pt x="9953" y="2663"/>
                  </a:cubicBezTo>
                  <a:cubicBezTo>
                    <a:pt x="10165" y="2663"/>
                    <a:pt x="10165" y="2663"/>
                    <a:pt x="10165" y="2663"/>
                  </a:cubicBezTo>
                  <a:cubicBezTo>
                    <a:pt x="10271" y="2663"/>
                    <a:pt x="10271" y="2663"/>
                    <a:pt x="10271" y="2663"/>
                  </a:cubicBezTo>
                  <a:cubicBezTo>
                    <a:pt x="10376" y="2663"/>
                    <a:pt x="10376" y="2663"/>
                    <a:pt x="10376" y="2663"/>
                  </a:cubicBezTo>
                  <a:cubicBezTo>
                    <a:pt x="10482" y="2663"/>
                    <a:pt x="10482" y="2663"/>
                    <a:pt x="10482" y="2663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376" y="2959"/>
                    <a:pt x="10376" y="2959"/>
                    <a:pt x="10376" y="2959"/>
                  </a:cubicBezTo>
                  <a:cubicBezTo>
                    <a:pt x="10482" y="2959"/>
                    <a:pt x="10482" y="2959"/>
                    <a:pt x="10482" y="2959"/>
                  </a:cubicBezTo>
                  <a:cubicBezTo>
                    <a:pt x="10376" y="2959"/>
                    <a:pt x="10376" y="2959"/>
                    <a:pt x="10376" y="2959"/>
                  </a:cubicBezTo>
                  <a:cubicBezTo>
                    <a:pt x="10482" y="3255"/>
                    <a:pt x="10482" y="3255"/>
                    <a:pt x="10482" y="3255"/>
                  </a:cubicBezTo>
                  <a:cubicBezTo>
                    <a:pt x="10588" y="3551"/>
                    <a:pt x="10588" y="3551"/>
                    <a:pt x="10588" y="3551"/>
                  </a:cubicBezTo>
                  <a:cubicBezTo>
                    <a:pt x="10482" y="3551"/>
                    <a:pt x="10482" y="3551"/>
                    <a:pt x="10482" y="3551"/>
                  </a:cubicBezTo>
                  <a:cubicBezTo>
                    <a:pt x="10376" y="3551"/>
                    <a:pt x="10376" y="3551"/>
                    <a:pt x="10376" y="3551"/>
                  </a:cubicBezTo>
                  <a:cubicBezTo>
                    <a:pt x="10376" y="3551"/>
                    <a:pt x="10376" y="3551"/>
                    <a:pt x="10376" y="3551"/>
                  </a:cubicBezTo>
                  <a:cubicBezTo>
                    <a:pt x="10376" y="3847"/>
                    <a:pt x="10376" y="3847"/>
                    <a:pt x="10376" y="3847"/>
                  </a:cubicBezTo>
                  <a:cubicBezTo>
                    <a:pt x="10482" y="3847"/>
                    <a:pt x="10482" y="3847"/>
                    <a:pt x="10482" y="3847"/>
                  </a:cubicBezTo>
                  <a:cubicBezTo>
                    <a:pt x="10482" y="3847"/>
                    <a:pt x="10482" y="3847"/>
                    <a:pt x="10482" y="3847"/>
                  </a:cubicBezTo>
                  <a:cubicBezTo>
                    <a:pt x="10376" y="4142"/>
                    <a:pt x="10376" y="4142"/>
                    <a:pt x="10376" y="4142"/>
                  </a:cubicBezTo>
                  <a:cubicBezTo>
                    <a:pt x="10376" y="4142"/>
                    <a:pt x="10376" y="4142"/>
                    <a:pt x="10376" y="4142"/>
                  </a:cubicBezTo>
                  <a:cubicBezTo>
                    <a:pt x="10482" y="4438"/>
                    <a:pt x="10482" y="4438"/>
                    <a:pt x="10482" y="4438"/>
                  </a:cubicBezTo>
                  <a:cubicBezTo>
                    <a:pt x="10482" y="4734"/>
                    <a:pt x="10482" y="4734"/>
                    <a:pt x="10482" y="4734"/>
                  </a:cubicBezTo>
                  <a:cubicBezTo>
                    <a:pt x="10694" y="5030"/>
                    <a:pt x="10694" y="5030"/>
                    <a:pt x="10694" y="5030"/>
                  </a:cubicBezTo>
                  <a:cubicBezTo>
                    <a:pt x="10694" y="5030"/>
                    <a:pt x="10694" y="5030"/>
                    <a:pt x="10694" y="5030"/>
                  </a:cubicBezTo>
                  <a:cubicBezTo>
                    <a:pt x="10694" y="5326"/>
                    <a:pt x="10694" y="5326"/>
                    <a:pt x="10694" y="5326"/>
                  </a:cubicBezTo>
                  <a:cubicBezTo>
                    <a:pt x="10588" y="5326"/>
                    <a:pt x="10588" y="5326"/>
                    <a:pt x="10588" y="5326"/>
                  </a:cubicBezTo>
                  <a:cubicBezTo>
                    <a:pt x="10482" y="5622"/>
                    <a:pt x="10482" y="5622"/>
                    <a:pt x="10482" y="5622"/>
                  </a:cubicBezTo>
                  <a:cubicBezTo>
                    <a:pt x="10588" y="5622"/>
                    <a:pt x="10588" y="5622"/>
                    <a:pt x="10588" y="5622"/>
                  </a:cubicBezTo>
                  <a:cubicBezTo>
                    <a:pt x="10588" y="5918"/>
                    <a:pt x="10588" y="5918"/>
                    <a:pt x="10588" y="5918"/>
                  </a:cubicBezTo>
                  <a:cubicBezTo>
                    <a:pt x="10694" y="5918"/>
                    <a:pt x="10694" y="5918"/>
                    <a:pt x="10694" y="5918"/>
                  </a:cubicBezTo>
                  <a:cubicBezTo>
                    <a:pt x="10906" y="6510"/>
                    <a:pt x="10906" y="6510"/>
                    <a:pt x="10906" y="6510"/>
                  </a:cubicBezTo>
                  <a:cubicBezTo>
                    <a:pt x="10906" y="6510"/>
                    <a:pt x="10906" y="6510"/>
                    <a:pt x="10906" y="6510"/>
                  </a:cubicBezTo>
                  <a:cubicBezTo>
                    <a:pt x="11012" y="6805"/>
                    <a:pt x="11012" y="6805"/>
                    <a:pt x="11012" y="6805"/>
                  </a:cubicBezTo>
                  <a:cubicBezTo>
                    <a:pt x="11012" y="6805"/>
                    <a:pt x="11012" y="6805"/>
                    <a:pt x="11012" y="6805"/>
                  </a:cubicBezTo>
                  <a:cubicBezTo>
                    <a:pt x="11118" y="6805"/>
                    <a:pt x="11118" y="6805"/>
                    <a:pt x="11118" y="6805"/>
                  </a:cubicBezTo>
                  <a:cubicBezTo>
                    <a:pt x="11118" y="7101"/>
                    <a:pt x="11118" y="7101"/>
                    <a:pt x="11118" y="7101"/>
                  </a:cubicBezTo>
                  <a:cubicBezTo>
                    <a:pt x="11012" y="7101"/>
                    <a:pt x="11012" y="7101"/>
                    <a:pt x="11012" y="7101"/>
                  </a:cubicBezTo>
                  <a:cubicBezTo>
                    <a:pt x="11012" y="7101"/>
                    <a:pt x="11012" y="7101"/>
                    <a:pt x="11012" y="7101"/>
                  </a:cubicBezTo>
                  <a:cubicBezTo>
                    <a:pt x="10906" y="7101"/>
                    <a:pt x="10906" y="7101"/>
                    <a:pt x="10906" y="7101"/>
                  </a:cubicBezTo>
                  <a:cubicBezTo>
                    <a:pt x="10800" y="7101"/>
                    <a:pt x="10800" y="7101"/>
                    <a:pt x="10800" y="7101"/>
                  </a:cubicBezTo>
                  <a:cubicBezTo>
                    <a:pt x="10588" y="6805"/>
                    <a:pt x="10588" y="6805"/>
                    <a:pt x="10588" y="6805"/>
                  </a:cubicBezTo>
                  <a:cubicBezTo>
                    <a:pt x="10694" y="7101"/>
                    <a:pt x="10694" y="7101"/>
                    <a:pt x="10694" y="7101"/>
                  </a:cubicBezTo>
                  <a:cubicBezTo>
                    <a:pt x="10694" y="7101"/>
                    <a:pt x="10694" y="7101"/>
                    <a:pt x="10694" y="7101"/>
                  </a:cubicBezTo>
                  <a:cubicBezTo>
                    <a:pt x="10588" y="7101"/>
                    <a:pt x="10588" y="7101"/>
                    <a:pt x="10588" y="7101"/>
                  </a:cubicBezTo>
                  <a:cubicBezTo>
                    <a:pt x="10482" y="7397"/>
                    <a:pt x="10482" y="7397"/>
                    <a:pt x="10482" y="7397"/>
                  </a:cubicBezTo>
                  <a:cubicBezTo>
                    <a:pt x="10482" y="7397"/>
                    <a:pt x="10482" y="7397"/>
                    <a:pt x="10482" y="7397"/>
                  </a:cubicBezTo>
                  <a:cubicBezTo>
                    <a:pt x="10482" y="7693"/>
                    <a:pt x="10482" y="7693"/>
                    <a:pt x="10482" y="7693"/>
                  </a:cubicBezTo>
                  <a:cubicBezTo>
                    <a:pt x="10482" y="7989"/>
                    <a:pt x="10482" y="7989"/>
                    <a:pt x="10482" y="7989"/>
                  </a:cubicBezTo>
                  <a:cubicBezTo>
                    <a:pt x="10376" y="8285"/>
                    <a:pt x="10376" y="8285"/>
                    <a:pt x="10376" y="8285"/>
                  </a:cubicBezTo>
                  <a:cubicBezTo>
                    <a:pt x="10376" y="8581"/>
                    <a:pt x="10376" y="8581"/>
                    <a:pt x="10376" y="8581"/>
                  </a:cubicBezTo>
                  <a:cubicBezTo>
                    <a:pt x="10271" y="8877"/>
                    <a:pt x="10271" y="8877"/>
                    <a:pt x="10271" y="8877"/>
                  </a:cubicBezTo>
                  <a:cubicBezTo>
                    <a:pt x="10271" y="9173"/>
                    <a:pt x="10271" y="9173"/>
                    <a:pt x="10271" y="9173"/>
                  </a:cubicBezTo>
                  <a:cubicBezTo>
                    <a:pt x="10271" y="9468"/>
                    <a:pt x="10271" y="9468"/>
                    <a:pt x="10271" y="9468"/>
                  </a:cubicBezTo>
                  <a:cubicBezTo>
                    <a:pt x="10165" y="9764"/>
                    <a:pt x="10165" y="9764"/>
                    <a:pt x="10165" y="9764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468"/>
                    <a:pt x="10059" y="9468"/>
                    <a:pt x="10059" y="9468"/>
                  </a:cubicBezTo>
                  <a:cubicBezTo>
                    <a:pt x="10059" y="9764"/>
                    <a:pt x="10059" y="9764"/>
                    <a:pt x="10059" y="9764"/>
                  </a:cubicBezTo>
                  <a:cubicBezTo>
                    <a:pt x="9953" y="10060"/>
                    <a:pt x="9953" y="10060"/>
                    <a:pt x="9953" y="10060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847" y="10356"/>
                    <a:pt x="9847" y="10356"/>
                    <a:pt x="9847" y="10356"/>
                  </a:cubicBezTo>
                  <a:cubicBezTo>
                    <a:pt x="9847" y="10356"/>
                    <a:pt x="9847" y="10356"/>
                    <a:pt x="9847" y="10356"/>
                  </a:cubicBezTo>
                  <a:cubicBezTo>
                    <a:pt x="9847" y="10652"/>
                    <a:pt x="9847" y="10652"/>
                    <a:pt x="9847" y="10652"/>
                  </a:cubicBezTo>
                  <a:cubicBezTo>
                    <a:pt x="9953" y="10356"/>
                    <a:pt x="9953" y="10356"/>
                    <a:pt x="9953" y="10356"/>
                  </a:cubicBezTo>
                  <a:cubicBezTo>
                    <a:pt x="9953" y="10652"/>
                    <a:pt x="9953" y="10652"/>
                    <a:pt x="9953" y="10652"/>
                  </a:cubicBezTo>
                  <a:cubicBezTo>
                    <a:pt x="9953" y="10652"/>
                    <a:pt x="9953" y="10652"/>
                    <a:pt x="9953" y="10652"/>
                  </a:cubicBezTo>
                  <a:cubicBezTo>
                    <a:pt x="9847" y="10948"/>
                    <a:pt x="9847" y="10948"/>
                    <a:pt x="9847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0948"/>
                    <a:pt x="9953" y="10948"/>
                    <a:pt x="9953" y="10948"/>
                  </a:cubicBezTo>
                  <a:cubicBezTo>
                    <a:pt x="9953" y="11244"/>
                    <a:pt x="9953" y="11244"/>
                    <a:pt x="9953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847" y="11244"/>
                    <a:pt x="9847" y="11244"/>
                    <a:pt x="9847" y="11244"/>
                  </a:cubicBezTo>
                  <a:cubicBezTo>
                    <a:pt x="9953" y="11244"/>
                    <a:pt x="9953" y="11244"/>
                    <a:pt x="9953" y="11244"/>
                  </a:cubicBezTo>
                  <a:cubicBezTo>
                    <a:pt x="9953" y="11540"/>
                    <a:pt x="9953" y="11540"/>
                    <a:pt x="9953" y="11540"/>
                  </a:cubicBezTo>
                  <a:cubicBezTo>
                    <a:pt x="9847" y="11836"/>
                    <a:pt x="9847" y="11836"/>
                    <a:pt x="9847" y="11836"/>
                  </a:cubicBezTo>
                  <a:cubicBezTo>
                    <a:pt x="9847" y="11836"/>
                    <a:pt x="9847" y="11836"/>
                    <a:pt x="9847" y="11836"/>
                  </a:cubicBezTo>
                  <a:cubicBezTo>
                    <a:pt x="9741" y="11836"/>
                    <a:pt x="9741" y="11836"/>
                    <a:pt x="9741" y="11836"/>
                  </a:cubicBezTo>
                  <a:cubicBezTo>
                    <a:pt x="9741" y="12132"/>
                    <a:pt x="9741" y="12132"/>
                    <a:pt x="9741" y="12132"/>
                  </a:cubicBezTo>
                  <a:cubicBezTo>
                    <a:pt x="9741" y="12132"/>
                    <a:pt x="9741" y="12132"/>
                    <a:pt x="9741" y="12132"/>
                  </a:cubicBezTo>
                  <a:cubicBezTo>
                    <a:pt x="9635" y="12723"/>
                    <a:pt x="9635" y="12723"/>
                    <a:pt x="9635" y="12723"/>
                  </a:cubicBezTo>
                  <a:cubicBezTo>
                    <a:pt x="9529" y="13019"/>
                    <a:pt x="9529" y="13019"/>
                    <a:pt x="9529" y="13019"/>
                  </a:cubicBezTo>
                  <a:cubicBezTo>
                    <a:pt x="9318" y="13019"/>
                    <a:pt x="9318" y="13019"/>
                    <a:pt x="9318" y="13019"/>
                  </a:cubicBezTo>
                  <a:cubicBezTo>
                    <a:pt x="9212" y="13315"/>
                    <a:pt x="9212" y="13315"/>
                    <a:pt x="9212" y="13315"/>
                  </a:cubicBezTo>
                  <a:cubicBezTo>
                    <a:pt x="9106" y="13315"/>
                    <a:pt x="9106" y="13315"/>
                    <a:pt x="9106" y="13315"/>
                  </a:cubicBezTo>
                  <a:cubicBezTo>
                    <a:pt x="9106" y="13019"/>
                    <a:pt x="9106" y="13019"/>
                    <a:pt x="9106" y="13019"/>
                  </a:cubicBezTo>
                  <a:cubicBezTo>
                    <a:pt x="9106" y="12723"/>
                    <a:pt x="9106" y="12723"/>
                    <a:pt x="9106" y="12723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9000" y="12427"/>
                    <a:pt x="9000" y="12427"/>
                    <a:pt x="9000" y="12427"/>
                  </a:cubicBezTo>
                  <a:cubicBezTo>
                    <a:pt x="8894" y="12427"/>
                    <a:pt x="8894" y="12427"/>
                    <a:pt x="8894" y="12427"/>
                  </a:cubicBezTo>
                  <a:cubicBezTo>
                    <a:pt x="8894" y="12427"/>
                    <a:pt x="8894" y="12427"/>
                    <a:pt x="8894" y="12427"/>
                  </a:cubicBezTo>
                  <a:cubicBezTo>
                    <a:pt x="8788" y="12427"/>
                    <a:pt x="8788" y="12427"/>
                    <a:pt x="8788" y="12427"/>
                  </a:cubicBezTo>
                  <a:cubicBezTo>
                    <a:pt x="8788" y="12132"/>
                    <a:pt x="8788" y="12132"/>
                    <a:pt x="8788" y="12132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788" y="12427"/>
                    <a:pt x="8788" y="12427"/>
                    <a:pt x="8788" y="12427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682" y="12427"/>
                    <a:pt x="8682" y="12427"/>
                    <a:pt x="8682" y="12427"/>
                  </a:cubicBezTo>
                  <a:cubicBezTo>
                    <a:pt x="8682" y="12132"/>
                    <a:pt x="8682" y="12132"/>
                    <a:pt x="8682" y="12132"/>
                  </a:cubicBezTo>
                  <a:cubicBezTo>
                    <a:pt x="8576" y="12132"/>
                    <a:pt x="8576" y="12132"/>
                    <a:pt x="8576" y="12132"/>
                  </a:cubicBezTo>
                  <a:cubicBezTo>
                    <a:pt x="8576" y="12132"/>
                    <a:pt x="8576" y="12132"/>
                    <a:pt x="8576" y="12132"/>
                  </a:cubicBezTo>
                  <a:cubicBezTo>
                    <a:pt x="8471" y="11836"/>
                    <a:pt x="8471" y="11836"/>
                    <a:pt x="8471" y="11836"/>
                  </a:cubicBezTo>
                  <a:cubicBezTo>
                    <a:pt x="8365" y="11836"/>
                    <a:pt x="8365" y="11836"/>
                    <a:pt x="8365" y="11836"/>
                  </a:cubicBezTo>
                  <a:cubicBezTo>
                    <a:pt x="8365" y="12132"/>
                    <a:pt x="8365" y="12132"/>
                    <a:pt x="8365" y="12132"/>
                  </a:cubicBezTo>
                  <a:cubicBezTo>
                    <a:pt x="8153" y="12132"/>
                    <a:pt x="8153" y="12132"/>
                    <a:pt x="8153" y="12132"/>
                  </a:cubicBezTo>
                  <a:cubicBezTo>
                    <a:pt x="8153" y="12427"/>
                    <a:pt x="8153" y="12427"/>
                    <a:pt x="8153" y="12427"/>
                  </a:cubicBezTo>
                  <a:cubicBezTo>
                    <a:pt x="8153" y="12427"/>
                    <a:pt x="8153" y="12427"/>
                    <a:pt x="8153" y="12427"/>
                  </a:cubicBezTo>
                  <a:cubicBezTo>
                    <a:pt x="8047" y="12132"/>
                    <a:pt x="8047" y="12132"/>
                    <a:pt x="8047" y="12132"/>
                  </a:cubicBezTo>
                  <a:cubicBezTo>
                    <a:pt x="8047" y="12427"/>
                    <a:pt x="8047" y="12427"/>
                    <a:pt x="8047" y="12427"/>
                  </a:cubicBezTo>
                  <a:cubicBezTo>
                    <a:pt x="7941" y="12723"/>
                    <a:pt x="7941" y="12723"/>
                    <a:pt x="7941" y="12723"/>
                  </a:cubicBezTo>
                  <a:cubicBezTo>
                    <a:pt x="7835" y="12723"/>
                    <a:pt x="7835" y="12723"/>
                    <a:pt x="7835" y="12723"/>
                  </a:cubicBezTo>
                  <a:cubicBezTo>
                    <a:pt x="7835" y="12427"/>
                    <a:pt x="7835" y="12427"/>
                    <a:pt x="7835" y="12427"/>
                  </a:cubicBezTo>
                  <a:cubicBezTo>
                    <a:pt x="7835" y="12132"/>
                    <a:pt x="7835" y="12132"/>
                    <a:pt x="7835" y="12132"/>
                  </a:cubicBezTo>
                  <a:cubicBezTo>
                    <a:pt x="7835" y="11836"/>
                    <a:pt x="7835" y="11836"/>
                    <a:pt x="7835" y="11836"/>
                  </a:cubicBezTo>
                  <a:cubicBezTo>
                    <a:pt x="7835" y="11540"/>
                    <a:pt x="7835" y="11540"/>
                    <a:pt x="7835" y="11540"/>
                  </a:cubicBezTo>
                  <a:cubicBezTo>
                    <a:pt x="7835" y="11244"/>
                    <a:pt x="7835" y="11244"/>
                    <a:pt x="7835" y="11244"/>
                  </a:cubicBezTo>
                  <a:cubicBezTo>
                    <a:pt x="7835" y="11540"/>
                    <a:pt x="7835" y="11540"/>
                    <a:pt x="7835" y="11540"/>
                  </a:cubicBezTo>
                  <a:cubicBezTo>
                    <a:pt x="7729" y="11836"/>
                    <a:pt x="7729" y="11836"/>
                    <a:pt x="7729" y="11836"/>
                  </a:cubicBezTo>
                  <a:cubicBezTo>
                    <a:pt x="7729" y="11836"/>
                    <a:pt x="7729" y="11836"/>
                    <a:pt x="7729" y="11836"/>
                  </a:cubicBezTo>
                  <a:cubicBezTo>
                    <a:pt x="7624" y="11836"/>
                    <a:pt x="7624" y="11836"/>
                    <a:pt x="7624" y="11836"/>
                  </a:cubicBezTo>
                  <a:cubicBezTo>
                    <a:pt x="7518" y="11836"/>
                    <a:pt x="7518" y="11836"/>
                    <a:pt x="7518" y="11836"/>
                  </a:cubicBezTo>
                  <a:cubicBezTo>
                    <a:pt x="7412" y="11836"/>
                    <a:pt x="7412" y="11836"/>
                    <a:pt x="7412" y="11836"/>
                  </a:cubicBezTo>
                  <a:cubicBezTo>
                    <a:pt x="7412" y="11836"/>
                    <a:pt x="7412" y="11836"/>
                    <a:pt x="7412" y="11836"/>
                  </a:cubicBezTo>
                  <a:cubicBezTo>
                    <a:pt x="7306" y="11836"/>
                    <a:pt x="7306" y="11836"/>
                    <a:pt x="7306" y="11836"/>
                  </a:cubicBezTo>
                  <a:cubicBezTo>
                    <a:pt x="7200" y="11540"/>
                    <a:pt x="7200" y="11540"/>
                    <a:pt x="7200" y="11540"/>
                  </a:cubicBezTo>
                  <a:cubicBezTo>
                    <a:pt x="7200" y="11836"/>
                    <a:pt x="7200" y="11836"/>
                    <a:pt x="7200" y="11836"/>
                  </a:cubicBezTo>
                  <a:cubicBezTo>
                    <a:pt x="7094" y="11836"/>
                    <a:pt x="7094" y="11836"/>
                    <a:pt x="7094" y="11836"/>
                  </a:cubicBezTo>
                  <a:cubicBezTo>
                    <a:pt x="7094" y="11540"/>
                    <a:pt x="7094" y="11540"/>
                    <a:pt x="7094" y="11540"/>
                  </a:cubicBezTo>
                  <a:cubicBezTo>
                    <a:pt x="7094" y="11244"/>
                    <a:pt x="7094" y="11244"/>
                    <a:pt x="7094" y="11244"/>
                  </a:cubicBezTo>
                  <a:cubicBezTo>
                    <a:pt x="6988" y="10652"/>
                    <a:pt x="6988" y="10652"/>
                    <a:pt x="6988" y="10652"/>
                  </a:cubicBezTo>
                  <a:cubicBezTo>
                    <a:pt x="6988" y="10652"/>
                    <a:pt x="6988" y="10652"/>
                    <a:pt x="6988" y="10652"/>
                  </a:cubicBezTo>
                  <a:cubicBezTo>
                    <a:pt x="6882" y="10356"/>
                    <a:pt x="6882" y="10356"/>
                    <a:pt x="6882" y="10356"/>
                  </a:cubicBezTo>
                  <a:cubicBezTo>
                    <a:pt x="6988" y="10356"/>
                    <a:pt x="6988" y="10356"/>
                    <a:pt x="6988" y="10356"/>
                  </a:cubicBezTo>
                  <a:cubicBezTo>
                    <a:pt x="6988" y="10060"/>
                    <a:pt x="6988" y="10060"/>
                    <a:pt x="6988" y="10060"/>
                  </a:cubicBezTo>
                  <a:cubicBezTo>
                    <a:pt x="6988" y="9764"/>
                    <a:pt x="6988" y="9764"/>
                    <a:pt x="6988" y="9764"/>
                  </a:cubicBezTo>
                  <a:cubicBezTo>
                    <a:pt x="6988" y="9468"/>
                    <a:pt x="6988" y="9468"/>
                    <a:pt x="6988" y="9468"/>
                  </a:cubicBezTo>
                  <a:cubicBezTo>
                    <a:pt x="6882" y="9173"/>
                    <a:pt x="6882" y="9173"/>
                    <a:pt x="6882" y="9173"/>
                  </a:cubicBezTo>
                  <a:cubicBezTo>
                    <a:pt x="6776" y="9173"/>
                    <a:pt x="6776" y="9173"/>
                    <a:pt x="6776" y="9173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671" y="8877"/>
                    <a:pt x="6671" y="8877"/>
                    <a:pt x="6671" y="8877"/>
                  </a:cubicBezTo>
                  <a:cubicBezTo>
                    <a:pt x="6776" y="8877"/>
                    <a:pt x="6776" y="8877"/>
                    <a:pt x="6776" y="8877"/>
                  </a:cubicBezTo>
                  <a:cubicBezTo>
                    <a:pt x="6988" y="8581"/>
                    <a:pt x="6988" y="8581"/>
                    <a:pt x="6988" y="8581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7094" y="8285"/>
                    <a:pt x="7094" y="8285"/>
                    <a:pt x="7094" y="8285"/>
                  </a:cubicBezTo>
                  <a:cubicBezTo>
                    <a:pt x="6882" y="8581"/>
                    <a:pt x="6882" y="8581"/>
                    <a:pt x="6882" y="8581"/>
                  </a:cubicBezTo>
                  <a:cubicBezTo>
                    <a:pt x="6776" y="8581"/>
                    <a:pt x="6776" y="8581"/>
                    <a:pt x="6776" y="8581"/>
                  </a:cubicBezTo>
                  <a:cubicBezTo>
                    <a:pt x="6776" y="8581"/>
                    <a:pt x="6776" y="8581"/>
                    <a:pt x="6776" y="8581"/>
                  </a:cubicBezTo>
                  <a:cubicBezTo>
                    <a:pt x="6671" y="8581"/>
                    <a:pt x="6671" y="8581"/>
                    <a:pt x="6671" y="8581"/>
                  </a:cubicBezTo>
                  <a:cubicBezTo>
                    <a:pt x="6565" y="8285"/>
                    <a:pt x="6565" y="8285"/>
                    <a:pt x="6565" y="8285"/>
                  </a:cubicBezTo>
                  <a:cubicBezTo>
                    <a:pt x="6565" y="8285"/>
                    <a:pt x="6565" y="8285"/>
                    <a:pt x="6565" y="8285"/>
                  </a:cubicBezTo>
                  <a:cubicBezTo>
                    <a:pt x="6671" y="8285"/>
                    <a:pt x="6671" y="8285"/>
                    <a:pt x="6671" y="8285"/>
                  </a:cubicBezTo>
                  <a:cubicBezTo>
                    <a:pt x="6565" y="7989"/>
                    <a:pt x="6565" y="7989"/>
                    <a:pt x="6565" y="7989"/>
                  </a:cubicBezTo>
                  <a:cubicBezTo>
                    <a:pt x="6459" y="7693"/>
                    <a:pt x="6459" y="7693"/>
                    <a:pt x="6459" y="7693"/>
                  </a:cubicBezTo>
                  <a:cubicBezTo>
                    <a:pt x="6459" y="7101"/>
                    <a:pt x="6459" y="7101"/>
                    <a:pt x="6459" y="7101"/>
                  </a:cubicBezTo>
                  <a:cubicBezTo>
                    <a:pt x="6565" y="7101"/>
                    <a:pt x="6565" y="7101"/>
                    <a:pt x="6565" y="7101"/>
                  </a:cubicBezTo>
                  <a:cubicBezTo>
                    <a:pt x="6565" y="7101"/>
                    <a:pt x="6565" y="7101"/>
                    <a:pt x="6565" y="7101"/>
                  </a:cubicBezTo>
                  <a:cubicBezTo>
                    <a:pt x="6459" y="6805"/>
                    <a:pt x="6459" y="6805"/>
                    <a:pt x="6459" y="6805"/>
                  </a:cubicBezTo>
                  <a:cubicBezTo>
                    <a:pt x="6565" y="6805"/>
                    <a:pt x="6565" y="6805"/>
                    <a:pt x="6565" y="6805"/>
                  </a:cubicBezTo>
                  <a:close/>
                  <a:moveTo>
                    <a:pt x="18635" y="9173"/>
                  </a:moveTo>
                  <a:cubicBezTo>
                    <a:pt x="18635" y="9173"/>
                    <a:pt x="18635" y="9173"/>
                    <a:pt x="18635" y="9173"/>
                  </a:cubicBezTo>
                  <a:cubicBezTo>
                    <a:pt x="18635" y="9468"/>
                    <a:pt x="18635" y="9468"/>
                    <a:pt x="18635" y="9468"/>
                  </a:cubicBezTo>
                  <a:cubicBezTo>
                    <a:pt x="18741" y="9468"/>
                    <a:pt x="18741" y="9468"/>
                    <a:pt x="18741" y="9468"/>
                  </a:cubicBezTo>
                  <a:cubicBezTo>
                    <a:pt x="18635" y="9173"/>
                    <a:pt x="18635" y="9173"/>
                    <a:pt x="18635" y="9173"/>
                  </a:cubicBezTo>
                  <a:close/>
                  <a:moveTo>
                    <a:pt x="18847" y="10060"/>
                  </a:moveTo>
                  <a:cubicBezTo>
                    <a:pt x="18741" y="10060"/>
                    <a:pt x="18741" y="10060"/>
                    <a:pt x="18741" y="10060"/>
                  </a:cubicBezTo>
                  <a:cubicBezTo>
                    <a:pt x="18847" y="10060"/>
                    <a:pt x="18847" y="10060"/>
                    <a:pt x="18847" y="10060"/>
                  </a:cubicBezTo>
                  <a:cubicBezTo>
                    <a:pt x="18847" y="10060"/>
                    <a:pt x="18847" y="10060"/>
                    <a:pt x="18847" y="10060"/>
                  </a:cubicBezTo>
                  <a:close/>
                  <a:moveTo>
                    <a:pt x="18953" y="10060"/>
                  </a:moveTo>
                  <a:cubicBezTo>
                    <a:pt x="18953" y="10060"/>
                    <a:pt x="18953" y="10060"/>
                    <a:pt x="18953" y="10060"/>
                  </a:cubicBezTo>
                  <a:cubicBezTo>
                    <a:pt x="19165" y="10356"/>
                    <a:pt x="19165" y="10356"/>
                    <a:pt x="19165" y="10356"/>
                  </a:cubicBezTo>
                  <a:cubicBezTo>
                    <a:pt x="19376" y="10356"/>
                    <a:pt x="19376" y="10356"/>
                    <a:pt x="19376" y="10356"/>
                  </a:cubicBezTo>
                  <a:cubicBezTo>
                    <a:pt x="19588" y="10356"/>
                    <a:pt x="19588" y="10356"/>
                    <a:pt x="19588" y="10356"/>
                  </a:cubicBezTo>
                  <a:cubicBezTo>
                    <a:pt x="19588" y="10356"/>
                    <a:pt x="19588" y="10356"/>
                    <a:pt x="19588" y="10356"/>
                  </a:cubicBezTo>
                  <a:cubicBezTo>
                    <a:pt x="19482" y="10060"/>
                    <a:pt x="19482" y="10060"/>
                    <a:pt x="19482" y="10060"/>
                  </a:cubicBezTo>
                  <a:cubicBezTo>
                    <a:pt x="19376" y="10060"/>
                    <a:pt x="19376" y="10060"/>
                    <a:pt x="19376" y="10060"/>
                  </a:cubicBezTo>
                  <a:cubicBezTo>
                    <a:pt x="19165" y="10060"/>
                    <a:pt x="19165" y="10060"/>
                    <a:pt x="19165" y="10060"/>
                  </a:cubicBezTo>
                  <a:cubicBezTo>
                    <a:pt x="19165" y="10060"/>
                    <a:pt x="19165" y="10060"/>
                    <a:pt x="19165" y="10060"/>
                  </a:cubicBezTo>
                  <a:cubicBezTo>
                    <a:pt x="18953" y="10060"/>
                    <a:pt x="18953" y="10060"/>
                    <a:pt x="18953" y="10060"/>
                  </a:cubicBezTo>
                  <a:close/>
                  <a:moveTo>
                    <a:pt x="18953" y="8877"/>
                  </a:moveTo>
                  <a:cubicBezTo>
                    <a:pt x="19059" y="9173"/>
                    <a:pt x="19059" y="9173"/>
                    <a:pt x="19059" y="9173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9165" y="9173"/>
                    <a:pt x="19165" y="9173"/>
                    <a:pt x="19165" y="9173"/>
                  </a:cubicBezTo>
                  <a:cubicBezTo>
                    <a:pt x="19165" y="9468"/>
                    <a:pt x="19165" y="9468"/>
                    <a:pt x="19165" y="9468"/>
                  </a:cubicBezTo>
                  <a:cubicBezTo>
                    <a:pt x="19165" y="9468"/>
                    <a:pt x="19165" y="9468"/>
                    <a:pt x="19165" y="9468"/>
                  </a:cubicBezTo>
                  <a:cubicBezTo>
                    <a:pt x="19271" y="9468"/>
                    <a:pt x="19271" y="9468"/>
                    <a:pt x="19271" y="9468"/>
                  </a:cubicBezTo>
                  <a:cubicBezTo>
                    <a:pt x="19271" y="9468"/>
                    <a:pt x="19271" y="9468"/>
                    <a:pt x="19271" y="9468"/>
                  </a:cubicBezTo>
                  <a:cubicBezTo>
                    <a:pt x="19376" y="9468"/>
                    <a:pt x="19376" y="9468"/>
                    <a:pt x="19376" y="9468"/>
                  </a:cubicBezTo>
                  <a:cubicBezTo>
                    <a:pt x="19376" y="9468"/>
                    <a:pt x="19376" y="9468"/>
                    <a:pt x="19376" y="9468"/>
                  </a:cubicBezTo>
                  <a:cubicBezTo>
                    <a:pt x="19271" y="9173"/>
                    <a:pt x="19271" y="9173"/>
                    <a:pt x="19271" y="9173"/>
                  </a:cubicBezTo>
                  <a:cubicBezTo>
                    <a:pt x="19165" y="8877"/>
                    <a:pt x="19165" y="8877"/>
                    <a:pt x="19165" y="8877"/>
                  </a:cubicBezTo>
                  <a:cubicBezTo>
                    <a:pt x="19165" y="8877"/>
                    <a:pt x="19165" y="8877"/>
                    <a:pt x="19165" y="8877"/>
                  </a:cubicBezTo>
                  <a:cubicBezTo>
                    <a:pt x="19059" y="8877"/>
                    <a:pt x="19059" y="8877"/>
                    <a:pt x="19059" y="8877"/>
                  </a:cubicBezTo>
                  <a:cubicBezTo>
                    <a:pt x="18953" y="8877"/>
                    <a:pt x="18953" y="8877"/>
                    <a:pt x="18953" y="8877"/>
                  </a:cubicBezTo>
                  <a:cubicBezTo>
                    <a:pt x="18953" y="8877"/>
                    <a:pt x="18953" y="8877"/>
                    <a:pt x="18953" y="8877"/>
                  </a:cubicBezTo>
                  <a:close/>
                  <a:moveTo>
                    <a:pt x="17576" y="14795"/>
                  </a:moveTo>
                  <a:cubicBezTo>
                    <a:pt x="17576" y="15090"/>
                    <a:pt x="17576" y="15090"/>
                    <a:pt x="17576" y="15090"/>
                  </a:cubicBezTo>
                  <a:cubicBezTo>
                    <a:pt x="17576" y="15386"/>
                    <a:pt x="17576" y="15386"/>
                    <a:pt x="17576" y="15386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682" y="15090"/>
                    <a:pt x="17682" y="15090"/>
                    <a:pt x="17682" y="15090"/>
                  </a:cubicBezTo>
                  <a:cubicBezTo>
                    <a:pt x="17576" y="14795"/>
                    <a:pt x="17576" y="14795"/>
                    <a:pt x="17576" y="14795"/>
                  </a:cubicBezTo>
                  <a:close/>
                  <a:moveTo>
                    <a:pt x="17788" y="14499"/>
                  </a:moveTo>
                  <a:cubicBezTo>
                    <a:pt x="17788" y="14795"/>
                    <a:pt x="17788" y="14795"/>
                    <a:pt x="17788" y="14795"/>
                  </a:cubicBezTo>
                  <a:cubicBezTo>
                    <a:pt x="17682" y="15090"/>
                    <a:pt x="17682" y="15090"/>
                    <a:pt x="17682" y="15090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682" y="15386"/>
                    <a:pt x="17682" y="15386"/>
                    <a:pt x="17682" y="15386"/>
                  </a:cubicBezTo>
                  <a:cubicBezTo>
                    <a:pt x="17788" y="14795"/>
                    <a:pt x="17788" y="14795"/>
                    <a:pt x="17788" y="14795"/>
                  </a:cubicBezTo>
                  <a:cubicBezTo>
                    <a:pt x="17788" y="14499"/>
                    <a:pt x="17788" y="14499"/>
                    <a:pt x="17788" y="14499"/>
                  </a:cubicBezTo>
                  <a:close/>
                  <a:moveTo>
                    <a:pt x="18529" y="16274"/>
                  </a:moveTo>
                  <a:cubicBezTo>
                    <a:pt x="18529" y="16274"/>
                    <a:pt x="18529" y="16274"/>
                    <a:pt x="18529" y="16274"/>
                  </a:cubicBezTo>
                  <a:cubicBezTo>
                    <a:pt x="18529" y="16274"/>
                    <a:pt x="18529" y="16274"/>
                    <a:pt x="18529" y="16274"/>
                  </a:cubicBezTo>
                  <a:cubicBezTo>
                    <a:pt x="18635" y="16274"/>
                    <a:pt x="18635" y="16274"/>
                    <a:pt x="18635" y="16274"/>
                  </a:cubicBezTo>
                  <a:cubicBezTo>
                    <a:pt x="18529" y="16274"/>
                    <a:pt x="18529" y="16274"/>
                    <a:pt x="18529" y="16274"/>
                  </a:cubicBezTo>
                  <a:close/>
                  <a:moveTo>
                    <a:pt x="18318" y="15682"/>
                  </a:move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978"/>
                    <a:pt x="18318" y="15978"/>
                    <a:pt x="18318" y="15978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274"/>
                    <a:pt x="18318" y="16274"/>
                    <a:pt x="18318" y="16274"/>
                  </a:cubicBezTo>
                  <a:cubicBezTo>
                    <a:pt x="18318" y="16570"/>
                    <a:pt x="18318" y="16570"/>
                    <a:pt x="18318" y="16570"/>
                  </a:cubicBezTo>
                  <a:cubicBezTo>
                    <a:pt x="18318" y="16570"/>
                    <a:pt x="18318" y="16570"/>
                    <a:pt x="18318" y="16570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6274"/>
                    <a:pt x="18424" y="16274"/>
                    <a:pt x="18424" y="16274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318" y="15682"/>
                    <a:pt x="18318" y="15682"/>
                    <a:pt x="18318" y="15682"/>
                  </a:cubicBezTo>
                  <a:close/>
                  <a:moveTo>
                    <a:pt x="18424" y="15978"/>
                  </a:moveTo>
                  <a:cubicBezTo>
                    <a:pt x="18424" y="15978"/>
                    <a:pt x="18424" y="15978"/>
                    <a:pt x="18424" y="15978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529" y="15978"/>
                    <a:pt x="18529" y="15978"/>
                    <a:pt x="18529" y="15978"/>
                  </a:cubicBezTo>
                  <a:cubicBezTo>
                    <a:pt x="18424" y="15978"/>
                    <a:pt x="18424" y="15978"/>
                    <a:pt x="18424" y="15978"/>
                  </a:cubicBezTo>
                  <a:close/>
                  <a:moveTo>
                    <a:pt x="18318" y="15386"/>
                  </a:moveTo>
                  <a:cubicBezTo>
                    <a:pt x="18318" y="15386"/>
                    <a:pt x="18318" y="15386"/>
                    <a:pt x="18318" y="15386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424" y="15978"/>
                    <a:pt x="18424" y="15978"/>
                    <a:pt x="18424" y="15978"/>
                  </a:cubicBezTo>
                  <a:cubicBezTo>
                    <a:pt x="18424" y="15682"/>
                    <a:pt x="18424" y="15682"/>
                    <a:pt x="18424" y="15682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318" y="15386"/>
                    <a:pt x="18318" y="15386"/>
                    <a:pt x="18318" y="15386"/>
                  </a:cubicBezTo>
                  <a:close/>
                  <a:moveTo>
                    <a:pt x="18529" y="15386"/>
                  </a:moveTo>
                  <a:cubicBezTo>
                    <a:pt x="18424" y="15386"/>
                    <a:pt x="18424" y="15386"/>
                    <a:pt x="18424" y="15386"/>
                  </a:cubicBezTo>
                  <a:cubicBezTo>
                    <a:pt x="18318" y="15682"/>
                    <a:pt x="18318" y="15682"/>
                    <a:pt x="18318" y="15682"/>
                  </a:cubicBezTo>
                  <a:cubicBezTo>
                    <a:pt x="18424" y="15682"/>
                    <a:pt x="18424" y="15682"/>
                    <a:pt x="18424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682"/>
                    <a:pt x="18529" y="15682"/>
                    <a:pt x="18529" y="15682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lose/>
                  <a:moveTo>
                    <a:pt x="18318" y="15090"/>
                  </a:move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lose/>
                  <a:moveTo>
                    <a:pt x="18529" y="14795"/>
                  </a:move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lose/>
                  <a:moveTo>
                    <a:pt x="18424" y="14795"/>
                  </a:moveTo>
                  <a:cubicBezTo>
                    <a:pt x="18424" y="14795"/>
                    <a:pt x="18424" y="14795"/>
                    <a:pt x="18424" y="14795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318" y="15090"/>
                    <a:pt x="18318" y="15090"/>
                    <a:pt x="18318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090"/>
                    <a:pt x="18424" y="15090"/>
                    <a:pt x="18424" y="15090"/>
                  </a:cubicBezTo>
                  <a:cubicBezTo>
                    <a:pt x="18424" y="15386"/>
                    <a:pt x="18424" y="15386"/>
                    <a:pt x="18424" y="15386"/>
                  </a:cubicBezTo>
                  <a:cubicBezTo>
                    <a:pt x="18424" y="15386"/>
                    <a:pt x="18424" y="15386"/>
                    <a:pt x="18424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386"/>
                    <a:pt x="18529" y="15386"/>
                    <a:pt x="18529" y="15386"/>
                  </a:cubicBezTo>
                  <a:cubicBezTo>
                    <a:pt x="18529" y="15090"/>
                    <a:pt x="18529" y="15090"/>
                    <a:pt x="18529" y="15090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529" y="14795"/>
                    <a:pt x="18529" y="14795"/>
                    <a:pt x="18529" y="14795"/>
                  </a:cubicBezTo>
                  <a:cubicBezTo>
                    <a:pt x="18424" y="14795"/>
                    <a:pt x="18424" y="14795"/>
                    <a:pt x="18424" y="14795"/>
                  </a:cubicBezTo>
                  <a:close/>
                  <a:moveTo>
                    <a:pt x="17259" y="16570"/>
                  </a:moveTo>
                  <a:cubicBezTo>
                    <a:pt x="17259" y="16570"/>
                    <a:pt x="17259" y="16570"/>
                    <a:pt x="17259" y="16570"/>
                  </a:cubicBezTo>
                  <a:cubicBezTo>
                    <a:pt x="17259" y="16570"/>
                    <a:pt x="17259" y="16570"/>
                    <a:pt x="17259" y="16570"/>
                  </a:cubicBezTo>
                  <a:cubicBezTo>
                    <a:pt x="17259" y="16570"/>
                    <a:pt x="17259" y="16570"/>
                    <a:pt x="17259" y="16570"/>
                  </a:cubicBezTo>
                  <a:close/>
                  <a:moveTo>
                    <a:pt x="17153" y="16866"/>
                  </a:moveTo>
                  <a:cubicBezTo>
                    <a:pt x="17259" y="16866"/>
                    <a:pt x="17259" y="16866"/>
                    <a:pt x="17259" y="16866"/>
                  </a:cubicBezTo>
                  <a:cubicBezTo>
                    <a:pt x="17259" y="16866"/>
                    <a:pt x="17259" y="16866"/>
                    <a:pt x="17259" y="16866"/>
                  </a:cubicBezTo>
                  <a:cubicBezTo>
                    <a:pt x="17153" y="16866"/>
                    <a:pt x="17153" y="16866"/>
                    <a:pt x="17153" y="16866"/>
                  </a:cubicBezTo>
                  <a:close/>
                  <a:moveTo>
                    <a:pt x="16729" y="17162"/>
                  </a:moveTo>
                  <a:cubicBezTo>
                    <a:pt x="16729" y="17458"/>
                    <a:pt x="16729" y="17458"/>
                    <a:pt x="16729" y="17458"/>
                  </a:cubicBezTo>
                  <a:cubicBezTo>
                    <a:pt x="16729" y="17458"/>
                    <a:pt x="16729" y="17458"/>
                    <a:pt x="16729" y="17458"/>
                  </a:cubicBezTo>
                  <a:cubicBezTo>
                    <a:pt x="16729" y="17458"/>
                    <a:pt x="16729" y="17162"/>
                    <a:pt x="16729" y="17162"/>
                  </a:cubicBezTo>
                  <a:close/>
                  <a:moveTo>
                    <a:pt x="16835" y="17162"/>
                  </a:moveTo>
                  <a:cubicBezTo>
                    <a:pt x="16729" y="17162"/>
                    <a:pt x="16729" y="17162"/>
                    <a:pt x="16729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ubicBezTo>
                    <a:pt x="16835" y="17162"/>
                    <a:pt x="16835" y="17162"/>
                    <a:pt x="16835" y="17162"/>
                  </a:cubicBezTo>
                  <a:close/>
                  <a:moveTo>
                    <a:pt x="16835" y="18049"/>
                  </a:moveTo>
                  <a:cubicBezTo>
                    <a:pt x="16835" y="18049"/>
                    <a:pt x="16835" y="18049"/>
                    <a:pt x="16835" y="18049"/>
                  </a:cubicBezTo>
                  <a:cubicBezTo>
                    <a:pt x="16729" y="18049"/>
                    <a:pt x="16729" y="18049"/>
                    <a:pt x="16729" y="18049"/>
                  </a:cubicBezTo>
                  <a:cubicBezTo>
                    <a:pt x="16729" y="18345"/>
                    <a:pt x="16729" y="18345"/>
                    <a:pt x="16729" y="18345"/>
                  </a:cubicBezTo>
                  <a:cubicBezTo>
                    <a:pt x="16835" y="18345"/>
                    <a:pt x="16835" y="18345"/>
                    <a:pt x="16835" y="18345"/>
                  </a:cubicBezTo>
                  <a:cubicBezTo>
                    <a:pt x="16835" y="18049"/>
                    <a:pt x="16835" y="18049"/>
                    <a:pt x="16835" y="18049"/>
                  </a:cubicBezTo>
                  <a:cubicBezTo>
                    <a:pt x="16835" y="18049"/>
                    <a:pt x="16835" y="18049"/>
                    <a:pt x="16835" y="18049"/>
                  </a:cubicBezTo>
                  <a:close/>
                  <a:moveTo>
                    <a:pt x="17047" y="17162"/>
                  </a:moveTo>
                  <a:cubicBezTo>
                    <a:pt x="16941" y="17458"/>
                    <a:pt x="16941" y="17458"/>
                    <a:pt x="16941" y="17458"/>
                  </a:cubicBezTo>
                  <a:cubicBezTo>
                    <a:pt x="16941" y="17458"/>
                    <a:pt x="16941" y="17458"/>
                    <a:pt x="16941" y="17458"/>
                  </a:cubicBezTo>
                  <a:cubicBezTo>
                    <a:pt x="16941" y="17458"/>
                    <a:pt x="16941" y="17458"/>
                    <a:pt x="16941" y="17458"/>
                  </a:cubicBezTo>
                  <a:cubicBezTo>
                    <a:pt x="16835" y="17753"/>
                    <a:pt x="16835" y="17753"/>
                    <a:pt x="16835" y="17753"/>
                  </a:cubicBezTo>
                  <a:cubicBezTo>
                    <a:pt x="16835" y="17753"/>
                    <a:pt x="16835" y="17753"/>
                    <a:pt x="16835" y="17753"/>
                  </a:cubicBezTo>
                  <a:cubicBezTo>
                    <a:pt x="16941" y="18049"/>
                    <a:pt x="16941" y="18049"/>
                    <a:pt x="16941" y="18049"/>
                  </a:cubicBezTo>
                  <a:cubicBezTo>
                    <a:pt x="16941" y="17753"/>
                    <a:pt x="16941" y="17753"/>
                    <a:pt x="16941" y="17753"/>
                  </a:cubicBezTo>
                  <a:cubicBezTo>
                    <a:pt x="17047" y="17458"/>
                    <a:pt x="17047" y="17458"/>
                    <a:pt x="17047" y="17458"/>
                  </a:cubicBezTo>
                  <a:cubicBezTo>
                    <a:pt x="17153" y="17162"/>
                    <a:pt x="17153" y="17162"/>
                    <a:pt x="17153" y="17162"/>
                  </a:cubicBezTo>
                  <a:cubicBezTo>
                    <a:pt x="17153" y="17162"/>
                    <a:pt x="17153" y="17162"/>
                    <a:pt x="17153" y="17162"/>
                  </a:cubicBezTo>
                  <a:cubicBezTo>
                    <a:pt x="17153" y="16866"/>
                    <a:pt x="17153" y="16866"/>
                    <a:pt x="17153" y="16866"/>
                  </a:cubicBezTo>
                  <a:cubicBezTo>
                    <a:pt x="17153" y="16866"/>
                    <a:pt x="17153" y="16866"/>
                    <a:pt x="17153" y="16866"/>
                  </a:cubicBezTo>
                  <a:cubicBezTo>
                    <a:pt x="17047" y="16866"/>
                    <a:pt x="17047" y="16866"/>
                    <a:pt x="17047" y="16866"/>
                  </a:cubicBezTo>
                  <a:cubicBezTo>
                    <a:pt x="17047" y="16866"/>
                    <a:pt x="17047" y="16866"/>
                    <a:pt x="17047" y="16866"/>
                  </a:cubicBezTo>
                  <a:cubicBezTo>
                    <a:pt x="17047" y="17162"/>
                    <a:pt x="17047" y="17162"/>
                    <a:pt x="17047" y="17162"/>
                  </a:cubicBezTo>
                  <a:close/>
                  <a:moveTo>
                    <a:pt x="16306" y="15978"/>
                  </a:moveTo>
                  <a:cubicBezTo>
                    <a:pt x="16412" y="15682"/>
                    <a:pt x="16412" y="15682"/>
                    <a:pt x="16412" y="15682"/>
                  </a:cubicBezTo>
                  <a:cubicBezTo>
                    <a:pt x="16306" y="15682"/>
                    <a:pt x="16306" y="15682"/>
                    <a:pt x="16306" y="15682"/>
                  </a:cubicBezTo>
                  <a:cubicBezTo>
                    <a:pt x="16306" y="15978"/>
                    <a:pt x="16306" y="15978"/>
                    <a:pt x="16306" y="15978"/>
                  </a:cubicBezTo>
                  <a:close/>
                  <a:moveTo>
                    <a:pt x="16094" y="16274"/>
                  </a:moveTo>
                  <a:cubicBezTo>
                    <a:pt x="16094" y="16274"/>
                    <a:pt x="16094" y="16274"/>
                    <a:pt x="16094" y="16274"/>
                  </a:cubicBezTo>
                  <a:cubicBezTo>
                    <a:pt x="16094" y="16274"/>
                    <a:pt x="16094" y="16274"/>
                    <a:pt x="16094" y="16274"/>
                  </a:cubicBezTo>
                  <a:cubicBezTo>
                    <a:pt x="16094" y="16274"/>
                    <a:pt x="16094" y="16274"/>
                    <a:pt x="16094" y="16274"/>
                  </a:cubicBezTo>
                  <a:close/>
                  <a:moveTo>
                    <a:pt x="16306" y="18049"/>
                  </a:moveTo>
                  <a:cubicBezTo>
                    <a:pt x="16200" y="18049"/>
                    <a:pt x="16200" y="18049"/>
                    <a:pt x="16200" y="18049"/>
                  </a:cubicBezTo>
                  <a:cubicBezTo>
                    <a:pt x="16200" y="18049"/>
                    <a:pt x="16200" y="18049"/>
                    <a:pt x="16200" y="18049"/>
                  </a:cubicBezTo>
                  <a:cubicBezTo>
                    <a:pt x="16306" y="18049"/>
                    <a:pt x="16306" y="18049"/>
                    <a:pt x="16306" y="18049"/>
                  </a:cubicBezTo>
                  <a:close/>
                  <a:moveTo>
                    <a:pt x="16094" y="17753"/>
                  </a:moveTo>
                  <a:cubicBezTo>
                    <a:pt x="16200" y="17458"/>
                    <a:pt x="16200" y="17458"/>
                    <a:pt x="16200" y="17458"/>
                  </a:cubicBezTo>
                  <a:cubicBezTo>
                    <a:pt x="16200" y="17753"/>
                    <a:pt x="16200" y="17753"/>
                    <a:pt x="16200" y="17753"/>
                  </a:cubicBezTo>
                  <a:cubicBezTo>
                    <a:pt x="16200" y="17753"/>
                    <a:pt x="16200" y="17753"/>
                    <a:pt x="16200" y="17753"/>
                  </a:cubicBezTo>
                  <a:cubicBezTo>
                    <a:pt x="16200" y="18049"/>
                    <a:pt x="16200" y="18049"/>
                    <a:pt x="16200" y="18049"/>
                  </a:cubicBezTo>
                  <a:cubicBezTo>
                    <a:pt x="16094" y="17753"/>
                    <a:pt x="16094" y="17753"/>
                    <a:pt x="16094" y="17753"/>
                  </a:cubicBezTo>
                  <a:cubicBezTo>
                    <a:pt x="16094" y="17753"/>
                    <a:pt x="16094" y="17753"/>
                    <a:pt x="16094" y="17753"/>
                  </a:cubicBezTo>
                  <a:close/>
                  <a:moveTo>
                    <a:pt x="15565" y="16866"/>
                  </a:move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671" y="16866"/>
                    <a:pt x="15671" y="16866"/>
                    <a:pt x="15671" y="16866"/>
                  </a:cubicBezTo>
                  <a:cubicBezTo>
                    <a:pt x="15565" y="16866"/>
                    <a:pt x="15565" y="16866"/>
                    <a:pt x="15565" y="16866"/>
                  </a:cubicBezTo>
                  <a:close/>
                  <a:moveTo>
                    <a:pt x="15671" y="18345"/>
                  </a:moveTo>
                  <a:cubicBezTo>
                    <a:pt x="15776" y="18345"/>
                    <a:pt x="15776" y="18345"/>
                    <a:pt x="15776" y="18345"/>
                  </a:cubicBezTo>
                  <a:cubicBezTo>
                    <a:pt x="15882" y="18345"/>
                    <a:pt x="15882" y="18345"/>
                    <a:pt x="15882" y="18345"/>
                  </a:cubicBezTo>
                  <a:cubicBezTo>
                    <a:pt x="15776" y="18345"/>
                    <a:pt x="15776" y="18345"/>
                    <a:pt x="15776" y="18345"/>
                  </a:cubicBezTo>
                  <a:cubicBezTo>
                    <a:pt x="15671" y="18345"/>
                    <a:pt x="15671" y="18345"/>
                    <a:pt x="15671" y="18345"/>
                  </a:cubicBezTo>
                  <a:close/>
                  <a:moveTo>
                    <a:pt x="15035" y="17458"/>
                  </a:move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162"/>
                    <a:pt x="15035" y="17162"/>
                    <a:pt x="15035" y="17162"/>
                  </a:cubicBezTo>
                  <a:cubicBezTo>
                    <a:pt x="15035" y="17458"/>
                    <a:pt x="15035" y="17458"/>
                    <a:pt x="15035" y="17458"/>
                  </a:cubicBezTo>
                  <a:close/>
                  <a:moveTo>
                    <a:pt x="15247" y="18049"/>
                  </a:moveTo>
                  <a:cubicBezTo>
                    <a:pt x="15353" y="18049"/>
                    <a:pt x="15353" y="18049"/>
                    <a:pt x="15353" y="18049"/>
                  </a:cubicBezTo>
                  <a:cubicBezTo>
                    <a:pt x="15459" y="18049"/>
                    <a:pt x="15459" y="18049"/>
                    <a:pt x="15459" y="18049"/>
                  </a:cubicBezTo>
                  <a:cubicBezTo>
                    <a:pt x="15459" y="18345"/>
                    <a:pt x="15459" y="18345"/>
                    <a:pt x="15459" y="18345"/>
                  </a:cubicBezTo>
                  <a:cubicBezTo>
                    <a:pt x="15353" y="18345"/>
                    <a:pt x="15353" y="18345"/>
                    <a:pt x="15353" y="18345"/>
                  </a:cubicBezTo>
                  <a:cubicBezTo>
                    <a:pt x="15247" y="18345"/>
                    <a:pt x="15247" y="18345"/>
                    <a:pt x="15247" y="18345"/>
                  </a:cubicBezTo>
                  <a:cubicBezTo>
                    <a:pt x="15247" y="18049"/>
                    <a:pt x="15247" y="18049"/>
                    <a:pt x="15247" y="18049"/>
                  </a:cubicBezTo>
                  <a:close/>
                  <a:moveTo>
                    <a:pt x="15141" y="18345"/>
                  </a:moveTo>
                  <a:cubicBezTo>
                    <a:pt x="15141" y="18049"/>
                    <a:pt x="15141" y="18049"/>
                    <a:pt x="15141" y="18049"/>
                  </a:cubicBezTo>
                  <a:cubicBezTo>
                    <a:pt x="15141" y="18345"/>
                    <a:pt x="15141" y="18345"/>
                    <a:pt x="15141" y="18345"/>
                  </a:cubicBezTo>
                  <a:cubicBezTo>
                    <a:pt x="15141" y="18345"/>
                    <a:pt x="15141" y="18345"/>
                    <a:pt x="15141" y="18345"/>
                  </a:cubicBezTo>
                  <a:close/>
                  <a:moveTo>
                    <a:pt x="14929" y="18049"/>
                  </a:moveTo>
                  <a:cubicBezTo>
                    <a:pt x="14929" y="18049"/>
                    <a:pt x="14929" y="18049"/>
                    <a:pt x="14929" y="18049"/>
                  </a:cubicBezTo>
                  <a:cubicBezTo>
                    <a:pt x="15035" y="18049"/>
                    <a:pt x="15035" y="18049"/>
                    <a:pt x="15035" y="18049"/>
                  </a:cubicBezTo>
                  <a:cubicBezTo>
                    <a:pt x="14929" y="18345"/>
                    <a:pt x="14929" y="18345"/>
                    <a:pt x="14929" y="18345"/>
                  </a:cubicBezTo>
                  <a:cubicBezTo>
                    <a:pt x="14929" y="18049"/>
                    <a:pt x="14929" y="18049"/>
                    <a:pt x="14929" y="18049"/>
                  </a:cubicBezTo>
                  <a:close/>
                  <a:moveTo>
                    <a:pt x="13129" y="20712"/>
                  </a:moveTo>
                  <a:cubicBezTo>
                    <a:pt x="13129" y="21008"/>
                    <a:pt x="13129" y="21008"/>
                    <a:pt x="13129" y="21008"/>
                  </a:cubicBezTo>
                  <a:cubicBezTo>
                    <a:pt x="13129" y="21008"/>
                    <a:pt x="13129" y="21008"/>
                    <a:pt x="13129" y="21008"/>
                  </a:cubicBezTo>
                  <a:cubicBezTo>
                    <a:pt x="13341" y="21008"/>
                    <a:pt x="13341" y="21008"/>
                    <a:pt x="13341" y="21008"/>
                  </a:cubicBezTo>
                  <a:cubicBezTo>
                    <a:pt x="13447" y="20712"/>
                    <a:pt x="13447" y="20712"/>
                    <a:pt x="13447" y="20712"/>
                  </a:cubicBezTo>
                  <a:cubicBezTo>
                    <a:pt x="13553" y="20712"/>
                    <a:pt x="13553" y="20712"/>
                    <a:pt x="13553" y="20712"/>
                  </a:cubicBezTo>
                  <a:cubicBezTo>
                    <a:pt x="13659" y="20712"/>
                    <a:pt x="13659" y="20712"/>
                    <a:pt x="13659" y="20712"/>
                  </a:cubicBezTo>
                  <a:cubicBezTo>
                    <a:pt x="13659" y="20416"/>
                    <a:pt x="13659" y="20416"/>
                    <a:pt x="13659" y="20416"/>
                  </a:cubicBezTo>
                  <a:cubicBezTo>
                    <a:pt x="13765" y="20416"/>
                    <a:pt x="13765" y="20416"/>
                    <a:pt x="13765" y="20416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976" y="19825"/>
                    <a:pt x="13976" y="19825"/>
                    <a:pt x="13976" y="19825"/>
                  </a:cubicBezTo>
                  <a:cubicBezTo>
                    <a:pt x="13871" y="19529"/>
                    <a:pt x="13871" y="19529"/>
                    <a:pt x="13871" y="19529"/>
                  </a:cubicBezTo>
                  <a:cubicBezTo>
                    <a:pt x="13765" y="19233"/>
                    <a:pt x="13765" y="19233"/>
                    <a:pt x="13765" y="19233"/>
                  </a:cubicBezTo>
                  <a:cubicBezTo>
                    <a:pt x="13765" y="19233"/>
                    <a:pt x="13765" y="19233"/>
                    <a:pt x="13765" y="19233"/>
                  </a:cubicBezTo>
                  <a:cubicBezTo>
                    <a:pt x="13659" y="19233"/>
                    <a:pt x="13659" y="19233"/>
                    <a:pt x="13659" y="19233"/>
                  </a:cubicBezTo>
                  <a:cubicBezTo>
                    <a:pt x="13659" y="19529"/>
                    <a:pt x="13659" y="19529"/>
                    <a:pt x="13659" y="19529"/>
                  </a:cubicBezTo>
                  <a:cubicBezTo>
                    <a:pt x="13553" y="19529"/>
                    <a:pt x="13553" y="19529"/>
                    <a:pt x="13553" y="19529"/>
                  </a:cubicBezTo>
                  <a:cubicBezTo>
                    <a:pt x="13553" y="19825"/>
                    <a:pt x="13553" y="19825"/>
                    <a:pt x="13553" y="19825"/>
                  </a:cubicBezTo>
                  <a:cubicBezTo>
                    <a:pt x="13447" y="19529"/>
                    <a:pt x="13447" y="19529"/>
                    <a:pt x="13447" y="19529"/>
                  </a:cubicBezTo>
                  <a:cubicBezTo>
                    <a:pt x="13447" y="19529"/>
                    <a:pt x="13447" y="19529"/>
                    <a:pt x="13447" y="19529"/>
                  </a:cubicBezTo>
                  <a:cubicBezTo>
                    <a:pt x="13341" y="19825"/>
                    <a:pt x="13341" y="19825"/>
                    <a:pt x="13341" y="19825"/>
                  </a:cubicBezTo>
                  <a:cubicBezTo>
                    <a:pt x="13235" y="20121"/>
                    <a:pt x="13235" y="20121"/>
                    <a:pt x="13235" y="20121"/>
                  </a:cubicBezTo>
                  <a:cubicBezTo>
                    <a:pt x="13235" y="20416"/>
                    <a:pt x="13235" y="20416"/>
                    <a:pt x="13235" y="20416"/>
                  </a:cubicBezTo>
                  <a:cubicBezTo>
                    <a:pt x="13129" y="20416"/>
                    <a:pt x="13129" y="20416"/>
                    <a:pt x="13129" y="20416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235" y="20712"/>
                    <a:pt x="13235" y="20712"/>
                    <a:pt x="13235" y="20712"/>
                  </a:cubicBezTo>
                  <a:cubicBezTo>
                    <a:pt x="13129" y="20712"/>
                    <a:pt x="13129" y="20712"/>
                    <a:pt x="13129" y="20712"/>
                  </a:cubicBezTo>
                  <a:close/>
                  <a:moveTo>
                    <a:pt x="13024" y="21008"/>
                  </a:moveTo>
                  <a:cubicBezTo>
                    <a:pt x="13129" y="20712"/>
                    <a:pt x="13129" y="20712"/>
                    <a:pt x="13129" y="20712"/>
                  </a:cubicBezTo>
                  <a:cubicBezTo>
                    <a:pt x="13024" y="20712"/>
                    <a:pt x="13024" y="20712"/>
                    <a:pt x="13024" y="20712"/>
                  </a:cubicBezTo>
                  <a:cubicBezTo>
                    <a:pt x="13024" y="20712"/>
                    <a:pt x="13024" y="20712"/>
                    <a:pt x="13024" y="20712"/>
                  </a:cubicBezTo>
                  <a:cubicBezTo>
                    <a:pt x="13024" y="21008"/>
                    <a:pt x="13024" y="21008"/>
                    <a:pt x="13024" y="21008"/>
                  </a:cubicBezTo>
                  <a:close/>
                  <a:moveTo>
                    <a:pt x="13024" y="21008"/>
                  </a:moveTo>
                  <a:cubicBezTo>
                    <a:pt x="13024" y="21008"/>
                    <a:pt x="13024" y="21008"/>
                    <a:pt x="13024" y="21008"/>
                  </a:cubicBezTo>
                  <a:cubicBezTo>
                    <a:pt x="13024" y="21304"/>
                    <a:pt x="13024" y="21304"/>
                    <a:pt x="13024" y="21304"/>
                  </a:cubicBezTo>
                  <a:cubicBezTo>
                    <a:pt x="12812" y="21304"/>
                    <a:pt x="12812" y="21304"/>
                    <a:pt x="12812" y="21304"/>
                  </a:cubicBezTo>
                  <a:cubicBezTo>
                    <a:pt x="12812" y="21600"/>
                    <a:pt x="12812" y="21600"/>
                    <a:pt x="12812" y="21600"/>
                  </a:cubicBezTo>
                  <a:cubicBezTo>
                    <a:pt x="12812" y="21600"/>
                    <a:pt x="12812" y="21600"/>
                    <a:pt x="12812" y="21600"/>
                  </a:cubicBezTo>
                  <a:cubicBezTo>
                    <a:pt x="13024" y="21304"/>
                    <a:pt x="13024" y="21304"/>
                    <a:pt x="13024" y="21304"/>
                  </a:cubicBezTo>
                  <a:cubicBezTo>
                    <a:pt x="13129" y="21304"/>
                    <a:pt x="13129" y="21304"/>
                    <a:pt x="13129" y="21304"/>
                  </a:cubicBezTo>
                  <a:cubicBezTo>
                    <a:pt x="13024" y="21008"/>
                    <a:pt x="13024" y="21008"/>
                    <a:pt x="13024" y="21008"/>
                  </a:cubicBezTo>
                  <a:close/>
                  <a:moveTo>
                    <a:pt x="12388" y="21008"/>
                  </a:moveTo>
                  <a:cubicBezTo>
                    <a:pt x="12388" y="21008"/>
                    <a:pt x="12388" y="21008"/>
                    <a:pt x="12388" y="21008"/>
                  </a:cubicBezTo>
                  <a:cubicBezTo>
                    <a:pt x="12388" y="21304"/>
                    <a:pt x="12388" y="21304"/>
                    <a:pt x="12388" y="21304"/>
                  </a:cubicBezTo>
                  <a:cubicBezTo>
                    <a:pt x="12388" y="21304"/>
                    <a:pt x="12388" y="21304"/>
                    <a:pt x="12388" y="21304"/>
                  </a:cubicBezTo>
                  <a:cubicBezTo>
                    <a:pt x="12282" y="21304"/>
                    <a:pt x="12282" y="21304"/>
                    <a:pt x="12282" y="21304"/>
                  </a:cubicBezTo>
                  <a:cubicBezTo>
                    <a:pt x="12282" y="21008"/>
                    <a:pt x="12282" y="21008"/>
                    <a:pt x="12282" y="21008"/>
                  </a:cubicBezTo>
                  <a:cubicBezTo>
                    <a:pt x="12388" y="21008"/>
                    <a:pt x="12388" y="21008"/>
                    <a:pt x="12388" y="21008"/>
                  </a:cubicBezTo>
                  <a:close/>
                  <a:moveTo>
                    <a:pt x="11012" y="19825"/>
                  </a:moveTo>
                  <a:cubicBezTo>
                    <a:pt x="11224" y="19529"/>
                    <a:pt x="11224" y="19529"/>
                    <a:pt x="11224" y="19529"/>
                  </a:cubicBezTo>
                  <a:cubicBezTo>
                    <a:pt x="11329" y="19825"/>
                    <a:pt x="11329" y="19825"/>
                    <a:pt x="11329" y="19825"/>
                  </a:cubicBezTo>
                  <a:cubicBezTo>
                    <a:pt x="11435" y="19825"/>
                    <a:pt x="11435" y="19825"/>
                    <a:pt x="11435" y="19825"/>
                  </a:cubicBezTo>
                  <a:cubicBezTo>
                    <a:pt x="11541" y="19529"/>
                    <a:pt x="11541" y="19529"/>
                    <a:pt x="11541" y="19529"/>
                  </a:cubicBezTo>
                  <a:cubicBezTo>
                    <a:pt x="11647" y="19825"/>
                    <a:pt x="11647" y="19825"/>
                    <a:pt x="11647" y="19825"/>
                  </a:cubicBezTo>
                  <a:cubicBezTo>
                    <a:pt x="11647" y="19825"/>
                    <a:pt x="11647" y="19825"/>
                    <a:pt x="11647" y="19825"/>
                  </a:cubicBezTo>
                  <a:cubicBezTo>
                    <a:pt x="11753" y="19825"/>
                    <a:pt x="11753" y="19825"/>
                    <a:pt x="11753" y="19825"/>
                  </a:cubicBezTo>
                  <a:cubicBezTo>
                    <a:pt x="11859" y="20121"/>
                    <a:pt x="11859" y="20121"/>
                    <a:pt x="11859" y="20121"/>
                  </a:cubicBezTo>
                  <a:cubicBezTo>
                    <a:pt x="11859" y="20416"/>
                    <a:pt x="11859" y="20416"/>
                    <a:pt x="11859" y="20416"/>
                  </a:cubicBezTo>
                  <a:cubicBezTo>
                    <a:pt x="11859" y="20712"/>
                    <a:pt x="11859" y="20712"/>
                    <a:pt x="11859" y="20712"/>
                  </a:cubicBezTo>
                  <a:cubicBezTo>
                    <a:pt x="11753" y="20712"/>
                    <a:pt x="11753" y="20712"/>
                    <a:pt x="11753" y="20712"/>
                  </a:cubicBezTo>
                  <a:cubicBezTo>
                    <a:pt x="11647" y="20712"/>
                    <a:pt x="11647" y="20712"/>
                    <a:pt x="11647" y="20712"/>
                  </a:cubicBezTo>
                  <a:cubicBezTo>
                    <a:pt x="11541" y="20712"/>
                    <a:pt x="11541" y="20712"/>
                    <a:pt x="11541" y="20712"/>
                  </a:cubicBezTo>
                  <a:cubicBezTo>
                    <a:pt x="11435" y="20416"/>
                    <a:pt x="11435" y="20416"/>
                    <a:pt x="11435" y="20416"/>
                  </a:cubicBezTo>
                  <a:cubicBezTo>
                    <a:pt x="11329" y="20416"/>
                    <a:pt x="11329" y="20416"/>
                    <a:pt x="11329" y="20416"/>
                  </a:cubicBezTo>
                  <a:cubicBezTo>
                    <a:pt x="11329" y="20121"/>
                    <a:pt x="11329" y="20121"/>
                    <a:pt x="11329" y="20121"/>
                  </a:cubicBezTo>
                  <a:cubicBezTo>
                    <a:pt x="11224" y="20121"/>
                    <a:pt x="11224" y="20121"/>
                    <a:pt x="11224" y="20121"/>
                  </a:cubicBezTo>
                  <a:cubicBezTo>
                    <a:pt x="11118" y="20121"/>
                    <a:pt x="11118" y="20121"/>
                    <a:pt x="11118" y="20121"/>
                  </a:cubicBezTo>
                  <a:cubicBezTo>
                    <a:pt x="11012" y="19825"/>
                    <a:pt x="11012" y="19825"/>
                    <a:pt x="11012" y="19825"/>
                  </a:cubicBezTo>
                  <a:cubicBezTo>
                    <a:pt x="11012" y="19825"/>
                    <a:pt x="11012" y="19825"/>
                    <a:pt x="11012" y="19825"/>
                  </a:cubicBezTo>
                  <a:close/>
                  <a:moveTo>
                    <a:pt x="9529" y="16866"/>
                  </a:moveTo>
                  <a:cubicBezTo>
                    <a:pt x="9635" y="17162"/>
                    <a:pt x="9635" y="17162"/>
                    <a:pt x="9635" y="17162"/>
                  </a:cubicBezTo>
                  <a:cubicBezTo>
                    <a:pt x="9635" y="16866"/>
                    <a:pt x="9635" y="16866"/>
                    <a:pt x="9635" y="16866"/>
                  </a:cubicBezTo>
                  <a:cubicBezTo>
                    <a:pt x="9635" y="17162"/>
                    <a:pt x="9635" y="17162"/>
                    <a:pt x="9635" y="17162"/>
                  </a:cubicBezTo>
                  <a:cubicBezTo>
                    <a:pt x="9529" y="17162"/>
                    <a:pt x="9529" y="17162"/>
                    <a:pt x="9529" y="17162"/>
                  </a:cubicBezTo>
                  <a:cubicBezTo>
                    <a:pt x="9529" y="16866"/>
                    <a:pt x="9529" y="16866"/>
                    <a:pt x="9529" y="16866"/>
                  </a:cubicBezTo>
                  <a:close/>
                  <a:moveTo>
                    <a:pt x="9318" y="16570"/>
                  </a:moveTo>
                  <a:cubicBezTo>
                    <a:pt x="9318" y="16866"/>
                    <a:pt x="9318" y="16866"/>
                    <a:pt x="9318" y="16866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529" y="16570"/>
                    <a:pt x="9529" y="16570"/>
                    <a:pt x="9529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424" y="16570"/>
                    <a:pt x="9424" y="16570"/>
                    <a:pt x="9424" y="16570"/>
                  </a:cubicBezTo>
                  <a:cubicBezTo>
                    <a:pt x="9318" y="16570"/>
                    <a:pt x="9318" y="16570"/>
                    <a:pt x="9318" y="16570"/>
                  </a:cubicBezTo>
                  <a:cubicBezTo>
                    <a:pt x="9318" y="16570"/>
                    <a:pt x="9318" y="16570"/>
                    <a:pt x="9318" y="16570"/>
                  </a:cubicBezTo>
                  <a:cubicBezTo>
                    <a:pt x="9318" y="16570"/>
                    <a:pt x="9318" y="16570"/>
                    <a:pt x="9318" y="16570"/>
                  </a:cubicBezTo>
                  <a:close/>
                  <a:moveTo>
                    <a:pt x="14294" y="17753"/>
                  </a:moveTo>
                  <a:cubicBezTo>
                    <a:pt x="14400" y="17753"/>
                    <a:pt x="14400" y="17753"/>
                    <a:pt x="14400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612" y="17753"/>
                    <a:pt x="14612" y="17753"/>
                    <a:pt x="14612" y="17753"/>
                  </a:cubicBezTo>
                  <a:cubicBezTo>
                    <a:pt x="14718" y="17753"/>
                    <a:pt x="14718" y="17753"/>
                    <a:pt x="14718" y="17753"/>
                  </a:cubicBezTo>
                  <a:cubicBezTo>
                    <a:pt x="14824" y="17458"/>
                    <a:pt x="14824" y="17458"/>
                    <a:pt x="14824" y="17458"/>
                  </a:cubicBezTo>
                  <a:cubicBezTo>
                    <a:pt x="14824" y="17458"/>
                    <a:pt x="14824" y="17458"/>
                    <a:pt x="14824" y="17458"/>
                  </a:cubicBezTo>
                  <a:cubicBezTo>
                    <a:pt x="14718" y="17458"/>
                    <a:pt x="14718" y="17458"/>
                    <a:pt x="14718" y="17458"/>
                  </a:cubicBezTo>
                  <a:cubicBezTo>
                    <a:pt x="14612" y="17458"/>
                    <a:pt x="14612" y="17458"/>
                    <a:pt x="14612" y="17458"/>
                  </a:cubicBezTo>
                  <a:cubicBezTo>
                    <a:pt x="14506" y="17458"/>
                    <a:pt x="14506" y="17458"/>
                    <a:pt x="14506" y="17458"/>
                  </a:cubicBezTo>
                  <a:cubicBezTo>
                    <a:pt x="14400" y="17458"/>
                    <a:pt x="14400" y="17458"/>
                    <a:pt x="14400" y="17458"/>
                  </a:cubicBezTo>
                  <a:cubicBezTo>
                    <a:pt x="14294" y="17458"/>
                    <a:pt x="14294" y="17458"/>
                    <a:pt x="14294" y="17458"/>
                  </a:cubicBezTo>
                  <a:cubicBezTo>
                    <a:pt x="14294" y="17753"/>
                    <a:pt x="14294" y="17753"/>
                    <a:pt x="14294" y="17753"/>
                  </a:cubicBezTo>
                  <a:cubicBezTo>
                    <a:pt x="14294" y="17753"/>
                    <a:pt x="14294" y="17753"/>
                    <a:pt x="14294" y="17753"/>
                  </a:cubicBezTo>
                  <a:close/>
                  <a:moveTo>
                    <a:pt x="14188" y="18049"/>
                  </a:move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345"/>
                    <a:pt x="14188" y="18345"/>
                    <a:pt x="14188" y="18345"/>
                  </a:cubicBezTo>
                  <a:cubicBezTo>
                    <a:pt x="14188" y="18049"/>
                    <a:pt x="14188" y="18049"/>
                    <a:pt x="14188" y="18049"/>
                  </a:cubicBezTo>
                  <a:close/>
                  <a:moveTo>
                    <a:pt x="13765" y="18049"/>
                  </a:move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345"/>
                    <a:pt x="13659" y="18345"/>
                    <a:pt x="13659" y="18345"/>
                  </a:cubicBezTo>
                  <a:cubicBezTo>
                    <a:pt x="13659" y="18641"/>
                    <a:pt x="13659" y="18641"/>
                    <a:pt x="13659" y="18641"/>
                  </a:cubicBezTo>
                  <a:cubicBezTo>
                    <a:pt x="13765" y="18641"/>
                    <a:pt x="13765" y="18641"/>
                    <a:pt x="13765" y="18641"/>
                  </a:cubicBezTo>
                  <a:cubicBezTo>
                    <a:pt x="13871" y="18345"/>
                    <a:pt x="13871" y="18345"/>
                    <a:pt x="13871" y="18345"/>
                  </a:cubicBezTo>
                  <a:cubicBezTo>
                    <a:pt x="13976" y="18345"/>
                    <a:pt x="13976" y="18345"/>
                    <a:pt x="13976" y="18345"/>
                  </a:cubicBezTo>
                  <a:cubicBezTo>
                    <a:pt x="13871" y="18049"/>
                    <a:pt x="13871" y="18049"/>
                    <a:pt x="13871" y="18049"/>
                  </a:cubicBezTo>
                  <a:cubicBezTo>
                    <a:pt x="13765" y="18345"/>
                    <a:pt x="13765" y="18345"/>
                    <a:pt x="13765" y="18345"/>
                  </a:cubicBezTo>
                  <a:cubicBezTo>
                    <a:pt x="13765" y="18049"/>
                    <a:pt x="13765" y="18049"/>
                    <a:pt x="13765" y="18049"/>
                  </a:cubicBezTo>
                  <a:close/>
                  <a:moveTo>
                    <a:pt x="13447" y="18641"/>
                  </a:moveTo>
                  <a:cubicBezTo>
                    <a:pt x="13447" y="18641"/>
                    <a:pt x="13447" y="18641"/>
                    <a:pt x="13447" y="18641"/>
                  </a:cubicBezTo>
                  <a:cubicBezTo>
                    <a:pt x="13553" y="18641"/>
                    <a:pt x="13553" y="18641"/>
                    <a:pt x="13553" y="18641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553" y="18345"/>
                    <a:pt x="13553" y="18345"/>
                    <a:pt x="13553" y="18345"/>
                  </a:cubicBezTo>
                  <a:cubicBezTo>
                    <a:pt x="13447" y="18641"/>
                    <a:pt x="13447" y="18641"/>
                    <a:pt x="13447" y="18641"/>
                  </a:cubicBezTo>
                  <a:cubicBezTo>
                    <a:pt x="13447" y="18641"/>
                    <a:pt x="13447" y="18641"/>
                    <a:pt x="13447" y="18641"/>
                  </a:cubicBezTo>
                  <a:close/>
                  <a:moveTo>
                    <a:pt x="13129" y="18641"/>
                  </a:moveTo>
                  <a:cubicBezTo>
                    <a:pt x="13235" y="18345"/>
                    <a:pt x="13235" y="18345"/>
                    <a:pt x="13235" y="18345"/>
                  </a:cubicBezTo>
                  <a:cubicBezTo>
                    <a:pt x="13235" y="18345"/>
                    <a:pt x="13235" y="18345"/>
                    <a:pt x="13235" y="18345"/>
                  </a:cubicBezTo>
                  <a:cubicBezTo>
                    <a:pt x="13235" y="18345"/>
                    <a:pt x="13235" y="18345"/>
                    <a:pt x="13235" y="18345"/>
                  </a:cubicBezTo>
                  <a:cubicBezTo>
                    <a:pt x="13341" y="18345"/>
                    <a:pt x="13341" y="18345"/>
                    <a:pt x="13341" y="18345"/>
                  </a:cubicBezTo>
                  <a:cubicBezTo>
                    <a:pt x="13341" y="18345"/>
                    <a:pt x="13341" y="18345"/>
                    <a:pt x="13341" y="18345"/>
                  </a:cubicBezTo>
                  <a:cubicBezTo>
                    <a:pt x="13447" y="18345"/>
                    <a:pt x="13447" y="18345"/>
                    <a:pt x="13447" y="18345"/>
                  </a:cubicBezTo>
                  <a:cubicBezTo>
                    <a:pt x="13341" y="18641"/>
                    <a:pt x="13341" y="18641"/>
                    <a:pt x="13341" y="18641"/>
                  </a:cubicBezTo>
                  <a:cubicBezTo>
                    <a:pt x="13235" y="18641"/>
                    <a:pt x="13235" y="18641"/>
                    <a:pt x="13235" y="18641"/>
                  </a:cubicBezTo>
                  <a:cubicBezTo>
                    <a:pt x="13129" y="18641"/>
                    <a:pt x="13129" y="18641"/>
                    <a:pt x="13129" y="18641"/>
                  </a:cubicBezTo>
                  <a:cubicBezTo>
                    <a:pt x="13129" y="18641"/>
                    <a:pt x="13129" y="18641"/>
                    <a:pt x="13129" y="18641"/>
                  </a:cubicBezTo>
                  <a:close/>
                  <a:moveTo>
                    <a:pt x="13024" y="18641"/>
                  </a:moveTo>
                  <a:cubicBezTo>
                    <a:pt x="12918" y="18641"/>
                    <a:pt x="12918" y="18641"/>
                    <a:pt x="12918" y="18641"/>
                  </a:cubicBezTo>
                  <a:cubicBezTo>
                    <a:pt x="12918" y="18937"/>
                    <a:pt x="12918" y="18937"/>
                    <a:pt x="12918" y="18937"/>
                  </a:cubicBezTo>
                  <a:cubicBezTo>
                    <a:pt x="12918" y="18641"/>
                    <a:pt x="12918" y="18641"/>
                    <a:pt x="12918" y="18641"/>
                  </a:cubicBezTo>
                  <a:cubicBezTo>
                    <a:pt x="13024" y="18641"/>
                    <a:pt x="13024" y="18641"/>
                    <a:pt x="13024" y="18641"/>
                  </a:cubicBezTo>
                  <a:close/>
                  <a:moveTo>
                    <a:pt x="13129" y="18345"/>
                  </a:moveTo>
                  <a:cubicBezTo>
                    <a:pt x="13024" y="18345"/>
                    <a:pt x="13024" y="18345"/>
                    <a:pt x="13024" y="18345"/>
                  </a:cubicBezTo>
                  <a:cubicBezTo>
                    <a:pt x="13024" y="18345"/>
                    <a:pt x="13024" y="18345"/>
                    <a:pt x="13024" y="18345"/>
                  </a:cubicBezTo>
                  <a:cubicBezTo>
                    <a:pt x="13129" y="18345"/>
                    <a:pt x="13129" y="18345"/>
                    <a:pt x="13129" y="18345"/>
                  </a:cubicBezTo>
                  <a:cubicBezTo>
                    <a:pt x="13129" y="18345"/>
                    <a:pt x="13129" y="18345"/>
                    <a:pt x="13129" y="18345"/>
                  </a:cubicBezTo>
                  <a:close/>
                  <a:moveTo>
                    <a:pt x="11435" y="18641"/>
                  </a:moveTo>
                  <a:cubicBezTo>
                    <a:pt x="11435" y="18641"/>
                    <a:pt x="11435" y="18641"/>
                    <a:pt x="11435" y="18641"/>
                  </a:cubicBezTo>
                  <a:cubicBezTo>
                    <a:pt x="11541" y="18345"/>
                    <a:pt x="11541" y="18345"/>
                    <a:pt x="11541" y="18345"/>
                  </a:cubicBezTo>
                  <a:cubicBezTo>
                    <a:pt x="11859" y="18049"/>
                    <a:pt x="11859" y="18049"/>
                    <a:pt x="11859" y="18049"/>
                  </a:cubicBezTo>
                  <a:cubicBezTo>
                    <a:pt x="11965" y="18345"/>
                    <a:pt x="11965" y="18345"/>
                    <a:pt x="11965" y="18345"/>
                  </a:cubicBezTo>
                  <a:cubicBezTo>
                    <a:pt x="11965" y="18345"/>
                    <a:pt x="11965" y="18345"/>
                    <a:pt x="11965" y="18345"/>
                  </a:cubicBezTo>
                  <a:cubicBezTo>
                    <a:pt x="12071" y="18345"/>
                    <a:pt x="12071" y="18345"/>
                    <a:pt x="12071" y="18345"/>
                  </a:cubicBezTo>
                  <a:cubicBezTo>
                    <a:pt x="12282" y="18641"/>
                    <a:pt x="12282" y="18641"/>
                    <a:pt x="12282" y="18641"/>
                  </a:cubicBezTo>
                  <a:cubicBezTo>
                    <a:pt x="12388" y="18345"/>
                    <a:pt x="12388" y="18345"/>
                    <a:pt x="12388" y="18345"/>
                  </a:cubicBezTo>
                  <a:cubicBezTo>
                    <a:pt x="12494" y="18641"/>
                    <a:pt x="12494" y="18641"/>
                    <a:pt x="12494" y="18641"/>
                  </a:cubicBezTo>
                  <a:cubicBezTo>
                    <a:pt x="12494" y="18641"/>
                    <a:pt x="12494" y="18641"/>
                    <a:pt x="12494" y="18641"/>
                  </a:cubicBezTo>
                  <a:cubicBezTo>
                    <a:pt x="12600" y="18641"/>
                    <a:pt x="12600" y="18641"/>
                    <a:pt x="12600" y="18641"/>
                  </a:cubicBezTo>
                  <a:cubicBezTo>
                    <a:pt x="12706" y="18345"/>
                    <a:pt x="12706" y="18345"/>
                    <a:pt x="12706" y="18345"/>
                  </a:cubicBezTo>
                  <a:cubicBezTo>
                    <a:pt x="12812" y="18345"/>
                    <a:pt x="12812" y="18345"/>
                    <a:pt x="12812" y="18345"/>
                  </a:cubicBezTo>
                  <a:cubicBezTo>
                    <a:pt x="12812" y="18049"/>
                    <a:pt x="12812" y="18049"/>
                    <a:pt x="12812" y="18049"/>
                  </a:cubicBezTo>
                  <a:cubicBezTo>
                    <a:pt x="12812" y="18049"/>
                    <a:pt x="12812" y="18049"/>
                    <a:pt x="12812" y="18049"/>
                  </a:cubicBezTo>
                  <a:cubicBezTo>
                    <a:pt x="12918" y="18049"/>
                    <a:pt x="12918" y="18049"/>
                    <a:pt x="12918" y="18049"/>
                  </a:cubicBezTo>
                  <a:cubicBezTo>
                    <a:pt x="13024" y="18049"/>
                    <a:pt x="13024" y="18049"/>
                    <a:pt x="13024" y="18049"/>
                  </a:cubicBezTo>
                  <a:cubicBezTo>
                    <a:pt x="13024" y="18345"/>
                    <a:pt x="13024" y="18345"/>
                    <a:pt x="13024" y="18345"/>
                  </a:cubicBezTo>
                  <a:cubicBezTo>
                    <a:pt x="12918" y="18345"/>
                    <a:pt x="12918" y="18345"/>
                    <a:pt x="12918" y="18345"/>
                  </a:cubicBezTo>
                  <a:cubicBezTo>
                    <a:pt x="12918" y="18641"/>
                    <a:pt x="12918" y="18641"/>
                    <a:pt x="12918" y="18641"/>
                  </a:cubicBezTo>
                  <a:cubicBezTo>
                    <a:pt x="12812" y="18641"/>
                    <a:pt x="12812" y="18641"/>
                    <a:pt x="12812" y="18641"/>
                  </a:cubicBezTo>
                  <a:cubicBezTo>
                    <a:pt x="12706" y="18937"/>
                    <a:pt x="12706" y="18937"/>
                    <a:pt x="12706" y="18937"/>
                  </a:cubicBezTo>
                  <a:cubicBezTo>
                    <a:pt x="12706" y="18937"/>
                    <a:pt x="12706" y="18937"/>
                    <a:pt x="12706" y="18937"/>
                  </a:cubicBezTo>
                  <a:cubicBezTo>
                    <a:pt x="12600" y="18937"/>
                    <a:pt x="12600" y="18937"/>
                    <a:pt x="12600" y="18937"/>
                  </a:cubicBezTo>
                  <a:cubicBezTo>
                    <a:pt x="12494" y="18937"/>
                    <a:pt x="12494" y="18937"/>
                    <a:pt x="12494" y="18937"/>
                  </a:cubicBezTo>
                  <a:cubicBezTo>
                    <a:pt x="12282" y="18937"/>
                    <a:pt x="12282" y="18937"/>
                    <a:pt x="12282" y="18937"/>
                  </a:cubicBezTo>
                  <a:cubicBezTo>
                    <a:pt x="12176" y="18937"/>
                    <a:pt x="12176" y="18937"/>
                    <a:pt x="12176" y="18937"/>
                  </a:cubicBezTo>
                  <a:cubicBezTo>
                    <a:pt x="12071" y="18937"/>
                    <a:pt x="12071" y="18937"/>
                    <a:pt x="12071" y="18937"/>
                  </a:cubicBezTo>
                  <a:cubicBezTo>
                    <a:pt x="12071" y="19233"/>
                    <a:pt x="12071" y="19233"/>
                    <a:pt x="12071" y="19233"/>
                  </a:cubicBezTo>
                  <a:cubicBezTo>
                    <a:pt x="11965" y="19233"/>
                    <a:pt x="11965" y="19233"/>
                    <a:pt x="11965" y="19233"/>
                  </a:cubicBezTo>
                  <a:cubicBezTo>
                    <a:pt x="11965" y="18937"/>
                    <a:pt x="11965" y="18937"/>
                    <a:pt x="11965" y="18937"/>
                  </a:cubicBezTo>
                  <a:cubicBezTo>
                    <a:pt x="11859" y="19233"/>
                    <a:pt x="11859" y="19233"/>
                    <a:pt x="11859" y="19233"/>
                  </a:cubicBezTo>
                  <a:cubicBezTo>
                    <a:pt x="11753" y="18937"/>
                    <a:pt x="11753" y="18937"/>
                    <a:pt x="11753" y="18937"/>
                  </a:cubicBezTo>
                  <a:cubicBezTo>
                    <a:pt x="11753" y="18937"/>
                    <a:pt x="11753" y="18937"/>
                    <a:pt x="11753" y="18937"/>
                  </a:cubicBezTo>
                  <a:cubicBezTo>
                    <a:pt x="11647" y="18937"/>
                    <a:pt x="11647" y="18937"/>
                    <a:pt x="11647" y="18937"/>
                  </a:cubicBezTo>
                  <a:cubicBezTo>
                    <a:pt x="11541" y="18937"/>
                    <a:pt x="11541" y="18937"/>
                    <a:pt x="11541" y="18937"/>
                  </a:cubicBezTo>
                  <a:cubicBezTo>
                    <a:pt x="11541" y="18937"/>
                    <a:pt x="11541" y="18937"/>
                    <a:pt x="11541" y="18937"/>
                  </a:cubicBezTo>
                  <a:cubicBezTo>
                    <a:pt x="11435" y="18937"/>
                    <a:pt x="11435" y="18937"/>
                    <a:pt x="11435" y="18937"/>
                  </a:cubicBezTo>
                  <a:cubicBezTo>
                    <a:pt x="11435" y="18641"/>
                    <a:pt x="11435" y="18641"/>
                    <a:pt x="11435" y="18641"/>
                  </a:cubicBezTo>
                  <a:close/>
                  <a:moveTo>
                    <a:pt x="11329" y="18641"/>
                  </a:moveTo>
                  <a:cubicBezTo>
                    <a:pt x="11329" y="18937"/>
                    <a:pt x="11329" y="18937"/>
                    <a:pt x="11329" y="18937"/>
                  </a:cubicBezTo>
                  <a:cubicBezTo>
                    <a:pt x="11435" y="18937"/>
                    <a:pt x="11435" y="18937"/>
                    <a:pt x="11435" y="18937"/>
                  </a:cubicBezTo>
                  <a:cubicBezTo>
                    <a:pt x="11435" y="18641"/>
                    <a:pt x="11435" y="18641"/>
                    <a:pt x="11435" y="18641"/>
                  </a:cubicBezTo>
                  <a:cubicBezTo>
                    <a:pt x="11329" y="18641"/>
                    <a:pt x="11329" y="18641"/>
                    <a:pt x="11329" y="18641"/>
                  </a:cubicBezTo>
                  <a:close/>
                  <a:moveTo>
                    <a:pt x="11329" y="18641"/>
                  </a:moveTo>
                  <a:cubicBezTo>
                    <a:pt x="11224" y="18641"/>
                    <a:pt x="11224" y="18641"/>
                    <a:pt x="11224" y="18641"/>
                  </a:cubicBezTo>
                  <a:cubicBezTo>
                    <a:pt x="11224" y="18937"/>
                    <a:pt x="11224" y="18937"/>
                    <a:pt x="11224" y="18937"/>
                  </a:cubicBezTo>
                  <a:cubicBezTo>
                    <a:pt x="11224" y="18937"/>
                    <a:pt x="11224" y="18937"/>
                    <a:pt x="11224" y="18937"/>
                  </a:cubicBezTo>
                  <a:cubicBezTo>
                    <a:pt x="11329" y="18641"/>
                    <a:pt x="11329" y="18641"/>
                    <a:pt x="11329" y="18641"/>
                  </a:cubicBezTo>
                  <a:cubicBezTo>
                    <a:pt x="11329" y="18641"/>
                    <a:pt x="11329" y="18641"/>
                    <a:pt x="11329" y="18641"/>
                  </a:cubicBezTo>
                  <a:close/>
                  <a:moveTo>
                    <a:pt x="9953" y="18641"/>
                  </a:moveTo>
                  <a:cubicBezTo>
                    <a:pt x="9953" y="18937"/>
                    <a:pt x="9953" y="18937"/>
                    <a:pt x="9953" y="18937"/>
                  </a:cubicBezTo>
                  <a:cubicBezTo>
                    <a:pt x="9953" y="18937"/>
                    <a:pt x="9953" y="18937"/>
                    <a:pt x="9953" y="18937"/>
                  </a:cubicBezTo>
                  <a:cubicBezTo>
                    <a:pt x="9953" y="18937"/>
                    <a:pt x="9953" y="18937"/>
                    <a:pt x="9953" y="18937"/>
                  </a:cubicBezTo>
                  <a:cubicBezTo>
                    <a:pt x="10059" y="19233"/>
                    <a:pt x="10059" y="19233"/>
                    <a:pt x="10059" y="19233"/>
                  </a:cubicBezTo>
                  <a:cubicBezTo>
                    <a:pt x="10059" y="19233"/>
                    <a:pt x="10059" y="19233"/>
                    <a:pt x="10059" y="19233"/>
                  </a:cubicBezTo>
                  <a:cubicBezTo>
                    <a:pt x="10165" y="19233"/>
                    <a:pt x="10165" y="19233"/>
                    <a:pt x="10165" y="19233"/>
                  </a:cubicBezTo>
                  <a:cubicBezTo>
                    <a:pt x="10271" y="19233"/>
                    <a:pt x="10271" y="19233"/>
                    <a:pt x="10271" y="19233"/>
                  </a:cubicBezTo>
                  <a:cubicBezTo>
                    <a:pt x="10376" y="19233"/>
                    <a:pt x="10376" y="19233"/>
                    <a:pt x="10376" y="19233"/>
                  </a:cubicBezTo>
                  <a:cubicBezTo>
                    <a:pt x="10376" y="18937"/>
                    <a:pt x="10376" y="18937"/>
                    <a:pt x="10376" y="18937"/>
                  </a:cubicBezTo>
                  <a:cubicBezTo>
                    <a:pt x="10482" y="19233"/>
                    <a:pt x="10482" y="19233"/>
                    <a:pt x="10482" y="19233"/>
                  </a:cubicBezTo>
                  <a:cubicBezTo>
                    <a:pt x="10588" y="18937"/>
                    <a:pt x="10588" y="18937"/>
                    <a:pt x="10588" y="18937"/>
                  </a:cubicBezTo>
                  <a:cubicBezTo>
                    <a:pt x="10694" y="19233"/>
                    <a:pt x="10694" y="19233"/>
                    <a:pt x="10694" y="19233"/>
                  </a:cubicBezTo>
                  <a:cubicBezTo>
                    <a:pt x="10800" y="18937"/>
                    <a:pt x="10800" y="18937"/>
                    <a:pt x="10800" y="18937"/>
                  </a:cubicBezTo>
                  <a:cubicBezTo>
                    <a:pt x="10800" y="18937"/>
                    <a:pt x="10800" y="18937"/>
                    <a:pt x="10800" y="18937"/>
                  </a:cubicBezTo>
                  <a:cubicBezTo>
                    <a:pt x="10906" y="18937"/>
                    <a:pt x="10906" y="18937"/>
                    <a:pt x="10906" y="18937"/>
                  </a:cubicBezTo>
                  <a:cubicBezTo>
                    <a:pt x="11012" y="18937"/>
                    <a:pt x="11012" y="18937"/>
                    <a:pt x="11012" y="18937"/>
                  </a:cubicBezTo>
                  <a:cubicBezTo>
                    <a:pt x="11012" y="18937"/>
                    <a:pt x="11012" y="18937"/>
                    <a:pt x="11012" y="18937"/>
                  </a:cubicBezTo>
                  <a:cubicBezTo>
                    <a:pt x="11118" y="18937"/>
                    <a:pt x="11118" y="18937"/>
                    <a:pt x="11118" y="18937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641"/>
                    <a:pt x="11118" y="18641"/>
                    <a:pt x="11118" y="18641"/>
                  </a:cubicBezTo>
                  <a:cubicBezTo>
                    <a:pt x="11118" y="18345"/>
                    <a:pt x="11118" y="18345"/>
                    <a:pt x="11118" y="18345"/>
                  </a:cubicBezTo>
                  <a:cubicBezTo>
                    <a:pt x="11012" y="18345"/>
                    <a:pt x="11012" y="18345"/>
                    <a:pt x="11012" y="18345"/>
                  </a:cubicBezTo>
                  <a:cubicBezTo>
                    <a:pt x="11012" y="18345"/>
                    <a:pt x="11012" y="18345"/>
                    <a:pt x="11012" y="18345"/>
                  </a:cubicBezTo>
                  <a:cubicBezTo>
                    <a:pt x="10906" y="18641"/>
                    <a:pt x="10906" y="18641"/>
                    <a:pt x="10906" y="18641"/>
                  </a:cubicBezTo>
                  <a:cubicBezTo>
                    <a:pt x="10906" y="18345"/>
                    <a:pt x="10906" y="18345"/>
                    <a:pt x="10906" y="18345"/>
                  </a:cubicBezTo>
                  <a:cubicBezTo>
                    <a:pt x="10800" y="18049"/>
                    <a:pt x="10800" y="18049"/>
                    <a:pt x="10800" y="18049"/>
                  </a:cubicBezTo>
                  <a:cubicBezTo>
                    <a:pt x="10694" y="18345"/>
                    <a:pt x="10694" y="18345"/>
                    <a:pt x="10694" y="18345"/>
                  </a:cubicBezTo>
                  <a:cubicBezTo>
                    <a:pt x="10694" y="18049"/>
                    <a:pt x="10694" y="18049"/>
                    <a:pt x="10694" y="18049"/>
                  </a:cubicBezTo>
                  <a:cubicBezTo>
                    <a:pt x="10588" y="18049"/>
                    <a:pt x="10588" y="18049"/>
                    <a:pt x="10588" y="18049"/>
                  </a:cubicBezTo>
                  <a:cubicBezTo>
                    <a:pt x="10482" y="18345"/>
                    <a:pt x="10482" y="18345"/>
                    <a:pt x="10482" y="18345"/>
                  </a:cubicBezTo>
                  <a:cubicBezTo>
                    <a:pt x="10482" y="18345"/>
                    <a:pt x="10482" y="18345"/>
                    <a:pt x="10482" y="18345"/>
                  </a:cubicBezTo>
                  <a:cubicBezTo>
                    <a:pt x="10694" y="18641"/>
                    <a:pt x="10694" y="18641"/>
                    <a:pt x="10694" y="18641"/>
                  </a:cubicBezTo>
                  <a:cubicBezTo>
                    <a:pt x="10694" y="18641"/>
                    <a:pt x="10694" y="18641"/>
                    <a:pt x="10694" y="18641"/>
                  </a:cubicBezTo>
                  <a:cubicBezTo>
                    <a:pt x="10588" y="18641"/>
                    <a:pt x="10588" y="18641"/>
                    <a:pt x="10588" y="18641"/>
                  </a:cubicBezTo>
                  <a:cubicBezTo>
                    <a:pt x="10482" y="18937"/>
                    <a:pt x="10482" y="18937"/>
                    <a:pt x="10482" y="18937"/>
                  </a:cubicBezTo>
                  <a:cubicBezTo>
                    <a:pt x="10376" y="18641"/>
                    <a:pt x="10376" y="18641"/>
                    <a:pt x="10376" y="18641"/>
                  </a:cubicBezTo>
                  <a:cubicBezTo>
                    <a:pt x="10376" y="18345"/>
                    <a:pt x="10376" y="18345"/>
                    <a:pt x="10376" y="18345"/>
                  </a:cubicBezTo>
                  <a:cubicBezTo>
                    <a:pt x="10376" y="18345"/>
                    <a:pt x="10376" y="18345"/>
                    <a:pt x="10376" y="18345"/>
                  </a:cubicBezTo>
                  <a:cubicBezTo>
                    <a:pt x="10271" y="18345"/>
                    <a:pt x="10271" y="18345"/>
                    <a:pt x="10271" y="18345"/>
                  </a:cubicBezTo>
                  <a:cubicBezTo>
                    <a:pt x="10165" y="18345"/>
                    <a:pt x="10165" y="18345"/>
                    <a:pt x="10165" y="18345"/>
                  </a:cubicBezTo>
                  <a:cubicBezTo>
                    <a:pt x="10059" y="18641"/>
                    <a:pt x="10059" y="18641"/>
                    <a:pt x="10059" y="18641"/>
                  </a:cubicBezTo>
                  <a:cubicBezTo>
                    <a:pt x="10059" y="18641"/>
                    <a:pt x="9953" y="18641"/>
                    <a:pt x="9953" y="18641"/>
                  </a:cubicBezTo>
                  <a:close/>
                  <a:moveTo>
                    <a:pt x="9741" y="18345"/>
                  </a:moveTo>
                  <a:cubicBezTo>
                    <a:pt x="9847" y="18345"/>
                    <a:pt x="9847" y="18345"/>
                    <a:pt x="9847" y="18345"/>
                  </a:cubicBezTo>
                  <a:cubicBezTo>
                    <a:pt x="9953" y="18345"/>
                    <a:pt x="9953" y="18345"/>
                    <a:pt x="9953" y="18345"/>
                  </a:cubicBezTo>
                  <a:cubicBezTo>
                    <a:pt x="9953" y="18641"/>
                    <a:pt x="9953" y="18641"/>
                    <a:pt x="9953" y="18641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847" y="18937"/>
                    <a:pt x="9847" y="18937"/>
                    <a:pt x="9847" y="18937"/>
                  </a:cubicBezTo>
                  <a:cubicBezTo>
                    <a:pt x="9741" y="18937"/>
                    <a:pt x="9741" y="18937"/>
                    <a:pt x="9741" y="18937"/>
                  </a:cubicBezTo>
                  <a:cubicBezTo>
                    <a:pt x="9635" y="18937"/>
                    <a:pt x="9635" y="18937"/>
                    <a:pt x="9635" y="18937"/>
                  </a:cubicBezTo>
                  <a:cubicBezTo>
                    <a:pt x="9529" y="18937"/>
                    <a:pt x="9529" y="18937"/>
                    <a:pt x="9529" y="18937"/>
                  </a:cubicBezTo>
                  <a:cubicBezTo>
                    <a:pt x="9635" y="18641"/>
                    <a:pt x="9635" y="18641"/>
                    <a:pt x="9635" y="18641"/>
                  </a:cubicBezTo>
                  <a:cubicBezTo>
                    <a:pt x="9635" y="18641"/>
                    <a:pt x="9635" y="18641"/>
                    <a:pt x="9635" y="18641"/>
                  </a:cubicBezTo>
                  <a:cubicBezTo>
                    <a:pt x="9741" y="18345"/>
                    <a:pt x="9741" y="18345"/>
                    <a:pt x="9741" y="18345"/>
                  </a:cubicBezTo>
                  <a:close/>
                  <a:moveTo>
                    <a:pt x="9424" y="18937"/>
                  </a:moveTo>
                  <a:cubicBezTo>
                    <a:pt x="9424" y="18641"/>
                    <a:pt x="9424" y="18641"/>
                    <a:pt x="9424" y="18641"/>
                  </a:cubicBezTo>
                  <a:cubicBezTo>
                    <a:pt x="9424" y="18937"/>
                    <a:pt x="9424" y="18937"/>
                    <a:pt x="9424" y="18937"/>
                  </a:cubicBezTo>
                  <a:cubicBezTo>
                    <a:pt x="9424" y="18937"/>
                    <a:pt x="9424" y="18937"/>
                    <a:pt x="9424" y="18937"/>
                  </a:cubicBezTo>
                  <a:cubicBezTo>
                    <a:pt x="9424" y="18937"/>
                    <a:pt x="9424" y="18937"/>
                    <a:pt x="9424" y="18937"/>
                  </a:cubicBezTo>
                  <a:close/>
                  <a:moveTo>
                    <a:pt x="9000" y="18049"/>
                  </a:moveTo>
                  <a:cubicBezTo>
                    <a:pt x="9000" y="18345"/>
                    <a:pt x="9000" y="18345"/>
                    <a:pt x="9000" y="18345"/>
                  </a:cubicBezTo>
                  <a:cubicBezTo>
                    <a:pt x="9000" y="18345"/>
                    <a:pt x="9000" y="18345"/>
                    <a:pt x="9000" y="18345"/>
                  </a:cubicBezTo>
                  <a:cubicBezTo>
                    <a:pt x="9106" y="18641"/>
                    <a:pt x="9106" y="18641"/>
                    <a:pt x="9106" y="18641"/>
                  </a:cubicBezTo>
                  <a:cubicBezTo>
                    <a:pt x="9212" y="18641"/>
                    <a:pt x="9212" y="18641"/>
                    <a:pt x="9212" y="18641"/>
                  </a:cubicBezTo>
                  <a:cubicBezTo>
                    <a:pt x="9212" y="18937"/>
                    <a:pt x="9212" y="18937"/>
                    <a:pt x="9212" y="18937"/>
                  </a:cubicBezTo>
                  <a:cubicBezTo>
                    <a:pt x="9318" y="18641"/>
                    <a:pt x="9318" y="18641"/>
                    <a:pt x="9318" y="18641"/>
                  </a:cubicBezTo>
                  <a:cubicBezTo>
                    <a:pt x="9424" y="18641"/>
                    <a:pt x="9424" y="18641"/>
                    <a:pt x="9424" y="18641"/>
                  </a:cubicBezTo>
                  <a:cubicBezTo>
                    <a:pt x="9424" y="18641"/>
                    <a:pt x="9424" y="18641"/>
                    <a:pt x="9424" y="18641"/>
                  </a:cubicBezTo>
                  <a:cubicBezTo>
                    <a:pt x="9529" y="18641"/>
                    <a:pt x="9529" y="18641"/>
                    <a:pt x="9529" y="18641"/>
                  </a:cubicBezTo>
                  <a:cubicBezTo>
                    <a:pt x="9529" y="18345"/>
                    <a:pt x="9529" y="18345"/>
                    <a:pt x="9529" y="18345"/>
                  </a:cubicBezTo>
                  <a:cubicBezTo>
                    <a:pt x="9424" y="18049"/>
                    <a:pt x="9424" y="18049"/>
                    <a:pt x="9424" y="18049"/>
                  </a:cubicBezTo>
                  <a:cubicBezTo>
                    <a:pt x="9318" y="18049"/>
                    <a:pt x="9318" y="18049"/>
                    <a:pt x="9318" y="18049"/>
                  </a:cubicBezTo>
                  <a:cubicBezTo>
                    <a:pt x="9212" y="18049"/>
                    <a:pt x="9212" y="18049"/>
                    <a:pt x="9212" y="18049"/>
                  </a:cubicBezTo>
                  <a:cubicBezTo>
                    <a:pt x="9106" y="18049"/>
                    <a:pt x="9106" y="18049"/>
                    <a:pt x="9106" y="18049"/>
                  </a:cubicBezTo>
                  <a:cubicBezTo>
                    <a:pt x="9000" y="18049"/>
                    <a:pt x="9000" y="18049"/>
                    <a:pt x="9000" y="18049"/>
                  </a:cubicBezTo>
                  <a:close/>
                  <a:moveTo>
                    <a:pt x="20329" y="18345"/>
                  </a:moveTo>
                  <a:cubicBezTo>
                    <a:pt x="20435" y="18345"/>
                    <a:pt x="20435" y="18345"/>
                    <a:pt x="20435" y="18345"/>
                  </a:cubicBezTo>
                  <a:cubicBezTo>
                    <a:pt x="20435" y="18345"/>
                    <a:pt x="20435" y="18345"/>
                    <a:pt x="20435" y="18345"/>
                  </a:cubicBezTo>
                  <a:cubicBezTo>
                    <a:pt x="20541" y="18345"/>
                    <a:pt x="20541" y="18345"/>
                    <a:pt x="20541" y="18345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329" y="18345"/>
                    <a:pt x="20329" y="18345"/>
                    <a:pt x="20329" y="18345"/>
                  </a:cubicBezTo>
                  <a:close/>
                  <a:moveTo>
                    <a:pt x="19906" y="18345"/>
                  </a:moveTo>
                  <a:cubicBezTo>
                    <a:pt x="19906" y="18345"/>
                    <a:pt x="20012" y="18345"/>
                    <a:pt x="20012" y="18345"/>
                  </a:cubicBezTo>
                  <a:cubicBezTo>
                    <a:pt x="20118" y="18345"/>
                    <a:pt x="20118" y="18345"/>
                    <a:pt x="20118" y="18345"/>
                  </a:cubicBezTo>
                  <a:cubicBezTo>
                    <a:pt x="20224" y="18345"/>
                    <a:pt x="20224" y="18345"/>
                    <a:pt x="20224" y="18345"/>
                  </a:cubicBezTo>
                  <a:cubicBezTo>
                    <a:pt x="20329" y="18345"/>
                    <a:pt x="20329" y="18345"/>
                    <a:pt x="20329" y="18345"/>
                  </a:cubicBezTo>
                  <a:cubicBezTo>
                    <a:pt x="20329" y="18049"/>
                    <a:pt x="20329" y="18049"/>
                    <a:pt x="20329" y="18049"/>
                  </a:cubicBezTo>
                  <a:cubicBezTo>
                    <a:pt x="20435" y="18049"/>
                    <a:pt x="20435" y="18049"/>
                    <a:pt x="20435" y="18049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753"/>
                    <a:pt x="20541" y="17753"/>
                    <a:pt x="20541" y="17753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541" y="17458"/>
                    <a:pt x="20541" y="17458"/>
                    <a:pt x="20541" y="17458"/>
                  </a:cubicBezTo>
                  <a:cubicBezTo>
                    <a:pt x="20435" y="17162"/>
                    <a:pt x="20435" y="17162"/>
                    <a:pt x="20435" y="17162"/>
                  </a:cubicBezTo>
                  <a:cubicBezTo>
                    <a:pt x="20435" y="17162"/>
                    <a:pt x="20435" y="17162"/>
                    <a:pt x="20435" y="17162"/>
                  </a:cubicBezTo>
                  <a:cubicBezTo>
                    <a:pt x="20329" y="17162"/>
                    <a:pt x="20329" y="17162"/>
                    <a:pt x="20329" y="17162"/>
                  </a:cubicBezTo>
                  <a:cubicBezTo>
                    <a:pt x="20224" y="17162"/>
                    <a:pt x="20224" y="17162"/>
                    <a:pt x="20224" y="17162"/>
                  </a:cubicBezTo>
                  <a:cubicBezTo>
                    <a:pt x="20118" y="17458"/>
                    <a:pt x="20118" y="17458"/>
                    <a:pt x="20118" y="17458"/>
                  </a:cubicBezTo>
                  <a:cubicBezTo>
                    <a:pt x="20118" y="17753"/>
                    <a:pt x="20118" y="17753"/>
                    <a:pt x="20118" y="17753"/>
                  </a:cubicBezTo>
                  <a:cubicBezTo>
                    <a:pt x="19906" y="18345"/>
                    <a:pt x="19906" y="18345"/>
                    <a:pt x="19906" y="18345"/>
                  </a:cubicBezTo>
                  <a:close/>
                  <a:moveTo>
                    <a:pt x="8259" y="16570"/>
                  </a:moveTo>
                  <a:cubicBezTo>
                    <a:pt x="8153" y="16866"/>
                    <a:pt x="8153" y="16866"/>
                    <a:pt x="8153" y="16866"/>
                  </a:cubicBezTo>
                  <a:cubicBezTo>
                    <a:pt x="8259" y="16866"/>
                    <a:pt x="8259" y="16866"/>
                    <a:pt x="8259" y="16866"/>
                  </a:cubicBezTo>
                  <a:cubicBezTo>
                    <a:pt x="8365" y="17162"/>
                    <a:pt x="8365" y="17162"/>
                    <a:pt x="8365" y="17162"/>
                  </a:cubicBezTo>
                  <a:cubicBezTo>
                    <a:pt x="8365" y="16866"/>
                    <a:pt x="8365" y="16866"/>
                    <a:pt x="8365" y="16866"/>
                  </a:cubicBezTo>
                  <a:cubicBezTo>
                    <a:pt x="8576" y="16866"/>
                    <a:pt x="8576" y="16866"/>
                    <a:pt x="8576" y="16866"/>
                  </a:cubicBezTo>
                  <a:cubicBezTo>
                    <a:pt x="8682" y="16866"/>
                    <a:pt x="8682" y="16866"/>
                    <a:pt x="8682" y="16866"/>
                  </a:cubicBezTo>
                  <a:cubicBezTo>
                    <a:pt x="8788" y="16866"/>
                    <a:pt x="8788" y="16866"/>
                    <a:pt x="8788" y="16866"/>
                  </a:cubicBezTo>
                  <a:cubicBezTo>
                    <a:pt x="8788" y="16570"/>
                    <a:pt x="8788" y="16570"/>
                    <a:pt x="8788" y="16570"/>
                  </a:cubicBezTo>
                  <a:cubicBezTo>
                    <a:pt x="8682" y="16570"/>
                    <a:pt x="8682" y="16570"/>
                    <a:pt x="8682" y="16570"/>
                  </a:cubicBezTo>
                  <a:cubicBezTo>
                    <a:pt x="8576" y="16570"/>
                    <a:pt x="8576" y="16570"/>
                    <a:pt x="8576" y="16570"/>
                  </a:cubicBezTo>
                  <a:cubicBezTo>
                    <a:pt x="8576" y="16570"/>
                    <a:pt x="8576" y="16570"/>
                    <a:pt x="8576" y="16570"/>
                  </a:cubicBezTo>
                  <a:cubicBezTo>
                    <a:pt x="8259" y="16570"/>
                    <a:pt x="8259" y="16570"/>
                    <a:pt x="8259" y="16570"/>
                  </a:cubicBezTo>
                  <a:cubicBezTo>
                    <a:pt x="8259" y="16570"/>
                    <a:pt x="8259" y="16570"/>
                    <a:pt x="8259" y="16570"/>
                  </a:cubicBezTo>
                  <a:close/>
                  <a:moveTo>
                    <a:pt x="4659" y="16274"/>
                  </a:moveTo>
                  <a:cubicBezTo>
                    <a:pt x="4659" y="16274"/>
                    <a:pt x="4659" y="16274"/>
                    <a:pt x="4659" y="16274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659" y="16274"/>
                    <a:pt x="4659" y="16274"/>
                    <a:pt x="4659" y="16274"/>
                  </a:cubicBezTo>
                  <a:close/>
                  <a:moveTo>
                    <a:pt x="4765" y="16274"/>
                  </a:moveTo>
                  <a:cubicBezTo>
                    <a:pt x="4765" y="16274"/>
                    <a:pt x="4765" y="16274"/>
                    <a:pt x="4765" y="16274"/>
                  </a:cubicBezTo>
                  <a:cubicBezTo>
                    <a:pt x="4871" y="16274"/>
                    <a:pt x="4871" y="16274"/>
                    <a:pt x="4871" y="16274"/>
                  </a:cubicBezTo>
                  <a:cubicBezTo>
                    <a:pt x="4871" y="15978"/>
                    <a:pt x="4871" y="15978"/>
                    <a:pt x="4871" y="15978"/>
                  </a:cubicBezTo>
                  <a:cubicBezTo>
                    <a:pt x="4976" y="15978"/>
                    <a:pt x="4976" y="15978"/>
                    <a:pt x="4976" y="15978"/>
                  </a:cubicBezTo>
                  <a:cubicBezTo>
                    <a:pt x="4976" y="15682"/>
                    <a:pt x="4976" y="15682"/>
                    <a:pt x="4976" y="15682"/>
                  </a:cubicBezTo>
                  <a:cubicBezTo>
                    <a:pt x="4976" y="15682"/>
                    <a:pt x="4976" y="15682"/>
                    <a:pt x="4976" y="15682"/>
                  </a:cubicBezTo>
                  <a:cubicBezTo>
                    <a:pt x="5082" y="15386"/>
                    <a:pt x="5082" y="15386"/>
                    <a:pt x="5082" y="15386"/>
                  </a:cubicBezTo>
                  <a:cubicBezTo>
                    <a:pt x="5188" y="15386"/>
                    <a:pt x="5188" y="15386"/>
                    <a:pt x="5188" y="15386"/>
                  </a:cubicBezTo>
                  <a:cubicBezTo>
                    <a:pt x="5294" y="15386"/>
                    <a:pt x="5294" y="15386"/>
                    <a:pt x="5294" y="15386"/>
                  </a:cubicBezTo>
                  <a:cubicBezTo>
                    <a:pt x="5400" y="15386"/>
                    <a:pt x="5400" y="15386"/>
                    <a:pt x="5400" y="15386"/>
                  </a:cubicBezTo>
                  <a:cubicBezTo>
                    <a:pt x="5506" y="15682"/>
                    <a:pt x="5506" y="15682"/>
                    <a:pt x="5506" y="15682"/>
                  </a:cubicBezTo>
                  <a:cubicBezTo>
                    <a:pt x="5506" y="15386"/>
                    <a:pt x="5506" y="15386"/>
                    <a:pt x="5506" y="15386"/>
                  </a:cubicBezTo>
                  <a:cubicBezTo>
                    <a:pt x="5612" y="15386"/>
                    <a:pt x="5612" y="15386"/>
                    <a:pt x="5612" y="15386"/>
                  </a:cubicBezTo>
                  <a:cubicBezTo>
                    <a:pt x="5718" y="15386"/>
                    <a:pt x="5718" y="15386"/>
                    <a:pt x="5718" y="15386"/>
                  </a:cubicBezTo>
                  <a:cubicBezTo>
                    <a:pt x="5824" y="15682"/>
                    <a:pt x="5824" y="15682"/>
                    <a:pt x="5824" y="15682"/>
                  </a:cubicBezTo>
                  <a:cubicBezTo>
                    <a:pt x="5929" y="15682"/>
                    <a:pt x="5929" y="15682"/>
                    <a:pt x="5929" y="15682"/>
                  </a:cubicBezTo>
                  <a:cubicBezTo>
                    <a:pt x="6141" y="15682"/>
                    <a:pt x="6141" y="15682"/>
                    <a:pt x="6141" y="15682"/>
                  </a:cubicBezTo>
                  <a:cubicBezTo>
                    <a:pt x="6247" y="15978"/>
                    <a:pt x="6247" y="15978"/>
                    <a:pt x="6247" y="15978"/>
                  </a:cubicBezTo>
                  <a:cubicBezTo>
                    <a:pt x="6247" y="16274"/>
                    <a:pt x="6247" y="16274"/>
                    <a:pt x="6247" y="16274"/>
                  </a:cubicBezTo>
                  <a:cubicBezTo>
                    <a:pt x="6247" y="16274"/>
                    <a:pt x="6247" y="16274"/>
                    <a:pt x="6247" y="16274"/>
                  </a:cubicBezTo>
                  <a:cubicBezTo>
                    <a:pt x="6459" y="16570"/>
                    <a:pt x="6459" y="16570"/>
                    <a:pt x="6459" y="16570"/>
                  </a:cubicBezTo>
                  <a:cubicBezTo>
                    <a:pt x="6671" y="16570"/>
                    <a:pt x="6671" y="16570"/>
                    <a:pt x="6671" y="16570"/>
                  </a:cubicBezTo>
                  <a:cubicBezTo>
                    <a:pt x="6988" y="16570"/>
                    <a:pt x="6988" y="16570"/>
                    <a:pt x="6988" y="16570"/>
                  </a:cubicBezTo>
                  <a:cubicBezTo>
                    <a:pt x="7200" y="16570"/>
                    <a:pt x="7200" y="16570"/>
                    <a:pt x="7200" y="16570"/>
                  </a:cubicBezTo>
                  <a:cubicBezTo>
                    <a:pt x="7200" y="16274"/>
                    <a:pt x="7200" y="16274"/>
                    <a:pt x="7200" y="16274"/>
                  </a:cubicBezTo>
                  <a:cubicBezTo>
                    <a:pt x="7200" y="15978"/>
                    <a:pt x="7200" y="15978"/>
                    <a:pt x="7200" y="15978"/>
                  </a:cubicBezTo>
                  <a:cubicBezTo>
                    <a:pt x="7306" y="15978"/>
                    <a:pt x="7306" y="15978"/>
                    <a:pt x="7306" y="15978"/>
                  </a:cubicBezTo>
                  <a:cubicBezTo>
                    <a:pt x="7412" y="16274"/>
                    <a:pt x="7412" y="16274"/>
                    <a:pt x="7412" y="16274"/>
                  </a:cubicBezTo>
                  <a:cubicBezTo>
                    <a:pt x="7518" y="16274"/>
                    <a:pt x="7518" y="16274"/>
                    <a:pt x="7518" y="16274"/>
                  </a:cubicBezTo>
                  <a:cubicBezTo>
                    <a:pt x="7624" y="15978"/>
                    <a:pt x="7624" y="15978"/>
                    <a:pt x="7624" y="15978"/>
                  </a:cubicBezTo>
                  <a:cubicBezTo>
                    <a:pt x="7624" y="16274"/>
                    <a:pt x="7624" y="16274"/>
                    <a:pt x="7624" y="16274"/>
                  </a:cubicBezTo>
                  <a:cubicBezTo>
                    <a:pt x="7729" y="16570"/>
                    <a:pt x="7729" y="16570"/>
                    <a:pt x="7729" y="16570"/>
                  </a:cubicBezTo>
                  <a:cubicBezTo>
                    <a:pt x="7835" y="16274"/>
                    <a:pt x="7835" y="16274"/>
                    <a:pt x="7835" y="16274"/>
                  </a:cubicBezTo>
                  <a:cubicBezTo>
                    <a:pt x="7941" y="16570"/>
                    <a:pt x="7941" y="16570"/>
                    <a:pt x="7941" y="16570"/>
                  </a:cubicBezTo>
                  <a:cubicBezTo>
                    <a:pt x="7941" y="16570"/>
                    <a:pt x="7941" y="16570"/>
                    <a:pt x="7941" y="16570"/>
                  </a:cubicBezTo>
                  <a:cubicBezTo>
                    <a:pt x="8153" y="16570"/>
                    <a:pt x="8153" y="16570"/>
                    <a:pt x="8153" y="16570"/>
                  </a:cubicBezTo>
                  <a:cubicBezTo>
                    <a:pt x="8153" y="16866"/>
                    <a:pt x="8153" y="16866"/>
                    <a:pt x="8153" y="16866"/>
                  </a:cubicBezTo>
                  <a:cubicBezTo>
                    <a:pt x="8153" y="17162"/>
                    <a:pt x="8153" y="17162"/>
                    <a:pt x="8153" y="17162"/>
                  </a:cubicBezTo>
                  <a:cubicBezTo>
                    <a:pt x="8259" y="17458"/>
                    <a:pt x="8259" y="17458"/>
                    <a:pt x="8259" y="17458"/>
                  </a:cubicBezTo>
                  <a:cubicBezTo>
                    <a:pt x="8259" y="17458"/>
                    <a:pt x="8259" y="17458"/>
                    <a:pt x="8259" y="17458"/>
                  </a:cubicBezTo>
                  <a:cubicBezTo>
                    <a:pt x="8365" y="17753"/>
                    <a:pt x="8365" y="17753"/>
                    <a:pt x="8365" y="17753"/>
                  </a:cubicBezTo>
                  <a:cubicBezTo>
                    <a:pt x="8471" y="17458"/>
                    <a:pt x="8471" y="17458"/>
                    <a:pt x="8471" y="17458"/>
                  </a:cubicBezTo>
                  <a:cubicBezTo>
                    <a:pt x="8576" y="17753"/>
                    <a:pt x="8576" y="17753"/>
                    <a:pt x="8576" y="17753"/>
                  </a:cubicBezTo>
                  <a:cubicBezTo>
                    <a:pt x="8576" y="17753"/>
                    <a:pt x="8576" y="17753"/>
                    <a:pt x="8576" y="17753"/>
                  </a:cubicBezTo>
                  <a:cubicBezTo>
                    <a:pt x="8682" y="17458"/>
                    <a:pt x="8682" y="17458"/>
                    <a:pt x="8682" y="17458"/>
                  </a:cubicBezTo>
                  <a:cubicBezTo>
                    <a:pt x="8788" y="17458"/>
                    <a:pt x="8788" y="17458"/>
                    <a:pt x="8788" y="17458"/>
                  </a:cubicBezTo>
                  <a:cubicBezTo>
                    <a:pt x="8788" y="17753"/>
                    <a:pt x="8788" y="17753"/>
                    <a:pt x="8788" y="17753"/>
                  </a:cubicBezTo>
                  <a:cubicBezTo>
                    <a:pt x="8894" y="17753"/>
                    <a:pt x="8894" y="17753"/>
                    <a:pt x="8894" y="17753"/>
                  </a:cubicBezTo>
                  <a:cubicBezTo>
                    <a:pt x="8894" y="17753"/>
                    <a:pt x="8894" y="17753"/>
                    <a:pt x="8894" y="17753"/>
                  </a:cubicBezTo>
                  <a:cubicBezTo>
                    <a:pt x="8894" y="18345"/>
                    <a:pt x="8894" y="18345"/>
                    <a:pt x="8894" y="18345"/>
                  </a:cubicBezTo>
                  <a:cubicBezTo>
                    <a:pt x="8894" y="18345"/>
                    <a:pt x="8894" y="18345"/>
                    <a:pt x="8894" y="18345"/>
                  </a:cubicBezTo>
                  <a:cubicBezTo>
                    <a:pt x="8894" y="18641"/>
                    <a:pt x="8894" y="18641"/>
                    <a:pt x="8894" y="18641"/>
                  </a:cubicBezTo>
                  <a:cubicBezTo>
                    <a:pt x="8894" y="18937"/>
                    <a:pt x="8894" y="18937"/>
                    <a:pt x="8894" y="18937"/>
                  </a:cubicBezTo>
                  <a:cubicBezTo>
                    <a:pt x="8894" y="18937"/>
                    <a:pt x="8894" y="18937"/>
                    <a:pt x="8894" y="18937"/>
                  </a:cubicBezTo>
                  <a:cubicBezTo>
                    <a:pt x="8788" y="18641"/>
                    <a:pt x="8788" y="18641"/>
                    <a:pt x="8788" y="18641"/>
                  </a:cubicBezTo>
                  <a:cubicBezTo>
                    <a:pt x="8682" y="18937"/>
                    <a:pt x="8682" y="18937"/>
                    <a:pt x="8682" y="18937"/>
                  </a:cubicBezTo>
                  <a:cubicBezTo>
                    <a:pt x="8576" y="18641"/>
                    <a:pt x="8576" y="18641"/>
                    <a:pt x="8576" y="18641"/>
                  </a:cubicBezTo>
                  <a:cubicBezTo>
                    <a:pt x="8471" y="18345"/>
                    <a:pt x="8471" y="18345"/>
                    <a:pt x="8471" y="18345"/>
                  </a:cubicBezTo>
                  <a:cubicBezTo>
                    <a:pt x="8365" y="18345"/>
                    <a:pt x="8365" y="18345"/>
                    <a:pt x="8365" y="18345"/>
                  </a:cubicBezTo>
                  <a:cubicBezTo>
                    <a:pt x="8365" y="18345"/>
                    <a:pt x="8365" y="18345"/>
                    <a:pt x="8365" y="18345"/>
                  </a:cubicBezTo>
                  <a:cubicBezTo>
                    <a:pt x="8153" y="18345"/>
                    <a:pt x="8153" y="18345"/>
                    <a:pt x="8153" y="18345"/>
                  </a:cubicBezTo>
                  <a:cubicBezTo>
                    <a:pt x="8047" y="18345"/>
                    <a:pt x="8047" y="18345"/>
                    <a:pt x="8047" y="18345"/>
                  </a:cubicBezTo>
                  <a:cubicBezTo>
                    <a:pt x="7941" y="18345"/>
                    <a:pt x="7941" y="18345"/>
                    <a:pt x="7941" y="18345"/>
                  </a:cubicBezTo>
                  <a:cubicBezTo>
                    <a:pt x="7835" y="18049"/>
                    <a:pt x="7835" y="18049"/>
                    <a:pt x="7835" y="18049"/>
                  </a:cubicBezTo>
                  <a:cubicBezTo>
                    <a:pt x="7729" y="18345"/>
                    <a:pt x="7729" y="18345"/>
                    <a:pt x="7729" y="18345"/>
                  </a:cubicBezTo>
                  <a:cubicBezTo>
                    <a:pt x="7518" y="18345"/>
                    <a:pt x="7518" y="18345"/>
                    <a:pt x="7518" y="18345"/>
                  </a:cubicBezTo>
                  <a:cubicBezTo>
                    <a:pt x="7412" y="18049"/>
                    <a:pt x="7412" y="18049"/>
                    <a:pt x="7412" y="18049"/>
                  </a:cubicBezTo>
                  <a:cubicBezTo>
                    <a:pt x="7306" y="18345"/>
                    <a:pt x="7306" y="18345"/>
                    <a:pt x="7306" y="18345"/>
                  </a:cubicBezTo>
                  <a:cubicBezTo>
                    <a:pt x="7094" y="18049"/>
                    <a:pt x="7094" y="18049"/>
                    <a:pt x="7094" y="18049"/>
                  </a:cubicBezTo>
                  <a:cubicBezTo>
                    <a:pt x="6776" y="17753"/>
                    <a:pt x="6776" y="17753"/>
                    <a:pt x="6776" y="17753"/>
                  </a:cubicBezTo>
                  <a:cubicBezTo>
                    <a:pt x="6671" y="17753"/>
                    <a:pt x="6671" y="17753"/>
                    <a:pt x="6671" y="17753"/>
                  </a:cubicBezTo>
                  <a:cubicBezTo>
                    <a:pt x="6565" y="17458"/>
                    <a:pt x="6565" y="17458"/>
                    <a:pt x="6565" y="17458"/>
                  </a:cubicBezTo>
                  <a:cubicBezTo>
                    <a:pt x="6459" y="17458"/>
                    <a:pt x="6459" y="17458"/>
                    <a:pt x="6459" y="17458"/>
                  </a:cubicBezTo>
                  <a:cubicBezTo>
                    <a:pt x="6459" y="17753"/>
                    <a:pt x="6459" y="17753"/>
                    <a:pt x="6459" y="17753"/>
                  </a:cubicBezTo>
                  <a:cubicBezTo>
                    <a:pt x="6353" y="17753"/>
                    <a:pt x="6353" y="17753"/>
                    <a:pt x="6353" y="17753"/>
                  </a:cubicBezTo>
                  <a:cubicBezTo>
                    <a:pt x="6247" y="17458"/>
                    <a:pt x="6247" y="17458"/>
                    <a:pt x="6247" y="17458"/>
                  </a:cubicBezTo>
                  <a:cubicBezTo>
                    <a:pt x="6247" y="17458"/>
                    <a:pt x="6247" y="17458"/>
                    <a:pt x="6247" y="17458"/>
                  </a:cubicBezTo>
                  <a:cubicBezTo>
                    <a:pt x="6141" y="17753"/>
                    <a:pt x="6141" y="17753"/>
                    <a:pt x="6141" y="17753"/>
                  </a:cubicBezTo>
                  <a:cubicBezTo>
                    <a:pt x="5929" y="17458"/>
                    <a:pt x="5929" y="17458"/>
                    <a:pt x="5929" y="17458"/>
                  </a:cubicBezTo>
                  <a:cubicBezTo>
                    <a:pt x="5824" y="17162"/>
                    <a:pt x="5824" y="17162"/>
                    <a:pt x="5824" y="17162"/>
                  </a:cubicBezTo>
                  <a:cubicBezTo>
                    <a:pt x="5612" y="17162"/>
                    <a:pt x="5612" y="17162"/>
                    <a:pt x="5612" y="17162"/>
                  </a:cubicBezTo>
                  <a:cubicBezTo>
                    <a:pt x="5612" y="17162"/>
                    <a:pt x="5612" y="17162"/>
                    <a:pt x="5612" y="17162"/>
                  </a:cubicBezTo>
                  <a:cubicBezTo>
                    <a:pt x="5506" y="17458"/>
                    <a:pt x="5506" y="17458"/>
                    <a:pt x="5506" y="17458"/>
                  </a:cubicBezTo>
                  <a:cubicBezTo>
                    <a:pt x="5400" y="17162"/>
                    <a:pt x="5400" y="17162"/>
                    <a:pt x="5400" y="17162"/>
                  </a:cubicBezTo>
                  <a:cubicBezTo>
                    <a:pt x="5294" y="17162"/>
                    <a:pt x="5294" y="17162"/>
                    <a:pt x="5294" y="17162"/>
                  </a:cubicBezTo>
                  <a:cubicBezTo>
                    <a:pt x="5188" y="17162"/>
                    <a:pt x="5188" y="17162"/>
                    <a:pt x="5188" y="17162"/>
                  </a:cubicBezTo>
                  <a:cubicBezTo>
                    <a:pt x="5294" y="16866"/>
                    <a:pt x="5294" y="16866"/>
                    <a:pt x="5294" y="16866"/>
                  </a:cubicBezTo>
                  <a:cubicBezTo>
                    <a:pt x="5294" y="16570"/>
                    <a:pt x="5294" y="16570"/>
                    <a:pt x="5294" y="16570"/>
                  </a:cubicBezTo>
                  <a:cubicBezTo>
                    <a:pt x="5294" y="16570"/>
                    <a:pt x="5294" y="16570"/>
                    <a:pt x="5294" y="16570"/>
                  </a:cubicBezTo>
                  <a:cubicBezTo>
                    <a:pt x="5188" y="16866"/>
                    <a:pt x="5188" y="16866"/>
                    <a:pt x="5188" y="16866"/>
                  </a:cubicBezTo>
                  <a:cubicBezTo>
                    <a:pt x="5082" y="16570"/>
                    <a:pt x="5082" y="16570"/>
                    <a:pt x="5082" y="16570"/>
                  </a:cubicBezTo>
                  <a:cubicBezTo>
                    <a:pt x="5082" y="16570"/>
                    <a:pt x="5082" y="16570"/>
                    <a:pt x="5082" y="16570"/>
                  </a:cubicBezTo>
                  <a:cubicBezTo>
                    <a:pt x="4976" y="16570"/>
                    <a:pt x="4976" y="16570"/>
                    <a:pt x="4976" y="16570"/>
                  </a:cubicBezTo>
                  <a:cubicBezTo>
                    <a:pt x="4765" y="16570"/>
                    <a:pt x="4765" y="16570"/>
                    <a:pt x="4765" y="16570"/>
                  </a:cubicBezTo>
                  <a:cubicBezTo>
                    <a:pt x="4765" y="16570"/>
                    <a:pt x="4765" y="16570"/>
                    <a:pt x="4765" y="16570"/>
                  </a:cubicBezTo>
                  <a:cubicBezTo>
                    <a:pt x="4765" y="16274"/>
                    <a:pt x="4765" y="16274"/>
                    <a:pt x="4765" y="16274"/>
                  </a:cubicBezTo>
                  <a:cubicBezTo>
                    <a:pt x="4765" y="16274"/>
                    <a:pt x="4765" y="16274"/>
                    <a:pt x="4765" y="16274"/>
                  </a:cubicBezTo>
                  <a:close/>
                  <a:moveTo>
                    <a:pt x="6035" y="2959"/>
                  </a:moveTo>
                  <a:cubicBezTo>
                    <a:pt x="6035" y="3255"/>
                    <a:pt x="6035" y="3255"/>
                    <a:pt x="6035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141" y="3255"/>
                    <a:pt x="6141" y="3255"/>
                    <a:pt x="6141" y="3255"/>
                  </a:cubicBezTo>
                  <a:cubicBezTo>
                    <a:pt x="6247" y="2959"/>
                    <a:pt x="6247" y="2959"/>
                    <a:pt x="6247" y="2959"/>
                  </a:cubicBezTo>
                  <a:cubicBezTo>
                    <a:pt x="6141" y="2663"/>
                    <a:pt x="6141" y="2663"/>
                    <a:pt x="6141" y="2663"/>
                  </a:cubicBezTo>
                  <a:cubicBezTo>
                    <a:pt x="6035" y="2663"/>
                    <a:pt x="6035" y="2663"/>
                    <a:pt x="6035" y="2663"/>
                  </a:cubicBezTo>
                  <a:cubicBezTo>
                    <a:pt x="6035" y="2959"/>
                    <a:pt x="6035" y="2959"/>
                    <a:pt x="6035" y="2959"/>
                  </a:cubicBezTo>
                  <a:close/>
                  <a:moveTo>
                    <a:pt x="5188" y="4438"/>
                  </a:moveTo>
                  <a:cubicBezTo>
                    <a:pt x="5188" y="4734"/>
                    <a:pt x="5188" y="4734"/>
                    <a:pt x="5188" y="4734"/>
                  </a:cubicBezTo>
                  <a:cubicBezTo>
                    <a:pt x="5294" y="4438"/>
                    <a:pt x="5294" y="4438"/>
                    <a:pt x="5294" y="4438"/>
                  </a:cubicBezTo>
                  <a:cubicBezTo>
                    <a:pt x="5188" y="4438"/>
                    <a:pt x="5188" y="4438"/>
                    <a:pt x="5188" y="4438"/>
                  </a:cubicBezTo>
                  <a:close/>
                  <a:moveTo>
                    <a:pt x="5188" y="3847"/>
                  </a:moveTo>
                  <a:cubicBezTo>
                    <a:pt x="5294" y="3847"/>
                    <a:pt x="5294" y="3847"/>
                    <a:pt x="5294" y="3847"/>
                  </a:cubicBezTo>
                  <a:cubicBezTo>
                    <a:pt x="5188" y="3847"/>
                    <a:pt x="5188" y="3847"/>
                    <a:pt x="5188" y="3847"/>
                  </a:cubicBezTo>
                  <a:cubicBezTo>
                    <a:pt x="5188" y="3847"/>
                    <a:pt x="5188" y="3847"/>
                    <a:pt x="5188" y="3847"/>
                  </a:cubicBezTo>
                  <a:close/>
                  <a:moveTo>
                    <a:pt x="5188" y="4142"/>
                  </a:moveTo>
                  <a:cubicBezTo>
                    <a:pt x="5188" y="4142"/>
                    <a:pt x="5188" y="4142"/>
                    <a:pt x="5188" y="4142"/>
                  </a:cubicBezTo>
                  <a:cubicBezTo>
                    <a:pt x="5294" y="4142"/>
                    <a:pt x="5294" y="4142"/>
                    <a:pt x="5294" y="4142"/>
                  </a:cubicBezTo>
                  <a:cubicBezTo>
                    <a:pt x="5188" y="4142"/>
                    <a:pt x="5188" y="4142"/>
                    <a:pt x="5188" y="4142"/>
                  </a:cubicBezTo>
                  <a:close/>
                  <a:moveTo>
                    <a:pt x="4871" y="4142"/>
                  </a:moveTo>
                  <a:cubicBezTo>
                    <a:pt x="4871" y="4438"/>
                    <a:pt x="4871" y="4438"/>
                    <a:pt x="4871" y="4438"/>
                  </a:cubicBezTo>
                  <a:cubicBezTo>
                    <a:pt x="4976" y="4438"/>
                    <a:pt x="4976" y="4438"/>
                    <a:pt x="4976" y="4438"/>
                  </a:cubicBezTo>
                  <a:cubicBezTo>
                    <a:pt x="5082" y="4142"/>
                    <a:pt x="5082" y="4142"/>
                    <a:pt x="5082" y="4142"/>
                  </a:cubicBezTo>
                  <a:cubicBezTo>
                    <a:pt x="4976" y="4142"/>
                    <a:pt x="4976" y="4142"/>
                    <a:pt x="4976" y="4142"/>
                  </a:cubicBezTo>
                  <a:cubicBezTo>
                    <a:pt x="4871" y="4142"/>
                    <a:pt x="4871" y="4142"/>
                    <a:pt x="4871" y="4142"/>
                  </a:cubicBezTo>
                  <a:close/>
                  <a:moveTo>
                    <a:pt x="4129" y="6805"/>
                  </a:moveTo>
                  <a:cubicBezTo>
                    <a:pt x="4235" y="6805"/>
                    <a:pt x="4235" y="6805"/>
                    <a:pt x="4235" y="6805"/>
                  </a:cubicBezTo>
                  <a:cubicBezTo>
                    <a:pt x="4235" y="6805"/>
                    <a:pt x="4235" y="6805"/>
                    <a:pt x="4235" y="6805"/>
                  </a:cubicBezTo>
                  <a:cubicBezTo>
                    <a:pt x="4235" y="6510"/>
                    <a:pt x="4235" y="6510"/>
                    <a:pt x="4235" y="6510"/>
                  </a:cubicBezTo>
                  <a:cubicBezTo>
                    <a:pt x="4129" y="6805"/>
                    <a:pt x="4129" y="6805"/>
                    <a:pt x="4129" y="6805"/>
                  </a:cubicBezTo>
                  <a:close/>
                  <a:moveTo>
                    <a:pt x="4341" y="6510"/>
                  </a:moveTo>
                  <a:cubicBezTo>
                    <a:pt x="4341" y="6805"/>
                    <a:pt x="4341" y="6805"/>
                    <a:pt x="4341" y="6805"/>
                  </a:cubicBezTo>
                  <a:cubicBezTo>
                    <a:pt x="4447" y="6805"/>
                    <a:pt x="4447" y="6805"/>
                    <a:pt x="4447" y="6805"/>
                  </a:cubicBezTo>
                  <a:cubicBezTo>
                    <a:pt x="4447" y="7101"/>
                    <a:pt x="4447" y="7101"/>
                    <a:pt x="4447" y="7101"/>
                  </a:cubicBezTo>
                  <a:cubicBezTo>
                    <a:pt x="4447" y="7101"/>
                    <a:pt x="4447" y="7101"/>
                    <a:pt x="4447" y="7101"/>
                  </a:cubicBezTo>
                  <a:cubicBezTo>
                    <a:pt x="4553" y="6805"/>
                    <a:pt x="4553" y="6805"/>
                    <a:pt x="4553" y="6805"/>
                  </a:cubicBezTo>
                  <a:cubicBezTo>
                    <a:pt x="4447" y="6805"/>
                    <a:pt x="4447" y="6805"/>
                    <a:pt x="4447" y="6805"/>
                  </a:cubicBezTo>
                  <a:cubicBezTo>
                    <a:pt x="4553" y="6510"/>
                    <a:pt x="4553" y="6510"/>
                    <a:pt x="4553" y="6510"/>
                  </a:cubicBezTo>
                  <a:cubicBezTo>
                    <a:pt x="4447" y="6510"/>
                    <a:pt x="4447" y="6510"/>
                    <a:pt x="4447" y="6510"/>
                  </a:cubicBezTo>
                  <a:cubicBezTo>
                    <a:pt x="4447" y="6510"/>
                    <a:pt x="4447" y="6510"/>
                    <a:pt x="4447" y="6510"/>
                  </a:cubicBezTo>
                  <a:cubicBezTo>
                    <a:pt x="4341" y="6510"/>
                    <a:pt x="4341" y="6510"/>
                    <a:pt x="4341" y="6510"/>
                  </a:cubicBezTo>
                  <a:close/>
                  <a:moveTo>
                    <a:pt x="6459" y="10060"/>
                  </a:moveTo>
                  <a:cubicBezTo>
                    <a:pt x="6459" y="10356"/>
                    <a:pt x="6459" y="10356"/>
                    <a:pt x="6459" y="10356"/>
                  </a:cubicBezTo>
                  <a:cubicBezTo>
                    <a:pt x="6459" y="10356"/>
                    <a:pt x="6459" y="10356"/>
                    <a:pt x="6459" y="10356"/>
                  </a:cubicBezTo>
                  <a:cubicBezTo>
                    <a:pt x="6565" y="10356"/>
                    <a:pt x="6565" y="10356"/>
                    <a:pt x="6565" y="10356"/>
                  </a:cubicBezTo>
                  <a:cubicBezTo>
                    <a:pt x="6459" y="10060"/>
                    <a:pt x="6459" y="10060"/>
                    <a:pt x="6459" y="10060"/>
                  </a:cubicBezTo>
                  <a:cubicBezTo>
                    <a:pt x="6459" y="10060"/>
                    <a:pt x="6459" y="10060"/>
                    <a:pt x="6459" y="10060"/>
                  </a:cubicBezTo>
                  <a:close/>
                  <a:moveTo>
                    <a:pt x="5824" y="11244"/>
                  </a:moveTo>
                  <a:cubicBezTo>
                    <a:pt x="5824" y="11540"/>
                    <a:pt x="5824" y="11540"/>
                    <a:pt x="5824" y="11540"/>
                  </a:cubicBezTo>
                  <a:cubicBezTo>
                    <a:pt x="5824" y="11540"/>
                    <a:pt x="5824" y="11540"/>
                    <a:pt x="5824" y="11540"/>
                  </a:cubicBezTo>
                  <a:cubicBezTo>
                    <a:pt x="5718" y="11540"/>
                    <a:pt x="5718" y="11540"/>
                    <a:pt x="5718" y="11540"/>
                  </a:cubicBezTo>
                  <a:cubicBezTo>
                    <a:pt x="5718" y="11836"/>
                    <a:pt x="5718" y="11836"/>
                    <a:pt x="5718" y="11836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824" y="11540"/>
                    <a:pt x="5824" y="11540"/>
                    <a:pt x="5824" y="11540"/>
                  </a:cubicBezTo>
                  <a:cubicBezTo>
                    <a:pt x="5824" y="11836"/>
                    <a:pt x="5824" y="11836"/>
                    <a:pt x="5824" y="11836"/>
                  </a:cubicBezTo>
                  <a:cubicBezTo>
                    <a:pt x="5929" y="12132"/>
                    <a:pt x="5929" y="12132"/>
                    <a:pt x="5929" y="12132"/>
                  </a:cubicBezTo>
                  <a:cubicBezTo>
                    <a:pt x="6035" y="11836"/>
                    <a:pt x="6035" y="11836"/>
                    <a:pt x="6035" y="11836"/>
                  </a:cubicBezTo>
                  <a:cubicBezTo>
                    <a:pt x="6035" y="12132"/>
                    <a:pt x="6035" y="12132"/>
                    <a:pt x="6035" y="12132"/>
                  </a:cubicBezTo>
                  <a:cubicBezTo>
                    <a:pt x="6141" y="12132"/>
                    <a:pt x="6141" y="12132"/>
                    <a:pt x="6141" y="12132"/>
                  </a:cubicBezTo>
                  <a:cubicBezTo>
                    <a:pt x="6141" y="11836"/>
                    <a:pt x="6141" y="11836"/>
                    <a:pt x="6141" y="11836"/>
                  </a:cubicBezTo>
                  <a:cubicBezTo>
                    <a:pt x="6247" y="11836"/>
                    <a:pt x="6247" y="11836"/>
                    <a:pt x="6247" y="11836"/>
                  </a:cubicBezTo>
                  <a:cubicBezTo>
                    <a:pt x="6141" y="11540"/>
                    <a:pt x="6141" y="11540"/>
                    <a:pt x="6141" y="11540"/>
                  </a:cubicBezTo>
                  <a:cubicBezTo>
                    <a:pt x="6035" y="11244"/>
                    <a:pt x="6035" y="11244"/>
                    <a:pt x="6035" y="11244"/>
                  </a:cubicBezTo>
                  <a:cubicBezTo>
                    <a:pt x="5824" y="11244"/>
                    <a:pt x="5824" y="11244"/>
                    <a:pt x="5824" y="11244"/>
                  </a:cubicBezTo>
                  <a:cubicBezTo>
                    <a:pt x="5824" y="11244"/>
                    <a:pt x="5824" y="11244"/>
                    <a:pt x="5824" y="11244"/>
                  </a:cubicBezTo>
                  <a:close/>
                  <a:moveTo>
                    <a:pt x="5506" y="11836"/>
                  </a:moveTo>
                  <a:cubicBezTo>
                    <a:pt x="5506" y="11836"/>
                    <a:pt x="5506" y="11836"/>
                    <a:pt x="5506" y="11836"/>
                  </a:cubicBezTo>
                  <a:cubicBezTo>
                    <a:pt x="5506" y="11836"/>
                    <a:pt x="5506" y="11836"/>
                    <a:pt x="5506" y="11836"/>
                  </a:cubicBezTo>
                  <a:cubicBezTo>
                    <a:pt x="5506" y="11836"/>
                    <a:pt x="5506" y="11836"/>
                    <a:pt x="5506" y="11836"/>
                  </a:cubicBezTo>
                  <a:close/>
                  <a:moveTo>
                    <a:pt x="4871" y="10356"/>
                  </a:moveTo>
                  <a:cubicBezTo>
                    <a:pt x="4871" y="10356"/>
                    <a:pt x="4871" y="10356"/>
                    <a:pt x="4871" y="10356"/>
                  </a:cubicBezTo>
                  <a:cubicBezTo>
                    <a:pt x="4765" y="10652"/>
                    <a:pt x="4765" y="10652"/>
                    <a:pt x="4765" y="10652"/>
                  </a:cubicBezTo>
                  <a:cubicBezTo>
                    <a:pt x="4765" y="10652"/>
                    <a:pt x="4765" y="10652"/>
                    <a:pt x="4765" y="10652"/>
                  </a:cubicBezTo>
                  <a:cubicBezTo>
                    <a:pt x="4976" y="10948"/>
                    <a:pt x="4976" y="10948"/>
                    <a:pt x="4976" y="10948"/>
                  </a:cubicBezTo>
                  <a:cubicBezTo>
                    <a:pt x="4976" y="10948"/>
                    <a:pt x="4976" y="10948"/>
                    <a:pt x="4976" y="10948"/>
                  </a:cubicBezTo>
                  <a:cubicBezTo>
                    <a:pt x="4976" y="11244"/>
                    <a:pt x="4976" y="11244"/>
                    <a:pt x="4976" y="11244"/>
                  </a:cubicBezTo>
                  <a:cubicBezTo>
                    <a:pt x="5082" y="11244"/>
                    <a:pt x="5082" y="11244"/>
                    <a:pt x="5082" y="11244"/>
                  </a:cubicBezTo>
                  <a:cubicBezTo>
                    <a:pt x="5082" y="11540"/>
                    <a:pt x="5082" y="11540"/>
                    <a:pt x="5082" y="11540"/>
                  </a:cubicBezTo>
                  <a:cubicBezTo>
                    <a:pt x="5188" y="11836"/>
                    <a:pt x="5188" y="11836"/>
                    <a:pt x="5188" y="11836"/>
                  </a:cubicBezTo>
                  <a:cubicBezTo>
                    <a:pt x="5294" y="11836"/>
                    <a:pt x="5294" y="11836"/>
                    <a:pt x="5294" y="11836"/>
                  </a:cubicBezTo>
                  <a:cubicBezTo>
                    <a:pt x="5294" y="11836"/>
                    <a:pt x="5294" y="11836"/>
                    <a:pt x="5294" y="11836"/>
                  </a:cubicBezTo>
                  <a:cubicBezTo>
                    <a:pt x="5400" y="12132"/>
                    <a:pt x="5400" y="12132"/>
                    <a:pt x="5400" y="12132"/>
                  </a:cubicBezTo>
                  <a:cubicBezTo>
                    <a:pt x="5400" y="11836"/>
                    <a:pt x="5400" y="11836"/>
                    <a:pt x="5400" y="11836"/>
                  </a:cubicBezTo>
                  <a:cubicBezTo>
                    <a:pt x="5400" y="11540"/>
                    <a:pt x="5400" y="11540"/>
                    <a:pt x="5400" y="11540"/>
                  </a:cubicBezTo>
                  <a:cubicBezTo>
                    <a:pt x="5400" y="11244"/>
                    <a:pt x="5400" y="11244"/>
                    <a:pt x="5400" y="11244"/>
                  </a:cubicBezTo>
                  <a:cubicBezTo>
                    <a:pt x="5294" y="11244"/>
                    <a:pt x="5294" y="11244"/>
                    <a:pt x="5294" y="11244"/>
                  </a:cubicBezTo>
                  <a:cubicBezTo>
                    <a:pt x="5188" y="10948"/>
                    <a:pt x="5188" y="10948"/>
                    <a:pt x="5188" y="10948"/>
                  </a:cubicBezTo>
                  <a:cubicBezTo>
                    <a:pt x="5188" y="10356"/>
                    <a:pt x="5188" y="10356"/>
                    <a:pt x="5188" y="10356"/>
                  </a:cubicBezTo>
                  <a:cubicBezTo>
                    <a:pt x="5082" y="10356"/>
                    <a:pt x="5082" y="10356"/>
                    <a:pt x="5082" y="10356"/>
                  </a:cubicBezTo>
                  <a:cubicBezTo>
                    <a:pt x="5082" y="10060"/>
                    <a:pt x="5082" y="10060"/>
                    <a:pt x="5082" y="10060"/>
                  </a:cubicBezTo>
                  <a:cubicBezTo>
                    <a:pt x="5082" y="10060"/>
                    <a:pt x="5082" y="10060"/>
                    <a:pt x="5082" y="10060"/>
                  </a:cubicBezTo>
                  <a:cubicBezTo>
                    <a:pt x="4976" y="10060"/>
                    <a:pt x="4976" y="10060"/>
                    <a:pt x="4976" y="10060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976" y="10356"/>
                    <a:pt x="4976" y="10356"/>
                    <a:pt x="4976" y="10356"/>
                  </a:cubicBezTo>
                  <a:cubicBezTo>
                    <a:pt x="4871" y="10060"/>
                    <a:pt x="4871" y="10060"/>
                    <a:pt x="4871" y="10060"/>
                  </a:cubicBezTo>
                  <a:cubicBezTo>
                    <a:pt x="4871" y="10356"/>
                    <a:pt x="4871" y="10356"/>
                    <a:pt x="4871" y="10356"/>
                  </a:cubicBezTo>
                  <a:close/>
                  <a:moveTo>
                    <a:pt x="4341" y="8877"/>
                  </a:moveTo>
                  <a:cubicBezTo>
                    <a:pt x="4341" y="8877"/>
                    <a:pt x="4341" y="8877"/>
                    <a:pt x="4341" y="8877"/>
                  </a:cubicBezTo>
                  <a:cubicBezTo>
                    <a:pt x="4447" y="9173"/>
                    <a:pt x="4447" y="9173"/>
                    <a:pt x="4447" y="9173"/>
                  </a:cubicBezTo>
                  <a:cubicBezTo>
                    <a:pt x="4447" y="8877"/>
                    <a:pt x="4447" y="8877"/>
                    <a:pt x="4447" y="8877"/>
                  </a:cubicBezTo>
                  <a:cubicBezTo>
                    <a:pt x="4447" y="8877"/>
                    <a:pt x="4447" y="8877"/>
                    <a:pt x="4447" y="8877"/>
                  </a:cubicBezTo>
                  <a:cubicBezTo>
                    <a:pt x="4341" y="8877"/>
                    <a:pt x="4341" y="8877"/>
                    <a:pt x="4341" y="8877"/>
                  </a:cubicBezTo>
                  <a:close/>
                  <a:moveTo>
                    <a:pt x="4447" y="8285"/>
                  </a:moveTo>
                  <a:cubicBezTo>
                    <a:pt x="4447" y="8581"/>
                    <a:pt x="4447" y="8581"/>
                    <a:pt x="4447" y="8581"/>
                  </a:cubicBezTo>
                  <a:cubicBezTo>
                    <a:pt x="4447" y="8581"/>
                    <a:pt x="4447" y="8581"/>
                    <a:pt x="4447" y="8581"/>
                  </a:cubicBezTo>
                  <a:cubicBezTo>
                    <a:pt x="4553" y="8581"/>
                    <a:pt x="4553" y="8581"/>
                    <a:pt x="4553" y="8581"/>
                  </a:cubicBezTo>
                  <a:cubicBezTo>
                    <a:pt x="4659" y="8581"/>
                    <a:pt x="4659" y="8581"/>
                    <a:pt x="4659" y="8581"/>
                  </a:cubicBezTo>
                  <a:cubicBezTo>
                    <a:pt x="4659" y="8581"/>
                    <a:pt x="4659" y="8581"/>
                    <a:pt x="4659" y="8581"/>
                  </a:cubicBezTo>
                  <a:cubicBezTo>
                    <a:pt x="4553" y="8285"/>
                    <a:pt x="4553" y="8285"/>
                    <a:pt x="4553" y="8285"/>
                  </a:cubicBezTo>
                  <a:cubicBezTo>
                    <a:pt x="4447" y="8285"/>
                    <a:pt x="4447" y="8285"/>
                    <a:pt x="4447" y="8285"/>
                  </a:cubicBezTo>
                  <a:close/>
                  <a:moveTo>
                    <a:pt x="3494" y="6805"/>
                  </a:moveTo>
                  <a:cubicBezTo>
                    <a:pt x="3494" y="7101"/>
                    <a:pt x="3494" y="7101"/>
                    <a:pt x="3494" y="7101"/>
                  </a:cubicBezTo>
                  <a:cubicBezTo>
                    <a:pt x="3494" y="7101"/>
                    <a:pt x="3494" y="7101"/>
                    <a:pt x="3494" y="7101"/>
                  </a:cubicBezTo>
                  <a:cubicBezTo>
                    <a:pt x="3600" y="7101"/>
                    <a:pt x="3600" y="7101"/>
                    <a:pt x="3600" y="7101"/>
                  </a:cubicBezTo>
                  <a:cubicBezTo>
                    <a:pt x="3706" y="7397"/>
                    <a:pt x="3706" y="7397"/>
                    <a:pt x="3706" y="7397"/>
                  </a:cubicBezTo>
                  <a:cubicBezTo>
                    <a:pt x="3812" y="7397"/>
                    <a:pt x="3812" y="7397"/>
                    <a:pt x="3812" y="7397"/>
                  </a:cubicBezTo>
                  <a:cubicBezTo>
                    <a:pt x="3706" y="6805"/>
                    <a:pt x="3706" y="6805"/>
                    <a:pt x="3706" y="6805"/>
                  </a:cubicBezTo>
                  <a:cubicBezTo>
                    <a:pt x="3600" y="6805"/>
                    <a:pt x="3600" y="6805"/>
                    <a:pt x="3600" y="6805"/>
                  </a:cubicBezTo>
                  <a:cubicBezTo>
                    <a:pt x="3494" y="6805"/>
                    <a:pt x="3494" y="6805"/>
                    <a:pt x="3494" y="6805"/>
                  </a:cubicBezTo>
                  <a:close/>
                  <a:moveTo>
                    <a:pt x="3282" y="6214"/>
                  </a:moveTo>
                  <a:cubicBezTo>
                    <a:pt x="3282" y="6214"/>
                    <a:pt x="3282" y="6214"/>
                    <a:pt x="3282" y="6214"/>
                  </a:cubicBezTo>
                  <a:cubicBezTo>
                    <a:pt x="3388" y="6510"/>
                    <a:pt x="3388" y="6510"/>
                    <a:pt x="3388" y="6510"/>
                  </a:cubicBezTo>
                  <a:cubicBezTo>
                    <a:pt x="3494" y="6510"/>
                    <a:pt x="3494" y="6510"/>
                    <a:pt x="3494" y="6510"/>
                  </a:cubicBezTo>
                  <a:cubicBezTo>
                    <a:pt x="3388" y="6805"/>
                    <a:pt x="3388" y="6805"/>
                    <a:pt x="3388" y="6805"/>
                  </a:cubicBezTo>
                  <a:cubicBezTo>
                    <a:pt x="3388" y="6805"/>
                    <a:pt x="3388" y="6805"/>
                    <a:pt x="3388" y="6805"/>
                  </a:cubicBezTo>
                  <a:cubicBezTo>
                    <a:pt x="3282" y="6214"/>
                    <a:pt x="3282" y="6214"/>
                    <a:pt x="3282" y="6214"/>
                  </a:cubicBezTo>
                  <a:close/>
                  <a:moveTo>
                    <a:pt x="2965" y="5622"/>
                  </a:moveTo>
                  <a:cubicBezTo>
                    <a:pt x="2965" y="6214"/>
                    <a:pt x="2965" y="6214"/>
                    <a:pt x="2965" y="6214"/>
                  </a:cubicBezTo>
                  <a:cubicBezTo>
                    <a:pt x="3071" y="5918"/>
                    <a:pt x="3071" y="5918"/>
                    <a:pt x="3071" y="5918"/>
                  </a:cubicBezTo>
                  <a:cubicBezTo>
                    <a:pt x="3176" y="5918"/>
                    <a:pt x="3176" y="5918"/>
                    <a:pt x="3176" y="5918"/>
                  </a:cubicBezTo>
                  <a:cubicBezTo>
                    <a:pt x="3071" y="5622"/>
                    <a:pt x="3071" y="5622"/>
                    <a:pt x="3071" y="5622"/>
                  </a:cubicBezTo>
                  <a:cubicBezTo>
                    <a:pt x="2965" y="5622"/>
                    <a:pt x="2965" y="5622"/>
                    <a:pt x="2965" y="5622"/>
                  </a:cubicBezTo>
                  <a:cubicBezTo>
                    <a:pt x="2965" y="5622"/>
                    <a:pt x="2965" y="5622"/>
                    <a:pt x="2965" y="5622"/>
                  </a:cubicBezTo>
                  <a:close/>
                  <a:moveTo>
                    <a:pt x="3282" y="14499"/>
                  </a:moveTo>
                  <a:cubicBezTo>
                    <a:pt x="3388" y="14795"/>
                    <a:pt x="3388" y="14795"/>
                    <a:pt x="3388" y="14795"/>
                  </a:cubicBezTo>
                  <a:cubicBezTo>
                    <a:pt x="3388" y="14795"/>
                    <a:pt x="3388" y="14795"/>
                    <a:pt x="3388" y="14795"/>
                  </a:cubicBezTo>
                  <a:cubicBezTo>
                    <a:pt x="3282" y="14499"/>
                    <a:pt x="3282" y="14499"/>
                    <a:pt x="3282" y="14499"/>
                  </a:cubicBezTo>
                  <a:cubicBezTo>
                    <a:pt x="3282" y="14499"/>
                    <a:pt x="3282" y="14499"/>
                    <a:pt x="3282" y="14499"/>
                  </a:cubicBezTo>
                  <a:close/>
                  <a:moveTo>
                    <a:pt x="2435" y="11540"/>
                  </a:moveTo>
                  <a:cubicBezTo>
                    <a:pt x="2329" y="11836"/>
                    <a:pt x="2329" y="11836"/>
                    <a:pt x="2329" y="11836"/>
                  </a:cubicBezTo>
                  <a:cubicBezTo>
                    <a:pt x="2541" y="12132"/>
                    <a:pt x="2541" y="12132"/>
                    <a:pt x="2541" y="12132"/>
                  </a:cubicBezTo>
                  <a:cubicBezTo>
                    <a:pt x="2435" y="12132"/>
                    <a:pt x="2435" y="12132"/>
                    <a:pt x="2435" y="12132"/>
                  </a:cubicBezTo>
                  <a:cubicBezTo>
                    <a:pt x="2435" y="11836"/>
                    <a:pt x="2435" y="11836"/>
                    <a:pt x="2435" y="11836"/>
                  </a:cubicBezTo>
                  <a:cubicBezTo>
                    <a:pt x="2435" y="11540"/>
                    <a:pt x="2435" y="11540"/>
                    <a:pt x="2435" y="11540"/>
                  </a:cubicBezTo>
                  <a:close/>
                  <a:moveTo>
                    <a:pt x="2224" y="11244"/>
                  </a:moveTo>
                  <a:cubicBezTo>
                    <a:pt x="2329" y="11540"/>
                    <a:pt x="2329" y="11540"/>
                    <a:pt x="2329" y="11540"/>
                  </a:cubicBezTo>
                  <a:cubicBezTo>
                    <a:pt x="2224" y="11540"/>
                    <a:pt x="2224" y="11540"/>
                    <a:pt x="2224" y="11540"/>
                  </a:cubicBezTo>
                  <a:cubicBezTo>
                    <a:pt x="2224" y="11244"/>
                    <a:pt x="2224" y="11244"/>
                    <a:pt x="2224" y="11244"/>
                  </a:cubicBezTo>
                  <a:close/>
                  <a:moveTo>
                    <a:pt x="2118" y="10652"/>
                  </a:moveTo>
                  <a:cubicBezTo>
                    <a:pt x="2012" y="10652"/>
                    <a:pt x="2012" y="10652"/>
                    <a:pt x="2012" y="10652"/>
                  </a:cubicBezTo>
                  <a:cubicBezTo>
                    <a:pt x="2118" y="10948"/>
                    <a:pt x="2118" y="10948"/>
                    <a:pt x="2118" y="10948"/>
                  </a:cubicBezTo>
                  <a:cubicBezTo>
                    <a:pt x="2224" y="10948"/>
                    <a:pt x="2224" y="10948"/>
                    <a:pt x="2224" y="10948"/>
                  </a:cubicBezTo>
                  <a:cubicBezTo>
                    <a:pt x="2118" y="10652"/>
                    <a:pt x="2118" y="10652"/>
                    <a:pt x="2118" y="10652"/>
                  </a:cubicBezTo>
                  <a:close/>
                  <a:moveTo>
                    <a:pt x="1588" y="9468"/>
                  </a:moveTo>
                  <a:cubicBezTo>
                    <a:pt x="1588" y="9764"/>
                    <a:pt x="1588" y="9764"/>
                    <a:pt x="1588" y="9764"/>
                  </a:cubicBezTo>
                  <a:cubicBezTo>
                    <a:pt x="1694" y="9764"/>
                    <a:pt x="1694" y="9764"/>
                    <a:pt x="1694" y="9764"/>
                  </a:cubicBezTo>
                  <a:cubicBezTo>
                    <a:pt x="1800" y="10356"/>
                    <a:pt x="1800" y="10356"/>
                    <a:pt x="1800" y="10356"/>
                  </a:cubicBezTo>
                  <a:cubicBezTo>
                    <a:pt x="1906" y="10356"/>
                    <a:pt x="1906" y="10356"/>
                    <a:pt x="1906" y="10356"/>
                  </a:cubicBezTo>
                  <a:cubicBezTo>
                    <a:pt x="1906" y="10060"/>
                    <a:pt x="1906" y="10060"/>
                    <a:pt x="1906" y="10060"/>
                  </a:cubicBezTo>
                  <a:cubicBezTo>
                    <a:pt x="1800" y="9468"/>
                    <a:pt x="1800" y="9468"/>
                    <a:pt x="1800" y="9468"/>
                  </a:cubicBezTo>
                  <a:cubicBezTo>
                    <a:pt x="1694" y="9468"/>
                    <a:pt x="1694" y="9468"/>
                    <a:pt x="1694" y="9468"/>
                  </a:cubicBezTo>
                  <a:cubicBezTo>
                    <a:pt x="1588" y="9468"/>
                    <a:pt x="1588" y="9468"/>
                    <a:pt x="1588" y="9468"/>
                  </a:cubicBezTo>
                  <a:close/>
                  <a:moveTo>
                    <a:pt x="1482" y="8581"/>
                  </a:moveTo>
                  <a:cubicBezTo>
                    <a:pt x="1482" y="8877"/>
                    <a:pt x="1482" y="8877"/>
                    <a:pt x="1482" y="8877"/>
                  </a:cubicBezTo>
                  <a:cubicBezTo>
                    <a:pt x="1482" y="9173"/>
                    <a:pt x="1482" y="9173"/>
                    <a:pt x="1482" y="9173"/>
                  </a:cubicBezTo>
                  <a:cubicBezTo>
                    <a:pt x="1588" y="8877"/>
                    <a:pt x="1588" y="8877"/>
                    <a:pt x="1588" y="8877"/>
                  </a:cubicBezTo>
                  <a:cubicBezTo>
                    <a:pt x="1588" y="8877"/>
                    <a:pt x="1588" y="8877"/>
                    <a:pt x="1588" y="8877"/>
                  </a:cubicBezTo>
                  <a:cubicBezTo>
                    <a:pt x="1482" y="8581"/>
                    <a:pt x="1482" y="8581"/>
                    <a:pt x="1482" y="8581"/>
                  </a:cubicBezTo>
                  <a:close/>
                  <a:moveTo>
                    <a:pt x="1588" y="7989"/>
                  </a:moveTo>
                  <a:cubicBezTo>
                    <a:pt x="1694" y="7989"/>
                    <a:pt x="1694" y="7989"/>
                    <a:pt x="1694" y="7989"/>
                  </a:cubicBezTo>
                  <a:cubicBezTo>
                    <a:pt x="1694" y="7989"/>
                    <a:pt x="1694" y="7989"/>
                    <a:pt x="1694" y="7989"/>
                  </a:cubicBezTo>
                  <a:cubicBezTo>
                    <a:pt x="1694" y="7989"/>
                    <a:pt x="1694" y="7989"/>
                    <a:pt x="1694" y="7989"/>
                  </a:cubicBezTo>
                  <a:cubicBezTo>
                    <a:pt x="1588" y="7989"/>
                    <a:pt x="1588" y="7989"/>
                    <a:pt x="1588" y="7989"/>
                  </a:cubicBezTo>
                  <a:cubicBezTo>
                    <a:pt x="1588" y="7989"/>
                    <a:pt x="1588" y="7989"/>
                    <a:pt x="1588" y="7989"/>
                  </a:cubicBezTo>
                  <a:close/>
                  <a:moveTo>
                    <a:pt x="847" y="6510"/>
                  </a:moveTo>
                  <a:cubicBezTo>
                    <a:pt x="953" y="6510"/>
                    <a:pt x="953" y="6510"/>
                    <a:pt x="953" y="6510"/>
                  </a:cubicBezTo>
                  <a:cubicBezTo>
                    <a:pt x="1059" y="6214"/>
                    <a:pt x="1059" y="6214"/>
                    <a:pt x="1059" y="6214"/>
                  </a:cubicBezTo>
                  <a:cubicBezTo>
                    <a:pt x="1059" y="6214"/>
                    <a:pt x="1059" y="6214"/>
                    <a:pt x="1059" y="6214"/>
                  </a:cubicBezTo>
                  <a:cubicBezTo>
                    <a:pt x="1165" y="6805"/>
                    <a:pt x="1165" y="6805"/>
                    <a:pt x="1165" y="6805"/>
                  </a:cubicBezTo>
                  <a:cubicBezTo>
                    <a:pt x="1271" y="6805"/>
                    <a:pt x="1271" y="6805"/>
                    <a:pt x="1271" y="6805"/>
                  </a:cubicBezTo>
                  <a:cubicBezTo>
                    <a:pt x="1271" y="7101"/>
                    <a:pt x="1271" y="7101"/>
                    <a:pt x="1271" y="7101"/>
                  </a:cubicBezTo>
                  <a:cubicBezTo>
                    <a:pt x="1271" y="7397"/>
                    <a:pt x="1271" y="7397"/>
                    <a:pt x="1271" y="7397"/>
                  </a:cubicBezTo>
                  <a:cubicBezTo>
                    <a:pt x="1165" y="7397"/>
                    <a:pt x="1165" y="7397"/>
                    <a:pt x="1165" y="7397"/>
                  </a:cubicBezTo>
                  <a:cubicBezTo>
                    <a:pt x="1059" y="7101"/>
                    <a:pt x="1059" y="7101"/>
                    <a:pt x="1059" y="7101"/>
                  </a:cubicBezTo>
                  <a:cubicBezTo>
                    <a:pt x="1059" y="7101"/>
                    <a:pt x="1059" y="7101"/>
                    <a:pt x="1059" y="7101"/>
                  </a:cubicBezTo>
                  <a:cubicBezTo>
                    <a:pt x="953" y="6805"/>
                    <a:pt x="953" y="6805"/>
                    <a:pt x="953" y="6805"/>
                  </a:cubicBezTo>
                  <a:cubicBezTo>
                    <a:pt x="847" y="6510"/>
                    <a:pt x="847" y="6510"/>
                    <a:pt x="847" y="6510"/>
                  </a:cubicBezTo>
                  <a:close/>
                  <a:moveTo>
                    <a:pt x="847" y="5622"/>
                  </a:moveTo>
                  <a:cubicBezTo>
                    <a:pt x="953" y="5622"/>
                    <a:pt x="953" y="5622"/>
                    <a:pt x="953" y="5622"/>
                  </a:cubicBezTo>
                  <a:cubicBezTo>
                    <a:pt x="953" y="5326"/>
                    <a:pt x="953" y="5326"/>
                    <a:pt x="953" y="5326"/>
                  </a:cubicBezTo>
                  <a:cubicBezTo>
                    <a:pt x="847" y="5622"/>
                    <a:pt x="847" y="5622"/>
                    <a:pt x="847" y="5622"/>
                  </a:cubicBezTo>
                  <a:close/>
                  <a:moveTo>
                    <a:pt x="212" y="4438"/>
                  </a:moveTo>
                  <a:cubicBezTo>
                    <a:pt x="212" y="4438"/>
                    <a:pt x="212" y="4438"/>
                    <a:pt x="212" y="4438"/>
                  </a:cubicBezTo>
                  <a:cubicBezTo>
                    <a:pt x="212" y="4734"/>
                    <a:pt x="212" y="4734"/>
                    <a:pt x="212" y="4734"/>
                  </a:cubicBezTo>
                  <a:cubicBezTo>
                    <a:pt x="318" y="4734"/>
                    <a:pt x="318" y="4734"/>
                    <a:pt x="318" y="4734"/>
                  </a:cubicBezTo>
                  <a:cubicBezTo>
                    <a:pt x="424" y="4734"/>
                    <a:pt x="424" y="4734"/>
                    <a:pt x="424" y="4734"/>
                  </a:cubicBezTo>
                  <a:cubicBezTo>
                    <a:pt x="318" y="4734"/>
                    <a:pt x="318" y="4734"/>
                    <a:pt x="318" y="4734"/>
                  </a:cubicBezTo>
                  <a:cubicBezTo>
                    <a:pt x="212" y="4438"/>
                    <a:pt x="212" y="4438"/>
                    <a:pt x="212" y="4438"/>
                  </a:cubicBezTo>
                  <a:close/>
                  <a:moveTo>
                    <a:pt x="0" y="1184"/>
                  </a:moveTo>
                  <a:cubicBezTo>
                    <a:pt x="0" y="1184"/>
                    <a:pt x="0" y="1184"/>
                    <a:pt x="0" y="1184"/>
                  </a:cubicBezTo>
                  <a:cubicBezTo>
                    <a:pt x="0" y="1775"/>
                    <a:pt x="0" y="1775"/>
                    <a:pt x="0" y="1775"/>
                  </a:cubicBezTo>
                  <a:cubicBezTo>
                    <a:pt x="106" y="2367"/>
                    <a:pt x="106" y="2367"/>
                    <a:pt x="106" y="2367"/>
                  </a:cubicBezTo>
                  <a:cubicBezTo>
                    <a:pt x="212" y="2367"/>
                    <a:pt x="212" y="2367"/>
                    <a:pt x="212" y="2367"/>
                  </a:cubicBezTo>
                  <a:cubicBezTo>
                    <a:pt x="424" y="2959"/>
                    <a:pt x="424" y="2959"/>
                    <a:pt x="424" y="2959"/>
                  </a:cubicBezTo>
                  <a:cubicBezTo>
                    <a:pt x="424" y="2959"/>
                    <a:pt x="424" y="2959"/>
                    <a:pt x="424" y="2959"/>
                  </a:cubicBezTo>
                  <a:cubicBezTo>
                    <a:pt x="529" y="3255"/>
                    <a:pt x="529" y="3255"/>
                    <a:pt x="529" y="3255"/>
                  </a:cubicBezTo>
                  <a:cubicBezTo>
                    <a:pt x="635" y="3255"/>
                    <a:pt x="635" y="3255"/>
                    <a:pt x="635" y="3255"/>
                  </a:cubicBezTo>
                  <a:cubicBezTo>
                    <a:pt x="741" y="3255"/>
                    <a:pt x="741" y="3255"/>
                    <a:pt x="741" y="3255"/>
                  </a:cubicBezTo>
                  <a:cubicBezTo>
                    <a:pt x="847" y="3551"/>
                    <a:pt x="847" y="3551"/>
                    <a:pt x="847" y="3551"/>
                  </a:cubicBezTo>
                  <a:cubicBezTo>
                    <a:pt x="1059" y="4438"/>
                    <a:pt x="1059" y="4438"/>
                    <a:pt x="1059" y="4438"/>
                  </a:cubicBezTo>
                  <a:cubicBezTo>
                    <a:pt x="1165" y="4734"/>
                    <a:pt x="1165" y="4734"/>
                    <a:pt x="1165" y="4734"/>
                  </a:cubicBezTo>
                  <a:cubicBezTo>
                    <a:pt x="1271" y="4734"/>
                    <a:pt x="1271" y="4734"/>
                    <a:pt x="1271" y="4734"/>
                  </a:cubicBezTo>
                  <a:cubicBezTo>
                    <a:pt x="1271" y="5030"/>
                    <a:pt x="1271" y="5030"/>
                    <a:pt x="1271" y="5030"/>
                  </a:cubicBezTo>
                  <a:cubicBezTo>
                    <a:pt x="1271" y="5030"/>
                    <a:pt x="1271" y="5030"/>
                    <a:pt x="1271" y="5030"/>
                  </a:cubicBezTo>
                  <a:cubicBezTo>
                    <a:pt x="1271" y="5326"/>
                    <a:pt x="1271" y="5326"/>
                    <a:pt x="1271" y="5326"/>
                  </a:cubicBezTo>
                  <a:cubicBezTo>
                    <a:pt x="1376" y="5622"/>
                    <a:pt x="1376" y="5622"/>
                    <a:pt x="1376" y="5622"/>
                  </a:cubicBezTo>
                  <a:cubicBezTo>
                    <a:pt x="1482" y="5622"/>
                    <a:pt x="1482" y="5622"/>
                    <a:pt x="1482" y="5622"/>
                  </a:cubicBezTo>
                  <a:cubicBezTo>
                    <a:pt x="1588" y="5918"/>
                    <a:pt x="1588" y="5918"/>
                    <a:pt x="1588" y="5918"/>
                  </a:cubicBezTo>
                  <a:cubicBezTo>
                    <a:pt x="1588" y="5918"/>
                    <a:pt x="1588" y="5918"/>
                    <a:pt x="1588" y="5918"/>
                  </a:cubicBezTo>
                  <a:cubicBezTo>
                    <a:pt x="1694" y="5918"/>
                    <a:pt x="1694" y="5918"/>
                    <a:pt x="1694" y="5918"/>
                  </a:cubicBezTo>
                  <a:cubicBezTo>
                    <a:pt x="1694" y="6214"/>
                    <a:pt x="1694" y="6214"/>
                    <a:pt x="1694" y="6214"/>
                  </a:cubicBezTo>
                  <a:cubicBezTo>
                    <a:pt x="1694" y="6214"/>
                    <a:pt x="1694" y="6214"/>
                    <a:pt x="1694" y="6214"/>
                  </a:cubicBezTo>
                  <a:cubicBezTo>
                    <a:pt x="1694" y="6510"/>
                    <a:pt x="1694" y="6510"/>
                    <a:pt x="1694" y="6510"/>
                  </a:cubicBezTo>
                  <a:cubicBezTo>
                    <a:pt x="1800" y="6805"/>
                    <a:pt x="1800" y="6805"/>
                    <a:pt x="1800" y="6805"/>
                  </a:cubicBezTo>
                  <a:cubicBezTo>
                    <a:pt x="1800" y="6805"/>
                    <a:pt x="1800" y="6805"/>
                    <a:pt x="1800" y="6805"/>
                  </a:cubicBezTo>
                  <a:cubicBezTo>
                    <a:pt x="1906" y="7397"/>
                    <a:pt x="1906" y="7397"/>
                    <a:pt x="1906" y="7397"/>
                  </a:cubicBezTo>
                  <a:cubicBezTo>
                    <a:pt x="1906" y="7693"/>
                    <a:pt x="1906" y="7693"/>
                    <a:pt x="1906" y="7693"/>
                  </a:cubicBezTo>
                  <a:cubicBezTo>
                    <a:pt x="2012" y="7989"/>
                    <a:pt x="2012" y="7989"/>
                    <a:pt x="2012" y="7989"/>
                  </a:cubicBezTo>
                  <a:cubicBezTo>
                    <a:pt x="2224" y="8285"/>
                    <a:pt x="2224" y="8285"/>
                    <a:pt x="2224" y="8285"/>
                  </a:cubicBezTo>
                  <a:cubicBezTo>
                    <a:pt x="2224" y="8285"/>
                    <a:pt x="2224" y="8285"/>
                    <a:pt x="2224" y="8285"/>
                  </a:cubicBezTo>
                  <a:cubicBezTo>
                    <a:pt x="2329" y="8877"/>
                    <a:pt x="2329" y="8877"/>
                    <a:pt x="2329" y="8877"/>
                  </a:cubicBezTo>
                  <a:cubicBezTo>
                    <a:pt x="2435" y="9173"/>
                    <a:pt x="2435" y="9173"/>
                    <a:pt x="2435" y="9173"/>
                  </a:cubicBezTo>
                  <a:cubicBezTo>
                    <a:pt x="2435" y="9764"/>
                    <a:pt x="2435" y="9764"/>
                    <a:pt x="2435" y="9764"/>
                  </a:cubicBezTo>
                  <a:cubicBezTo>
                    <a:pt x="2541" y="10356"/>
                    <a:pt x="2541" y="10356"/>
                    <a:pt x="2541" y="10356"/>
                  </a:cubicBezTo>
                  <a:cubicBezTo>
                    <a:pt x="2541" y="10948"/>
                    <a:pt x="2541" y="10948"/>
                    <a:pt x="2541" y="10948"/>
                  </a:cubicBezTo>
                  <a:cubicBezTo>
                    <a:pt x="2647" y="11244"/>
                    <a:pt x="2647" y="11244"/>
                    <a:pt x="2647" y="11244"/>
                  </a:cubicBezTo>
                  <a:cubicBezTo>
                    <a:pt x="2753" y="11540"/>
                    <a:pt x="2753" y="11540"/>
                    <a:pt x="2753" y="11540"/>
                  </a:cubicBezTo>
                  <a:cubicBezTo>
                    <a:pt x="2965" y="12132"/>
                    <a:pt x="2965" y="12132"/>
                    <a:pt x="2965" y="12132"/>
                  </a:cubicBezTo>
                  <a:cubicBezTo>
                    <a:pt x="2965" y="12132"/>
                    <a:pt x="2965" y="12132"/>
                    <a:pt x="2965" y="12132"/>
                  </a:cubicBezTo>
                  <a:cubicBezTo>
                    <a:pt x="3176" y="12427"/>
                    <a:pt x="3176" y="12427"/>
                    <a:pt x="3176" y="12427"/>
                  </a:cubicBezTo>
                  <a:cubicBezTo>
                    <a:pt x="3176" y="12427"/>
                    <a:pt x="3176" y="12427"/>
                    <a:pt x="3176" y="12427"/>
                  </a:cubicBezTo>
                  <a:cubicBezTo>
                    <a:pt x="3282" y="12723"/>
                    <a:pt x="3282" y="12723"/>
                    <a:pt x="3282" y="12723"/>
                  </a:cubicBezTo>
                  <a:cubicBezTo>
                    <a:pt x="3282" y="13019"/>
                    <a:pt x="3282" y="13019"/>
                    <a:pt x="3282" y="13019"/>
                  </a:cubicBezTo>
                  <a:cubicBezTo>
                    <a:pt x="3388" y="13315"/>
                    <a:pt x="3388" y="13315"/>
                    <a:pt x="3388" y="13315"/>
                  </a:cubicBezTo>
                  <a:cubicBezTo>
                    <a:pt x="3600" y="13611"/>
                    <a:pt x="3600" y="13611"/>
                    <a:pt x="3600" y="13611"/>
                  </a:cubicBezTo>
                  <a:cubicBezTo>
                    <a:pt x="3706" y="13907"/>
                    <a:pt x="3706" y="13907"/>
                    <a:pt x="3706" y="13907"/>
                  </a:cubicBezTo>
                  <a:cubicBezTo>
                    <a:pt x="3812" y="14203"/>
                    <a:pt x="3812" y="14203"/>
                    <a:pt x="3812" y="14203"/>
                  </a:cubicBezTo>
                  <a:cubicBezTo>
                    <a:pt x="3918" y="14203"/>
                    <a:pt x="3918" y="14203"/>
                    <a:pt x="3918" y="14203"/>
                  </a:cubicBezTo>
                  <a:cubicBezTo>
                    <a:pt x="4235" y="14795"/>
                    <a:pt x="4235" y="14795"/>
                    <a:pt x="4235" y="14795"/>
                  </a:cubicBezTo>
                  <a:cubicBezTo>
                    <a:pt x="4235" y="15090"/>
                    <a:pt x="4235" y="15090"/>
                    <a:pt x="4235" y="15090"/>
                  </a:cubicBezTo>
                  <a:cubicBezTo>
                    <a:pt x="4341" y="15090"/>
                    <a:pt x="4341" y="15090"/>
                    <a:pt x="4341" y="15090"/>
                  </a:cubicBezTo>
                  <a:cubicBezTo>
                    <a:pt x="4341" y="15386"/>
                    <a:pt x="4341" y="15386"/>
                    <a:pt x="4341" y="15386"/>
                  </a:cubicBezTo>
                  <a:cubicBezTo>
                    <a:pt x="4447" y="15386"/>
                    <a:pt x="4447" y="15386"/>
                    <a:pt x="4447" y="15386"/>
                  </a:cubicBezTo>
                  <a:cubicBezTo>
                    <a:pt x="4447" y="15090"/>
                    <a:pt x="4447" y="15090"/>
                    <a:pt x="4447" y="15090"/>
                  </a:cubicBezTo>
                  <a:cubicBezTo>
                    <a:pt x="4341" y="15090"/>
                    <a:pt x="4341" y="15090"/>
                    <a:pt x="4341" y="15090"/>
                  </a:cubicBezTo>
                  <a:cubicBezTo>
                    <a:pt x="4341" y="14795"/>
                    <a:pt x="4341" y="14795"/>
                    <a:pt x="4341" y="14795"/>
                  </a:cubicBezTo>
                  <a:cubicBezTo>
                    <a:pt x="4447" y="14795"/>
                    <a:pt x="4447" y="14795"/>
                    <a:pt x="4447" y="14795"/>
                  </a:cubicBezTo>
                  <a:cubicBezTo>
                    <a:pt x="4659" y="15386"/>
                    <a:pt x="4659" y="15386"/>
                    <a:pt x="4659" y="15386"/>
                  </a:cubicBezTo>
                  <a:cubicBezTo>
                    <a:pt x="4659" y="15090"/>
                    <a:pt x="4659" y="15090"/>
                    <a:pt x="4659" y="15090"/>
                  </a:cubicBezTo>
                  <a:cubicBezTo>
                    <a:pt x="4659" y="14795"/>
                    <a:pt x="4659" y="14795"/>
                    <a:pt x="4659" y="14795"/>
                  </a:cubicBezTo>
                  <a:cubicBezTo>
                    <a:pt x="4765" y="14795"/>
                    <a:pt x="4765" y="14795"/>
                    <a:pt x="4765" y="14795"/>
                  </a:cubicBezTo>
                  <a:cubicBezTo>
                    <a:pt x="4765" y="14795"/>
                    <a:pt x="4765" y="14795"/>
                    <a:pt x="4765" y="14795"/>
                  </a:cubicBezTo>
                  <a:cubicBezTo>
                    <a:pt x="4871" y="15090"/>
                    <a:pt x="4871" y="15090"/>
                    <a:pt x="4871" y="15090"/>
                  </a:cubicBezTo>
                  <a:cubicBezTo>
                    <a:pt x="4976" y="15090"/>
                    <a:pt x="4976" y="15090"/>
                    <a:pt x="4976" y="15090"/>
                  </a:cubicBezTo>
                  <a:cubicBezTo>
                    <a:pt x="4976" y="15090"/>
                    <a:pt x="4976" y="15090"/>
                    <a:pt x="4976" y="15090"/>
                  </a:cubicBezTo>
                  <a:cubicBezTo>
                    <a:pt x="4976" y="14499"/>
                    <a:pt x="4976" y="14499"/>
                    <a:pt x="4976" y="14499"/>
                  </a:cubicBezTo>
                  <a:cubicBezTo>
                    <a:pt x="5082" y="13907"/>
                    <a:pt x="5082" y="13907"/>
                    <a:pt x="5082" y="13907"/>
                  </a:cubicBezTo>
                  <a:cubicBezTo>
                    <a:pt x="4976" y="13315"/>
                    <a:pt x="4976" y="13315"/>
                    <a:pt x="4976" y="13315"/>
                  </a:cubicBezTo>
                  <a:cubicBezTo>
                    <a:pt x="5082" y="13019"/>
                    <a:pt x="5082" y="13019"/>
                    <a:pt x="5082" y="13019"/>
                  </a:cubicBezTo>
                  <a:cubicBezTo>
                    <a:pt x="4976" y="12723"/>
                    <a:pt x="4976" y="12723"/>
                    <a:pt x="4976" y="12723"/>
                  </a:cubicBezTo>
                  <a:cubicBezTo>
                    <a:pt x="5082" y="12427"/>
                    <a:pt x="5082" y="12427"/>
                    <a:pt x="5082" y="12427"/>
                  </a:cubicBezTo>
                  <a:cubicBezTo>
                    <a:pt x="5082" y="12427"/>
                    <a:pt x="5082" y="12427"/>
                    <a:pt x="5082" y="12427"/>
                  </a:cubicBezTo>
                  <a:cubicBezTo>
                    <a:pt x="5188" y="12132"/>
                    <a:pt x="5188" y="12132"/>
                    <a:pt x="5188" y="12132"/>
                  </a:cubicBezTo>
                  <a:cubicBezTo>
                    <a:pt x="5188" y="11836"/>
                    <a:pt x="5188" y="11836"/>
                    <a:pt x="5188" y="11836"/>
                  </a:cubicBezTo>
                  <a:cubicBezTo>
                    <a:pt x="5082" y="11836"/>
                    <a:pt x="5082" y="11836"/>
                    <a:pt x="5082" y="11836"/>
                  </a:cubicBezTo>
                  <a:cubicBezTo>
                    <a:pt x="4976" y="11540"/>
                    <a:pt x="4976" y="11540"/>
                    <a:pt x="4976" y="11540"/>
                  </a:cubicBezTo>
                  <a:cubicBezTo>
                    <a:pt x="4976" y="11244"/>
                    <a:pt x="4976" y="11244"/>
                    <a:pt x="4976" y="11244"/>
                  </a:cubicBezTo>
                  <a:cubicBezTo>
                    <a:pt x="4871" y="11244"/>
                    <a:pt x="4871" y="11244"/>
                    <a:pt x="4871" y="11244"/>
                  </a:cubicBezTo>
                  <a:cubicBezTo>
                    <a:pt x="4871" y="11244"/>
                    <a:pt x="4871" y="11244"/>
                    <a:pt x="4871" y="11244"/>
                  </a:cubicBezTo>
                  <a:cubicBezTo>
                    <a:pt x="4765" y="10948"/>
                    <a:pt x="4765" y="10948"/>
                    <a:pt x="4765" y="10948"/>
                  </a:cubicBezTo>
                  <a:cubicBezTo>
                    <a:pt x="4659" y="10948"/>
                    <a:pt x="4659" y="10948"/>
                    <a:pt x="4659" y="10948"/>
                  </a:cubicBezTo>
                  <a:cubicBezTo>
                    <a:pt x="4553" y="10948"/>
                    <a:pt x="4553" y="10948"/>
                    <a:pt x="4553" y="10948"/>
                  </a:cubicBezTo>
                  <a:cubicBezTo>
                    <a:pt x="4553" y="10652"/>
                    <a:pt x="4553" y="10652"/>
                    <a:pt x="4553" y="10652"/>
                  </a:cubicBezTo>
                  <a:cubicBezTo>
                    <a:pt x="4447" y="10356"/>
                    <a:pt x="4447" y="10356"/>
                    <a:pt x="4447" y="10356"/>
                  </a:cubicBezTo>
                  <a:cubicBezTo>
                    <a:pt x="4447" y="10652"/>
                    <a:pt x="4447" y="10652"/>
                    <a:pt x="4447" y="10652"/>
                  </a:cubicBezTo>
                  <a:cubicBezTo>
                    <a:pt x="4447" y="10356"/>
                    <a:pt x="4447" y="10356"/>
                    <a:pt x="4447" y="10356"/>
                  </a:cubicBezTo>
                  <a:cubicBezTo>
                    <a:pt x="4447" y="10060"/>
                    <a:pt x="4447" y="10060"/>
                    <a:pt x="4447" y="10060"/>
                  </a:cubicBezTo>
                  <a:cubicBezTo>
                    <a:pt x="4341" y="9468"/>
                    <a:pt x="4341" y="9468"/>
                    <a:pt x="4341" y="9468"/>
                  </a:cubicBezTo>
                  <a:cubicBezTo>
                    <a:pt x="4235" y="9468"/>
                    <a:pt x="4235" y="9468"/>
                    <a:pt x="4235" y="9468"/>
                  </a:cubicBezTo>
                  <a:cubicBezTo>
                    <a:pt x="4235" y="9468"/>
                    <a:pt x="4235" y="9468"/>
                    <a:pt x="4235" y="9468"/>
                  </a:cubicBezTo>
                  <a:cubicBezTo>
                    <a:pt x="4024" y="9468"/>
                    <a:pt x="4024" y="9468"/>
                    <a:pt x="4024" y="9468"/>
                  </a:cubicBezTo>
                  <a:cubicBezTo>
                    <a:pt x="3918" y="9173"/>
                    <a:pt x="3918" y="9173"/>
                    <a:pt x="3918" y="9173"/>
                  </a:cubicBezTo>
                  <a:cubicBezTo>
                    <a:pt x="3918" y="8877"/>
                    <a:pt x="3918" y="8877"/>
                    <a:pt x="3918" y="8877"/>
                  </a:cubicBezTo>
                  <a:cubicBezTo>
                    <a:pt x="4024" y="8877"/>
                    <a:pt x="4024" y="8877"/>
                    <a:pt x="4024" y="8877"/>
                  </a:cubicBezTo>
                  <a:cubicBezTo>
                    <a:pt x="4129" y="8581"/>
                    <a:pt x="4129" y="8581"/>
                    <a:pt x="4129" y="8581"/>
                  </a:cubicBezTo>
                  <a:cubicBezTo>
                    <a:pt x="4024" y="8581"/>
                    <a:pt x="4024" y="8581"/>
                    <a:pt x="4024" y="8581"/>
                  </a:cubicBezTo>
                  <a:cubicBezTo>
                    <a:pt x="3918" y="8581"/>
                    <a:pt x="3918" y="8581"/>
                    <a:pt x="3918" y="8581"/>
                  </a:cubicBezTo>
                  <a:cubicBezTo>
                    <a:pt x="3918" y="8581"/>
                    <a:pt x="3918" y="8581"/>
                    <a:pt x="3918" y="8581"/>
                  </a:cubicBezTo>
                  <a:cubicBezTo>
                    <a:pt x="3812" y="8581"/>
                    <a:pt x="3812" y="8581"/>
                    <a:pt x="3812" y="8581"/>
                  </a:cubicBezTo>
                  <a:cubicBezTo>
                    <a:pt x="3812" y="8581"/>
                    <a:pt x="3812" y="8581"/>
                    <a:pt x="3812" y="8581"/>
                  </a:cubicBezTo>
                  <a:cubicBezTo>
                    <a:pt x="3918" y="8285"/>
                    <a:pt x="3918" y="8285"/>
                    <a:pt x="3918" y="8285"/>
                  </a:cubicBezTo>
                  <a:cubicBezTo>
                    <a:pt x="4129" y="8285"/>
                    <a:pt x="4129" y="8285"/>
                    <a:pt x="4129" y="8285"/>
                  </a:cubicBezTo>
                  <a:cubicBezTo>
                    <a:pt x="4024" y="7989"/>
                    <a:pt x="4024" y="7989"/>
                    <a:pt x="4024" y="7989"/>
                  </a:cubicBezTo>
                  <a:cubicBezTo>
                    <a:pt x="3918" y="7693"/>
                    <a:pt x="3918" y="7693"/>
                    <a:pt x="3918" y="7693"/>
                  </a:cubicBezTo>
                  <a:cubicBezTo>
                    <a:pt x="3812" y="7693"/>
                    <a:pt x="3812" y="7693"/>
                    <a:pt x="3812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600" y="7989"/>
                    <a:pt x="3600" y="7989"/>
                    <a:pt x="3600" y="7989"/>
                  </a:cubicBezTo>
                  <a:cubicBezTo>
                    <a:pt x="3494" y="7989"/>
                    <a:pt x="3494" y="7989"/>
                    <a:pt x="3494" y="7989"/>
                  </a:cubicBezTo>
                  <a:cubicBezTo>
                    <a:pt x="3600" y="7989"/>
                    <a:pt x="3600" y="7989"/>
                    <a:pt x="3600" y="7989"/>
                  </a:cubicBezTo>
                  <a:cubicBezTo>
                    <a:pt x="3600" y="7693"/>
                    <a:pt x="3600" y="7693"/>
                    <a:pt x="3600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706" y="7693"/>
                    <a:pt x="3706" y="7693"/>
                    <a:pt x="3706" y="7693"/>
                  </a:cubicBezTo>
                  <a:cubicBezTo>
                    <a:pt x="3706" y="7397"/>
                    <a:pt x="3706" y="7397"/>
                    <a:pt x="3706" y="7397"/>
                  </a:cubicBezTo>
                  <a:cubicBezTo>
                    <a:pt x="3600" y="7397"/>
                    <a:pt x="3600" y="7397"/>
                    <a:pt x="3600" y="7397"/>
                  </a:cubicBezTo>
                  <a:cubicBezTo>
                    <a:pt x="3388" y="7397"/>
                    <a:pt x="3388" y="7397"/>
                    <a:pt x="3388" y="7397"/>
                  </a:cubicBezTo>
                  <a:cubicBezTo>
                    <a:pt x="3282" y="7101"/>
                    <a:pt x="3282" y="7101"/>
                    <a:pt x="3282" y="7101"/>
                  </a:cubicBezTo>
                  <a:cubicBezTo>
                    <a:pt x="3282" y="6805"/>
                    <a:pt x="3282" y="6805"/>
                    <a:pt x="3282" y="6805"/>
                  </a:cubicBezTo>
                  <a:cubicBezTo>
                    <a:pt x="3282" y="6510"/>
                    <a:pt x="3282" y="6510"/>
                    <a:pt x="3282" y="6510"/>
                  </a:cubicBezTo>
                  <a:cubicBezTo>
                    <a:pt x="3071" y="6214"/>
                    <a:pt x="3071" y="6214"/>
                    <a:pt x="3071" y="6214"/>
                  </a:cubicBezTo>
                  <a:cubicBezTo>
                    <a:pt x="3071" y="6214"/>
                    <a:pt x="3071" y="6214"/>
                    <a:pt x="3071" y="6214"/>
                  </a:cubicBezTo>
                  <a:cubicBezTo>
                    <a:pt x="2965" y="6214"/>
                    <a:pt x="2965" y="6214"/>
                    <a:pt x="2965" y="6214"/>
                  </a:cubicBezTo>
                  <a:cubicBezTo>
                    <a:pt x="2859" y="5918"/>
                    <a:pt x="2859" y="5918"/>
                    <a:pt x="2859" y="5918"/>
                  </a:cubicBezTo>
                  <a:cubicBezTo>
                    <a:pt x="2859" y="5622"/>
                    <a:pt x="2859" y="5622"/>
                    <a:pt x="2859" y="5622"/>
                  </a:cubicBezTo>
                  <a:cubicBezTo>
                    <a:pt x="2753" y="5326"/>
                    <a:pt x="2753" y="5326"/>
                    <a:pt x="2753" y="5326"/>
                  </a:cubicBezTo>
                  <a:cubicBezTo>
                    <a:pt x="2541" y="5030"/>
                    <a:pt x="2541" y="5030"/>
                    <a:pt x="2541" y="5030"/>
                  </a:cubicBezTo>
                  <a:cubicBezTo>
                    <a:pt x="2435" y="5030"/>
                    <a:pt x="2435" y="5030"/>
                    <a:pt x="2435" y="5030"/>
                  </a:cubicBezTo>
                  <a:cubicBezTo>
                    <a:pt x="2435" y="5030"/>
                    <a:pt x="2435" y="5030"/>
                    <a:pt x="2435" y="5030"/>
                  </a:cubicBezTo>
                  <a:cubicBezTo>
                    <a:pt x="2329" y="5030"/>
                    <a:pt x="2329" y="5030"/>
                    <a:pt x="2329" y="5030"/>
                  </a:cubicBezTo>
                  <a:cubicBezTo>
                    <a:pt x="2329" y="4734"/>
                    <a:pt x="2329" y="4734"/>
                    <a:pt x="2329" y="4734"/>
                  </a:cubicBezTo>
                  <a:cubicBezTo>
                    <a:pt x="2329" y="4734"/>
                    <a:pt x="2329" y="4734"/>
                    <a:pt x="2329" y="4734"/>
                  </a:cubicBezTo>
                  <a:cubicBezTo>
                    <a:pt x="2224" y="4734"/>
                    <a:pt x="2224" y="4734"/>
                    <a:pt x="2224" y="4734"/>
                  </a:cubicBezTo>
                  <a:cubicBezTo>
                    <a:pt x="2224" y="4438"/>
                    <a:pt x="2224" y="4438"/>
                    <a:pt x="2224" y="4438"/>
                  </a:cubicBezTo>
                  <a:cubicBezTo>
                    <a:pt x="2118" y="4142"/>
                    <a:pt x="2118" y="4142"/>
                    <a:pt x="2118" y="4142"/>
                  </a:cubicBezTo>
                  <a:cubicBezTo>
                    <a:pt x="2012" y="3847"/>
                    <a:pt x="2012" y="3847"/>
                    <a:pt x="2012" y="3847"/>
                  </a:cubicBezTo>
                  <a:cubicBezTo>
                    <a:pt x="2012" y="3847"/>
                    <a:pt x="2012" y="3847"/>
                    <a:pt x="2012" y="3847"/>
                  </a:cubicBezTo>
                  <a:cubicBezTo>
                    <a:pt x="1694" y="3255"/>
                    <a:pt x="1694" y="3255"/>
                    <a:pt x="1694" y="3255"/>
                  </a:cubicBezTo>
                  <a:cubicBezTo>
                    <a:pt x="1588" y="3255"/>
                    <a:pt x="1588" y="3255"/>
                    <a:pt x="1588" y="3255"/>
                  </a:cubicBezTo>
                  <a:cubicBezTo>
                    <a:pt x="1482" y="2959"/>
                    <a:pt x="1482" y="2959"/>
                    <a:pt x="1482" y="2959"/>
                  </a:cubicBezTo>
                  <a:cubicBezTo>
                    <a:pt x="1376" y="2959"/>
                    <a:pt x="1376" y="2959"/>
                    <a:pt x="1376" y="2959"/>
                  </a:cubicBezTo>
                  <a:cubicBezTo>
                    <a:pt x="1376" y="2663"/>
                    <a:pt x="1376" y="2663"/>
                    <a:pt x="1376" y="2663"/>
                  </a:cubicBezTo>
                  <a:cubicBezTo>
                    <a:pt x="1376" y="2367"/>
                    <a:pt x="1376" y="2367"/>
                    <a:pt x="1376" y="2367"/>
                  </a:cubicBezTo>
                  <a:cubicBezTo>
                    <a:pt x="1271" y="2367"/>
                    <a:pt x="1271" y="2367"/>
                    <a:pt x="1271" y="2367"/>
                  </a:cubicBezTo>
                  <a:cubicBezTo>
                    <a:pt x="1165" y="2071"/>
                    <a:pt x="1165" y="2071"/>
                    <a:pt x="1165" y="2071"/>
                  </a:cubicBezTo>
                  <a:cubicBezTo>
                    <a:pt x="1165" y="2071"/>
                    <a:pt x="1165" y="2071"/>
                    <a:pt x="1165" y="2071"/>
                  </a:cubicBezTo>
                  <a:cubicBezTo>
                    <a:pt x="1059" y="1775"/>
                    <a:pt x="1059" y="1775"/>
                    <a:pt x="1059" y="1775"/>
                  </a:cubicBezTo>
                  <a:cubicBezTo>
                    <a:pt x="953" y="1479"/>
                    <a:pt x="953" y="1479"/>
                    <a:pt x="953" y="1479"/>
                  </a:cubicBezTo>
                  <a:cubicBezTo>
                    <a:pt x="847" y="1479"/>
                    <a:pt x="847" y="1479"/>
                    <a:pt x="847" y="1479"/>
                  </a:cubicBezTo>
                  <a:cubicBezTo>
                    <a:pt x="847" y="1479"/>
                    <a:pt x="847" y="1479"/>
                    <a:pt x="847" y="1479"/>
                  </a:cubicBezTo>
                  <a:cubicBezTo>
                    <a:pt x="741" y="1479"/>
                    <a:pt x="741" y="1479"/>
                    <a:pt x="741" y="1479"/>
                  </a:cubicBezTo>
                  <a:cubicBezTo>
                    <a:pt x="635" y="1479"/>
                    <a:pt x="635" y="1479"/>
                    <a:pt x="635" y="1479"/>
                  </a:cubicBezTo>
                  <a:cubicBezTo>
                    <a:pt x="529" y="1479"/>
                    <a:pt x="529" y="1479"/>
                    <a:pt x="529" y="1479"/>
                  </a:cubicBezTo>
                  <a:cubicBezTo>
                    <a:pt x="424" y="1479"/>
                    <a:pt x="424" y="1479"/>
                    <a:pt x="424" y="1479"/>
                  </a:cubicBezTo>
                  <a:cubicBezTo>
                    <a:pt x="212" y="1184"/>
                    <a:pt x="212" y="1184"/>
                    <a:pt x="212" y="1184"/>
                  </a:cubicBezTo>
                  <a:cubicBezTo>
                    <a:pt x="0" y="1184"/>
                    <a:pt x="0" y="1184"/>
                    <a:pt x="0" y="1184"/>
                  </a:cubicBezTo>
                  <a:close/>
                  <a:moveTo>
                    <a:pt x="0" y="118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05" name="AutoShape 19"/>
            <p:cNvSpPr>
              <a:spLocks/>
            </p:cNvSpPr>
            <p:nvPr/>
          </p:nvSpPr>
          <p:spPr bwMode="auto">
            <a:xfrm>
              <a:off x="12043" y="5016"/>
              <a:ext cx="132" cy="34"/>
            </a:xfrm>
            <a:custGeom>
              <a:avLst/>
              <a:gdLst>
                <a:gd name="T0" fmla="*/ 0 w 21600"/>
                <a:gd name="T1" fmla="*/ 27 h 21600"/>
                <a:gd name="T2" fmla="*/ 10 w 21600"/>
                <a:gd name="T3" fmla="*/ 34 h 21600"/>
                <a:gd name="T4" fmla="*/ 10 w 21600"/>
                <a:gd name="T5" fmla="*/ 27 h 21600"/>
                <a:gd name="T6" fmla="*/ 18 w 21600"/>
                <a:gd name="T7" fmla="*/ 27 h 21600"/>
                <a:gd name="T8" fmla="*/ 18 w 21600"/>
                <a:gd name="T9" fmla="*/ 17 h 21600"/>
                <a:gd name="T10" fmla="*/ 10 w 21600"/>
                <a:gd name="T11" fmla="*/ 27 h 21600"/>
                <a:gd name="T12" fmla="*/ 0 w 21600"/>
                <a:gd name="T13" fmla="*/ 27 h 21600"/>
                <a:gd name="T14" fmla="*/ 28 w 21600"/>
                <a:gd name="T15" fmla="*/ 17 h 21600"/>
                <a:gd name="T16" fmla="*/ 46 w 21600"/>
                <a:gd name="T17" fmla="*/ 34 h 21600"/>
                <a:gd name="T18" fmla="*/ 56 w 21600"/>
                <a:gd name="T19" fmla="*/ 34 h 21600"/>
                <a:gd name="T20" fmla="*/ 56 w 21600"/>
                <a:gd name="T21" fmla="*/ 27 h 21600"/>
                <a:gd name="T22" fmla="*/ 94 w 21600"/>
                <a:gd name="T23" fmla="*/ 27 h 21600"/>
                <a:gd name="T24" fmla="*/ 104 w 21600"/>
                <a:gd name="T25" fmla="*/ 17 h 21600"/>
                <a:gd name="T26" fmla="*/ 112 w 21600"/>
                <a:gd name="T27" fmla="*/ 17 h 21600"/>
                <a:gd name="T28" fmla="*/ 122 w 21600"/>
                <a:gd name="T29" fmla="*/ 7 h 21600"/>
                <a:gd name="T30" fmla="*/ 132 w 21600"/>
                <a:gd name="T31" fmla="*/ 0 h 21600"/>
                <a:gd name="T32" fmla="*/ 56 w 21600"/>
                <a:gd name="T33" fmla="*/ 0 h 21600"/>
                <a:gd name="T34" fmla="*/ 46 w 21600"/>
                <a:gd name="T35" fmla="*/ 7 h 21600"/>
                <a:gd name="T36" fmla="*/ 28 w 21600"/>
                <a:gd name="T37" fmla="*/ 17 h 21600"/>
                <a:gd name="T38" fmla="*/ 28 w 21600"/>
                <a:gd name="T39" fmla="*/ 17 h 2160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21600" h="21600">
                  <a:moveTo>
                    <a:pt x="0" y="16971"/>
                  </a:moveTo>
                  <a:lnTo>
                    <a:pt x="1662" y="21600"/>
                  </a:lnTo>
                  <a:lnTo>
                    <a:pt x="1662" y="16971"/>
                  </a:lnTo>
                  <a:lnTo>
                    <a:pt x="2908" y="16971"/>
                  </a:lnTo>
                  <a:lnTo>
                    <a:pt x="2908" y="10800"/>
                  </a:lnTo>
                  <a:lnTo>
                    <a:pt x="1662" y="16971"/>
                  </a:lnTo>
                  <a:lnTo>
                    <a:pt x="0" y="16971"/>
                  </a:lnTo>
                  <a:close/>
                  <a:moveTo>
                    <a:pt x="4569" y="10800"/>
                  </a:moveTo>
                  <a:lnTo>
                    <a:pt x="7477" y="21600"/>
                  </a:lnTo>
                  <a:lnTo>
                    <a:pt x="9138" y="21600"/>
                  </a:lnTo>
                  <a:lnTo>
                    <a:pt x="9138" y="16971"/>
                  </a:lnTo>
                  <a:lnTo>
                    <a:pt x="15369" y="16971"/>
                  </a:lnTo>
                  <a:lnTo>
                    <a:pt x="17031" y="10800"/>
                  </a:lnTo>
                  <a:lnTo>
                    <a:pt x="18277" y="10800"/>
                  </a:lnTo>
                  <a:lnTo>
                    <a:pt x="19938" y="4629"/>
                  </a:lnTo>
                  <a:lnTo>
                    <a:pt x="21600" y="0"/>
                  </a:lnTo>
                  <a:lnTo>
                    <a:pt x="9138" y="0"/>
                  </a:lnTo>
                  <a:lnTo>
                    <a:pt x="7477" y="4629"/>
                  </a:lnTo>
                  <a:lnTo>
                    <a:pt x="4569" y="10800"/>
                  </a:lnTo>
                  <a:close/>
                  <a:moveTo>
                    <a:pt x="4569" y="10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06" name="AutoShape 20"/>
            <p:cNvSpPr>
              <a:spLocks/>
            </p:cNvSpPr>
            <p:nvPr/>
          </p:nvSpPr>
          <p:spPr bwMode="auto">
            <a:xfrm>
              <a:off x="11046" y="4400"/>
              <a:ext cx="799" cy="257"/>
            </a:xfrm>
            <a:custGeom>
              <a:avLst/>
              <a:gdLst>
                <a:gd name="T0" fmla="*/ 479 w 21600"/>
                <a:gd name="T1" fmla="*/ 193 h 21600"/>
                <a:gd name="T2" fmla="*/ 0 w 21600"/>
                <a:gd name="T3" fmla="*/ 82 h 21600"/>
                <a:gd name="T4" fmla="*/ 0 w 21600"/>
                <a:gd name="T5" fmla="*/ 74 h 21600"/>
                <a:gd name="T6" fmla="*/ 434 w 21600"/>
                <a:gd name="T7" fmla="*/ 240 h 21600"/>
                <a:gd name="T8" fmla="*/ 452 w 21600"/>
                <a:gd name="T9" fmla="*/ 257 h 21600"/>
                <a:gd name="T10" fmla="*/ 528 w 21600"/>
                <a:gd name="T11" fmla="*/ 240 h 21600"/>
                <a:gd name="T12" fmla="*/ 566 w 21600"/>
                <a:gd name="T13" fmla="*/ 240 h 21600"/>
                <a:gd name="T14" fmla="*/ 611 w 21600"/>
                <a:gd name="T15" fmla="*/ 230 h 21600"/>
                <a:gd name="T16" fmla="*/ 639 w 21600"/>
                <a:gd name="T17" fmla="*/ 183 h 21600"/>
                <a:gd name="T18" fmla="*/ 660 w 21600"/>
                <a:gd name="T19" fmla="*/ 129 h 21600"/>
                <a:gd name="T20" fmla="*/ 743 w 21600"/>
                <a:gd name="T21" fmla="*/ 129 h 21600"/>
                <a:gd name="T22" fmla="*/ 771 w 21600"/>
                <a:gd name="T23" fmla="*/ 119 h 21600"/>
                <a:gd name="T24" fmla="*/ 781 w 21600"/>
                <a:gd name="T25" fmla="*/ 101 h 21600"/>
                <a:gd name="T26" fmla="*/ 789 w 21600"/>
                <a:gd name="T27" fmla="*/ 82 h 21600"/>
                <a:gd name="T28" fmla="*/ 761 w 21600"/>
                <a:gd name="T29" fmla="*/ 64 h 21600"/>
                <a:gd name="T30" fmla="*/ 743 w 21600"/>
                <a:gd name="T31" fmla="*/ 74 h 21600"/>
                <a:gd name="T32" fmla="*/ 743 w 21600"/>
                <a:gd name="T33" fmla="*/ 54 h 21600"/>
                <a:gd name="T34" fmla="*/ 733 w 21600"/>
                <a:gd name="T35" fmla="*/ 47 h 21600"/>
                <a:gd name="T36" fmla="*/ 715 w 21600"/>
                <a:gd name="T37" fmla="*/ 37 h 21600"/>
                <a:gd name="T38" fmla="*/ 705 w 21600"/>
                <a:gd name="T39" fmla="*/ 27 h 21600"/>
                <a:gd name="T40" fmla="*/ 687 w 21600"/>
                <a:gd name="T41" fmla="*/ 37 h 21600"/>
                <a:gd name="T42" fmla="*/ 667 w 21600"/>
                <a:gd name="T43" fmla="*/ 64 h 21600"/>
                <a:gd name="T44" fmla="*/ 629 w 21600"/>
                <a:gd name="T45" fmla="*/ 91 h 21600"/>
                <a:gd name="T46" fmla="*/ 639 w 21600"/>
                <a:gd name="T47" fmla="*/ 91 h 21600"/>
                <a:gd name="T48" fmla="*/ 639 w 21600"/>
                <a:gd name="T49" fmla="*/ 101 h 21600"/>
                <a:gd name="T50" fmla="*/ 629 w 21600"/>
                <a:gd name="T51" fmla="*/ 101 h 21600"/>
                <a:gd name="T52" fmla="*/ 611 w 21600"/>
                <a:gd name="T53" fmla="*/ 119 h 21600"/>
                <a:gd name="T54" fmla="*/ 583 w 21600"/>
                <a:gd name="T55" fmla="*/ 119 h 21600"/>
                <a:gd name="T56" fmla="*/ 555 w 21600"/>
                <a:gd name="T57" fmla="*/ 146 h 21600"/>
                <a:gd name="T58" fmla="*/ 500 w 21600"/>
                <a:gd name="T59" fmla="*/ 183 h 21600"/>
                <a:gd name="T60" fmla="*/ 500 w 21600"/>
                <a:gd name="T61" fmla="*/ 193 h 21600"/>
                <a:gd name="T62" fmla="*/ 479 w 21600"/>
                <a:gd name="T63" fmla="*/ 220 h 21600"/>
                <a:gd name="T64" fmla="*/ 424 w 21600"/>
                <a:gd name="T65" fmla="*/ 220 h 21600"/>
                <a:gd name="T66" fmla="*/ 705 w 21600"/>
                <a:gd name="T67" fmla="*/ 0 h 21600"/>
                <a:gd name="T68" fmla="*/ 705 w 21600"/>
                <a:gd name="T69" fmla="*/ 0 h 21600"/>
                <a:gd name="T70" fmla="*/ 725 w 21600"/>
                <a:gd name="T71" fmla="*/ 10 h 21600"/>
                <a:gd name="T72" fmla="*/ 479 w 21600"/>
                <a:gd name="T73" fmla="*/ 203 h 21600"/>
                <a:gd name="T74" fmla="*/ 490 w 21600"/>
                <a:gd name="T75" fmla="*/ 193 h 21600"/>
                <a:gd name="T76" fmla="*/ 490 w 21600"/>
                <a:gd name="T77" fmla="*/ 193 h 21600"/>
                <a:gd name="T78" fmla="*/ 0 w 21600"/>
                <a:gd name="T79" fmla="*/ 37 h 21600"/>
                <a:gd name="T80" fmla="*/ 30 w 21600"/>
                <a:gd name="T81" fmla="*/ 37 h 21600"/>
                <a:gd name="T82" fmla="*/ 48 w 21600"/>
                <a:gd name="T83" fmla="*/ 54 h 21600"/>
                <a:gd name="T84" fmla="*/ 66 w 21600"/>
                <a:gd name="T85" fmla="*/ 64 h 21600"/>
                <a:gd name="T86" fmla="*/ 94 w 21600"/>
                <a:gd name="T87" fmla="*/ 47 h 21600"/>
                <a:gd name="T88" fmla="*/ 142 w 21600"/>
                <a:gd name="T89" fmla="*/ 101 h 21600"/>
                <a:gd name="T90" fmla="*/ 170 w 21600"/>
                <a:gd name="T91" fmla="*/ 183 h 21600"/>
                <a:gd name="T92" fmla="*/ 188 w 21600"/>
                <a:gd name="T93" fmla="*/ 220 h 21600"/>
                <a:gd name="T94" fmla="*/ 170 w 21600"/>
                <a:gd name="T95" fmla="*/ 220 h 21600"/>
                <a:gd name="T96" fmla="*/ 180 w 21600"/>
                <a:gd name="T97" fmla="*/ 230 h 21600"/>
                <a:gd name="T98" fmla="*/ 160 w 21600"/>
                <a:gd name="T99" fmla="*/ 240 h 21600"/>
                <a:gd name="T100" fmla="*/ 124 w 21600"/>
                <a:gd name="T101" fmla="*/ 220 h 21600"/>
                <a:gd name="T102" fmla="*/ 86 w 21600"/>
                <a:gd name="T103" fmla="*/ 203 h 21600"/>
                <a:gd name="T104" fmla="*/ 66 w 21600"/>
                <a:gd name="T105" fmla="*/ 183 h 21600"/>
                <a:gd name="T106" fmla="*/ 58 w 21600"/>
                <a:gd name="T107" fmla="*/ 156 h 21600"/>
                <a:gd name="T108" fmla="*/ 30 w 21600"/>
                <a:gd name="T109" fmla="*/ 138 h 21600"/>
                <a:gd name="T110" fmla="*/ 30 w 21600"/>
                <a:gd name="T111" fmla="*/ 111 h 21600"/>
                <a:gd name="T112" fmla="*/ 20 w 21600"/>
                <a:gd name="T113" fmla="*/ 82 h 21600"/>
                <a:gd name="T114" fmla="*/ 0 w 21600"/>
                <a:gd name="T115" fmla="*/ 37 h 2160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1600" h="21600">
                  <a:moveTo>
                    <a:pt x="13234" y="15369"/>
                  </a:moveTo>
                  <a:lnTo>
                    <a:pt x="13234" y="16200"/>
                  </a:lnTo>
                  <a:lnTo>
                    <a:pt x="12960" y="16200"/>
                  </a:lnTo>
                  <a:lnTo>
                    <a:pt x="13234" y="15369"/>
                  </a:lnTo>
                  <a:close/>
                  <a:moveTo>
                    <a:pt x="0" y="6231"/>
                  </a:moveTo>
                  <a:lnTo>
                    <a:pt x="0" y="6854"/>
                  </a:lnTo>
                  <a:lnTo>
                    <a:pt x="274" y="6854"/>
                  </a:lnTo>
                  <a:lnTo>
                    <a:pt x="274" y="6231"/>
                  </a:lnTo>
                  <a:lnTo>
                    <a:pt x="0" y="6231"/>
                  </a:lnTo>
                  <a:close/>
                  <a:moveTo>
                    <a:pt x="10971" y="17654"/>
                  </a:moveTo>
                  <a:lnTo>
                    <a:pt x="11177" y="19315"/>
                  </a:lnTo>
                  <a:lnTo>
                    <a:pt x="11726" y="20146"/>
                  </a:lnTo>
                  <a:lnTo>
                    <a:pt x="11931" y="20769"/>
                  </a:lnTo>
                  <a:lnTo>
                    <a:pt x="11931" y="21600"/>
                  </a:lnTo>
                  <a:lnTo>
                    <a:pt x="12206" y="21600"/>
                  </a:lnTo>
                  <a:lnTo>
                    <a:pt x="12480" y="20769"/>
                  </a:lnTo>
                  <a:lnTo>
                    <a:pt x="13714" y="20769"/>
                  </a:lnTo>
                  <a:lnTo>
                    <a:pt x="14263" y="20146"/>
                  </a:lnTo>
                  <a:lnTo>
                    <a:pt x="14469" y="19315"/>
                  </a:lnTo>
                  <a:lnTo>
                    <a:pt x="15017" y="19315"/>
                  </a:lnTo>
                  <a:lnTo>
                    <a:pt x="15291" y="20146"/>
                  </a:lnTo>
                  <a:lnTo>
                    <a:pt x="15497" y="20146"/>
                  </a:lnTo>
                  <a:lnTo>
                    <a:pt x="16046" y="19315"/>
                  </a:lnTo>
                  <a:lnTo>
                    <a:pt x="16526" y="19315"/>
                  </a:lnTo>
                  <a:lnTo>
                    <a:pt x="16526" y="18485"/>
                  </a:lnTo>
                  <a:lnTo>
                    <a:pt x="17006" y="17031"/>
                  </a:lnTo>
                  <a:lnTo>
                    <a:pt x="17280" y="15369"/>
                  </a:lnTo>
                  <a:lnTo>
                    <a:pt x="17554" y="14746"/>
                  </a:lnTo>
                  <a:lnTo>
                    <a:pt x="17829" y="11631"/>
                  </a:lnTo>
                  <a:lnTo>
                    <a:pt x="17829" y="10800"/>
                  </a:lnTo>
                  <a:lnTo>
                    <a:pt x="18034" y="9969"/>
                  </a:lnTo>
                  <a:lnTo>
                    <a:pt x="19817" y="9969"/>
                  </a:lnTo>
                  <a:lnTo>
                    <a:pt x="20091" y="10800"/>
                  </a:lnTo>
                  <a:lnTo>
                    <a:pt x="20366" y="10800"/>
                  </a:lnTo>
                  <a:lnTo>
                    <a:pt x="20571" y="9969"/>
                  </a:lnTo>
                  <a:lnTo>
                    <a:pt x="20846" y="9969"/>
                  </a:lnTo>
                  <a:lnTo>
                    <a:pt x="20571" y="9346"/>
                  </a:lnTo>
                  <a:lnTo>
                    <a:pt x="20571" y="7685"/>
                  </a:lnTo>
                  <a:lnTo>
                    <a:pt x="21120" y="8515"/>
                  </a:lnTo>
                  <a:lnTo>
                    <a:pt x="21600" y="7685"/>
                  </a:lnTo>
                  <a:lnTo>
                    <a:pt x="21600" y="6854"/>
                  </a:lnTo>
                  <a:lnTo>
                    <a:pt x="21326" y="6854"/>
                  </a:lnTo>
                  <a:lnTo>
                    <a:pt x="21120" y="6231"/>
                  </a:lnTo>
                  <a:lnTo>
                    <a:pt x="20846" y="6231"/>
                  </a:lnTo>
                  <a:lnTo>
                    <a:pt x="20571" y="5400"/>
                  </a:lnTo>
                  <a:lnTo>
                    <a:pt x="20366" y="5400"/>
                  </a:lnTo>
                  <a:lnTo>
                    <a:pt x="20366" y="6231"/>
                  </a:lnTo>
                  <a:lnTo>
                    <a:pt x="20091" y="6231"/>
                  </a:lnTo>
                  <a:lnTo>
                    <a:pt x="20366" y="5400"/>
                  </a:lnTo>
                  <a:lnTo>
                    <a:pt x="20366" y="4569"/>
                  </a:lnTo>
                  <a:lnTo>
                    <a:pt x="20091" y="4569"/>
                  </a:lnTo>
                  <a:lnTo>
                    <a:pt x="20091" y="5400"/>
                  </a:lnTo>
                  <a:lnTo>
                    <a:pt x="19817" y="5400"/>
                  </a:lnTo>
                  <a:lnTo>
                    <a:pt x="19817" y="3946"/>
                  </a:lnTo>
                  <a:lnTo>
                    <a:pt x="20091" y="3946"/>
                  </a:lnTo>
                  <a:lnTo>
                    <a:pt x="19817" y="3115"/>
                  </a:lnTo>
                  <a:lnTo>
                    <a:pt x="19337" y="3115"/>
                  </a:lnTo>
                  <a:lnTo>
                    <a:pt x="19337" y="1662"/>
                  </a:lnTo>
                  <a:lnTo>
                    <a:pt x="19063" y="1662"/>
                  </a:lnTo>
                  <a:lnTo>
                    <a:pt x="19063" y="2285"/>
                  </a:lnTo>
                  <a:lnTo>
                    <a:pt x="18789" y="3115"/>
                  </a:lnTo>
                  <a:lnTo>
                    <a:pt x="18789" y="1662"/>
                  </a:lnTo>
                  <a:lnTo>
                    <a:pt x="18583" y="3115"/>
                  </a:lnTo>
                  <a:lnTo>
                    <a:pt x="18309" y="3115"/>
                  </a:lnTo>
                  <a:lnTo>
                    <a:pt x="18034" y="4569"/>
                  </a:lnTo>
                  <a:lnTo>
                    <a:pt x="18034" y="5400"/>
                  </a:lnTo>
                  <a:lnTo>
                    <a:pt x="17829" y="6854"/>
                  </a:lnTo>
                  <a:lnTo>
                    <a:pt x="17280" y="6854"/>
                  </a:lnTo>
                  <a:lnTo>
                    <a:pt x="17006" y="7685"/>
                  </a:lnTo>
                  <a:lnTo>
                    <a:pt x="17280" y="7685"/>
                  </a:lnTo>
                  <a:lnTo>
                    <a:pt x="17006" y="7685"/>
                  </a:lnTo>
                  <a:lnTo>
                    <a:pt x="17280" y="7685"/>
                  </a:lnTo>
                  <a:lnTo>
                    <a:pt x="17280" y="8515"/>
                  </a:lnTo>
                  <a:lnTo>
                    <a:pt x="17006" y="8515"/>
                  </a:lnTo>
                  <a:lnTo>
                    <a:pt x="17280" y="8515"/>
                  </a:lnTo>
                  <a:lnTo>
                    <a:pt x="17280" y="9969"/>
                  </a:lnTo>
                  <a:lnTo>
                    <a:pt x="17006" y="9969"/>
                  </a:lnTo>
                  <a:lnTo>
                    <a:pt x="17006" y="8515"/>
                  </a:lnTo>
                  <a:lnTo>
                    <a:pt x="16800" y="8515"/>
                  </a:lnTo>
                  <a:lnTo>
                    <a:pt x="16800" y="10800"/>
                  </a:lnTo>
                  <a:lnTo>
                    <a:pt x="16526" y="9969"/>
                  </a:lnTo>
                  <a:lnTo>
                    <a:pt x="16251" y="9346"/>
                  </a:lnTo>
                  <a:lnTo>
                    <a:pt x="15771" y="9346"/>
                  </a:lnTo>
                  <a:lnTo>
                    <a:pt x="15771" y="9969"/>
                  </a:lnTo>
                  <a:lnTo>
                    <a:pt x="15497" y="10800"/>
                  </a:lnTo>
                  <a:lnTo>
                    <a:pt x="15497" y="11631"/>
                  </a:lnTo>
                  <a:lnTo>
                    <a:pt x="15017" y="12254"/>
                  </a:lnTo>
                  <a:lnTo>
                    <a:pt x="15017" y="13085"/>
                  </a:lnTo>
                  <a:lnTo>
                    <a:pt x="14469" y="14746"/>
                  </a:lnTo>
                  <a:lnTo>
                    <a:pt x="13509" y="15369"/>
                  </a:lnTo>
                  <a:lnTo>
                    <a:pt x="13509" y="16200"/>
                  </a:lnTo>
                  <a:lnTo>
                    <a:pt x="13714" y="16200"/>
                  </a:lnTo>
                  <a:lnTo>
                    <a:pt x="13509" y="16200"/>
                  </a:lnTo>
                  <a:lnTo>
                    <a:pt x="13234" y="17031"/>
                  </a:lnTo>
                  <a:lnTo>
                    <a:pt x="12960" y="17031"/>
                  </a:lnTo>
                  <a:lnTo>
                    <a:pt x="12960" y="18485"/>
                  </a:lnTo>
                  <a:lnTo>
                    <a:pt x="12754" y="19315"/>
                  </a:lnTo>
                  <a:lnTo>
                    <a:pt x="11451" y="19315"/>
                  </a:lnTo>
                  <a:lnTo>
                    <a:pt x="11451" y="18485"/>
                  </a:lnTo>
                  <a:lnTo>
                    <a:pt x="11177" y="17654"/>
                  </a:lnTo>
                  <a:lnTo>
                    <a:pt x="10971" y="17654"/>
                  </a:lnTo>
                  <a:close/>
                  <a:moveTo>
                    <a:pt x="19063" y="0"/>
                  </a:moveTo>
                  <a:lnTo>
                    <a:pt x="18789" y="831"/>
                  </a:lnTo>
                  <a:lnTo>
                    <a:pt x="19063" y="831"/>
                  </a:lnTo>
                  <a:lnTo>
                    <a:pt x="19063" y="0"/>
                  </a:lnTo>
                  <a:close/>
                  <a:moveTo>
                    <a:pt x="19337" y="0"/>
                  </a:moveTo>
                  <a:lnTo>
                    <a:pt x="19063" y="831"/>
                  </a:lnTo>
                  <a:lnTo>
                    <a:pt x="19611" y="831"/>
                  </a:lnTo>
                  <a:lnTo>
                    <a:pt x="19337" y="0"/>
                  </a:lnTo>
                  <a:close/>
                  <a:moveTo>
                    <a:pt x="13234" y="17031"/>
                  </a:moveTo>
                  <a:lnTo>
                    <a:pt x="12960" y="17031"/>
                  </a:lnTo>
                  <a:lnTo>
                    <a:pt x="12960" y="16200"/>
                  </a:lnTo>
                  <a:lnTo>
                    <a:pt x="13234" y="17031"/>
                  </a:lnTo>
                  <a:close/>
                  <a:moveTo>
                    <a:pt x="13234" y="16200"/>
                  </a:moveTo>
                  <a:close/>
                  <a:moveTo>
                    <a:pt x="13509" y="15369"/>
                  </a:moveTo>
                  <a:lnTo>
                    <a:pt x="13509" y="16200"/>
                  </a:lnTo>
                  <a:lnTo>
                    <a:pt x="13234" y="16200"/>
                  </a:lnTo>
                  <a:lnTo>
                    <a:pt x="13234" y="15369"/>
                  </a:lnTo>
                  <a:lnTo>
                    <a:pt x="13509" y="15369"/>
                  </a:lnTo>
                  <a:close/>
                  <a:moveTo>
                    <a:pt x="0" y="3115"/>
                  </a:moveTo>
                  <a:lnTo>
                    <a:pt x="274" y="2285"/>
                  </a:lnTo>
                  <a:lnTo>
                    <a:pt x="549" y="2285"/>
                  </a:lnTo>
                  <a:lnTo>
                    <a:pt x="823" y="3115"/>
                  </a:lnTo>
                  <a:lnTo>
                    <a:pt x="1029" y="3115"/>
                  </a:lnTo>
                  <a:lnTo>
                    <a:pt x="1303" y="3946"/>
                  </a:lnTo>
                  <a:lnTo>
                    <a:pt x="1303" y="4569"/>
                  </a:lnTo>
                  <a:lnTo>
                    <a:pt x="1029" y="4569"/>
                  </a:lnTo>
                  <a:lnTo>
                    <a:pt x="1029" y="5400"/>
                  </a:lnTo>
                  <a:lnTo>
                    <a:pt x="1783" y="5400"/>
                  </a:lnTo>
                  <a:lnTo>
                    <a:pt x="1783" y="4569"/>
                  </a:lnTo>
                  <a:lnTo>
                    <a:pt x="2057" y="5400"/>
                  </a:lnTo>
                  <a:lnTo>
                    <a:pt x="2537" y="3946"/>
                  </a:lnTo>
                  <a:lnTo>
                    <a:pt x="2811" y="4569"/>
                  </a:lnTo>
                  <a:lnTo>
                    <a:pt x="3566" y="6854"/>
                  </a:lnTo>
                  <a:lnTo>
                    <a:pt x="3840" y="8515"/>
                  </a:lnTo>
                  <a:lnTo>
                    <a:pt x="3840" y="13915"/>
                  </a:lnTo>
                  <a:lnTo>
                    <a:pt x="4320" y="15369"/>
                  </a:lnTo>
                  <a:lnTo>
                    <a:pt x="4594" y="15369"/>
                  </a:lnTo>
                  <a:lnTo>
                    <a:pt x="4594" y="17654"/>
                  </a:lnTo>
                  <a:lnTo>
                    <a:pt x="4869" y="17654"/>
                  </a:lnTo>
                  <a:lnTo>
                    <a:pt x="5074" y="18485"/>
                  </a:lnTo>
                  <a:lnTo>
                    <a:pt x="5074" y="19315"/>
                  </a:lnTo>
                  <a:lnTo>
                    <a:pt x="4869" y="19315"/>
                  </a:lnTo>
                  <a:lnTo>
                    <a:pt x="4594" y="18485"/>
                  </a:lnTo>
                  <a:lnTo>
                    <a:pt x="4869" y="19315"/>
                  </a:lnTo>
                  <a:lnTo>
                    <a:pt x="4594" y="19315"/>
                  </a:lnTo>
                  <a:lnTo>
                    <a:pt x="4869" y="19315"/>
                  </a:lnTo>
                  <a:lnTo>
                    <a:pt x="4594" y="20146"/>
                  </a:lnTo>
                  <a:lnTo>
                    <a:pt x="4320" y="19315"/>
                  </a:lnTo>
                  <a:lnTo>
                    <a:pt x="4320" y="20146"/>
                  </a:lnTo>
                  <a:lnTo>
                    <a:pt x="4114" y="19315"/>
                  </a:lnTo>
                  <a:lnTo>
                    <a:pt x="3566" y="18485"/>
                  </a:lnTo>
                  <a:lnTo>
                    <a:pt x="3360" y="18485"/>
                  </a:lnTo>
                  <a:lnTo>
                    <a:pt x="3086" y="17654"/>
                  </a:lnTo>
                  <a:lnTo>
                    <a:pt x="2537" y="17654"/>
                  </a:lnTo>
                  <a:lnTo>
                    <a:pt x="2331" y="17031"/>
                  </a:lnTo>
                  <a:lnTo>
                    <a:pt x="2331" y="16200"/>
                  </a:lnTo>
                  <a:lnTo>
                    <a:pt x="2057" y="15369"/>
                  </a:lnTo>
                  <a:lnTo>
                    <a:pt x="1783" y="15369"/>
                  </a:lnTo>
                  <a:lnTo>
                    <a:pt x="1577" y="14746"/>
                  </a:lnTo>
                  <a:lnTo>
                    <a:pt x="1783" y="13915"/>
                  </a:lnTo>
                  <a:lnTo>
                    <a:pt x="1577" y="13085"/>
                  </a:lnTo>
                  <a:lnTo>
                    <a:pt x="1303" y="13085"/>
                  </a:lnTo>
                  <a:lnTo>
                    <a:pt x="1303" y="12254"/>
                  </a:lnTo>
                  <a:lnTo>
                    <a:pt x="823" y="11631"/>
                  </a:lnTo>
                  <a:lnTo>
                    <a:pt x="823" y="10800"/>
                  </a:lnTo>
                  <a:lnTo>
                    <a:pt x="549" y="9969"/>
                  </a:lnTo>
                  <a:lnTo>
                    <a:pt x="823" y="9346"/>
                  </a:lnTo>
                  <a:lnTo>
                    <a:pt x="823" y="8515"/>
                  </a:lnTo>
                  <a:lnTo>
                    <a:pt x="549" y="7685"/>
                  </a:lnTo>
                  <a:lnTo>
                    <a:pt x="549" y="6854"/>
                  </a:lnTo>
                  <a:lnTo>
                    <a:pt x="274" y="4569"/>
                  </a:lnTo>
                  <a:lnTo>
                    <a:pt x="0" y="3115"/>
                  </a:lnTo>
                  <a:close/>
                  <a:moveTo>
                    <a:pt x="0" y="311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07" name="AutoShape 21"/>
            <p:cNvSpPr>
              <a:spLocks/>
            </p:cNvSpPr>
            <p:nvPr/>
          </p:nvSpPr>
          <p:spPr bwMode="auto">
            <a:xfrm>
              <a:off x="11640" y="4492"/>
              <a:ext cx="45" cy="37"/>
            </a:xfrm>
            <a:custGeom>
              <a:avLst/>
              <a:gdLst>
                <a:gd name="T0" fmla="*/ 0 w 21600"/>
                <a:gd name="T1" fmla="*/ 20 h 21600"/>
                <a:gd name="T2" fmla="*/ 8 w 21600"/>
                <a:gd name="T3" fmla="*/ 20 h 21600"/>
                <a:gd name="T4" fmla="*/ 18 w 21600"/>
                <a:gd name="T5" fmla="*/ 27 h 21600"/>
                <a:gd name="T6" fmla="*/ 28 w 21600"/>
                <a:gd name="T7" fmla="*/ 37 h 21600"/>
                <a:gd name="T8" fmla="*/ 28 w 21600"/>
                <a:gd name="T9" fmla="*/ 10 h 21600"/>
                <a:gd name="T10" fmla="*/ 35 w 21600"/>
                <a:gd name="T11" fmla="*/ 10 h 21600"/>
                <a:gd name="T12" fmla="*/ 35 w 21600"/>
                <a:gd name="T13" fmla="*/ 0 h 21600"/>
                <a:gd name="T14" fmla="*/ 28 w 21600"/>
                <a:gd name="T15" fmla="*/ 0 h 21600"/>
                <a:gd name="T16" fmla="*/ 18 w 21600"/>
                <a:gd name="T17" fmla="*/ 10 h 21600"/>
                <a:gd name="T18" fmla="*/ 0 w 21600"/>
                <a:gd name="T19" fmla="*/ 20 h 21600"/>
                <a:gd name="T20" fmla="*/ 35 w 21600"/>
                <a:gd name="T21" fmla="*/ 10 h 21600"/>
                <a:gd name="T22" fmla="*/ 35 w 21600"/>
                <a:gd name="T23" fmla="*/ 27 h 21600"/>
                <a:gd name="T24" fmla="*/ 45 w 21600"/>
                <a:gd name="T25" fmla="*/ 27 h 21600"/>
                <a:gd name="T26" fmla="*/ 45 w 21600"/>
                <a:gd name="T27" fmla="*/ 10 h 21600"/>
                <a:gd name="T28" fmla="*/ 35 w 21600"/>
                <a:gd name="T29" fmla="*/ 10 h 21600"/>
                <a:gd name="T30" fmla="*/ 35 w 21600"/>
                <a:gd name="T31" fmla="*/ 10 h 21600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21600" h="21600">
                  <a:moveTo>
                    <a:pt x="0" y="11520"/>
                  </a:moveTo>
                  <a:lnTo>
                    <a:pt x="3600" y="11520"/>
                  </a:lnTo>
                  <a:lnTo>
                    <a:pt x="8400" y="15840"/>
                  </a:lnTo>
                  <a:lnTo>
                    <a:pt x="13200" y="21600"/>
                  </a:lnTo>
                  <a:lnTo>
                    <a:pt x="13200" y="5760"/>
                  </a:lnTo>
                  <a:lnTo>
                    <a:pt x="16800" y="5760"/>
                  </a:lnTo>
                  <a:lnTo>
                    <a:pt x="16800" y="0"/>
                  </a:lnTo>
                  <a:lnTo>
                    <a:pt x="13200" y="0"/>
                  </a:lnTo>
                  <a:lnTo>
                    <a:pt x="8400" y="5760"/>
                  </a:lnTo>
                  <a:lnTo>
                    <a:pt x="0" y="11520"/>
                  </a:lnTo>
                  <a:close/>
                  <a:moveTo>
                    <a:pt x="16800" y="5760"/>
                  </a:moveTo>
                  <a:lnTo>
                    <a:pt x="16800" y="15840"/>
                  </a:lnTo>
                  <a:lnTo>
                    <a:pt x="21600" y="15840"/>
                  </a:lnTo>
                  <a:lnTo>
                    <a:pt x="21600" y="5760"/>
                  </a:lnTo>
                  <a:lnTo>
                    <a:pt x="16800" y="5760"/>
                  </a:lnTo>
                  <a:close/>
                  <a:moveTo>
                    <a:pt x="16800" y="57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08" name="AutoShape 22"/>
            <p:cNvSpPr>
              <a:spLocks/>
            </p:cNvSpPr>
            <p:nvPr/>
          </p:nvSpPr>
          <p:spPr bwMode="auto">
            <a:xfrm>
              <a:off x="11084" y="3767"/>
              <a:ext cx="348" cy="589"/>
            </a:xfrm>
            <a:custGeom>
              <a:avLst/>
              <a:gdLst>
                <a:gd name="T0" fmla="*/ 28 w 21600"/>
                <a:gd name="T1" fmla="*/ 27 h 21600"/>
                <a:gd name="T2" fmla="*/ 56 w 21600"/>
                <a:gd name="T3" fmla="*/ 27 h 21600"/>
                <a:gd name="T4" fmla="*/ 86 w 21600"/>
                <a:gd name="T5" fmla="*/ 20 h 21600"/>
                <a:gd name="T6" fmla="*/ 114 w 21600"/>
                <a:gd name="T7" fmla="*/ 0 h 21600"/>
                <a:gd name="T8" fmla="*/ 150 w 21600"/>
                <a:gd name="T9" fmla="*/ 20 h 21600"/>
                <a:gd name="T10" fmla="*/ 188 w 21600"/>
                <a:gd name="T11" fmla="*/ 47 h 21600"/>
                <a:gd name="T12" fmla="*/ 216 w 21600"/>
                <a:gd name="T13" fmla="*/ 64 h 21600"/>
                <a:gd name="T14" fmla="*/ 244 w 21600"/>
                <a:gd name="T15" fmla="*/ 64 h 21600"/>
                <a:gd name="T16" fmla="*/ 216 w 21600"/>
                <a:gd name="T17" fmla="*/ 84 h 21600"/>
                <a:gd name="T18" fmla="*/ 180 w 21600"/>
                <a:gd name="T19" fmla="*/ 129 h 21600"/>
                <a:gd name="T20" fmla="*/ 160 w 21600"/>
                <a:gd name="T21" fmla="*/ 146 h 21600"/>
                <a:gd name="T22" fmla="*/ 160 w 21600"/>
                <a:gd name="T23" fmla="*/ 183 h 21600"/>
                <a:gd name="T24" fmla="*/ 198 w 21600"/>
                <a:gd name="T25" fmla="*/ 220 h 21600"/>
                <a:gd name="T26" fmla="*/ 244 w 21600"/>
                <a:gd name="T27" fmla="*/ 267 h 21600"/>
                <a:gd name="T28" fmla="*/ 302 w 21600"/>
                <a:gd name="T29" fmla="*/ 322 h 21600"/>
                <a:gd name="T30" fmla="*/ 320 w 21600"/>
                <a:gd name="T31" fmla="*/ 369 h 21600"/>
                <a:gd name="T32" fmla="*/ 348 w 21600"/>
                <a:gd name="T33" fmla="*/ 423 h 21600"/>
                <a:gd name="T34" fmla="*/ 330 w 21600"/>
                <a:gd name="T35" fmla="*/ 441 h 21600"/>
                <a:gd name="T36" fmla="*/ 310 w 21600"/>
                <a:gd name="T37" fmla="*/ 495 h 21600"/>
                <a:gd name="T38" fmla="*/ 282 w 21600"/>
                <a:gd name="T39" fmla="*/ 515 h 21600"/>
                <a:gd name="T40" fmla="*/ 226 w 21600"/>
                <a:gd name="T41" fmla="*/ 515 h 21600"/>
                <a:gd name="T42" fmla="*/ 236 w 21600"/>
                <a:gd name="T43" fmla="*/ 532 h 21600"/>
                <a:gd name="T44" fmla="*/ 226 w 21600"/>
                <a:gd name="T45" fmla="*/ 552 h 21600"/>
                <a:gd name="T46" fmla="*/ 216 w 21600"/>
                <a:gd name="T47" fmla="*/ 552 h 21600"/>
                <a:gd name="T48" fmla="*/ 198 w 21600"/>
                <a:gd name="T49" fmla="*/ 569 h 21600"/>
                <a:gd name="T50" fmla="*/ 160 w 21600"/>
                <a:gd name="T51" fmla="*/ 589 h 21600"/>
                <a:gd name="T52" fmla="*/ 170 w 21600"/>
                <a:gd name="T53" fmla="*/ 579 h 21600"/>
                <a:gd name="T54" fmla="*/ 180 w 21600"/>
                <a:gd name="T55" fmla="*/ 525 h 21600"/>
                <a:gd name="T56" fmla="*/ 150 w 21600"/>
                <a:gd name="T57" fmla="*/ 532 h 21600"/>
                <a:gd name="T58" fmla="*/ 160 w 21600"/>
                <a:gd name="T59" fmla="*/ 505 h 21600"/>
                <a:gd name="T60" fmla="*/ 216 w 21600"/>
                <a:gd name="T61" fmla="*/ 505 h 21600"/>
                <a:gd name="T62" fmla="*/ 198 w 21600"/>
                <a:gd name="T63" fmla="*/ 468 h 21600"/>
                <a:gd name="T64" fmla="*/ 244 w 21600"/>
                <a:gd name="T65" fmla="*/ 450 h 21600"/>
                <a:gd name="T66" fmla="*/ 244 w 21600"/>
                <a:gd name="T67" fmla="*/ 376 h 21600"/>
                <a:gd name="T68" fmla="*/ 244 w 21600"/>
                <a:gd name="T69" fmla="*/ 339 h 21600"/>
                <a:gd name="T70" fmla="*/ 244 w 21600"/>
                <a:gd name="T71" fmla="*/ 312 h 21600"/>
                <a:gd name="T72" fmla="*/ 236 w 21600"/>
                <a:gd name="T73" fmla="*/ 285 h 21600"/>
                <a:gd name="T74" fmla="*/ 208 w 21600"/>
                <a:gd name="T75" fmla="*/ 267 h 21600"/>
                <a:gd name="T76" fmla="*/ 142 w 21600"/>
                <a:gd name="T77" fmla="*/ 203 h 21600"/>
                <a:gd name="T78" fmla="*/ 104 w 21600"/>
                <a:gd name="T79" fmla="*/ 183 h 21600"/>
                <a:gd name="T80" fmla="*/ 94 w 21600"/>
                <a:gd name="T81" fmla="*/ 166 h 21600"/>
                <a:gd name="T82" fmla="*/ 122 w 21600"/>
                <a:gd name="T83" fmla="*/ 146 h 21600"/>
                <a:gd name="T84" fmla="*/ 122 w 21600"/>
                <a:gd name="T85" fmla="*/ 111 h 21600"/>
                <a:gd name="T86" fmla="*/ 86 w 21600"/>
                <a:gd name="T87" fmla="*/ 111 h 21600"/>
                <a:gd name="T88" fmla="*/ 28 w 21600"/>
                <a:gd name="T89" fmla="*/ 84 h 21600"/>
                <a:gd name="T90" fmla="*/ 0 w 21600"/>
                <a:gd name="T91" fmla="*/ 37 h 21600"/>
                <a:gd name="T92" fmla="*/ 132 w 21600"/>
                <a:gd name="T93" fmla="*/ 525 h 21600"/>
                <a:gd name="T94" fmla="*/ 114 w 21600"/>
                <a:gd name="T95" fmla="*/ 525 h 216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1600" h="21600">
                  <a:moveTo>
                    <a:pt x="0" y="1361"/>
                  </a:moveTo>
                  <a:lnTo>
                    <a:pt x="631" y="1361"/>
                  </a:lnTo>
                  <a:lnTo>
                    <a:pt x="631" y="998"/>
                  </a:lnTo>
                  <a:lnTo>
                    <a:pt x="1734" y="998"/>
                  </a:lnTo>
                  <a:lnTo>
                    <a:pt x="1734" y="1361"/>
                  </a:lnTo>
                  <a:lnTo>
                    <a:pt x="2365" y="1361"/>
                  </a:lnTo>
                  <a:lnTo>
                    <a:pt x="2365" y="998"/>
                  </a:lnTo>
                  <a:lnTo>
                    <a:pt x="3469" y="998"/>
                  </a:lnTo>
                  <a:lnTo>
                    <a:pt x="4099" y="1361"/>
                  </a:lnTo>
                  <a:lnTo>
                    <a:pt x="4730" y="998"/>
                  </a:lnTo>
                  <a:lnTo>
                    <a:pt x="4730" y="726"/>
                  </a:lnTo>
                  <a:lnTo>
                    <a:pt x="5361" y="726"/>
                  </a:lnTo>
                  <a:lnTo>
                    <a:pt x="5834" y="998"/>
                  </a:lnTo>
                  <a:lnTo>
                    <a:pt x="6464" y="726"/>
                  </a:lnTo>
                  <a:lnTo>
                    <a:pt x="6464" y="363"/>
                  </a:lnTo>
                  <a:lnTo>
                    <a:pt x="7095" y="0"/>
                  </a:lnTo>
                  <a:lnTo>
                    <a:pt x="8199" y="0"/>
                  </a:lnTo>
                  <a:lnTo>
                    <a:pt x="8829" y="363"/>
                  </a:lnTo>
                  <a:lnTo>
                    <a:pt x="9302" y="363"/>
                  </a:lnTo>
                  <a:lnTo>
                    <a:pt x="9302" y="726"/>
                  </a:lnTo>
                  <a:lnTo>
                    <a:pt x="12298" y="726"/>
                  </a:lnTo>
                  <a:lnTo>
                    <a:pt x="11667" y="998"/>
                  </a:lnTo>
                  <a:lnTo>
                    <a:pt x="11194" y="1724"/>
                  </a:lnTo>
                  <a:lnTo>
                    <a:pt x="11667" y="1724"/>
                  </a:lnTo>
                  <a:lnTo>
                    <a:pt x="11667" y="1997"/>
                  </a:lnTo>
                  <a:lnTo>
                    <a:pt x="12928" y="1997"/>
                  </a:lnTo>
                  <a:lnTo>
                    <a:pt x="12928" y="2360"/>
                  </a:lnTo>
                  <a:lnTo>
                    <a:pt x="13401" y="2360"/>
                  </a:lnTo>
                  <a:lnTo>
                    <a:pt x="14032" y="2723"/>
                  </a:lnTo>
                  <a:lnTo>
                    <a:pt x="14663" y="2360"/>
                  </a:lnTo>
                  <a:lnTo>
                    <a:pt x="14663" y="2723"/>
                  </a:lnTo>
                  <a:lnTo>
                    <a:pt x="15136" y="2360"/>
                  </a:lnTo>
                  <a:lnTo>
                    <a:pt x="15136" y="2723"/>
                  </a:lnTo>
                  <a:lnTo>
                    <a:pt x="15766" y="2723"/>
                  </a:lnTo>
                  <a:lnTo>
                    <a:pt x="15136" y="3086"/>
                  </a:lnTo>
                  <a:lnTo>
                    <a:pt x="13401" y="3086"/>
                  </a:lnTo>
                  <a:lnTo>
                    <a:pt x="13401" y="3721"/>
                  </a:lnTo>
                  <a:lnTo>
                    <a:pt x="11667" y="3721"/>
                  </a:lnTo>
                  <a:lnTo>
                    <a:pt x="11667" y="4719"/>
                  </a:lnTo>
                  <a:lnTo>
                    <a:pt x="11194" y="4719"/>
                  </a:lnTo>
                  <a:lnTo>
                    <a:pt x="11194" y="5082"/>
                  </a:lnTo>
                  <a:lnTo>
                    <a:pt x="10564" y="5082"/>
                  </a:lnTo>
                  <a:lnTo>
                    <a:pt x="10564" y="5355"/>
                  </a:lnTo>
                  <a:lnTo>
                    <a:pt x="9933" y="5355"/>
                  </a:lnTo>
                  <a:lnTo>
                    <a:pt x="9933" y="5718"/>
                  </a:lnTo>
                  <a:lnTo>
                    <a:pt x="10564" y="6081"/>
                  </a:lnTo>
                  <a:lnTo>
                    <a:pt x="9933" y="6444"/>
                  </a:lnTo>
                  <a:lnTo>
                    <a:pt x="9933" y="6716"/>
                  </a:lnTo>
                  <a:lnTo>
                    <a:pt x="10564" y="6716"/>
                  </a:lnTo>
                  <a:lnTo>
                    <a:pt x="9933" y="7079"/>
                  </a:lnTo>
                  <a:lnTo>
                    <a:pt x="11194" y="7442"/>
                  </a:lnTo>
                  <a:lnTo>
                    <a:pt x="12298" y="8077"/>
                  </a:lnTo>
                  <a:lnTo>
                    <a:pt x="12298" y="8803"/>
                  </a:lnTo>
                  <a:lnTo>
                    <a:pt x="13401" y="9076"/>
                  </a:lnTo>
                  <a:lnTo>
                    <a:pt x="14032" y="9439"/>
                  </a:lnTo>
                  <a:lnTo>
                    <a:pt x="15136" y="9802"/>
                  </a:lnTo>
                  <a:lnTo>
                    <a:pt x="17028" y="10437"/>
                  </a:lnTo>
                  <a:lnTo>
                    <a:pt x="18131" y="11163"/>
                  </a:lnTo>
                  <a:lnTo>
                    <a:pt x="18762" y="11435"/>
                  </a:lnTo>
                  <a:lnTo>
                    <a:pt x="18762" y="11798"/>
                  </a:lnTo>
                  <a:lnTo>
                    <a:pt x="19235" y="12161"/>
                  </a:lnTo>
                  <a:lnTo>
                    <a:pt x="19235" y="12434"/>
                  </a:lnTo>
                  <a:lnTo>
                    <a:pt x="19866" y="12797"/>
                  </a:lnTo>
                  <a:lnTo>
                    <a:pt x="19866" y="13523"/>
                  </a:lnTo>
                  <a:lnTo>
                    <a:pt x="20496" y="13795"/>
                  </a:lnTo>
                  <a:lnTo>
                    <a:pt x="20496" y="15156"/>
                  </a:lnTo>
                  <a:lnTo>
                    <a:pt x="21127" y="15156"/>
                  </a:lnTo>
                  <a:lnTo>
                    <a:pt x="21600" y="15519"/>
                  </a:lnTo>
                  <a:lnTo>
                    <a:pt x="21127" y="15792"/>
                  </a:lnTo>
                  <a:lnTo>
                    <a:pt x="21127" y="15519"/>
                  </a:lnTo>
                  <a:lnTo>
                    <a:pt x="21127" y="16155"/>
                  </a:lnTo>
                  <a:lnTo>
                    <a:pt x="20496" y="16155"/>
                  </a:lnTo>
                  <a:lnTo>
                    <a:pt x="20496" y="17153"/>
                  </a:lnTo>
                  <a:lnTo>
                    <a:pt x="19866" y="17516"/>
                  </a:lnTo>
                  <a:lnTo>
                    <a:pt x="19866" y="17879"/>
                  </a:lnTo>
                  <a:lnTo>
                    <a:pt x="19235" y="18151"/>
                  </a:lnTo>
                  <a:lnTo>
                    <a:pt x="18762" y="18151"/>
                  </a:lnTo>
                  <a:lnTo>
                    <a:pt x="18131" y="18514"/>
                  </a:lnTo>
                  <a:lnTo>
                    <a:pt x="17501" y="18514"/>
                  </a:lnTo>
                  <a:lnTo>
                    <a:pt x="17501" y="18877"/>
                  </a:lnTo>
                  <a:lnTo>
                    <a:pt x="16397" y="19240"/>
                  </a:lnTo>
                  <a:lnTo>
                    <a:pt x="14663" y="19240"/>
                  </a:lnTo>
                  <a:lnTo>
                    <a:pt x="14663" y="18877"/>
                  </a:lnTo>
                  <a:lnTo>
                    <a:pt x="14032" y="18877"/>
                  </a:lnTo>
                  <a:lnTo>
                    <a:pt x="14663" y="19240"/>
                  </a:lnTo>
                  <a:lnTo>
                    <a:pt x="14032" y="19240"/>
                  </a:lnTo>
                  <a:lnTo>
                    <a:pt x="14663" y="19240"/>
                  </a:lnTo>
                  <a:lnTo>
                    <a:pt x="14663" y="19513"/>
                  </a:lnTo>
                  <a:lnTo>
                    <a:pt x="14032" y="19876"/>
                  </a:lnTo>
                  <a:lnTo>
                    <a:pt x="13401" y="19513"/>
                  </a:lnTo>
                  <a:lnTo>
                    <a:pt x="14032" y="19876"/>
                  </a:lnTo>
                  <a:lnTo>
                    <a:pt x="14032" y="20239"/>
                  </a:lnTo>
                  <a:lnTo>
                    <a:pt x="13401" y="20239"/>
                  </a:lnTo>
                  <a:lnTo>
                    <a:pt x="13401" y="19876"/>
                  </a:lnTo>
                  <a:lnTo>
                    <a:pt x="12928" y="19876"/>
                  </a:lnTo>
                  <a:lnTo>
                    <a:pt x="13401" y="20239"/>
                  </a:lnTo>
                  <a:lnTo>
                    <a:pt x="12928" y="20239"/>
                  </a:lnTo>
                  <a:lnTo>
                    <a:pt x="12928" y="20511"/>
                  </a:lnTo>
                  <a:lnTo>
                    <a:pt x="12298" y="20511"/>
                  </a:lnTo>
                  <a:lnTo>
                    <a:pt x="12298" y="20874"/>
                  </a:lnTo>
                  <a:lnTo>
                    <a:pt x="11667" y="20874"/>
                  </a:lnTo>
                  <a:lnTo>
                    <a:pt x="11667" y="21237"/>
                  </a:lnTo>
                  <a:lnTo>
                    <a:pt x="11194" y="21237"/>
                  </a:lnTo>
                  <a:lnTo>
                    <a:pt x="9933" y="21600"/>
                  </a:lnTo>
                  <a:lnTo>
                    <a:pt x="9302" y="21600"/>
                  </a:lnTo>
                  <a:lnTo>
                    <a:pt x="9933" y="21600"/>
                  </a:lnTo>
                  <a:lnTo>
                    <a:pt x="9933" y="21237"/>
                  </a:lnTo>
                  <a:lnTo>
                    <a:pt x="10564" y="21237"/>
                  </a:lnTo>
                  <a:lnTo>
                    <a:pt x="9933" y="21237"/>
                  </a:lnTo>
                  <a:lnTo>
                    <a:pt x="9933" y="19876"/>
                  </a:lnTo>
                  <a:lnTo>
                    <a:pt x="11194" y="19513"/>
                  </a:lnTo>
                  <a:lnTo>
                    <a:pt x="11194" y="19240"/>
                  </a:lnTo>
                  <a:lnTo>
                    <a:pt x="10564" y="19513"/>
                  </a:lnTo>
                  <a:lnTo>
                    <a:pt x="9933" y="19513"/>
                  </a:lnTo>
                  <a:lnTo>
                    <a:pt x="9302" y="19240"/>
                  </a:lnTo>
                  <a:lnTo>
                    <a:pt x="9302" y="19513"/>
                  </a:lnTo>
                  <a:lnTo>
                    <a:pt x="8829" y="19240"/>
                  </a:lnTo>
                  <a:lnTo>
                    <a:pt x="8829" y="18877"/>
                  </a:lnTo>
                  <a:lnTo>
                    <a:pt x="9302" y="18514"/>
                  </a:lnTo>
                  <a:lnTo>
                    <a:pt x="9933" y="18514"/>
                  </a:lnTo>
                  <a:lnTo>
                    <a:pt x="9933" y="18151"/>
                  </a:lnTo>
                  <a:lnTo>
                    <a:pt x="12928" y="18151"/>
                  </a:lnTo>
                  <a:lnTo>
                    <a:pt x="12928" y="18514"/>
                  </a:lnTo>
                  <a:lnTo>
                    <a:pt x="13401" y="18514"/>
                  </a:lnTo>
                  <a:lnTo>
                    <a:pt x="13401" y="18151"/>
                  </a:lnTo>
                  <a:lnTo>
                    <a:pt x="12928" y="17879"/>
                  </a:lnTo>
                  <a:lnTo>
                    <a:pt x="12298" y="17879"/>
                  </a:lnTo>
                  <a:lnTo>
                    <a:pt x="12298" y="17153"/>
                  </a:lnTo>
                  <a:lnTo>
                    <a:pt x="14032" y="17153"/>
                  </a:lnTo>
                  <a:lnTo>
                    <a:pt x="14032" y="16881"/>
                  </a:lnTo>
                  <a:lnTo>
                    <a:pt x="14663" y="16518"/>
                  </a:lnTo>
                  <a:lnTo>
                    <a:pt x="15136" y="16518"/>
                  </a:lnTo>
                  <a:lnTo>
                    <a:pt x="16397" y="15792"/>
                  </a:lnTo>
                  <a:lnTo>
                    <a:pt x="16397" y="14521"/>
                  </a:lnTo>
                  <a:lnTo>
                    <a:pt x="15766" y="13795"/>
                  </a:lnTo>
                  <a:lnTo>
                    <a:pt x="15136" y="13795"/>
                  </a:lnTo>
                  <a:lnTo>
                    <a:pt x="15136" y="13523"/>
                  </a:lnTo>
                  <a:lnTo>
                    <a:pt x="15766" y="13160"/>
                  </a:lnTo>
                  <a:lnTo>
                    <a:pt x="15766" y="12797"/>
                  </a:lnTo>
                  <a:lnTo>
                    <a:pt x="15136" y="12434"/>
                  </a:lnTo>
                  <a:lnTo>
                    <a:pt x="15136" y="12161"/>
                  </a:lnTo>
                  <a:lnTo>
                    <a:pt x="15766" y="11798"/>
                  </a:lnTo>
                  <a:lnTo>
                    <a:pt x="15766" y="11435"/>
                  </a:lnTo>
                  <a:lnTo>
                    <a:pt x="15136" y="11435"/>
                  </a:lnTo>
                  <a:lnTo>
                    <a:pt x="15766" y="11163"/>
                  </a:lnTo>
                  <a:lnTo>
                    <a:pt x="15766" y="10800"/>
                  </a:lnTo>
                  <a:lnTo>
                    <a:pt x="15136" y="10800"/>
                  </a:lnTo>
                  <a:lnTo>
                    <a:pt x="14663" y="10437"/>
                  </a:lnTo>
                  <a:lnTo>
                    <a:pt x="14032" y="10437"/>
                  </a:lnTo>
                  <a:lnTo>
                    <a:pt x="14032" y="10074"/>
                  </a:lnTo>
                  <a:lnTo>
                    <a:pt x="13401" y="10074"/>
                  </a:lnTo>
                  <a:lnTo>
                    <a:pt x="12928" y="9802"/>
                  </a:lnTo>
                  <a:lnTo>
                    <a:pt x="12928" y="9439"/>
                  </a:lnTo>
                  <a:lnTo>
                    <a:pt x="11667" y="9439"/>
                  </a:lnTo>
                  <a:lnTo>
                    <a:pt x="11667" y="9076"/>
                  </a:lnTo>
                  <a:lnTo>
                    <a:pt x="8829" y="7442"/>
                  </a:lnTo>
                  <a:lnTo>
                    <a:pt x="8199" y="7442"/>
                  </a:lnTo>
                  <a:lnTo>
                    <a:pt x="7568" y="7079"/>
                  </a:lnTo>
                  <a:lnTo>
                    <a:pt x="6464" y="7079"/>
                  </a:lnTo>
                  <a:lnTo>
                    <a:pt x="6464" y="6716"/>
                  </a:lnTo>
                  <a:lnTo>
                    <a:pt x="5834" y="6716"/>
                  </a:lnTo>
                  <a:lnTo>
                    <a:pt x="5834" y="6444"/>
                  </a:lnTo>
                  <a:lnTo>
                    <a:pt x="6464" y="6444"/>
                  </a:lnTo>
                  <a:lnTo>
                    <a:pt x="5834" y="6081"/>
                  </a:lnTo>
                  <a:lnTo>
                    <a:pt x="5834" y="5718"/>
                  </a:lnTo>
                  <a:lnTo>
                    <a:pt x="6464" y="5718"/>
                  </a:lnTo>
                  <a:lnTo>
                    <a:pt x="7095" y="5355"/>
                  </a:lnTo>
                  <a:lnTo>
                    <a:pt x="7568" y="5355"/>
                  </a:lnTo>
                  <a:lnTo>
                    <a:pt x="7568" y="4719"/>
                  </a:lnTo>
                  <a:lnTo>
                    <a:pt x="8199" y="4719"/>
                  </a:lnTo>
                  <a:lnTo>
                    <a:pt x="7568" y="4356"/>
                  </a:lnTo>
                  <a:lnTo>
                    <a:pt x="7568" y="4084"/>
                  </a:lnTo>
                  <a:lnTo>
                    <a:pt x="6464" y="4084"/>
                  </a:lnTo>
                  <a:lnTo>
                    <a:pt x="6464" y="3721"/>
                  </a:lnTo>
                  <a:lnTo>
                    <a:pt x="5834" y="3721"/>
                  </a:lnTo>
                  <a:lnTo>
                    <a:pt x="5361" y="4084"/>
                  </a:lnTo>
                  <a:lnTo>
                    <a:pt x="4099" y="3721"/>
                  </a:lnTo>
                  <a:lnTo>
                    <a:pt x="3469" y="3721"/>
                  </a:lnTo>
                  <a:lnTo>
                    <a:pt x="2996" y="3358"/>
                  </a:lnTo>
                  <a:lnTo>
                    <a:pt x="1734" y="3086"/>
                  </a:lnTo>
                  <a:lnTo>
                    <a:pt x="1734" y="1997"/>
                  </a:lnTo>
                  <a:lnTo>
                    <a:pt x="1261" y="1724"/>
                  </a:lnTo>
                  <a:lnTo>
                    <a:pt x="0" y="1724"/>
                  </a:lnTo>
                  <a:lnTo>
                    <a:pt x="0" y="1361"/>
                  </a:lnTo>
                  <a:close/>
                  <a:moveTo>
                    <a:pt x="7095" y="19240"/>
                  </a:moveTo>
                  <a:lnTo>
                    <a:pt x="7568" y="19240"/>
                  </a:lnTo>
                  <a:lnTo>
                    <a:pt x="7568" y="19513"/>
                  </a:lnTo>
                  <a:lnTo>
                    <a:pt x="8199" y="19240"/>
                  </a:lnTo>
                  <a:lnTo>
                    <a:pt x="7568" y="19240"/>
                  </a:lnTo>
                  <a:lnTo>
                    <a:pt x="7568" y="18877"/>
                  </a:lnTo>
                  <a:lnTo>
                    <a:pt x="7095" y="19240"/>
                  </a:lnTo>
                  <a:close/>
                  <a:moveTo>
                    <a:pt x="7095" y="1924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09" name="AutoShape 23"/>
            <p:cNvSpPr>
              <a:spLocks/>
            </p:cNvSpPr>
            <p:nvPr/>
          </p:nvSpPr>
          <p:spPr bwMode="auto">
            <a:xfrm>
              <a:off x="11132" y="4116"/>
              <a:ext cx="216" cy="165"/>
            </a:xfrm>
            <a:custGeom>
              <a:avLst/>
              <a:gdLst>
                <a:gd name="T0" fmla="*/ 94 w 21600"/>
                <a:gd name="T1" fmla="*/ 165 h 21600"/>
                <a:gd name="T2" fmla="*/ 102 w 21600"/>
                <a:gd name="T3" fmla="*/ 155 h 21600"/>
                <a:gd name="T4" fmla="*/ 112 w 21600"/>
                <a:gd name="T5" fmla="*/ 155 h 21600"/>
                <a:gd name="T6" fmla="*/ 112 w 21600"/>
                <a:gd name="T7" fmla="*/ 145 h 21600"/>
                <a:gd name="T8" fmla="*/ 160 w 21600"/>
                <a:gd name="T9" fmla="*/ 145 h 21600"/>
                <a:gd name="T10" fmla="*/ 160 w 21600"/>
                <a:gd name="T11" fmla="*/ 155 h 21600"/>
                <a:gd name="T12" fmla="*/ 168 w 21600"/>
                <a:gd name="T13" fmla="*/ 155 h 21600"/>
                <a:gd name="T14" fmla="*/ 168 w 21600"/>
                <a:gd name="T15" fmla="*/ 145 h 21600"/>
                <a:gd name="T16" fmla="*/ 160 w 21600"/>
                <a:gd name="T17" fmla="*/ 138 h 21600"/>
                <a:gd name="T18" fmla="*/ 150 w 21600"/>
                <a:gd name="T19" fmla="*/ 138 h 21600"/>
                <a:gd name="T20" fmla="*/ 150 w 21600"/>
                <a:gd name="T21" fmla="*/ 118 h 21600"/>
                <a:gd name="T22" fmla="*/ 178 w 21600"/>
                <a:gd name="T23" fmla="*/ 118 h 21600"/>
                <a:gd name="T24" fmla="*/ 178 w 21600"/>
                <a:gd name="T25" fmla="*/ 111 h 21600"/>
                <a:gd name="T26" fmla="*/ 188 w 21600"/>
                <a:gd name="T27" fmla="*/ 101 h 21600"/>
                <a:gd name="T28" fmla="*/ 196 w 21600"/>
                <a:gd name="T29" fmla="*/ 101 h 21600"/>
                <a:gd name="T30" fmla="*/ 216 w 21600"/>
                <a:gd name="T31" fmla="*/ 81 h 21600"/>
                <a:gd name="T32" fmla="*/ 216 w 21600"/>
                <a:gd name="T33" fmla="*/ 47 h 21600"/>
                <a:gd name="T34" fmla="*/ 206 w 21600"/>
                <a:gd name="T35" fmla="*/ 27 h 21600"/>
                <a:gd name="T36" fmla="*/ 196 w 21600"/>
                <a:gd name="T37" fmla="*/ 27 h 21600"/>
                <a:gd name="T38" fmla="*/ 196 w 21600"/>
                <a:gd name="T39" fmla="*/ 20 h 21600"/>
                <a:gd name="T40" fmla="*/ 188 w 21600"/>
                <a:gd name="T41" fmla="*/ 20 h 21600"/>
                <a:gd name="T42" fmla="*/ 168 w 21600"/>
                <a:gd name="T43" fmla="*/ 0 h 21600"/>
                <a:gd name="T44" fmla="*/ 160 w 21600"/>
                <a:gd name="T45" fmla="*/ 10 h 21600"/>
                <a:gd name="T46" fmla="*/ 150 w 21600"/>
                <a:gd name="T47" fmla="*/ 10 h 21600"/>
                <a:gd name="T48" fmla="*/ 160 w 21600"/>
                <a:gd name="T49" fmla="*/ 20 h 21600"/>
                <a:gd name="T50" fmla="*/ 160 w 21600"/>
                <a:gd name="T51" fmla="*/ 37 h 21600"/>
                <a:gd name="T52" fmla="*/ 150 w 21600"/>
                <a:gd name="T53" fmla="*/ 37 h 21600"/>
                <a:gd name="T54" fmla="*/ 140 w 21600"/>
                <a:gd name="T55" fmla="*/ 20 h 21600"/>
                <a:gd name="T56" fmla="*/ 122 w 21600"/>
                <a:gd name="T57" fmla="*/ 20 h 21600"/>
                <a:gd name="T58" fmla="*/ 112 w 21600"/>
                <a:gd name="T59" fmla="*/ 10 h 21600"/>
                <a:gd name="T60" fmla="*/ 18 w 21600"/>
                <a:gd name="T61" fmla="*/ 10 h 21600"/>
                <a:gd name="T62" fmla="*/ 8 w 21600"/>
                <a:gd name="T63" fmla="*/ 27 h 21600"/>
                <a:gd name="T64" fmla="*/ 8 w 21600"/>
                <a:gd name="T65" fmla="*/ 37 h 21600"/>
                <a:gd name="T66" fmla="*/ 0 w 21600"/>
                <a:gd name="T67" fmla="*/ 47 h 21600"/>
                <a:gd name="T68" fmla="*/ 0 w 21600"/>
                <a:gd name="T69" fmla="*/ 74 h 21600"/>
                <a:gd name="T70" fmla="*/ 8 w 21600"/>
                <a:gd name="T71" fmla="*/ 74 h 21600"/>
                <a:gd name="T72" fmla="*/ 8 w 21600"/>
                <a:gd name="T73" fmla="*/ 101 h 21600"/>
                <a:gd name="T74" fmla="*/ 18 w 21600"/>
                <a:gd name="T75" fmla="*/ 111 h 21600"/>
                <a:gd name="T76" fmla="*/ 18 w 21600"/>
                <a:gd name="T77" fmla="*/ 128 h 21600"/>
                <a:gd name="T78" fmla="*/ 28 w 21600"/>
                <a:gd name="T79" fmla="*/ 138 h 21600"/>
                <a:gd name="T80" fmla="*/ 28 w 21600"/>
                <a:gd name="T81" fmla="*/ 128 h 21600"/>
                <a:gd name="T82" fmla="*/ 38 w 21600"/>
                <a:gd name="T83" fmla="*/ 138 h 21600"/>
                <a:gd name="T84" fmla="*/ 38 w 21600"/>
                <a:gd name="T85" fmla="*/ 155 h 21600"/>
                <a:gd name="T86" fmla="*/ 46 w 21600"/>
                <a:gd name="T87" fmla="*/ 155 h 21600"/>
                <a:gd name="T88" fmla="*/ 46 w 21600"/>
                <a:gd name="T89" fmla="*/ 145 h 21600"/>
                <a:gd name="T90" fmla="*/ 56 w 21600"/>
                <a:gd name="T91" fmla="*/ 145 h 21600"/>
                <a:gd name="T92" fmla="*/ 56 w 21600"/>
                <a:gd name="T93" fmla="*/ 138 h 21600"/>
                <a:gd name="T94" fmla="*/ 56 w 21600"/>
                <a:gd name="T95" fmla="*/ 145 h 21600"/>
                <a:gd name="T96" fmla="*/ 66 w 21600"/>
                <a:gd name="T97" fmla="*/ 145 h 21600"/>
                <a:gd name="T98" fmla="*/ 56 w 21600"/>
                <a:gd name="T99" fmla="*/ 155 h 21600"/>
                <a:gd name="T100" fmla="*/ 56 w 21600"/>
                <a:gd name="T101" fmla="*/ 165 h 21600"/>
                <a:gd name="T102" fmla="*/ 66 w 21600"/>
                <a:gd name="T103" fmla="*/ 165 h 21600"/>
                <a:gd name="T104" fmla="*/ 74 w 21600"/>
                <a:gd name="T105" fmla="*/ 155 h 21600"/>
                <a:gd name="T106" fmla="*/ 74 w 21600"/>
                <a:gd name="T107" fmla="*/ 165 h 21600"/>
                <a:gd name="T108" fmla="*/ 94 w 21600"/>
                <a:gd name="T109" fmla="*/ 165 h 21600"/>
                <a:gd name="T110" fmla="*/ 94 w 21600"/>
                <a:gd name="T111" fmla="*/ 165 h 2160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1600" h="21600">
                  <a:moveTo>
                    <a:pt x="9402" y="21600"/>
                  </a:moveTo>
                  <a:lnTo>
                    <a:pt x="10165" y="20310"/>
                  </a:lnTo>
                  <a:lnTo>
                    <a:pt x="11181" y="20310"/>
                  </a:lnTo>
                  <a:lnTo>
                    <a:pt x="11181" y="19021"/>
                  </a:lnTo>
                  <a:lnTo>
                    <a:pt x="16009" y="19021"/>
                  </a:lnTo>
                  <a:lnTo>
                    <a:pt x="16009" y="20310"/>
                  </a:lnTo>
                  <a:lnTo>
                    <a:pt x="16772" y="20310"/>
                  </a:lnTo>
                  <a:lnTo>
                    <a:pt x="16772" y="19021"/>
                  </a:lnTo>
                  <a:lnTo>
                    <a:pt x="16009" y="18054"/>
                  </a:lnTo>
                  <a:lnTo>
                    <a:pt x="14993" y="18054"/>
                  </a:lnTo>
                  <a:lnTo>
                    <a:pt x="14993" y="15475"/>
                  </a:lnTo>
                  <a:lnTo>
                    <a:pt x="17788" y="15475"/>
                  </a:lnTo>
                  <a:lnTo>
                    <a:pt x="17788" y="14507"/>
                  </a:lnTo>
                  <a:lnTo>
                    <a:pt x="18805" y="13218"/>
                  </a:lnTo>
                  <a:lnTo>
                    <a:pt x="19567" y="13218"/>
                  </a:lnTo>
                  <a:lnTo>
                    <a:pt x="21600" y="10639"/>
                  </a:lnTo>
                  <a:lnTo>
                    <a:pt x="21600" y="6125"/>
                  </a:lnTo>
                  <a:lnTo>
                    <a:pt x="20584" y="3546"/>
                  </a:lnTo>
                  <a:lnTo>
                    <a:pt x="19567" y="3546"/>
                  </a:lnTo>
                  <a:lnTo>
                    <a:pt x="19567" y="2579"/>
                  </a:lnTo>
                  <a:lnTo>
                    <a:pt x="18805" y="2579"/>
                  </a:lnTo>
                  <a:lnTo>
                    <a:pt x="16772" y="0"/>
                  </a:lnTo>
                  <a:lnTo>
                    <a:pt x="16009" y="1290"/>
                  </a:lnTo>
                  <a:lnTo>
                    <a:pt x="14993" y="1290"/>
                  </a:lnTo>
                  <a:lnTo>
                    <a:pt x="16009" y="2579"/>
                  </a:lnTo>
                  <a:lnTo>
                    <a:pt x="16009" y="4836"/>
                  </a:lnTo>
                  <a:lnTo>
                    <a:pt x="14993" y="4836"/>
                  </a:lnTo>
                  <a:lnTo>
                    <a:pt x="13976" y="2579"/>
                  </a:lnTo>
                  <a:lnTo>
                    <a:pt x="12198" y="2579"/>
                  </a:lnTo>
                  <a:lnTo>
                    <a:pt x="11181" y="1290"/>
                  </a:lnTo>
                  <a:lnTo>
                    <a:pt x="1779" y="1290"/>
                  </a:lnTo>
                  <a:lnTo>
                    <a:pt x="762" y="3546"/>
                  </a:lnTo>
                  <a:lnTo>
                    <a:pt x="762" y="4836"/>
                  </a:lnTo>
                  <a:lnTo>
                    <a:pt x="0" y="6125"/>
                  </a:lnTo>
                  <a:lnTo>
                    <a:pt x="0" y="9672"/>
                  </a:lnTo>
                  <a:lnTo>
                    <a:pt x="762" y="9672"/>
                  </a:lnTo>
                  <a:lnTo>
                    <a:pt x="762" y="13218"/>
                  </a:lnTo>
                  <a:lnTo>
                    <a:pt x="1779" y="14507"/>
                  </a:lnTo>
                  <a:lnTo>
                    <a:pt x="1779" y="16764"/>
                  </a:lnTo>
                  <a:lnTo>
                    <a:pt x="2795" y="18054"/>
                  </a:lnTo>
                  <a:lnTo>
                    <a:pt x="2795" y="16764"/>
                  </a:lnTo>
                  <a:lnTo>
                    <a:pt x="3812" y="18054"/>
                  </a:lnTo>
                  <a:lnTo>
                    <a:pt x="3812" y="20310"/>
                  </a:lnTo>
                  <a:lnTo>
                    <a:pt x="4574" y="20310"/>
                  </a:lnTo>
                  <a:lnTo>
                    <a:pt x="4574" y="19021"/>
                  </a:lnTo>
                  <a:lnTo>
                    <a:pt x="5591" y="19021"/>
                  </a:lnTo>
                  <a:lnTo>
                    <a:pt x="5591" y="18054"/>
                  </a:lnTo>
                  <a:lnTo>
                    <a:pt x="5591" y="19021"/>
                  </a:lnTo>
                  <a:lnTo>
                    <a:pt x="6607" y="19021"/>
                  </a:lnTo>
                  <a:lnTo>
                    <a:pt x="5591" y="20310"/>
                  </a:lnTo>
                  <a:lnTo>
                    <a:pt x="5591" y="21600"/>
                  </a:lnTo>
                  <a:lnTo>
                    <a:pt x="6607" y="21600"/>
                  </a:lnTo>
                  <a:lnTo>
                    <a:pt x="7369" y="20310"/>
                  </a:lnTo>
                  <a:lnTo>
                    <a:pt x="7369" y="21600"/>
                  </a:lnTo>
                  <a:lnTo>
                    <a:pt x="9402" y="21600"/>
                  </a:lnTo>
                  <a:close/>
                  <a:moveTo>
                    <a:pt x="940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10" name="AutoShape 24"/>
            <p:cNvSpPr>
              <a:spLocks/>
            </p:cNvSpPr>
            <p:nvPr/>
          </p:nvSpPr>
          <p:spPr bwMode="auto">
            <a:xfrm>
              <a:off x="11000" y="3804"/>
              <a:ext cx="338" cy="349"/>
            </a:xfrm>
            <a:custGeom>
              <a:avLst/>
              <a:gdLst>
                <a:gd name="T0" fmla="*/ 46 w 21600"/>
                <a:gd name="T1" fmla="*/ 47 h 21600"/>
                <a:gd name="T2" fmla="*/ 66 w 21600"/>
                <a:gd name="T3" fmla="*/ 47 h 21600"/>
                <a:gd name="T4" fmla="*/ 84 w 21600"/>
                <a:gd name="T5" fmla="*/ 0 h 21600"/>
                <a:gd name="T6" fmla="*/ 104 w 21600"/>
                <a:gd name="T7" fmla="*/ 10 h 21600"/>
                <a:gd name="T8" fmla="*/ 112 w 21600"/>
                <a:gd name="T9" fmla="*/ 47 h 21600"/>
                <a:gd name="T10" fmla="*/ 140 w 21600"/>
                <a:gd name="T11" fmla="*/ 64 h 21600"/>
                <a:gd name="T12" fmla="*/ 170 w 21600"/>
                <a:gd name="T13" fmla="*/ 74 h 21600"/>
                <a:gd name="T14" fmla="*/ 188 w 21600"/>
                <a:gd name="T15" fmla="*/ 64 h 21600"/>
                <a:gd name="T16" fmla="*/ 206 w 21600"/>
                <a:gd name="T17" fmla="*/ 74 h 21600"/>
                <a:gd name="T18" fmla="*/ 216 w 21600"/>
                <a:gd name="T19" fmla="*/ 92 h 21600"/>
                <a:gd name="T20" fmla="*/ 206 w 21600"/>
                <a:gd name="T21" fmla="*/ 109 h 21600"/>
                <a:gd name="T22" fmla="*/ 188 w 21600"/>
                <a:gd name="T23" fmla="*/ 119 h 21600"/>
                <a:gd name="T24" fmla="*/ 178 w 21600"/>
                <a:gd name="T25" fmla="*/ 129 h 21600"/>
                <a:gd name="T26" fmla="*/ 178 w 21600"/>
                <a:gd name="T27" fmla="*/ 139 h 21600"/>
                <a:gd name="T28" fmla="*/ 188 w 21600"/>
                <a:gd name="T29" fmla="*/ 146 h 21600"/>
                <a:gd name="T30" fmla="*/ 206 w 21600"/>
                <a:gd name="T31" fmla="*/ 156 h 21600"/>
                <a:gd name="T32" fmla="*/ 226 w 21600"/>
                <a:gd name="T33" fmla="*/ 166 h 21600"/>
                <a:gd name="T34" fmla="*/ 272 w 21600"/>
                <a:gd name="T35" fmla="*/ 220 h 21600"/>
                <a:gd name="T36" fmla="*/ 292 w 21600"/>
                <a:gd name="T37" fmla="*/ 230 h 21600"/>
                <a:gd name="T38" fmla="*/ 310 w 21600"/>
                <a:gd name="T39" fmla="*/ 238 h 21600"/>
                <a:gd name="T40" fmla="*/ 320 w 21600"/>
                <a:gd name="T41" fmla="*/ 248 h 21600"/>
                <a:gd name="T42" fmla="*/ 338 w 21600"/>
                <a:gd name="T43" fmla="*/ 257 h 21600"/>
                <a:gd name="T44" fmla="*/ 328 w 21600"/>
                <a:gd name="T45" fmla="*/ 275 h 21600"/>
                <a:gd name="T46" fmla="*/ 338 w 21600"/>
                <a:gd name="T47" fmla="*/ 285 h 21600"/>
                <a:gd name="T48" fmla="*/ 328 w 21600"/>
                <a:gd name="T49" fmla="*/ 302 h 21600"/>
                <a:gd name="T50" fmla="*/ 338 w 21600"/>
                <a:gd name="T51" fmla="*/ 322 h 21600"/>
                <a:gd name="T52" fmla="*/ 320 w 21600"/>
                <a:gd name="T53" fmla="*/ 332 h 21600"/>
                <a:gd name="T54" fmla="*/ 292 w 21600"/>
                <a:gd name="T55" fmla="*/ 322 h 21600"/>
                <a:gd name="T56" fmla="*/ 292 w 21600"/>
                <a:gd name="T57" fmla="*/ 332 h 21600"/>
                <a:gd name="T58" fmla="*/ 282 w 21600"/>
                <a:gd name="T59" fmla="*/ 349 h 21600"/>
                <a:gd name="T60" fmla="*/ 254 w 21600"/>
                <a:gd name="T61" fmla="*/ 332 h 21600"/>
                <a:gd name="T62" fmla="*/ 254 w 21600"/>
                <a:gd name="T63" fmla="*/ 322 h 21600"/>
                <a:gd name="T64" fmla="*/ 264 w 21600"/>
                <a:gd name="T65" fmla="*/ 275 h 21600"/>
                <a:gd name="T66" fmla="*/ 244 w 21600"/>
                <a:gd name="T67" fmla="*/ 267 h 21600"/>
                <a:gd name="T68" fmla="*/ 244 w 21600"/>
                <a:gd name="T69" fmla="*/ 257 h 21600"/>
                <a:gd name="T70" fmla="*/ 226 w 21600"/>
                <a:gd name="T71" fmla="*/ 248 h 21600"/>
                <a:gd name="T72" fmla="*/ 216 w 21600"/>
                <a:gd name="T73" fmla="*/ 203 h 21600"/>
                <a:gd name="T74" fmla="*/ 188 w 21600"/>
                <a:gd name="T75" fmla="*/ 183 h 21600"/>
                <a:gd name="T76" fmla="*/ 160 w 21600"/>
                <a:gd name="T77" fmla="*/ 166 h 21600"/>
                <a:gd name="T78" fmla="*/ 140 w 21600"/>
                <a:gd name="T79" fmla="*/ 183 h 21600"/>
                <a:gd name="T80" fmla="*/ 112 w 21600"/>
                <a:gd name="T81" fmla="*/ 183 h 21600"/>
                <a:gd name="T82" fmla="*/ 94 w 21600"/>
                <a:gd name="T83" fmla="*/ 173 h 21600"/>
                <a:gd name="T84" fmla="*/ 76 w 21600"/>
                <a:gd name="T85" fmla="*/ 193 h 21600"/>
                <a:gd name="T86" fmla="*/ 56 w 21600"/>
                <a:gd name="T87" fmla="*/ 119 h 21600"/>
                <a:gd name="T88" fmla="*/ 38 w 21600"/>
                <a:gd name="T89" fmla="*/ 129 h 21600"/>
                <a:gd name="T90" fmla="*/ 18 w 21600"/>
                <a:gd name="T91" fmla="*/ 119 h 21600"/>
                <a:gd name="T92" fmla="*/ 28 w 21600"/>
                <a:gd name="T93" fmla="*/ 101 h 21600"/>
                <a:gd name="T94" fmla="*/ 10 w 21600"/>
                <a:gd name="T95" fmla="*/ 92 h 21600"/>
                <a:gd name="T96" fmla="*/ 10 w 21600"/>
                <a:gd name="T97" fmla="*/ 74 h 21600"/>
                <a:gd name="T98" fmla="*/ 18 w 21600"/>
                <a:gd name="T99" fmla="*/ 47 h 21600"/>
                <a:gd name="T100" fmla="*/ 38 w 21600"/>
                <a:gd name="T101" fmla="*/ 47 h 2160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1600" h="21600">
                  <a:moveTo>
                    <a:pt x="2436" y="2911"/>
                  </a:moveTo>
                  <a:lnTo>
                    <a:pt x="2923" y="2911"/>
                  </a:lnTo>
                  <a:lnTo>
                    <a:pt x="2923" y="3370"/>
                  </a:lnTo>
                  <a:lnTo>
                    <a:pt x="4223" y="2911"/>
                  </a:lnTo>
                  <a:lnTo>
                    <a:pt x="4223" y="0"/>
                  </a:lnTo>
                  <a:lnTo>
                    <a:pt x="5359" y="0"/>
                  </a:lnTo>
                  <a:lnTo>
                    <a:pt x="5359" y="613"/>
                  </a:lnTo>
                  <a:lnTo>
                    <a:pt x="6659" y="613"/>
                  </a:lnTo>
                  <a:lnTo>
                    <a:pt x="7146" y="1072"/>
                  </a:lnTo>
                  <a:lnTo>
                    <a:pt x="7146" y="2911"/>
                  </a:lnTo>
                  <a:lnTo>
                    <a:pt x="8445" y="3370"/>
                  </a:lnTo>
                  <a:lnTo>
                    <a:pt x="8932" y="3983"/>
                  </a:lnTo>
                  <a:lnTo>
                    <a:pt x="9582" y="3983"/>
                  </a:lnTo>
                  <a:lnTo>
                    <a:pt x="10881" y="4596"/>
                  </a:lnTo>
                  <a:lnTo>
                    <a:pt x="11368" y="3983"/>
                  </a:lnTo>
                  <a:lnTo>
                    <a:pt x="12018" y="3983"/>
                  </a:lnTo>
                  <a:lnTo>
                    <a:pt x="12018" y="4596"/>
                  </a:lnTo>
                  <a:lnTo>
                    <a:pt x="13155" y="4596"/>
                  </a:lnTo>
                  <a:lnTo>
                    <a:pt x="13155" y="5055"/>
                  </a:lnTo>
                  <a:lnTo>
                    <a:pt x="13805" y="5668"/>
                  </a:lnTo>
                  <a:lnTo>
                    <a:pt x="13155" y="5668"/>
                  </a:lnTo>
                  <a:lnTo>
                    <a:pt x="13155" y="6740"/>
                  </a:lnTo>
                  <a:lnTo>
                    <a:pt x="12668" y="6740"/>
                  </a:lnTo>
                  <a:lnTo>
                    <a:pt x="12018" y="7353"/>
                  </a:lnTo>
                  <a:lnTo>
                    <a:pt x="11368" y="7353"/>
                  </a:lnTo>
                  <a:lnTo>
                    <a:pt x="11368" y="7966"/>
                  </a:lnTo>
                  <a:lnTo>
                    <a:pt x="12018" y="8579"/>
                  </a:lnTo>
                  <a:lnTo>
                    <a:pt x="11368" y="8579"/>
                  </a:lnTo>
                  <a:lnTo>
                    <a:pt x="11368" y="9038"/>
                  </a:lnTo>
                  <a:lnTo>
                    <a:pt x="12018" y="9038"/>
                  </a:lnTo>
                  <a:lnTo>
                    <a:pt x="12018" y="9651"/>
                  </a:lnTo>
                  <a:lnTo>
                    <a:pt x="13155" y="9651"/>
                  </a:lnTo>
                  <a:lnTo>
                    <a:pt x="13805" y="10264"/>
                  </a:lnTo>
                  <a:lnTo>
                    <a:pt x="14454" y="10264"/>
                  </a:lnTo>
                  <a:lnTo>
                    <a:pt x="17377" y="13021"/>
                  </a:lnTo>
                  <a:lnTo>
                    <a:pt x="17377" y="13634"/>
                  </a:lnTo>
                  <a:lnTo>
                    <a:pt x="18677" y="13634"/>
                  </a:lnTo>
                  <a:lnTo>
                    <a:pt x="18677" y="14247"/>
                  </a:lnTo>
                  <a:lnTo>
                    <a:pt x="19164" y="14706"/>
                  </a:lnTo>
                  <a:lnTo>
                    <a:pt x="19814" y="14706"/>
                  </a:lnTo>
                  <a:lnTo>
                    <a:pt x="19814" y="15319"/>
                  </a:lnTo>
                  <a:lnTo>
                    <a:pt x="20463" y="15319"/>
                  </a:lnTo>
                  <a:lnTo>
                    <a:pt x="20950" y="15932"/>
                  </a:lnTo>
                  <a:lnTo>
                    <a:pt x="21600" y="15932"/>
                  </a:lnTo>
                  <a:lnTo>
                    <a:pt x="21600" y="16545"/>
                  </a:lnTo>
                  <a:lnTo>
                    <a:pt x="20950" y="17004"/>
                  </a:lnTo>
                  <a:lnTo>
                    <a:pt x="21600" y="17004"/>
                  </a:lnTo>
                  <a:lnTo>
                    <a:pt x="21600" y="17617"/>
                  </a:lnTo>
                  <a:lnTo>
                    <a:pt x="20950" y="18230"/>
                  </a:lnTo>
                  <a:lnTo>
                    <a:pt x="20950" y="18689"/>
                  </a:lnTo>
                  <a:lnTo>
                    <a:pt x="21600" y="19302"/>
                  </a:lnTo>
                  <a:lnTo>
                    <a:pt x="21600" y="19915"/>
                  </a:lnTo>
                  <a:lnTo>
                    <a:pt x="20950" y="20528"/>
                  </a:lnTo>
                  <a:lnTo>
                    <a:pt x="20463" y="20528"/>
                  </a:lnTo>
                  <a:lnTo>
                    <a:pt x="19164" y="19302"/>
                  </a:lnTo>
                  <a:lnTo>
                    <a:pt x="18677" y="19915"/>
                  </a:lnTo>
                  <a:lnTo>
                    <a:pt x="18027" y="19915"/>
                  </a:lnTo>
                  <a:lnTo>
                    <a:pt x="18677" y="20528"/>
                  </a:lnTo>
                  <a:lnTo>
                    <a:pt x="18677" y="21600"/>
                  </a:lnTo>
                  <a:lnTo>
                    <a:pt x="18027" y="21600"/>
                  </a:lnTo>
                  <a:lnTo>
                    <a:pt x="17377" y="20528"/>
                  </a:lnTo>
                  <a:lnTo>
                    <a:pt x="16241" y="20528"/>
                  </a:lnTo>
                  <a:lnTo>
                    <a:pt x="15591" y="19915"/>
                  </a:lnTo>
                  <a:lnTo>
                    <a:pt x="16241" y="19915"/>
                  </a:lnTo>
                  <a:lnTo>
                    <a:pt x="16241" y="17617"/>
                  </a:lnTo>
                  <a:lnTo>
                    <a:pt x="16890" y="17004"/>
                  </a:lnTo>
                  <a:lnTo>
                    <a:pt x="16241" y="17004"/>
                  </a:lnTo>
                  <a:lnTo>
                    <a:pt x="15591" y="16545"/>
                  </a:lnTo>
                  <a:lnTo>
                    <a:pt x="16241" y="16545"/>
                  </a:lnTo>
                  <a:lnTo>
                    <a:pt x="15591" y="15932"/>
                  </a:lnTo>
                  <a:lnTo>
                    <a:pt x="14941" y="15932"/>
                  </a:lnTo>
                  <a:lnTo>
                    <a:pt x="14454" y="15319"/>
                  </a:lnTo>
                  <a:lnTo>
                    <a:pt x="13805" y="15319"/>
                  </a:lnTo>
                  <a:lnTo>
                    <a:pt x="13805" y="12562"/>
                  </a:lnTo>
                  <a:lnTo>
                    <a:pt x="13155" y="11949"/>
                  </a:lnTo>
                  <a:lnTo>
                    <a:pt x="12018" y="11336"/>
                  </a:lnTo>
                  <a:lnTo>
                    <a:pt x="11368" y="10723"/>
                  </a:lnTo>
                  <a:lnTo>
                    <a:pt x="10232" y="10264"/>
                  </a:lnTo>
                  <a:lnTo>
                    <a:pt x="9582" y="10723"/>
                  </a:lnTo>
                  <a:lnTo>
                    <a:pt x="8932" y="11336"/>
                  </a:lnTo>
                  <a:lnTo>
                    <a:pt x="7795" y="11949"/>
                  </a:lnTo>
                  <a:lnTo>
                    <a:pt x="7146" y="11336"/>
                  </a:lnTo>
                  <a:lnTo>
                    <a:pt x="6659" y="11336"/>
                  </a:lnTo>
                  <a:lnTo>
                    <a:pt x="6009" y="10723"/>
                  </a:lnTo>
                  <a:lnTo>
                    <a:pt x="5359" y="11336"/>
                  </a:lnTo>
                  <a:lnTo>
                    <a:pt x="4872" y="11949"/>
                  </a:lnTo>
                  <a:lnTo>
                    <a:pt x="3573" y="11949"/>
                  </a:lnTo>
                  <a:lnTo>
                    <a:pt x="3573" y="7353"/>
                  </a:lnTo>
                  <a:lnTo>
                    <a:pt x="2923" y="7353"/>
                  </a:lnTo>
                  <a:lnTo>
                    <a:pt x="2436" y="7966"/>
                  </a:lnTo>
                  <a:lnTo>
                    <a:pt x="1786" y="7966"/>
                  </a:lnTo>
                  <a:lnTo>
                    <a:pt x="1137" y="7353"/>
                  </a:lnTo>
                  <a:lnTo>
                    <a:pt x="1786" y="6740"/>
                  </a:lnTo>
                  <a:lnTo>
                    <a:pt x="1786" y="6281"/>
                  </a:lnTo>
                  <a:lnTo>
                    <a:pt x="1137" y="5668"/>
                  </a:lnTo>
                  <a:lnTo>
                    <a:pt x="650" y="5668"/>
                  </a:lnTo>
                  <a:lnTo>
                    <a:pt x="0" y="5055"/>
                  </a:lnTo>
                  <a:lnTo>
                    <a:pt x="650" y="4596"/>
                  </a:lnTo>
                  <a:lnTo>
                    <a:pt x="1137" y="3983"/>
                  </a:lnTo>
                  <a:lnTo>
                    <a:pt x="1137" y="2911"/>
                  </a:lnTo>
                  <a:lnTo>
                    <a:pt x="2436" y="2911"/>
                  </a:lnTo>
                  <a:close/>
                  <a:moveTo>
                    <a:pt x="2436" y="29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11" name="AutoShape 25"/>
            <p:cNvSpPr>
              <a:spLocks/>
            </p:cNvSpPr>
            <p:nvPr/>
          </p:nvSpPr>
          <p:spPr bwMode="auto">
            <a:xfrm>
              <a:off x="10907" y="3886"/>
              <a:ext cx="357" cy="578"/>
            </a:xfrm>
            <a:custGeom>
              <a:avLst/>
              <a:gdLst>
                <a:gd name="T0" fmla="*/ 122 w 21600"/>
                <a:gd name="T1" fmla="*/ 28 h 21600"/>
                <a:gd name="T2" fmla="*/ 150 w 21600"/>
                <a:gd name="T3" fmla="*/ 37 h 21600"/>
                <a:gd name="T4" fmla="*/ 150 w 21600"/>
                <a:gd name="T5" fmla="*/ 73 h 21600"/>
                <a:gd name="T6" fmla="*/ 169 w 21600"/>
                <a:gd name="T7" fmla="*/ 110 h 21600"/>
                <a:gd name="T8" fmla="*/ 216 w 21600"/>
                <a:gd name="T9" fmla="*/ 110 h 21600"/>
                <a:gd name="T10" fmla="*/ 282 w 21600"/>
                <a:gd name="T11" fmla="*/ 101 h 21600"/>
                <a:gd name="T12" fmla="*/ 310 w 21600"/>
                <a:gd name="T13" fmla="*/ 138 h 21600"/>
                <a:gd name="T14" fmla="*/ 329 w 21600"/>
                <a:gd name="T15" fmla="*/ 174 h 21600"/>
                <a:gd name="T16" fmla="*/ 357 w 21600"/>
                <a:gd name="T17" fmla="*/ 193 h 21600"/>
                <a:gd name="T18" fmla="*/ 348 w 21600"/>
                <a:gd name="T19" fmla="*/ 229 h 21600"/>
                <a:gd name="T20" fmla="*/ 310 w 21600"/>
                <a:gd name="T21" fmla="*/ 239 h 21600"/>
                <a:gd name="T22" fmla="*/ 254 w 21600"/>
                <a:gd name="T23" fmla="*/ 239 h 21600"/>
                <a:gd name="T24" fmla="*/ 225 w 21600"/>
                <a:gd name="T25" fmla="*/ 284 h 21600"/>
                <a:gd name="T26" fmla="*/ 235 w 21600"/>
                <a:gd name="T27" fmla="*/ 330 h 21600"/>
                <a:gd name="T28" fmla="*/ 216 w 21600"/>
                <a:gd name="T29" fmla="*/ 330 h 21600"/>
                <a:gd name="T30" fmla="*/ 197 w 21600"/>
                <a:gd name="T31" fmla="*/ 312 h 21600"/>
                <a:gd name="T32" fmla="*/ 179 w 21600"/>
                <a:gd name="T33" fmla="*/ 312 h 21600"/>
                <a:gd name="T34" fmla="*/ 160 w 21600"/>
                <a:gd name="T35" fmla="*/ 303 h 21600"/>
                <a:gd name="T36" fmla="*/ 150 w 21600"/>
                <a:gd name="T37" fmla="*/ 284 h 21600"/>
                <a:gd name="T38" fmla="*/ 132 w 21600"/>
                <a:gd name="T39" fmla="*/ 284 h 21600"/>
                <a:gd name="T40" fmla="*/ 122 w 21600"/>
                <a:gd name="T41" fmla="*/ 284 h 21600"/>
                <a:gd name="T42" fmla="*/ 122 w 21600"/>
                <a:gd name="T43" fmla="*/ 312 h 21600"/>
                <a:gd name="T44" fmla="*/ 113 w 21600"/>
                <a:gd name="T45" fmla="*/ 349 h 21600"/>
                <a:gd name="T46" fmla="*/ 94 w 21600"/>
                <a:gd name="T47" fmla="*/ 404 h 21600"/>
                <a:gd name="T48" fmla="*/ 94 w 21600"/>
                <a:gd name="T49" fmla="*/ 422 h 21600"/>
                <a:gd name="T50" fmla="*/ 113 w 21600"/>
                <a:gd name="T51" fmla="*/ 450 h 21600"/>
                <a:gd name="T52" fmla="*/ 122 w 21600"/>
                <a:gd name="T53" fmla="*/ 450 h 21600"/>
                <a:gd name="T54" fmla="*/ 141 w 21600"/>
                <a:gd name="T55" fmla="*/ 477 h 21600"/>
                <a:gd name="T56" fmla="*/ 150 w 21600"/>
                <a:gd name="T57" fmla="*/ 477 h 21600"/>
                <a:gd name="T58" fmla="*/ 160 w 21600"/>
                <a:gd name="T59" fmla="*/ 505 h 21600"/>
                <a:gd name="T60" fmla="*/ 160 w 21600"/>
                <a:gd name="T61" fmla="*/ 514 h 21600"/>
                <a:gd name="T62" fmla="*/ 188 w 21600"/>
                <a:gd name="T63" fmla="*/ 541 h 21600"/>
                <a:gd name="T64" fmla="*/ 216 w 21600"/>
                <a:gd name="T65" fmla="*/ 560 h 21600"/>
                <a:gd name="T66" fmla="*/ 216 w 21600"/>
                <a:gd name="T67" fmla="*/ 578 h 21600"/>
                <a:gd name="T68" fmla="*/ 179 w 21600"/>
                <a:gd name="T69" fmla="*/ 569 h 21600"/>
                <a:gd name="T70" fmla="*/ 169 w 21600"/>
                <a:gd name="T71" fmla="*/ 550 h 21600"/>
                <a:gd name="T72" fmla="*/ 141 w 21600"/>
                <a:gd name="T73" fmla="*/ 550 h 21600"/>
                <a:gd name="T74" fmla="*/ 122 w 21600"/>
                <a:gd name="T75" fmla="*/ 523 h 21600"/>
                <a:gd name="T76" fmla="*/ 94 w 21600"/>
                <a:gd name="T77" fmla="*/ 505 h 21600"/>
                <a:gd name="T78" fmla="*/ 75 w 21600"/>
                <a:gd name="T79" fmla="*/ 477 h 21600"/>
                <a:gd name="T80" fmla="*/ 56 w 21600"/>
                <a:gd name="T81" fmla="*/ 468 h 21600"/>
                <a:gd name="T82" fmla="*/ 66 w 21600"/>
                <a:gd name="T83" fmla="*/ 440 h 21600"/>
                <a:gd name="T84" fmla="*/ 75 w 21600"/>
                <a:gd name="T85" fmla="*/ 413 h 21600"/>
                <a:gd name="T86" fmla="*/ 85 w 21600"/>
                <a:gd name="T87" fmla="*/ 385 h 21600"/>
                <a:gd name="T88" fmla="*/ 103 w 21600"/>
                <a:gd name="T89" fmla="*/ 330 h 21600"/>
                <a:gd name="T90" fmla="*/ 94 w 21600"/>
                <a:gd name="T91" fmla="*/ 284 h 21600"/>
                <a:gd name="T92" fmla="*/ 66 w 21600"/>
                <a:gd name="T93" fmla="*/ 239 h 21600"/>
                <a:gd name="T94" fmla="*/ 56 w 21600"/>
                <a:gd name="T95" fmla="*/ 202 h 21600"/>
                <a:gd name="T96" fmla="*/ 56 w 21600"/>
                <a:gd name="T97" fmla="*/ 165 h 21600"/>
                <a:gd name="T98" fmla="*/ 19 w 21600"/>
                <a:gd name="T99" fmla="*/ 119 h 21600"/>
                <a:gd name="T100" fmla="*/ 0 w 21600"/>
                <a:gd name="T101" fmla="*/ 92 h 21600"/>
                <a:gd name="T102" fmla="*/ 19 w 21600"/>
                <a:gd name="T103" fmla="*/ 55 h 21600"/>
                <a:gd name="T104" fmla="*/ 56 w 21600"/>
                <a:gd name="T105" fmla="*/ 37 h 21600"/>
                <a:gd name="T106" fmla="*/ 85 w 21600"/>
                <a:gd name="T107" fmla="*/ 18 h 21600"/>
                <a:gd name="T108" fmla="*/ 94 w 21600"/>
                <a:gd name="T109" fmla="*/ 0 h 21600"/>
                <a:gd name="T110" fmla="*/ 122 w 21600"/>
                <a:gd name="T111" fmla="*/ 541 h 21600"/>
                <a:gd name="T112" fmla="*/ 94 w 21600"/>
                <a:gd name="T113" fmla="*/ 505 h 21600"/>
                <a:gd name="T114" fmla="*/ 66 w 21600"/>
                <a:gd name="T115" fmla="*/ 505 h 21600"/>
                <a:gd name="T116" fmla="*/ 216 w 21600"/>
                <a:gd name="T117" fmla="*/ 339 h 21600"/>
                <a:gd name="T118" fmla="*/ 122 w 21600"/>
                <a:gd name="T119" fmla="*/ 422 h 21600"/>
                <a:gd name="T120" fmla="*/ 132 w 21600"/>
                <a:gd name="T121" fmla="*/ 440 h 216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600" h="21600">
                  <a:moveTo>
                    <a:pt x="5684" y="0"/>
                  </a:moveTo>
                  <a:cubicBezTo>
                    <a:pt x="6253" y="343"/>
                    <a:pt x="6253" y="343"/>
                    <a:pt x="6253" y="343"/>
                  </a:cubicBezTo>
                  <a:cubicBezTo>
                    <a:pt x="6821" y="343"/>
                    <a:pt x="6821" y="343"/>
                    <a:pt x="6821" y="343"/>
                  </a:cubicBezTo>
                  <a:cubicBezTo>
                    <a:pt x="7389" y="686"/>
                    <a:pt x="7389" y="686"/>
                    <a:pt x="7389" y="686"/>
                  </a:cubicBezTo>
                  <a:cubicBezTo>
                    <a:pt x="7389" y="1029"/>
                    <a:pt x="7389" y="1029"/>
                    <a:pt x="7389" y="1029"/>
                  </a:cubicBezTo>
                  <a:cubicBezTo>
                    <a:pt x="6821" y="1371"/>
                    <a:pt x="6821" y="1371"/>
                    <a:pt x="6821" y="1371"/>
                  </a:cubicBezTo>
                  <a:cubicBezTo>
                    <a:pt x="7389" y="1714"/>
                    <a:pt x="7389" y="1714"/>
                    <a:pt x="7389" y="1714"/>
                  </a:cubicBezTo>
                  <a:cubicBezTo>
                    <a:pt x="7958" y="1714"/>
                    <a:pt x="7958" y="1714"/>
                    <a:pt x="7958" y="1714"/>
                  </a:cubicBezTo>
                  <a:cubicBezTo>
                    <a:pt x="8526" y="1371"/>
                    <a:pt x="8526" y="1371"/>
                    <a:pt x="8526" y="1371"/>
                  </a:cubicBezTo>
                  <a:cubicBezTo>
                    <a:pt x="9095" y="1371"/>
                    <a:pt x="9095" y="1371"/>
                    <a:pt x="9095" y="1371"/>
                  </a:cubicBezTo>
                  <a:cubicBezTo>
                    <a:pt x="9095" y="1714"/>
                    <a:pt x="9095" y="1714"/>
                    <a:pt x="9095" y="1714"/>
                  </a:cubicBezTo>
                  <a:cubicBezTo>
                    <a:pt x="9095" y="2057"/>
                    <a:pt x="9095" y="2057"/>
                    <a:pt x="9095" y="2057"/>
                  </a:cubicBezTo>
                  <a:cubicBezTo>
                    <a:pt x="9095" y="2400"/>
                    <a:pt x="9095" y="2400"/>
                    <a:pt x="9095" y="2400"/>
                  </a:cubicBezTo>
                  <a:cubicBezTo>
                    <a:pt x="9095" y="2400"/>
                    <a:pt x="9095" y="2400"/>
                    <a:pt x="9095" y="2400"/>
                  </a:cubicBezTo>
                  <a:cubicBezTo>
                    <a:pt x="9095" y="2743"/>
                    <a:pt x="9095" y="2743"/>
                    <a:pt x="9095" y="2743"/>
                  </a:cubicBezTo>
                  <a:cubicBezTo>
                    <a:pt x="9095" y="3086"/>
                    <a:pt x="9095" y="3086"/>
                    <a:pt x="9095" y="3086"/>
                  </a:cubicBezTo>
                  <a:cubicBezTo>
                    <a:pt x="9095" y="3429"/>
                    <a:pt x="9095" y="3429"/>
                    <a:pt x="9095" y="3429"/>
                  </a:cubicBezTo>
                  <a:cubicBezTo>
                    <a:pt x="9095" y="4114"/>
                    <a:pt x="9095" y="4114"/>
                    <a:pt x="9095" y="4114"/>
                  </a:cubicBezTo>
                  <a:cubicBezTo>
                    <a:pt x="9663" y="4114"/>
                    <a:pt x="9663" y="4114"/>
                    <a:pt x="9663" y="4114"/>
                  </a:cubicBezTo>
                  <a:cubicBezTo>
                    <a:pt x="10232" y="4114"/>
                    <a:pt x="10232" y="4114"/>
                    <a:pt x="10232" y="4114"/>
                  </a:cubicBezTo>
                  <a:cubicBezTo>
                    <a:pt x="10800" y="3771"/>
                    <a:pt x="10800" y="3771"/>
                    <a:pt x="10800" y="3771"/>
                  </a:cubicBezTo>
                  <a:cubicBezTo>
                    <a:pt x="11368" y="3429"/>
                    <a:pt x="11368" y="3429"/>
                    <a:pt x="11368" y="3429"/>
                  </a:cubicBezTo>
                  <a:cubicBezTo>
                    <a:pt x="11937" y="3771"/>
                    <a:pt x="11937" y="3771"/>
                    <a:pt x="11937" y="3771"/>
                  </a:cubicBezTo>
                  <a:cubicBezTo>
                    <a:pt x="12505" y="3771"/>
                    <a:pt x="12505" y="3771"/>
                    <a:pt x="12505" y="3771"/>
                  </a:cubicBezTo>
                  <a:cubicBezTo>
                    <a:pt x="13074" y="4114"/>
                    <a:pt x="13074" y="4114"/>
                    <a:pt x="13074" y="4114"/>
                  </a:cubicBezTo>
                  <a:cubicBezTo>
                    <a:pt x="14211" y="3771"/>
                    <a:pt x="14211" y="3771"/>
                    <a:pt x="14211" y="3771"/>
                  </a:cubicBezTo>
                  <a:cubicBezTo>
                    <a:pt x="14779" y="3429"/>
                    <a:pt x="14779" y="3429"/>
                    <a:pt x="14779" y="3429"/>
                  </a:cubicBezTo>
                  <a:cubicBezTo>
                    <a:pt x="15347" y="3086"/>
                    <a:pt x="15347" y="3086"/>
                    <a:pt x="15347" y="3086"/>
                  </a:cubicBezTo>
                  <a:cubicBezTo>
                    <a:pt x="16484" y="3429"/>
                    <a:pt x="16484" y="3429"/>
                    <a:pt x="16484" y="3429"/>
                  </a:cubicBezTo>
                  <a:cubicBezTo>
                    <a:pt x="17053" y="3771"/>
                    <a:pt x="17053" y="3771"/>
                    <a:pt x="17053" y="3771"/>
                  </a:cubicBezTo>
                  <a:cubicBezTo>
                    <a:pt x="18189" y="4114"/>
                    <a:pt x="18189" y="4114"/>
                    <a:pt x="18189" y="4114"/>
                  </a:cubicBezTo>
                  <a:cubicBezTo>
                    <a:pt x="18758" y="4457"/>
                    <a:pt x="18758" y="4457"/>
                    <a:pt x="18758" y="4457"/>
                  </a:cubicBezTo>
                  <a:cubicBezTo>
                    <a:pt x="18758" y="4800"/>
                    <a:pt x="18758" y="4800"/>
                    <a:pt x="18758" y="4800"/>
                  </a:cubicBezTo>
                  <a:cubicBezTo>
                    <a:pt x="18758" y="5143"/>
                    <a:pt x="18758" y="5143"/>
                    <a:pt x="18758" y="5143"/>
                  </a:cubicBezTo>
                  <a:cubicBezTo>
                    <a:pt x="18758" y="5143"/>
                    <a:pt x="18758" y="5143"/>
                    <a:pt x="18758" y="5143"/>
                  </a:cubicBezTo>
                  <a:cubicBezTo>
                    <a:pt x="18758" y="5486"/>
                    <a:pt x="18758" y="5486"/>
                    <a:pt x="18758" y="5486"/>
                  </a:cubicBezTo>
                  <a:cubicBezTo>
                    <a:pt x="18758" y="5829"/>
                    <a:pt x="18758" y="5829"/>
                    <a:pt x="18758" y="5829"/>
                  </a:cubicBezTo>
                  <a:cubicBezTo>
                    <a:pt x="18758" y="6171"/>
                    <a:pt x="18758" y="6171"/>
                    <a:pt x="18758" y="6171"/>
                  </a:cubicBezTo>
                  <a:cubicBezTo>
                    <a:pt x="19326" y="6171"/>
                    <a:pt x="19326" y="6171"/>
                    <a:pt x="19326" y="6171"/>
                  </a:cubicBezTo>
                  <a:cubicBezTo>
                    <a:pt x="19895" y="6514"/>
                    <a:pt x="19895" y="6514"/>
                    <a:pt x="19895" y="6514"/>
                  </a:cubicBezTo>
                  <a:cubicBezTo>
                    <a:pt x="20463" y="6514"/>
                    <a:pt x="20463" y="6514"/>
                    <a:pt x="20463" y="6514"/>
                  </a:cubicBezTo>
                  <a:cubicBezTo>
                    <a:pt x="21032" y="6857"/>
                    <a:pt x="21032" y="6857"/>
                    <a:pt x="21032" y="6857"/>
                  </a:cubicBezTo>
                  <a:cubicBezTo>
                    <a:pt x="20463" y="6857"/>
                    <a:pt x="20463" y="6857"/>
                    <a:pt x="20463" y="6857"/>
                  </a:cubicBezTo>
                  <a:cubicBezTo>
                    <a:pt x="21032" y="7200"/>
                    <a:pt x="21032" y="7200"/>
                    <a:pt x="21032" y="72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032" y="7543"/>
                    <a:pt x="21032" y="7543"/>
                    <a:pt x="21032" y="7543"/>
                  </a:cubicBezTo>
                  <a:cubicBezTo>
                    <a:pt x="21032" y="7886"/>
                    <a:pt x="21032" y="7886"/>
                    <a:pt x="21032" y="7886"/>
                  </a:cubicBezTo>
                  <a:cubicBezTo>
                    <a:pt x="21032" y="7886"/>
                    <a:pt x="21032" y="7886"/>
                    <a:pt x="21032" y="7886"/>
                  </a:cubicBezTo>
                  <a:cubicBezTo>
                    <a:pt x="21032" y="8229"/>
                    <a:pt x="21032" y="8229"/>
                    <a:pt x="21032" y="8229"/>
                  </a:cubicBezTo>
                  <a:cubicBezTo>
                    <a:pt x="21032" y="8571"/>
                    <a:pt x="21032" y="8571"/>
                    <a:pt x="21032" y="8571"/>
                  </a:cubicBezTo>
                  <a:cubicBezTo>
                    <a:pt x="21032" y="8914"/>
                    <a:pt x="21032" y="8914"/>
                    <a:pt x="21032" y="8914"/>
                  </a:cubicBezTo>
                  <a:cubicBezTo>
                    <a:pt x="20463" y="8914"/>
                    <a:pt x="20463" y="8914"/>
                    <a:pt x="20463" y="8914"/>
                  </a:cubicBezTo>
                  <a:cubicBezTo>
                    <a:pt x="19895" y="8914"/>
                    <a:pt x="19895" y="8914"/>
                    <a:pt x="19895" y="8914"/>
                  </a:cubicBezTo>
                  <a:cubicBezTo>
                    <a:pt x="19326" y="8914"/>
                    <a:pt x="19326" y="8914"/>
                    <a:pt x="19326" y="8914"/>
                  </a:cubicBezTo>
                  <a:cubicBezTo>
                    <a:pt x="18758" y="8914"/>
                    <a:pt x="18758" y="8914"/>
                    <a:pt x="18758" y="8914"/>
                  </a:cubicBezTo>
                  <a:cubicBezTo>
                    <a:pt x="18189" y="8914"/>
                    <a:pt x="18189" y="8914"/>
                    <a:pt x="18189" y="8914"/>
                  </a:cubicBezTo>
                  <a:cubicBezTo>
                    <a:pt x="17053" y="8914"/>
                    <a:pt x="17053" y="8914"/>
                    <a:pt x="17053" y="8914"/>
                  </a:cubicBezTo>
                  <a:cubicBezTo>
                    <a:pt x="17053" y="8914"/>
                    <a:pt x="17053" y="8914"/>
                    <a:pt x="17053" y="8914"/>
                  </a:cubicBezTo>
                  <a:cubicBezTo>
                    <a:pt x="16484" y="8914"/>
                    <a:pt x="16484" y="8914"/>
                    <a:pt x="16484" y="8914"/>
                  </a:cubicBezTo>
                  <a:cubicBezTo>
                    <a:pt x="15347" y="8914"/>
                    <a:pt x="15347" y="8914"/>
                    <a:pt x="15347" y="8914"/>
                  </a:cubicBezTo>
                  <a:cubicBezTo>
                    <a:pt x="14779" y="8914"/>
                    <a:pt x="14779" y="8914"/>
                    <a:pt x="14779" y="8914"/>
                  </a:cubicBezTo>
                  <a:cubicBezTo>
                    <a:pt x="14211" y="9600"/>
                    <a:pt x="14211" y="9600"/>
                    <a:pt x="14211" y="9600"/>
                  </a:cubicBezTo>
                  <a:cubicBezTo>
                    <a:pt x="14211" y="9943"/>
                    <a:pt x="14211" y="9943"/>
                    <a:pt x="14211" y="9943"/>
                  </a:cubicBezTo>
                  <a:cubicBezTo>
                    <a:pt x="13642" y="10286"/>
                    <a:pt x="13642" y="10286"/>
                    <a:pt x="13642" y="10286"/>
                  </a:cubicBezTo>
                  <a:cubicBezTo>
                    <a:pt x="13642" y="10629"/>
                    <a:pt x="13642" y="10629"/>
                    <a:pt x="13642" y="10629"/>
                  </a:cubicBezTo>
                  <a:cubicBezTo>
                    <a:pt x="13642" y="11314"/>
                    <a:pt x="13642" y="11314"/>
                    <a:pt x="13642" y="11314"/>
                  </a:cubicBezTo>
                  <a:cubicBezTo>
                    <a:pt x="14211" y="11314"/>
                    <a:pt x="14211" y="11314"/>
                    <a:pt x="14211" y="11314"/>
                  </a:cubicBezTo>
                  <a:cubicBezTo>
                    <a:pt x="14211" y="11657"/>
                    <a:pt x="14211" y="11657"/>
                    <a:pt x="14211" y="11657"/>
                  </a:cubicBezTo>
                  <a:cubicBezTo>
                    <a:pt x="14211" y="12000"/>
                    <a:pt x="14211" y="12000"/>
                    <a:pt x="14211" y="12000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3642" y="12343"/>
                    <a:pt x="13642" y="12343"/>
                    <a:pt x="13642" y="12343"/>
                  </a:cubicBezTo>
                  <a:cubicBezTo>
                    <a:pt x="13074" y="12343"/>
                    <a:pt x="13074" y="12343"/>
                    <a:pt x="13074" y="12343"/>
                  </a:cubicBezTo>
                  <a:cubicBezTo>
                    <a:pt x="13074" y="12343"/>
                    <a:pt x="13074" y="12343"/>
                    <a:pt x="13074" y="12343"/>
                  </a:cubicBezTo>
                  <a:cubicBezTo>
                    <a:pt x="13074" y="12000"/>
                    <a:pt x="13074" y="12000"/>
                    <a:pt x="13074" y="12000"/>
                  </a:cubicBezTo>
                  <a:cubicBezTo>
                    <a:pt x="13074" y="12000"/>
                    <a:pt x="13074" y="12000"/>
                    <a:pt x="13074" y="12000"/>
                  </a:cubicBezTo>
                  <a:cubicBezTo>
                    <a:pt x="11937" y="11657"/>
                    <a:pt x="11937" y="11657"/>
                    <a:pt x="11937" y="11657"/>
                  </a:cubicBezTo>
                  <a:cubicBezTo>
                    <a:pt x="11937" y="11657"/>
                    <a:pt x="11937" y="11657"/>
                    <a:pt x="11937" y="11657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1368" y="12000"/>
                    <a:pt x="11368" y="12000"/>
                    <a:pt x="11368" y="12000"/>
                  </a:cubicBezTo>
                  <a:cubicBezTo>
                    <a:pt x="11368" y="11657"/>
                    <a:pt x="11368" y="11657"/>
                    <a:pt x="11368" y="11657"/>
                  </a:cubicBezTo>
                  <a:cubicBezTo>
                    <a:pt x="10800" y="11657"/>
                    <a:pt x="10800" y="11657"/>
                    <a:pt x="10800" y="11657"/>
                  </a:cubicBezTo>
                  <a:cubicBezTo>
                    <a:pt x="10232" y="11657"/>
                    <a:pt x="10232" y="11657"/>
                    <a:pt x="10232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657"/>
                    <a:pt x="9663" y="11657"/>
                    <a:pt x="9663" y="11657"/>
                  </a:cubicBezTo>
                  <a:cubicBezTo>
                    <a:pt x="9663" y="11314"/>
                    <a:pt x="9663" y="11314"/>
                    <a:pt x="9663" y="11314"/>
                  </a:cubicBezTo>
                  <a:cubicBezTo>
                    <a:pt x="9663" y="11314"/>
                    <a:pt x="9663" y="11314"/>
                    <a:pt x="9663" y="11314"/>
                  </a:cubicBezTo>
                  <a:cubicBezTo>
                    <a:pt x="9663" y="10971"/>
                    <a:pt x="9663" y="10971"/>
                    <a:pt x="9663" y="10971"/>
                  </a:cubicBezTo>
                  <a:cubicBezTo>
                    <a:pt x="9663" y="10629"/>
                    <a:pt x="9663" y="10629"/>
                    <a:pt x="9663" y="10629"/>
                  </a:cubicBezTo>
                  <a:cubicBezTo>
                    <a:pt x="9663" y="10629"/>
                    <a:pt x="9663" y="10629"/>
                    <a:pt x="9663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9095" y="10629"/>
                    <a:pt x="9095" y="10629"/>
                    <a:pt x="9095" y="10629"/>
                  </a:cubicBezTo>
                  <a:cubicBezTo>
                    <a:pt x="8526" y="10286"/>
                    <a:pt x="8526" y="10286"/>
                    <a:pt x="8526" y="10286"/>
                  </a:cubicBezTo>
                  <a:cubicBezTo>
                    <a:pt x="8526" y="10629"/>
                    <a:pt x="8526" y="10629"/>
                    <a:pt x="8526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958" y="10629"/>
                    <a:pt x="7958" y="10629"/>
                    <a:pt x="7958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629"/>
                    <a:pt x="7389" y="10629"/>
                    <a:pt x="7389" y="10629"/>
                  </a:cubicBezTo>
                  <a:cubicBezTo>
                    <a:pt x="7389" y="10971"/>
                    <a:pt x="7389" y="10971"/>
                    <a:pt x="7389" y="10971"/>
                  </a:cubicBezTo>
                  <a:cubicBezTo>
                    <a:pt x="7958" y="11314"/>
                    <a:pt x="7958" y="11314"/>
                    <a:pt x="7958" y="11314"/>
                  </a:cubicBezTo>
                  <a:cubicBezTo>
                    <a:pt x="7389" y="11314"/>
                    <a:pt x="7389" y="11314"/>
                    <a:pt x="7389" y="11314"/>
                  </a:cubicBezTo>
                  <a:cubicBezTo>
                    <a:pt x="7389" y="11657"/>
                    <a:pt x="7389" y="11657"/>
                    <a:pt x="7389" y="11657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343"/>
                    <a:pt x="7389" y="12343"/>
                    <a:pt x="7389" y="12343"/>
                  </a:cubicBezTo>
                  <a:cubicBezTo>
                    <a:pt x="7389" y="12686"/>
                    <a:pt x="7389" y="12686"/>
                    <a:pt x="7389" y="12686"/>
                  </a:cubicBezTo>
                  <a:cubicBezTo>
                    <a:pt x="6821" y="13029"/>
                    <a:pt x="6821" y="13029"/>
                    <a:pt x="6821" y="13029"/>
                  </a:cubicBezTo>
                  <a:cubicBezTo>
                    <a:pt x="6821" y="13029"/>
                    <a:pt x="6821" y="13029"/>
                    <a:pt x="6821" y="13029"/>
                  </a:cubicBezTo>
                  <a:cubicBezTo>
                    <a:pt x="6253" y="14057"/>
                    <a:pt x="6253" y="14057"/>
                    <a:pt x="6253" y="14057"/>
                  </a:cubicBezTo>
                  <a:cubicBezTo>
                    <a:pt x="5684" y="14743"/>
                    <a:pt x="5684" y="14743"/>
                    <a:pt x="5684" y="14743"/>
                  </a:cubicBezTo>
                  <a:cubicBezTo>
                    <a:pt x="5684" y="14743"/>
                    <a:pt x="5684" y="14743"/>
                    <a:pt x="5684" y="14743"/>
                  </a:cubicBezTo>
                  <a:cubicBezTo>
                    <a:pt x="5684" y="15086"/>
                    <a:pt x="5684" y="15086"/>
                    <a:pt x="5684" y="15086"/>
                  </a:cubicBezTo>
                  <a:cubicBezTo>
                    <a:pt x="5684" y="15086"/>
                    <a:pt x="5684" y="15086"/>
                    <a:pt x="5684" y="15086"/>
                  </a:cubicBezTo>
                  <a:cubicBezTo>
                    <a:pt x="6253" y="15429"/>
                    <a:pt x="6253" y="15429"/>
                    <a:pt x="6253" y="15429"/>
                  </a:cubicBezTo>
                  <a:cubicBezTo>
                    <a:pt x="5684" y="15429"/>
                    <a:pt x="5684" y="15429"/>
                    <a:pt x="5684" y="15429"/>
                  </a:cubicBezTo>
                  <a:cubicBezTo>
                    <a:pt x="5684" y="15429"/>
                    <a:pt x="5684" y="15429"/>
                    <a:pt x="5684" y="15429"/>
                  </a:cubicBezTo>
                  <a:cubicBezTo>
                    <a:pt x="5684" y="15771"/>
                    <a:pt x="5684" y="15771"/>
                    <a:pt x="5684" y="15771"/>
                  </a:cubicBezTo>
                  <a:cubicBezTo>
                    <a:pt x="5684" y="16114"/>
                    <a:pt x="5684" y="16114"/>
                    <a:pt x="5684" y="16114"/>
                  </a:cubicBezTo>
                  <a:cubicBezTo>
                    <a:pt x="6253" y="16457"/>
                    <a:pt x="6253" y="16457"/>
                    <a:pt x="6253" y="16457"/>
                  </a:cubicBezTo>
                  <a:cubicBezTo>
                    <a:pt x="6253" y="16800"/>
                    <a:pt x="6253" y="16800"/>
                    <a:pt x="6253" y="16800"/>
                  </a:cubicBezTo>
                  <a:cubicBezTo>
                    <a:pt x="6253" y="16800"/>
                    <a:pt x="6253" y="16800"/>
                    <a:pt x="6253" y="16800"/>
                  </a:cubicBezTo>
                  <a:cubicBezTo>
                    <a:pt x="6821" y="16800"/>
                    <a:pt x="6821" y="16800"/>
                    <a:pt x="6821" y="16800"/>
                  </a:cubicBezTo>
                  <a:cubicBezTo>
                    <a:pt x="6821" y="16800"/>
                    <a:pt x="6821" y="16800"/>
                    <a:pt x="6821" y="16800"/>
                  </a:cubicBezTo>
                  <a:cubicBezTo>
                    <a:pt x="6821" y="16457"/>
                    <a:pt x="6821" y="16457"/>
                    <a:pt x="6821" y="16457"/>
                  </a:cubicBezTo>
                  <a:cubicBezTo>
                    <a:pt x="6821" y="16457"/>
                    <a:pt x="6821" y="16457"/>
                    <a:pt x="6821" y="16457"/>
                  </a:cubicBezTo>
                  <a:cubicBezTo>
                    <a:pt x="7389" y="16457"/>
                    <a:pt x="7389" y="16457"/>
                    <a:pt x="7389" y="16457"/>
                  </a:cubicBezTo>
                  <a:cubicBezTo>
                    <a:pt x="7389" y="16800"/>
                    <a:pt x="7389" y="16800"/>
                    <a:pt x="7389" y="16800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958" y="17486"/>
                    <a:pt x="7958" y="17486"/>
                    <a:pt x="7958" y="17486"/>
                  </a:cubicBezTo>
                  <a:cubicBezTo>
                    <a:pt x="7958" y="17486"/>
                    <a:pt x="7958" y="17486"/>
                    <a:pt x="7958" y="17486"/>
                  </a:cubicBezTo>
                  <a:cubicBezTo>
                    <a:pt x="8526" y="17829"/>
                    <a:pt x="8526" y="17829"/>
                    <a:pt x="8526" y="17829"/>
                  </a:cubicBezTo>
                  <a:cubicBezTo>
                    <a:pt x="8526" y="17829"/>
                    <a:pt x="8526" y="17829"/>
                    <a:pt x="8526" y="17829"/>
                  </a:cubicBezTo>
                  <a:cubicBezTo>
                    <a:pt x="8526" y="17486"/>
                    <a:pt x="8526" y="17486"/>
                    <a:pt x="8526" y="17486"/>
                  </a:cubicBezTo>
                  <a:cubicBezTo>
                    <a:pt x="8526" y="17486"/>
                    <a:pt x="8526" y="17486"/>
                    <a:pt x="8526" y="17486"/>
                  </a:cubicBezTo>
                  <a:cubicBezTo>
                    <a:pt x="9095" y="17829"/>
                    <a:pt x="9095" y="17829"/>
                    <a:pt x="9095" y="17829"/>
                  </a:cubicBezTo>
                  <a:cubicBezTo>
                    <a:pt x="9095" y="17829"/>
                    <a:pt x="9095" y="17829"/>
                    <a:pt x="9095" y="17829"/>
                  </a:cubicBezTo>
                  <a:cubicBezTo>
                    <a:pt x="9095" y="18171"/>
                    <a:pt x="9095" y="18171"/>
                    <a:pt x="9095" y="18171"/>
                  </a:cubicBezTo>
                  <a:cubicBezTo>
                    <a:pt x="9663" y="18171"/>
                    <a:pt x="9663" y="18171"/>
                    <a:pt x="9663" y="18171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9095" y="18857"/>
                    <a:pt x="9095" y="18857"/>
                    <a:pt x="9095" y="18857"/>
                  </a:cubicBezTo>
                  <a:cubicBezTo>
                    <a:pt x="9095" y="19200"/>
                    <a:pt x="9095" y="19200"/>
                    <a:pt x="9095" y="19200"/>
                  </a:cubicBezTo>
                  <a:cubicBezTo>
                    <a:pt x="9095" y="19200"/>
                    <a:pt x="9095" y="19200"/>
                    <a:pt x="9095" y="19200"/>
                  </a:cubicBezTo>
                  <a:cubicBezTo>
                    <a:pt x="9663" y="19543"/>
                    <a:pt x="9663" y="19543"/>
                    <a:pt x="9663" y="19543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9663" y="19543"/>
                    <a:pt x="9663" y="19543"/>
                    <a:pt x="9663" y="19543"/>
                  </a:cubicBezTo>
                  <a:cubicBezTo>
                    <a:pt x="10232" y="19543"/>
                    <a:pt x="10232" y="19543"/>
                    <a:pt x="10232" y="19543"/>
                  </a:cubicBezTo>
                  <a:cubicBezTo>
                    <a:pt x="10800" y="19886"/>
                    <a:pt x="10800" y="19886"/>
                    <a:pt x="10800" y="19886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937" y="20229"/>
                    <a:pt x="11937" y="20229"/>
                    <a:pt x="11937" y="20229"/>
                  </a:cubicBezTo>
                  <a:cubicBezTo>
                    <a:pt x="12505" y="20229"/>
                    <a:pt x="12505" y="20229"/>
                    <a:pt x="12505" y="20229"/>
                  </a:cubicBezTo>
                  <a:cubicBezTo>
                    <a:pt x="12505" y="20571"/>
                    <a:pt x="12505" y="20571"/>
                    <a:pt x="12505" y="20571"/>
                  </a:cubicBezTo>
                  <a:cubicBezTo>
                    <a:pt x="13074" y="20914"/>
                    <a:pt x="13074" y="20914"/>
                    <a:pt x="13074" y="20914"/>
                  </a:cubicBezTo>
                  <a:cubicBezTo>
                    <a:pt x="13642" y="20914"/>
                    <a:pt x="13642" y="20914"/>
                    <a:pt x="13642" y="20914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642" y="21257"/>
                    <a:pt x="13642" y="21257"/>
                    <a:pt x="13642" y="21257"/>
                  </a:cubicBezTo>
                  <a:cubicBezTo>
                    <a:pt x="13074" y="21600"/>
                    <a:pt x="13074" y="21600"/>
                    <a:pt x="13074" y="21600"/>
                  </a:cubicBezTo>
                  <a:cubicBezTo>
                    <a:pt x="12505" y="21257"/>
                    <a:pt x="12505" y="21257"/>
                    <a:pt x="12505" y="21257"/>
                  </a:cubicBezTo>
                  <a:cubicBezTo>
                    <a:pt x="12505" y="21600"/>
                    <a:pt x="12505" y="21600"/>
                    <a:pt x="12505" y="21600"/>
                  </a:cubicBezTo>
                  <a:cubicBezTo>
                    <a:pt x="11937" y="21600"/>
                    <a:pt x="11937" y="21600"/>
                    <a:pt x="11937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0800" y="21257"/>
                    <a:pt x="10800" y="21257"/>
                    <a:pt x="10800" y="21257"/>
                  </a:cubicBezTo>
                  <a:cubicBezTo>
                    <a:pt x="11368" y="21257"/>
                    <a:pt x="11368" y="21257"/>
                    <a:pt x="11368" y="21257"/>
                  </a:cubicBezTo>
                  <a:cubicBezTo>
                    <a:pt x="11368" y="20914"/>
                    <a:pt x="11368" y="20914"/>
                    <a:pt x="11368" y="20914"/>
                  </a:cubicBezTo>
                  <a:cubicBezTo>
                    <a:pt x="10800" y="20571"/>
                    <a:pt x="10800" y="20571"/>
                    <a:pt x="10800" y="20571"/>
                  </a:cubicBezTo>
                  <a:cubicBezTo>
                    <a:pt x="10800" y="20571"/>
                    <a:pt x="10800" y="20571"/>
                    <a:pt x="10800" y="20571"/>
                  </a:cubicBezTo>
                  <a:cubicBezTo>
                    <a:pt x="10232" y="20571"/>
                    <a:pt x="10232" y="20571"/>
                    <a:pt x="10232" y="20571"/>
                  </a:cubicBezTo>
                  <a:cubicBezTo>
                    <a:pt x="9663" y="20229"/>
                    <a:pt x="9663" y="20229"/>
                    <a:pt x="9663" y="20229"/>
                  </a:cubicBezTo>
                  <a:cubicBezTo>
                    <a:pt x="9095" y="20229"/>
                    <a:pt x="9095" y="20229"/>
                    <a:pt x="9095" y="20229"/>
                  </a:cubicBezTo>
                  <a:cubicBezTo>
                    <a:pt x="9095" y="20229"/>
                    <a:pt x="9095" y="20229"/>
                    <a:pt x="9095" y="20229"/>
                  </a:cubicBezTo>
                  <a:cubicBezTo>
                    <a:pt x="8526" y="20571"/>
                    <a:pt x="8526" y="20571"/>
                    <a:pt x="8526" y="20571"/>
                  </a:cubicBezTo>
                  <a:cubicBezTo>
                    <a:pt x="8526" y="20571"/>
                    <a:pt x="8526" y="20571"/>
                    <a:pt x="8526" y="20571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19886"/>
                    <a:pt x="7389" y="19886"/>
                    <a:pt x="7389" y="19886"/>
                  </a:cubicBezTo>
                  <a:cubicBezTo>
                    <a:pt x="7389" y="19886"/>
                    <a:pt x="7389" y="19886"/>
                    <a:pt x="7389" y="19886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6821" y="19543"/>
                    <a:pt x="6821" y="19543"/>
                    <a:pt x="6821" y="19543"/>
                  </a:cubicBezTo>
                  <a:cubicBezTo>
                    <a:pt x="6821" y="19200"/>
                    <a:pt x="6821" y="19200"/>
                    <a:pt x="6821" y="19200"/>
                  </a:cubicBezTo>
                  <a:cubicBezTo>
                    <a:pt x="6253" y="18857"/>
                    <a:pt x="6253" y="18857"/>
                    <a:pt x="6253" y="18857"/>
                  </a:cubicBezTo>
                  <a:cubicBezTo>
                    <a:pt x="5684" y="18857"/>
                    <a:pt x="5684" y="18857"/>
                    <a:pt x="5684" y="18857"/>
                  </a:cubicBezTo>
                  <a:cubicBezTo>
                    <a:pt x="5684" y="18171"/>
                    <a:pt x="5684" y="18171"/>
                    <a:pt x="5684" y="18171"/>
                  </a:cubicBezTo>
                  <a:cubicBezTo>
                    <a:pt x="5116" y="18171"/>
                    <a:pt x="5116" y="18171"/>
                    <a:pt x="5116" y="18171"/>
                  </a:cubicBezTo>
                  <a:cubicBezTo>
                    <a:pt x="5116" y="18171"/>
                    <a:pt x="5116" y="18171"/>
                    <a:pt x="5116" y="18171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7829"/>
                    <a:pt x="4547" y="17829"/>
                    <a:pt x="4547" y="17829"/>
                  </a:cubicBezTo>
                  <a:cubicBezTo>
                    <a:pt x="4547" y="18171"/>
                    <a:pt x="4547" y="18171"/>
                    <a:pt x="4547" y="18171"/>
                  </a:cubicBezTo>
                  <a:cubicBezTo>
                    <a:pt x="3979" y="18171"/>
                    <a:pt x="3979" y="18171"/>
                    <a:pt x="3979" y="18171"/>
                  </a:cubicBezTo>
                  <a:cubicBezTo>
                    <a:pt x="3979" y="17829"/>
                    <a:pt x="3979" y="17829"/>
                    <a:pt x="3979" y="17829"/>
                  </a:cubicBezTo>
                  <a:cubicBezTo>
                    <a:pt x="3411" y="17486"/>
                    <a:pt x="3411" y="17486"/>
                    <a:pt x="3411" y="17486"/>
                  </a:cubicBezTo>
                  <a:cubicBezTo>
                    <a:pt x="3979" y="17486"/>
                    <a:pt x="3979" y="17486"/>
                    <a:pt x="3979" y="17486"/>
                  </a:cubicBezTo>
                  <a:cubicBezTo>
                    <a:pt x="3411" y="17143"/>
                    <a:pt x="3411" y="17143"/>
                    <a:pt x="3411" y="17143"/>
                  </a:cubicBezTo>
                  <a:cubicBezTo>
                    <a:pt x="3979" y="16800"/>
                    <a:pt x="3979" y="16800"/>
                    <a:pt x="3979" y="16800"/>
                  </a:cubicBezTo>
                  <a:cubicBezTo>
                    <a:pt x="3979" y="16457"/>
                    <a:pt x="3979" y="16457"/>
                    <a:pt x="3979" y="16457"/>
                  </a:cubicBezTo>
                  <a:cubicBezTo>
                    <a:pt x="3979" y="16457"/>
                    <a:pt x="3979" y="16457"/>
                    <a:pt x="3979" y="16457"/>
                  </a:cubicBezTo>
                  <a:cubicBezTo>
                    <a:pt x="4547" y="16114"/>
                    <a:pt x="4547" y="16114"/>
                    <a:pt x="4547" y="16114"/>
                  </a:cubicBezTo>
                  <a:cubicBezTo>
                    <a:pt x="3979" y="16114"/>
                    <a:pt x="3979" y="16114"/>
                    <a:pt x="3979" y="16114"/>
                  </a:cubicBezTo>
                  <a:cubicBezTo>
                    <a:pt x="4547" y="15771"/>
                    <a:pt x="4547" y="15771"/>
                    <a:pt x="4547" y="15771"/>
                  </a:cubicBezTo>
                  <a:cubicBezTo>
                    <a:pt x="4547" y="15771"/>
                    <a:pt x="4547" y="15771"/>
                    <a:pt x="4547" y="15771"/>
                  </a:cubicBezTo>
                  <a:cubicBezTo>
                    <a:pt x="4547" y="15429"/>
                    <a:pt x="4547" y="15429"/>
                    <a:pt x="4547" y="15429"/>
                  </a:cubicBezTo>
                  <a:cubicBezTo>
                    <a:pt x="4547" y="15429"/>
                    <a:pt x="4547" y="15429"/>
                    <a:pt x="4547" y="15429"/>
                  </a:cubicBezTo>
                  <a:cubicBezTo>
                    <a:pt x="4547" y="15086"/>
                    <a:pt x="4547" y="15086"/>
                    <a:pt x="4547" y="15086"/>
                  </a:cubicBezTo>
                  <a:cubicBezTo>
                    <a:pt x="4547" y="14743"/>
                    <a:pt x="4547" y="14743"/>
                    <a:pt x="4547" y="14743"/>
                  </a:cubicBezTo>
                  <a:cubicBezTo>
                    <a:pt x="5116" y="14743"/>
                    <a:pt x="5116" y="14743"/>
                    <a:pt x="5116" y="14743"/>
                  </a:cubicBezTo>
                  <a:cubicBezTo>
                    <a:pt x="5116" y="14400"/>
                    <a:pt x="5116" y="14400"/>
                    <a:pt x="5116" y="14400"/>
                  </a:cubicBezTo>
                  <a:cubicBezTo>
                    <a:pt x="5684" y="14057"/>
                    <a:pt x="5684" y="14057"/>
                    <a:pt x="5684" y="14057"/>
                  </a:cubicBezTo>
                  <a:cubicBezTo>
                    <a:pt x="6253" y="13029"/>
                    <a:pt x="6253" y="13029"/>
                    <a:pt x="6253" y="13029"/>
                  </a:cubicBezTo>
                  <a:cubicBezTo>
                    <a:pt x="6253" y="13029"/>
                    <a:pt x="6253" y="13029"/>
                    <a:pt x="6253" y="13029"/>
                  </a:cubicBezTo>
                  <a:cubicBezTo>
                    <a:pt x="6253" y="12686"/>
                    <a:pt x="6253" y="12686"/>
                    <a:pt x="6253" y="12686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5684" y="11657"/>
                    <a:pt x="5684" y="11657"/>
                    <a:pt x="5684" y="11657"/>
                  </a:cubicBezTo>
                  <a:cubicBezTo>
                    <a:pt x="5684" y="11314"/>
                    <a:pt x="5684" y="11314"/>
                    <a:pt x="5684" y="11314"/>
                  </a:cubicBezTo>
                  <a:cubicBezTo>
                    <a:pt x="5684" y="10971"/>
                    <a:pt x="5684" y="10971"/>
                    <a:pt x="5684" y="10971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4547" y="9257"/>
                    <a:pt x="4547" y="9257"/>
                    <a:pt x="4547" y="9257"/>
                  </a:cubicBezTo>
                  <a:cubicBezTo>
                    <a:pt x="3979" y="8914"/>
                    <a:pt x="3979" y="8914"/>
                    <a:pt x="3979" y="8914"/>
                  </a:cubicBezTo>
                  <a:cubicBezTo>
                    <a:pt x="3411" y="8571"/>
                    <a:pt x="3411" y="8571"/>
                    <a:pt x="3411" y="8571"/>
                  </a:cubicBezTo>
                  <a:cubicBezTo>
                    <a:pt x="3411" y="8229"/>
                    <a:pt x="3411" y="8229"/>
                    <a:pt x="3411" y="8229"/>
                  </a:cubicBezTo>
                  <a:cubicBezTo>
                    <a:pt x="2842" y="7886"/>
                    <a:pt x="2842" y="7886"/>
                    <a:pt x="2842" y="7886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6857"/>
                    <a:pt x="3411" y="6857"/>
                    <a:pt x="3411" y="6857"/>
                  </a:cubicBezTo>
                  <a:cubicBezTo>
                    <a:pt x="3411" y="6514"/>
                    <a:pt x="3411" y="6514"/>
                    <a:pt x="3411" y="6514"/>
                  </a:cubicBezTo>
                  <a:cubicBezTo>
                    <a:pt x="3979" y="6514"/>
                    <a:pt x="3979" y="6514"/>
                    <a:pt x="3979" y="6514"/>
                  </a:cubicBezTo>
                  <a:cubicBezTo>
                    <a:pt x="3979" y="6171"/>
                    <a:pt x="3979" y="6171"/>
                    <a:pt x="3979" y="6171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2842" y="5486"/>
                    <a:pt x="2842" y="5486"/>
                    <a:pt x="2842" y="5486"/>
                  </a:cubicBezTo>
                  <a:cubicBezTo>
                    <a:pt x="2274" y="5143"/>
                    <a:pt x="2274" y="5143"/>
                    <a:pt x="2274" y="5143"/>
                  </a:cubicBezTo>
                  <a:cubicBezTo>
                    <a:pt x="1705" y="4457"/>
                    <a:pt x="1705" y="4457"/>
                    <a:pt x="1705" y="4457"/>
                  </a:cubicBezTo>
                  <a:cubicBezTo>
                    <a:pt x="1137" y="4457"/>
                    <a:pt x="1137" y="4457"/>
                    <a:pt x="1137" y="4457"/>
                  </a:cubicBezTo>
                  <a:cubicBezTo>
                    <a:pt x="1137" y="4114"/>
                    <a:pt x="1137" y="4114"/>
                    <a:pt x="1137" y="4114"/>
                  </a:cubicBezTo>
                  <a:cubicBezTo>
                    <a:pt x="568" y="3771"/>
                    <a:pt x="568" y="3771"/>
                    <a:pt x="568" y="3771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0" y="3429"/>
                    <a:pt x="0" y="3429"/>
                    <a:pt x="0" y="3429"/>
                  </a:cubicBezTo>
                  <a:cubicBezTo>
                    <a:pt x="568" y="3086"/>
                    <a:pt x="568" y="3086"/>
                    <a:pt x="568" y="3086"/>
                  </a:cubicBezTo>
                  <a:cubicBezTo>
                    <a:pt x="1137" y="3086"/>
                    <a:pt x="1137" y="3086"/>
                    <a:pt x="1137" y="3086"/>
                  </a:cubicBezTo>
                  <a:cubicBezTo>
                    <a:pt x="568" y="2743"/>
                    <a:pt x="568" y="2743"/>
                    <a:pt x="568" y="2743"/>
                  </a:cubicBezTo>
                  <a:cubicBezTo>
                    <a:pt x="568" y="2400"/>
                    <a:pt x="568" y="2400"/>
                    <a:pt x="568" y="2400"/>
                  </a:cubicBezTo>
                  <a:cubicBezTo>
                    <a:pt x="1137" y="2057"/>
                    <a:pt x="1137" y="2057"/>
                    <a:pt x="1137" y="2057"/>
                  </a:cubicBezTo>
                  <a:cubicBezTo>
                    <a:pt x="1137" y="1714"/>
                    <a:pt x="1137" y="1714"/>
                    <a:pt x="1137" y="1714"/>
                  </a:cubicBezTo>
                  <a:cubicBezTo>
                    <a:pt x="1137" y="1371"/>
                    <a:pt x="1137" y="1371"/>
                    <a:pt x="1137" y="1371"/>
                  </a:cubicBezTo>
                  <a:cubicBezTo>
                    <a:pt x="2274" y="1371"/>
                    <a:pt x="2274" y="1371"/>
                    <a:pt x="2274" y="1371"/>
                  </a:cubicBezTo>
                  <a:cubicBezTo>
                    <a:pt x="2842" y="1371"/>
                    <a:pt x="2842" y="1371"/>
                    <a:pt x="2842" y="1371"/>
                  </a:cubicBezTo>
                  <a:cubicBezTo>
                    <a:pt x="3411" y="1371"/>
                    <a:pt x="3411" y="1371"/>
                    <a:pt x="3411" y="1371"/>
                  </a:cubicBezTo>
                  <a:cubicBezTo>
                    <a:pt x="3411" y="1029"/>
                    <a:pt x="3411" y="1029"/>
                    <a:pt x="3411" y="1029"/>
                  </a:cubicBezTo>
                  <a:cubicBezTo>
                    <a:pt x="3411" y="686"/>
                    <a:pt x="3411" y="686"/>
                    <a:pt x="3411" y="686"/>
                  </a:cubicBezTo>
                  <a:cubicBezTo>
                    <a:pt x="3979" y="686"/>
                    <a:pt x="3979" y="686"/>
                    <a:pt x="3979" y="686"/>
                  </a:cubicBezTo>
                  <a:cubicBezTo>
                    <a:pt x="4547" y="686"/>
                    <a:pt x="4547" y="686"/>
                    <a:pt x="4547" y="686"/>
                  </a:cubicBezTo>
                  <a:cubicBezTo>
                    <a:pt x="5116" y="686"/>
                    <a:pt x="5116" y="686"/>
                    <a:pt x="5116" y="686"/>
                  </a:cubicBezTo>
                  <a:cubicBezTo>
                    <a:pt x="4547" y="343"/>
                    <a:pt x="4547" y="343"/>
                    <a:pt x="4547" y="343"/>
                  </a:cubicBezTo>
                  <a:cubicBezTo>
                    <a:pt x="4547" y="343"/>
                    <a:pt x="4547" y="343"/>
                    <a:pt x="4547" y="343"/>
                  </a:cubicBezTo>
                  <a:cubicBezTo>
                    <a:pt x="5116" y="0"/>
                    <a:pt x="5116" y="0"/>
                    <a:pt x="5116" y="0"/>
                  </a:cubicBezTo>
                  <a:cubicBezTo>
                    <a:pt x="5684" y="0"/>
                    <a:pt x="5684" y="0"/>
                    <a:pt x="5684" y="0"/>
                  </a:cubicBezTo>
                  <a:cubicBezTo>
                    <a:pt x="5684" y="0"/>
                    <a:pt x="5684" y="0"/>
                    <a:pt x="5684" y="0"/>
                  </a:cubicBezTo>
                  <a:close/>
                  <a:moveTo>
                    <a:pt x="7389" y="20229"/>
                  </a:moveTo>
                  <a:cubicBezTo>
                    <a:pt x="7389" y="20571"/>
                    <a:pt x="7389" y="20571"/>
                    <a:pt x="7389" y="20571"/>
                  </a:cubicBezTo>
                  <a:cubicBezTo>
                    <a:pt x="7389" y="20571"/>
                    <a:pt x="7389" y="20571"/>
                    <a:pt x="7389" y="20571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7389" y="20229"/>
                    <a:pt x="7389" y="20229"/>
                    <a:pt x="7389" y="20229"/>
                  </a:cubicBezTo>
                  <a:close/>
                  <a:moveTo>
                    <a:pt x="5684" y="18857"/>
                  </a:moveTo>
                  <a:cubicBezTo>
                    <a:pt x="5684" y="19200"/>
                    <a:pt x="5684" y="19200"/>
                    <a:pt x="5684" y="19200"/>
                  </a:cubicBezTo>
                  <a:cubicBezTo>
                    <a:pt x="5684" y="19200"/>
                    <a:pt x="5684" y="19200"/>
                    <a:pt x="5684" y="19200"/>
                  </a:cubicBezTo>
                  <a:cubicBezTo>
                    <a:pt x="5684" y="18857"/>
                    <a:pt x="5684" y="18857"/>
                    <a:pt x="5684" y="18857"/>
                  </a:cubicBezTo>
                  <a:cubicBezTo>
                    <a:pt x="5684" y="18857"/>
                    <a:pt x="5684" y="18857"/>
                    <a:pt x="5684" y="18857"/>
                  </a:cubicBezTo>
                  <a:close/>
                  <a:moveTo>
                    <a:pt x="3979" y="18171"/>
                  </a:move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857"/>
                    <a:pt x="3979" y="18857"/>
                    <a:pt x="3979" y="18857"/>
                  </a:cubicBezTo>
                  <a:cubicBezTo>
                    <a:pt x="3979" y="18514"/>
                    <a:pt x="3979" y="18514"/>
                    <a:pt x="3979" y="18514"/>
                  </a:cubicBezTo>
                  <a:cubicBezTo>
                    <a:pt x="3979" y="18171"/>
                    <a:pt x="3979" y="18171"/>
                    <a:pt x="3979" y="18171"/>
                  </a:cubicBezTo>
                  <a:cubicBezTo>
                    <a:pt x="3979" y="18171"/>
                    <a:pt x="3979" y="18171"/>
                    <a:pt x="3979" y="18171"/>
                  </a:cubicBezTo>
                  <a:close/>
                  <a:moveTo>
                    <a:pt x="13074" y="12343"/>
                  </a:moveTo>
                  <a:cubicBezTo>
                    <a:pt x="13074" y="12686"/>
                    <a:pt x="13074" y="12686"/>
                    <a:pt x="13074" y="12686"/>
                  </a:cubicBezTo>
                  <a:cubicBezTo>
                    <a:pt x="13642" y="12686"/>
                    <a:pt x="13642" y="12686"/>
                    <a:pt x="13642" y="12686"/>
                  </a:cubicBezTo>
                  <a:cubicBezTo>
                    <a:pt x="13642" y="12686"/>
                    <a:pt x="13642" y="12686"/>
                    <a:pt x="13642" y="12686"/>
                  </a:cubicBezTo>
                  <a:cubicBezTo>
                    <a:pt x="13074" y="12343"/>
                    <a:pt x="13074" y="12343"/>
                    <a:pt x="13074" y="12343"/>
                  </a:cubicBezTo>
                  <a:close/>
                  <a:moveTo>
                    <a:pt x="7958" y="15771"/>
                  </a:moveTo>
                  <a:cubicBezTo>
                    <a:pt x="7389" y="15771"/>
                    <a:pt x="7389" y="15771"/>
                    <a:pt x="7389" y="15771"/>
                  </a:cubicBezTo>
                  <a:cubicBezTo>
                    <a:pt x="7958" y="15771"/>
                    <a:pt x="7958" y="15771"/>
                    <a:pt x="7958" y="15771"/>
                  </a:cubicBezTo>
                  <a:cubicBezTo>
                    <a:pt x="7958" y="15771"/>
                    <a:pt x="7958" y="15771"/>
                    <a:pt x="7958" y="15771"/>
                  </a:cubicBezTo>
                  <a:close/>
                  <a:moveTo>
                    <a:pt x="7958" y="16114"/>
                  </a:moveTo>
                  <a:cubicBezTo>
                    <a:pt x="7958" y="16114"/>
                    <a:pt x="7958" y="16114"/>
                    <a:pt x="7958" y="16114"/>
                  </a:cubicBezTo>
                  <a:cubicBezTo>
                    <a:pt x="7958" y="16457"/>
                    <a:pt x="7958" y="16457"/>
                    <a:pt x="7958" y="16457"/>
                  </a:cubicBezTo>
                  <a:cubicBezTo>
                    <a:pt x="8526" y="16457"/>
                    <a:pt x="8526" y="16457"/>
                    <a:pt x="8526" y="16457"/>
                  </a:cubicBezTo>
                  <a:cubicBezTo>
                    <a:pt x="8526" y="16114"/>
                    <a:pt x="8526" y="16114"/>
                    <a:pt x="8526" y="16114"/>
                  </a:cubicBezTo>
                  <a:lnTo>
                    <a:pt x="7958" y="16114"/>
                  </a:lnTo>
                  <a:close/>
                  <a:moveTo>
                    <a:pt x="7958" y="161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12" name="AutoShape 26"/>
            <p:cNvSpPr>
              <a:spLocks/>
            </p:cNvSpPr>
            <p:nvPr/>
          </p:nvSpPr>
          <p:spPr bwMode="auto">
            <a:xfrm>
              <a:off x="10671" y="3574"/>
              <a:ext cx="375" cy="735"/>
            </a:xfrm>
            <a:custGeom>
              <a:avLst/>
              <a:gdLst>
                <a:gd name="T0" fmla="*/ 215 w 21600"/>
                <a:gd name="T1" fmla="*/ 10 h 21600"/>
                <a:gd name="T2" fmla="*/ 236 w 21600"/>
                <a:gd name="T3" fmla="*/ 37 h 21600"/>
                <a:gd name="T4" fmla="*/ 226 w 21600"/>
                <a:gd name="T5" fmla="*/ 101 h 21600"/>
                <a:gd name="T6" fmla="*/ 215 w 21600"/>
                <a:gd name="T7" fmla="*/ 139 h 21600"/>
                <a:gd name="T8" fmla="*/ 215 w 21600"/>
                <a:gd name="T9" fmla="*/ 156 h 21600"/>
                <a:gd name="T10" fmla="*/ 253 w 21600"/>
                <a:gd name="T11" fmla="*/ 166 h 21600"/>
                <a:gd name="T12" fmla="*/ 274 w 21600"/>
                <a:gd name="T13" fmla="*/ 193 h 21600"/>
                <a:gd name="T14" fmla="*/ 309 w 21600"/>
                <a:gd name="T15" fmla="*/ 220 h 21600"/>
                <a:gd name="T16" fmla="*/ 319 w 21600"/>
                <a:gd name="T17" fmla="*/ 247 h 21600"/>
                <a:gd name="T18" fmla="*/ 347 w 21600"/>
                <a:gd name="T19" fmla="*/ 267 h 21600"/>
                <a:gd name="T20" fmla="*/ 347 w 21600"/>
                <a:gd name="T21" fmla="*/ 277 h 21600"/>
                <a:gd name="T22" fmla="*/ 319 w 21600"/>
                <a:gd name="T23" fmla="*/ 312 h 21600"/>
                <a:gd name="T24" fmla="*/ 291 w 21600"/>
                <a:gd name="T25" fmla="*/ 349 h 21600"/>
                <a:gd name="T26" fmla="*/ 246 w 21600"/>
                <a:gd name="T27" fmla="*/ 386 h 21600"/>
                <a:gd name="T28" fmla="*/ 246 w 21600"/>
                <a:gd name="T29" fmla="*/ 413 h 21600"/>
                <a:gd name="T30" fmla="*/ 274 w 21600"/>
                <a:gd name="T31" fmla="*/ 450 h 21600"/>
                <a:gd name="T32" fmla="*/ 302 w 21600"/>
                <a:gd name="T33" fmla="*/ 478 h 21600"/>
                <a:gd name="T34" fmla="*/ 281 w 21600"/>
                <a:gd name="T35" fmla="*/ 525 h 21600"/>
                <a:gd name="T36" fmla="*/ 309 w 21600"/>
                <a:gd name="T37" fmla="*/ 562 h 21600"/>
                <a:gd name="T38" fmla="*/ 340 w 21600"/>
                <a:gd name="T39" fmla="*/ 634 h 21600"/>
                <a:gd name="T40" fmla="*/ 319 w 21600"/>
                <a:gd name="T41" fmla="*/ 708 h 21600"/>
                <a:gd name="T42" fmla="*/ 302 w 21600"/>
                <a:gd name="T43" fmla="*/ 698 h 21600"/>
                <a:gd name="T44" fmla="*/ 302 w 21600"/>
                <a:gd name="T45" fmla="*/ 634 h 21600"/>
                <a:gd name="T46" fmla="*/ 291 w 21600"/>
                <a:gd name="T47" fmla="*/ 596 h 21600"/>
                <a:gd name="T48" fmla="*/ 274 w 21600"/>
                <a:gd name="T49" fmla="*/ 579 h 21600"/>
                <a:gd name="T50" fmla="*/ 253 w 21600"/>
                <a:gd name="T51" fmla="*/ 497 h 21600"/>
                <a:gd name="T52" fmla="*/ 246 w 21600"/>
                <a:gd name="T53" fmla="*/ 478 h 21600"/>
                <a:gd name="T54" fmla="*/ 215 w 21600"/>
                <a:gd name="T55" fmla="*/ 450 h 21600"/>
                <a:gd name="T56" fmla="*/ 208 w 21600"/>
                <a:gd name="T57" fmla="*/ 440 h 21600"/>
                <a:gd name="T58" fmla="*/ 208 w 21600"/>
                <a:gd name="T59" fmla="*/ 460 h 21600"/>
                <a:gd name="T60" fmla="*/ 188 w 21600"/>
                <a:gd name="T61" fmla="*/ 468 h 21600"/>
                <a:gd name="T62" fmla="*/ 180 w 21600"/>
                <a:gd name="T63" fmla="*/ 488 h 21600"/>
                <a:gd name="T64" fmla="*/ 114 w 21600"/>
                <a:gd name="T65" fmla="*/ 505 h 21600"/>
                <a:gd name="T66" fmla="*/ 122 w 21600"/>
                <a:gd name="T67" fmla="*/ 488 h 21600"/>
                <a:gd name="T68" fmla="*/ 114 w 21600"/>
                <a:gd name="T69" fmla="*/ 450 h 21600"/>
                <a:gd name="T70" fmla="*/ 104 w 21600"/>
                <a:gd name="T71" fmla="*/ 403 h 21600"/>
                <a:gd name="T72" fmla="*/ 86 w 21600"/>
                <a:gd name="T73" fmla="*/ 369 h 21600"/>
                <a:gd name="T74" fmla="*/ 66 w 21600"/>
                <a:gd name="T75" fmla="*/ 376 h 21600"/>
                <a:gd name="T76" fmla="*/ 58 w 21600"/>
                <a:gd name="T77" fmla="*/ 359 h 21600"/>
                <a:gd name="T78" fmla="*/ 66 w 21600"/>
                <a:gd name="T79" fmla="*/ 359 h 21600"/>
                <a:gd name="T80" fmla="*/ 58 w 21600"/>
                <a:gd name="T81" fmla="*/ 339 h 21600"/>
                <a:gd name="T82" fmla="*/ 28 w 21600"/>
                <a:gd name="T83" fmla="*/ 322 h 21600"/>
                <a:gd name="T84" fmla="*/ 0 w 21600"/>
                <a:gd name="T85" fmla="*/ 295 h 21600"/>
                <a:gd name="T86" fmla="*/ 20 w 21600"/>
                <a:gd name="T87" fmla="*/ 257 h 21600"/>
                <a:gd name="T88" fmla="*/ 38 w 21600"/>
                <a:gd name="T89" fmla="*/ 213 h 21600"/>
                <a:gd name="T90" fmla="*/ 66 w 21600"/>
                <a:gd name="T91" fmla="*/ 176 h 21600"/>
                <a:gd name="T92" fmla="*/ 76 w 21600"/>
                <a:gd name="T93" fmla="*/ 119 h 21600"/>
                <a:gd name="T94" fmla="*/ 94 w 21600"/>
                <a:gd name="T95" fmla="*/ 74 h 21600"/>
                <a:gd name="T96" fmla="*/ 132 w 21600"/>
                <a:gd name="T97" fmla="*/ 27 h 21600"/>
                <a:gd name="T98" fmla="*/ 170 w 21600"/>
                <a:gd name="T99" fmla="*/ 27 h 21600"/>
                <a:gd name="T100" fmla="*/ 58 w 21600"/>
                <a:gd name="T101" fmla="*/ 386 h 21600"/>
                <a:gd name="T102" fmla="*/ 58 w 21600"/>
                <a:gd name="T103" fmla="*/ 386 h 2160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1600" h="21600">
                  <a:moveTo>
                    <a:pt x="9778" y="0"/>
                  </a:moveTo>
                  <a:lnTo>
                    <a:pt x="11968" y="0"/>
                  </a:lnTo>
                  <a:lnTo>
                    <a:pt x="11968" y="291"/>
                  </a:lnTo>
                  <a:lnTo>
                    <a:pt x="12405" y="291"/>
                  </a:lnTo>
                  <a:lnTo>
                    <a:pt x="12405" y="800"/>
                  </a:lnTo>
                  <a:lnTo>
                    <a:pt x="12989" y="582"/>
                  </a:lnTo>
                  <a:lnTo>
                    <a:pt x="13573" y="800"/>
                  </a:lnTo>
                  <a:lnTo>
                    <a:pt x="13573" y="1091"/>
                  </a:lnTo>
                  <a:lnTo>
                    <a:pt x="14157" y="1600"/>
                  </a:lnTo>
                  <a:lnTo>
                    <a:pt x="14157" y="2691"/>
                  </a:lnTo>
                  <a:lnTo>
                    <a:pt x="13573" y="2691"/>
                  </a:lnTo>
                  <a:lnTo>
                    <a:pt x="12989" y="2982"/>
                  </a:lnTo>
                  <a:lnTo>
                    <a:pt x="12989" y="3491"/>
                  </a:lnTo>
                  <a:lnTo>
                    <a:pt x="12405" y="3491"/>
                  </a:lnTo>
                  <a:lnTo>
                    <a:pt x="11968" y="3782"/>
                  </a:lnTo>
                  <a:lnTo>
                    <a:pt x="12405" y="4073"/>
                  </a:lnTo>
                  <a:lnTo>
                    <a:pt x="11968" y="4073"/>
                  </a:lnTo>
                  <a:lnTo>
                    <a:pt x="11968" y="4364"/>
                  </a:lnTo>
                  <a:lnTo>
                    <a:pt x="12405" y="4364"/>
                  </a:lnTo>
                  <a:lnTo>
                    <a:pt x="12405" y="4582"/>
                  </a:lnTo>
                  <a:lnTo>
                    <a:pt x="12989" y="4582"/>
                  </a:lnTo>
                  <a:lnTo>
                    <a:pt x="12989" y="5164"/>
                  </a:lnTo>
                  <a:lnTo>
                    <a:pt x="13573" y="4873"/>
                  </a:lnTo>
                  <a:lnTo>
                    <a:pt x="14595" y="4873"/>
                  </a:lnTo>
                  <a:lnTo>
                    <a:pt x="14595" y="5164"/>
                  </a:lnTo>
                  <a:lnTo>
                    <a:pt x="15178" y="5382"/>
                  </a:lnTo>
                  <a:lnTo>
                    <a:pt x="15762" y="5164"/>
                  </a:lnTo>
                  <a:lnTo>
                    <a:pt x="15762" y="5673"/>
                  </a:lnTo>
                  <a:lnTo>
                    <a:pt x="16200" y="5964"/>
                  </a:lnTo>
                  <a:lnTo>
                    <a:pt x="17368" y="5964"/>
                  </a:lnTo>
                  <a:lnTo>
                    <a:pt x="17805" y="6255"/>
                  </a:lnTo>
                  <a:lnTo>
                    <a:pt x="17805" y="6473"/>
                  </a:lnTo>
                  <a:lnTo>
                    <a:pt x="17368" y="7055"/>
                  </a:lnTo>
                  <a:lnTo>
                    <a:pt x="16784" y="7055"/>
                  </a:lnTo>
                  <a:lnTo>
                    <a:pt x="16784" y="7273"/>
                  </a:lnTo>
                  <a:lnTo>
                    <a:pt x="18389" y="7273"/>
                  </a:lnTo>
                  <a:lnTo>
                    <a:pt x="18389" y="7855"/>
                  </a:lnTo>
                  <a:lnTo>
                    <a:pt x="18973" y="8145"/>
                  </a:lnTo>
                  <a:lnTo>
                    <a:pt x="19557" y="7855"/>
                  </a:lnTo>
                  <a:lnTo>
                    <a:pt x="19995" y="7855"/>
                  </a:lnTo>
                  <a:lnTo>
                    <a:pt x="21162" y="7564"/>
                  </a:lnTo>
                  <a:lnTo>
                    <a:pt x="21600" y="7855"/>
                  </a:lnTo>
                  <a:lnTo>
                    <a:pt x="21162" y="8145"/>
                  </a:lnTo>
                  <a:lnTo>
                    <a:pt x="19995" y="8145"/>
                  </a:lnTo>
                  <a:lnTo>
                    <a:pt x="19995" y="8655"/>
                  </a:lnTo>
                  <a:lnTo>
                    <a:pt x="19557" y="8945"/>
                  </a:lnTo>
                  <a:lnTo>
                    <a:pt x="18973" y="9164"/>
                  </a:lnTo>
                  <a:lnTo>
                    <a:pt x="18389" y="9164"/>
                  </a:lnTo>
                  <a:lnTo>
                    <a:pt x="17805" y="9455"/>
                  </a:lnTo>
                  <a:lnTo>
                    <a:pt x="18389" y="9745"/>
                  </a:lnTo>
                  <a:lnTo>
                    <a:pt x="16784" y="9745"/>
                  </a:lnTo>
                  <a:lnTo>
                    <a:pt x="16784" y="10255"/>
                  </a:lnTo>
                  <a:lnTo>
                    <a:pt x="14595" y="10255"/>
                  </a:lnTo>
                  <a:lnTo>
                    <a:pt x="14595" y="10836"/>
                  </a:lnTo>
                  <a:lnTo>
                    <a:pt x="14157" y="11055"/>
                  </a:lnTo>
                  <a:lnTo>
                    <a:pt x="14157" y="11345"/>
                  </a:lnTo>
                  <a:lnTo>
                    <a:pt x="14595" y="11636"/>
                  </a:lnTo>
                  <a:lnTo>
                    <a:pt x="14157" y="11636"/>
                  </a:lnTo>
                  <a:lnTo>
                    <a:pt x="13573" y="11855"/>
                  </a:lnTo>
                  <a:lnTo>
                    <a:pt x="14157" y="12145"/>
                  </a:lnTo>
                  <a:lnTo>
                    <a:pt x="14595" y="12436"/>
                  </a:lnTo>
                  <a:lnTo>
                    <a:pt x="14595" y="12727"/>
                  </a:lnTo>
                  <a:lnTo>
                    <a:pt x="15178" y="12727"/>
                  </a:lnTo>
                  <a:lnTo>
                    <a:pt x="15762" y="13236"/>
                  </a:lnTo>
                  <a:lnTo>
                    <a:pt x="16200" y="13527"/>
                  </a:lnTo>
                  <a:lnTo>
                    <a:pt x="16784" y="13745"/>
                  </a:lnTo>
                  <a:lnTo>
                    <a:pt x="16784" y="14036"/>
                  </a:lnTo>
                  <a:lnTo>
                    <a:pt x="17368" y="14036"/>
                  </a:lnTo>
                  <a:lnTo>
                    <a:pt x="17368" y="14327"/>
                  </a:lnTo>
                  <a:lnTo>
                    <a:pt x="16784" y="14327"/>
                  </a:lnTo>
                  <a:lnTo>
                    <a:pt x="16784" y="15127"/>
                  </a:lnTo>
                  <a:lnTo>
                    <a:pt x="16200" y="15418"/>
                  </a:lnTo>
                  <a:lnTo>
                    <a:pt x="16784" y="15636"/>
                  </a:lnTo>
                  <a:lnTo>
                    <a:pt x="16784" y="15927"/>
                  </a:lnTo>
                  <a:lnTo>
                    <a:pt x="17368" y="16218"/>
                  </a:lnTo>
                  <a:lnTo>
                    <a:pt x="17805" y="16509"/>
                  </a:lnTo>
                  <a:lnTo>
                    <a:pt x="18389" y="16727"/>
                  </a:lnTo>
                  <a:lnTo>
                    <a:pt x="18973" y="17309"/>
                  </a:lnTo>
                  <a:lnTo>
                    <a:pt x="18973" y="18327"/>
                  </a:lnTo>
                  <a:lnTo>
                    <a:pt x="19557" y="18618"/>
                  </a:lnTo>
                  <a:lnTo>
                    <a:pt x="19557" y="19418"/>
                  </a:lnTo>
                  <a:lnTo>
                    <a:pt x="18973" y="20218"/>
                  </a:lnTo>
                  <a:lnTo>
                    <a:pt x="18389" y="20509"/>
                  </a:lnTo>
                  <a:lnTo>
                    <a:pt x="18389" y="20800"/>
                  </a:lnTo>
                  <a:lnTo>
                    <a:pt x="17805" y="20800"/>
                  </a:lnTo>
                  <a:lnTo>
                    <a:pt x="17805" y="21309"/>
                  </a:lnTo>
                  <a:lnTo>
                    <a:pt x="17368" y="21600"/>
                  </a:lnTo>
                  <a:lnTo>
                    <a:pt x="17368" y="20509"/>
                  </a:lnTo>
                  <a:lnTo>
                    <a:pt x="17805" y="20218"/>
                  </a:lnTo>
                  <a:lnTo>
                    <a:pt x="17805" y="19200"/>
                  </a:lnTo>
                  <a:lnTo>
                    <a:pt x="17368" y="18909"/>
                  </a:lnTo>
                  <a:lnTo>
                    <a:pt x="17368" y="18618"/>
                  </a:lnTo>
                  <a:lnTo>
                    <a:pt x="17805" y="18618"/>
                  </a:lnTo>
                  <a:lnTo>
                    <a:pt x="17368" y="18327"/>
                  </a:lnTo>
                  <a:lnTo>
                    <a:pt x="17368" y="17527"/>
                  </a:lnTo>
                  <a:lnTo>
                    <a:pt x="16784" y="17527"/>
                  </a:lnTo>
                  <a:lnTo>
                    <a:pt x="16784" y="17309"/>
                  </a:lnTo>
                  <a:lnTo>
                    <a:pt x="16200" y="17018"/>
                  </a:lnTo>
                  <a:lnTo>
                    <a:pt x="16200" y="17309"/>
                  </a:lnTo>
                  <a:lnTo>
                    <a:pt x="15762" y="17018"/>
                  </a:lnTo>
                  <a:lnTo>
                    <a:pt x="15762" y="15927"/>
                  </a:lnTo>
                  <a:lnTo>
                    <a:pt x="15178" y="15927"/>
                  </a:lnTo>
                  <a:lnTo>
                    <a:pt x="15178" y="15418"/>
                  </a:lnTo>
                  <a:lnTo>
                    <a:pt x="14595" y="14618"/>
                  </a:lnTo>
                  <a:lnTo>
                    <a:pt x="14595" y="14327"/>
                  </a:lnTo>
                  <a:lnTo>
                    <a:pt x="14157" y="14036"/>
                  </a:lnTo>
                  <a:lnTo>
                    <a:pt x="14595" y="13745"/>
                  </a:lnTo>
                  <a:lnTo>
                    <a:pt x="14157" y="14036"/>
                  </a:lnTo>
                  <a:lnTo>
                    <a:pt x="13573" y="14036"/>
                  </a:lnTo>
                  <a:lnTo>
                    <a:pt x="13573" y="13745"/>
                  </a:lnTo>
                  <a:lnTo>
                    <a:pt x="12989" y="13527"/>
                  </a:lnTo>
                  <a:lnTo>
                    <a:pt x="12405" y="13236"/>
                  </a:lnTo>
                  <a:lnTo>
                    <a:pt x="12405" y="12945"/>
                  </a:lnTo>
                  <a:lnTo>
                    <a:pt x="11968" y="12727"/>
                  </a:lnTo>
                  <a:lnTo>
                    <a:pt x="12405" y="12945"/>
                  </a:lnTo>
                  <a:lnTo>
                    <a:pt x="11968" y="12945"/>
                  </a:lnTo>
                  <a:lnTo>
                    <a:pt x="11968" y="13236"/>
                  </a:lnTo>
                  <a:lnTo>
                    <a:pt x="12405" y="13236"/>
                  </a:lnTo>
                  <a:lnTo>
                    <a:pt x="12405" y="13527"/>
                  </a:lnTo>
                  <a:lnTo>
                    <a:pt x="11968" y="13527"/>
                  </a:lnTo>
                  <a:lnTo>
                    <a:pt x="12405" y="13745"/>
                  </a:lnTo>
                  <a:lnTo>
                    <a:pt x="11384" y="14036"/>
                  </a:lnTo>
                  <a:lnTo>
                    <a:pt x="11384" y="13745"/>
                  </a:lnTo>
                  <a:lnTo>
                    <a:pt x="10800" y="13745"/>
                  </a:lnTo>
                  <a:lnTo>
                    <a:pt x="10800" y="14036"/>
                  </a:lnTo>
                  <a:lnTo>
                    <a:pt x="11384" y="14036"/>
                  </a:lnTo>
                  <a:lnTo>
                    <a:pt x="10362" y="14036"/>
                  </a:lnTo>
                  <a:lnTo>
                    <a:pt x="10362" y="14327"/>
                  </a:lnTo>
                  <a:lnTo>
                    <a:pt x="9195" y="14618"/>
                  </a:lnTo>
                  <a:lnTo>
                    <a:pt x="7005" y="14618"/>
                  </a:lnTo>
                  <a:lnTo>
                    <a:pt x="7005" y="14836"/>
                  </a:lnTo>
                  <a:lnTo>
                    <a:pt x="6568" y="14836"/>
                  </a:lnTo>
                  <a:lnTo>
                    <a:pt x="6568" y="14618"/>
                  </a:lnTo>
                  <a:lnTo>
                    <a:pt x="7589" y="14327"/>
                  </a:lnTo>
                  <a:lnTo>
                    <a:pt x="7589" y="14036"/>
                  </a:lnTo>
                  <a:lnTo>
                    <a:pt x="7005" y="14327"/>
                  </a:lnTo>
                  <a:lnTo>
                    <a:pt x="6568" y="14327"/>
                  </a:lnTo>
                  <a:lnTo>
                    <a:pt x="5984" y="14618"/>
                  </a:lnTo>
                  <a:lnTo>
                    <a:pt x="5984" y="14327"/>
                  </a:lnTo>
                  <a:lnTo>
                    <a:pt x="6568" y="13236"/>
                  </a:lnTo>
                  <a:lnTo>
                    <a:pt x="7005" y="12945"/>
                  </a:lnTo>
                  <a:lnTo>
                    <a:pt x="6568" y="12436"/>
                  </a:lnTo>
                  <a:lnTo>
                    <a:pt x="6568" y="12145"/>
                  </a:lnTo>
                  <a:lnTo>
                    <a:pt x="5984" y="11855"/>
                  </a:lnTo>
                  <a:lnTo>
                    <a:pt x="5984" y="11636"/>
                  </a:lnTo>
                  <a:lnTo>
                    <a:pt x="5400" y="11345"/>
                  </a:lnTo>
                  <a:lnTo>
                    <a:pt x="4962" y="11055"/>
                  </a:lnTo>
                  <a:lnTo>
                    <a:pt x="4962" y="10836"/>
                  </a:lnTo>
                  <a:lnTo>
                    <a:pt x="4378" y="10836"/>
                  </a:lnTo>
                  <a:lnTo>
                    <a:pt x="4962" y="10836"/>
                  </a:lnTo>
                  <a:lnTo>
                    <a:pt x="4962" y="11345"/>
                  </a:lnTo>
                  <a:lnTo>
                    <a:pt x="3795" y="11055"/>
                  </a:lnTo>
                  <a:lnTo>
                    <a:pt x="3357" y="11055"/>
                  </a:lnTo>
                  <a:lnTo>
                    <a:pt x="3357" y="10545"/>
                  </a:lnTo>
                  <a:lnTo>
                    <a:pt x="2773" y="10545"/>
                  </a:lnTo>
                  <a:lnTo>
                    <a:pt x="3357" y="10545"/>
                  </a:lnTo>
                  <a:lnTo>
                    <a:pt x="3795" y="10836"/>
                  </a:lnTo>
                  <a:lnTo>
                    <a:pt x="4378" y="10836"/>
                  </a:lnTo>
                  <a:lnTo>
                    <a:pt x="3795" y="10836"/>
                  </a:lnTo>
                  <a:lnTo>
                    <a:pt x="3795" y="10545"/>
                  </a:lnTo>
                  <a:lnTo>
                    <a:pt x="4378" y="10545"/>
                  </a:lnTo>
                  <a:lnTo>
                    <a:pt x="4378" y="10255"/>
                  </a:lnTo>
                  <a:lnTo>
                    <a:pt x="3795" y="9964"/>
                  </a:lnTo>
                  <a:lnTo>
                    <a:pt x="3357" y="9964"/>
                  </a:lnTo>
                  <a:lnTo>
                    <a:pt x="3357" y="9745"/>
                  </a:lnTo>
                  <a:lnTo>
                    <a:pt x="2189" y="9745"/>
                  </a:lnTo>
                  <a:lnTo>
                    <a:pt x="2189" y="9455"/>
                  </a:lnTo>
                  <a:lnTo>
                    <a:pt x="1605" y="9455"/>
                  </a:lnTo>
                  <a:lnTo>
                    <a:pt x="1605" y="9745"/>
                  </a:lnTo>
                  <a:lnTo>
                    <a:pt x="584" y="9164"/>
                  </a:lnTo>
                  <a:lnTo>
                    <a:pt x="584" y="8655"/>
                  </a:lnTo>
                  <a:lnTo>
                    <a:pt x="0" y="8655"/>
                  </a:lnTo>
                  <a:lnTo>
                    <a:pt x="584" y="8364"/>
                  </a:lnTo>
                  <a:lnTo>
                    <a:pt x="584" y="8145"/>
                  </a:lnTo>
                  <a:lnTo>
                    <a:pt x="1168" y="8364"/>
                  </a:lnTo>
                  <a:lnTo>
                    <a:pt x="1168" y="7564"/>
                  </a:lnTo>
                  <a:lnTo>
                    <a:pt x="1605" y="7564"/>
                  </a:lnTo>
                  <a:lnTo>
                    <a:pt x="1605" y="7273"/>
                  </a:lnTo>
                  <a:lnTo>
                    <a:pt x="2189" y="7055"/>
                  </a:lnTo>
                  <a:lnTo>
                    <a:pt x="2189" y="6255"/>
                  </a:lnTo>
                  <a:lnTo>
                    <a:pt x="2773" y="6255"/>
                  </a:lnTo>
                  <a:lnTo>
                    <a:pt x="2773" y="5673"/>
                  </a:lnTo>
                  <a:lnTo>
                    <a:pt x="2189" y="5164"/>
                  </a:lnTo>
                  <a:lnTo>
                    <a:pt x="3795" y="5164"/>
                  </a:lnTo>
                  <a:lnTo>
                    <a:pt x="4378" y="4873"/>
                  </a:lnTo>
                  <a:lnTo>
                    <a:pt x="4378" y="4364"/>
                  </a:lnTo>
                  <a:lnTo>
                    <a:pt x="4962" y="3782"/>
                  </a:lnTo>
                  <a:lnTo>
                    <a:pt x="4378" y="3491"/>
                  </a:lnTo>
                  <a:lnTo>
                    <a:pt x="4962" y="2982"/>
                  </a:lnTo>
                  <a:lnTo>
                    <a:pt x="5400" y="2473"/>
                  </a:lnTo>
                  <a:lnTo>
                    <a:pt x="4962" y="2473"/>
                  </a:lnTo>
                  <a:lnTo>
                    <a:pt x="5400" y="2182"/>
                  </a:lnTo>
                  <a:lnTo>
                    <a:pt x="5984" y="1600"/>
                  </a:lnTo>
                  <a:lnTo>
                    <a:pt x="6568" y="1600"/>
                  </a:lnTo>
                  <a:lnTo>
                    <a:pt x="7005" y="1091"/>
                  </a:lnTo>
                  <a:lnTo>
                    <a:pt x="7589" y="800"/>
                  </a:lnTo>
                  <a:lnTo>
                    <a:pt x="8173" y="800"/>
                  </a:lnTo>
                  <a:lnTo>
                    <a:pt x="8757" y="582"/>
                  </a:lnTo>
                  <a:lnTo>
                    <a:pt x="9195" y="800"/>
                  </a:lnTo>
                  <a:lnTo>
                    <a:pt x="9778" y="800"/>
                  </a:lnTo>
                  <a:lnTo>
                    <a:pt x="9778" y="291"/>
                  </a:lnTo>
                  <a:lnTo>
                    <a:pt x="10362" y="291"/>
                  </a:lnTo>
                  <a:lnTo>
                    <a:pt x="9778" y="0"/>
                  </a:lnTo>
                  <a:close/>
                  <a:moveTo>
                    <a:pt x="3357" y="11345"/>
                  </a:moveTo>
                  <a:lnTo>
                    <a:pt x="3795" y="11636"/>
                  </a:lnTo>
                  <a:lnTo>
                    <a:pt x="4378" y="11636"/>
                  </a:lnTo>
                  <a:lnTo>
                    <a:pt x="3795" y="11345"/>
                  </a:lnTo>
                  <a:lnTo>
                    <a:pt x="3357" y="11345"/>
                  </a:lnTo>
                  <a:close/>
                  <a:moveTo>
                    <a:pt x="3357" y="113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13" name="AutoShape 27"/>
            <p:cNvSpPr>
              <a:spLocks/>
            </p:cNvSpPr>
            <p:nvPr/>
          </p:nvSpPr>
          <p:spPr bwMode="auto">
            <a:xfrm>
              <a:off x="10191" y="4309"/>
              <a:ext cx="94" cy="155"/>
            </a:xfrm>
            <a:custGeom>
              <a:avLst/>
              <a:gdLst>
                <a:gd name="T0" fmla="*/ 0 w 21600"/>
                <a:gd name="T1" fmla="*/ 74 h 21600"/>
                <a:gd name="T2" fmla="*/ 0 w 21600"/>
                <a:gd name="T3" fmla="*/ 64 h 21600"/>
                <a:gd name="T4" fmla="*/ 10 w 21600"/>
                <a:gd name="T5" fmla="*/ 54 h 21600"/>
                <a:gd name="T6" fmla="*/ 0 w 21600"/>
                <a:gd name="T7" fmla="*/ 64 h 21600"/>
                <a:gd name="T8" fmla="*/ 0 w 21600"/>
                <a:gd name="T9" fmla="*/ 74 h 21600"/>
                <a:gd name="T10" fmla="*/ 20 w 21600"/>
                <a:gd name="T11" fmla="*/ 10 h 21600"/>
                <a:gd name="T12" fmla="*/ 10 w 21600"/>
                <a:gd name="T13" fmla="*/ 10 h 21600"/>
                <a:gd name="T14" fmla="*/ 0 w 21600"/>
                <a:gd name="T15" fmla="*/ 0 h 21600"/>
                <a:gd name="T16" fmla="*/ 20 w 21600"/>
                <a:gd name="T17" fmla="*/ 0 h 21600"/>
                <a:gd name="T18" fmla="*/ 20 w 21600"/>
                <a:gd name="T19" fmla="*/ 10 h 21600"/>
                <a:gd name="T20" fmla="*/ 30 w 21600"/>
                <a:gd name="T21" fmla="*/ 10 h 21600"/>
                <a:gd name="T22" fmla="*/ 38 w 21600"/>
                <a:gd name="T23" fmla="*/ 17 h 21600"/>
                <a:gd name="T24" fmla="*/ 48 w 21600"/>
                <a:gd name="T25" fmla="*/ 17 h 21600"/>
                <a:gd name="T26" fmla="*/ 30 w 21600"/>
                <a:gd name="T27" fmla="*/ 17 h 21600"/>
                <a:gd name="T28" fmla="*/ 20 w 21600"/>
                <a:gd name="T29" fmla="*/ 10 h 21600"/>
                <a:gd name="T30" fmla="*/ 30 w 21600"/>
                <a:gd name="T31" fmla="*/ 10 h 21600"/>
                <a:gd name="T32" fmla="*/ 20 w 21600"/>
                <a:gd name="T33" fmla="*/ 10 h 21600"/>
                <a:gd name="T34" fmla="*/ 30 w 21600"/>
                <a:gd name="T35" fmla="*/ 10 h 21600"/>
                <a:gd name="T36" fmla="*/ 20 w 21600"/>
                <a:gd name="T37" fmla="*/ 17 h 21600"/>
                <a:gd name="T38" fmla="*/ 20 w 21600"/>
                <a:gd name="T39" fmla="*/ 27 h 21600"/>
                <a:gd name="T40" fmla="*/ 10 w 21600"/>
                <a:gd name="T41" fmla="*/ 37 h 21600"/>
                <a:gd name="T42" fmla="*/ 10 w 21600"/>
                <a:gd name="T43" fmla="*/ 27 h 21600"/>
                <a:gd name="T44" fmla="*/ 0 w 21600"/>
                <a:gd name="T45" fmla="*/ 27 h 21600"/>
                <a:gd name="T46" fmla="*/ 0 w 21600"/>
                <a:gd name="T47" fmla="*/ 37 h 21600"/>
                <a:gd name="T48" fmla="*/ 10 w 21600"/>
                <a:gd name="T49" fmla="*/ 37 h 21600"/>
                <a:gd name="T50" fmla="*/ 10 w 21600"/>
                <a:gd name="T51" fmla="*/ 64 h 21600"/>
                <a:gd name="T52" fmla="*/ 0 w 21600"/>
                <a:gd name="T53" fmla="*/ 74 h 21600"/>
                <a:gd name="T54" fmla="*/ 0 w 21600"/>
                <a:gd name="T55" fmla="*/ 81 h 21600"/>
                <a:gd name="T56" fmla="*/ 10 w 21600"/>
                <a:gd name="T57" fmla="*/ 101 h 21600"/>
                <a:gd name="T58" fmla="*/ 0 w 21600"/>
                <a:gd name="T59" fmla="*/ 101 h 21600"/>
                <a:gd name="T60" fmla="*/ 10 w 21600"/>
                <a:gd name="T61" fmla="*/ 118 h 21600"/>
                <a:gd name="T62" fmla="*/ 20 w 21600"/>
                <a:gd name="T63" fmla="*/ 138 h 21600"/>
                <a:gd name="T64" fmla="*/ 20 w 21600"/>
                <a:gd name="T65" fmla="*/ 145 h 21600"/>
                <a:gd name="T66" fmla="*/ 30 w 21600"/>
                <a:gd name="T67" fmla="*/ 155 h 21600"/>
                <a:gd name="T68" fmla="*/ 38 w 21600"/>
                <a:gd name="T69" fmla="*/ 145 h 21600"/>
                <a:gd name="T70" fmla="*/ 66 w 21600"/>
                <a:gd name="T71" fmla="*/ 145 h 21600"/>
                <a:gd name="T72" fmla="*/ 86 w 21600"/>
                <a:gd name="T73" fmla="*/ 138 h 21600"/>
                <a:gd name="T74" fmla="*/ 86 w 21600"/>
                <a:gd name="T75" fmla="*/ 118 h 21600"/>
                <a:gd name="T76" fmla="*/ 94 w 21600"/>
                <a:gd name="T77" fmla="*/ 118 h 21600"/>
                <a:gd name="T78" fmla="*/ 94 w 21600"/>
                <a:gd name="T79" fmla="*/ 101 h 21600"/>
                <a:gd name="T80" fmla="*/ 86 w 21600"/>
                <a:gd name="T81" fmla="*/ 91 h 21600"/>
                <a:gd name="T82" fmla="*/ 94 w 21600"/>
                <a:gd name="T83" fmla="*/ 91 h 21600"/>
                <a:gd name="T84" fmla="*/ 86 w 21600"/>
                <a:gd name="T85" fmla="*/ 81 h 21600"/>
                <a:gd name="T86" fmla="*/ 76 w 21600"/>
                <a:gd name="T87" fmla="*/ 64 h 21600"/>
                <a:gd name="T88" fmla="*/ 76 w 21600"/>
                <a:gd name="T89" fmla="*/ 54 h 21600"/>
                <a:gd name="T90" fmla="*/ 66 w 21600"/>
                <a:gd name="T91" fmla="*/ 54 h 21600"/>
                <a:gd name="T92" fmla="*/ 66 w 21600"/>
                <a:gd name="T93" fmla="*/ 47 h 21600"/>
                <a:gd name="T94" fmla="*/ 58 w 21600"/>
                <a:gd name="T95" fmla="*/ 47 h 21600"/>
                <a:gd name="T96" fmla="*/ 58 w 21600"/>
                <a:gd name="T97" fmla="*/ 37 h 21600"/>
                <a:gd name="T98" fmla="*/ 48 w 21600"/>
                <a:gd name="T99" fmla="*/ 37 h 21600"/>
                <a:gd name="T100" fmla="*/ 48 w 21600"/>
                <a:gd name="T101" fmla="*/ 27 h 21600"/>
                <a:gd name="T102" fmla="*/ 38 w 21600"/>
                <a:gd name="T103" fmla="*/ 17 h 21600"/>
                <a:gd name="T104" fmla="*/ 20 w 21600"/>
                <a:gd name="T105" fmla="*/ 17 h 21600"/>
                <a:gd name="T106" fmla="*/ 20 w 21600"/>
                <a:gd name="T107" fmla="*/ 17 h 2160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1600" h="21600">
                  <a:moveTo>
                    <a:pt x="0" y="10286"/>
                  </a:moveTo>
                  <a:lnTo>
                    <a:pt x="0" y="8914"/>
                  </a:lnTo>
                  <a:lnTo>
                    <a:pt x="2335" y="7543"/>
                  </a:lnTo>
                  <a:lnTo>
                    <a:pt x="0" y="8914"/>
                  </a:lnTo>
                  <a:lnTo>
                    <a:pt x="0" y="10286"/>
                  </a:lnTo>
                  <a:close/>
                  <a:moveTo>
                    <a:pt x="4670" y="1371"/>
                  </a:moveTo>
                  <a:lnTo>
                    <a:pt x="2335" y="1371"/>
                  </a:lnTo>
                  <a:lnTo>
                    <a:pt x="0" y="0"/>
                  </a:lnTo>
                  <a:lnTo>
                    <a:pt x="4670" y="0"/>
                  </a:lnTo>
                  <a:lnTo>
                    <a:pt x="4670" y="1371"/>
                  </a:lnTo>
                  <a:close/>
                  <a:moveTo>
                    <a:pt x="7005" y="1371"/>
                  </a:moveTo>
                  <a:lnTo>
                    <a:pt x="8757" y="2400"/>
                  </a:lnTo>
                  <a:lnTo>
                    <a:pt x="11092" y="2400"/>
                  </a:lnTo>
                  <a:lnTo>
                    <a:pt x="7005" y="2400"/>
                  </a:lnTo>
                  <a:lnTo>
                    <a:pt x="4670" y="1371"/>
                  </a:lnTo>
                  <a:lnTo>
                    <a:pt x="7005" y="1371"/>
                  </a:lnTo>
                  <a:lnTo>
                    <a:pt x="4670" y="1371"/>
                  </a:lnTo>
                  <a:lnTo>
                    <a:pt x="7005" y="1371"/>
                  </a:lnTo>
                  <a:close/>
                  <a:moveTo>
                    <a:pt x="4670" y="2400"/>
                  </a:moveTo>
                  <a:lnTo>
                    <a:pt x="4670" y="3771"/>
                  </a:lnTo>
                  <a:lnTo>
                    <a:pt x="2335" y="5143"/>
                  </a:lnTo>
                  <a:lnTo>
                    <a:pt x="2335" y="3771"/>
                  </a:lnTo>
                  <a:lnTo>
                    <a:pt x="0" y="3771"/>
                  </a:lnTo>
                  <a:lnTo>
                    <a:pt x="0" y="5143"/>
                  </a:lnTo>
                  <a:lnTo>
                    <a:pt x="2335" y="5143"/>
                  </a:lnTo>
                  <a:lnTo>
                    <a:pt x="2335" y="8914"/>
                  </a:lnTo>
                  <a:lnTo>
                    <a:pt x="0" y="10286"/>
                  </a:lnTo>
                  <a:lnTo>
                    <a:pt x="0" y="11314"/>
                  </a:lnTo>
                  <a:lnTo>
                    <a:pt x="2335" y="14057"/>
                  </a:lnTo>
                  <a:lnTo>
                    <a:pt x="0" y="14057"/>
                  </a:lnTo>
                  <a:lnTo>
                    <a:pt x="2335" y="16457"/>
                  </a:lnTo>
                  <a:lnTo>
                    <a:pt x="4670" y="19200"/>
                  </a:lnTo>
                  <a:lnTo>
                    <a:pt x="4670" y="20229"/>
                  </a:lnTo>
                  <a:lnTo>
                    <a:pt x="7005" y="21600"/>
                  </a:lnTo>
                  <a:lnTo>
                    <a:pt x="8757" y="20229"/>
                  </a:lnTo>
                  <a:lnTo>
                    <a:pt x="15178" y="20229"/>
                  </a:lnTo>
                  <a:lnTo>
                    <a:pt x="19849" y="19200"/>
                  </a:lnTo>
                  <a:lnTo>
                    <a:pt x="19849" y="16457"/>
                  </a:lnTo>
                  <a:lnTo>
                    <a:pt x="21600" y="16457"/>
                  </a:lnTo>
                  <a:lnTo>
                    <a:pt x="21600" y="14057"/>
                  </a:lnTo>
                  <a:lnTo>
                    <a:pt x="19849" y="12686"/>
                  </a:lnTo>
                  <a:lnTo>
                    <a:pt x="21600" y="12686"/>
                  </a:lnTo>
                  <a:lnTo>
                    <a:pt x="19849" y="11314"/>
                  </a:lnTo>
                  <a:lnTo>
                    <a:pt x="17514" y="8914"/>
                  </a:lnTo>
                  <a:lnTo>
                    <a:pt x="17514" y="7543"/>
                  </a:lnTo>
                  <a:lnTo>
                    <a:pt x="15178" y="7543"/>
                  </a:lnTo>
                  <a:lnTo>
                    <a:pt x="15178" y="6514"/>
                  </a:lnTo>
                  <a:lnTo>
                    <a:pt x="13427" y="6514"/>
                  </a:lnTo>
                  <a:lnTo>
                    <a:pt x="13427" y="5143"/>
                  </a:lnTo>
                  <a:lnTo>
                    <a:pt x="11092" y="5143"/>
                  </a:lnTo>
                  <a:lnTo>
                    <a:pt x="11092" y="3771"/>
                  </a:lnTo>
                  <a:lnTo>
                    <a:pt x="8757" y="2400"/>
                  </a:lnTo>
                  <a:lnTo>
                    <a:pt x="4670" y="2400"/>
                  </a:lnTo>
                  <a:close/>
                  <a:moveTo>
                    <a:pt x="4670" y="2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14" name="AutoShape 28"/>
            <p:cNvSpPr>
              <a:spLocks/>
            </p:cNvSpPr>
            <p:nvPr/>
          </p:nvSpPr>
          <p:spPr bwMode="auto">
            <a:xfrm>
              <a:off x="9676" y="3364"/>
              <a:ext cx="1175" cy="1019"/>
            </a:xfrm>
            <a:custGeom>
              <a:avLst/>
              <a:gdLst>
                <a:gd name="T0" fmla="*/ 386 w 21600"/>
                <a:gd name="T1" fmla="*/ 74 h 21600"/>
                <a:gd name="T2" fmla="*/ 452 w 21600"/>
                <a:gd name="T3" fmla="*/ 109 h 21600"/>
                <a:gd name="T4" fmla="*/ 459 w 21600"/>
                <a:gd name="T5" fmla="*/ 193 h 21600"/>
                <a:gd name="T6" fmla="*/ 535 w 21600"/>
                <a:gd name="T7" fmla="*/ 230 h 21600"/>
                <a:gd name="T8" fmla="*/ 640 w 21600"/>
                <a:gd name="T9" fmla="*/ 247 h 21600"/>
                <a:gd name="T10" fmla="*/ 751 w 21600"/>
                <a:gd name="T11" fmla="*/ 284 h 21600"/>
                <a:gd name="T12" fmla="*/ 799 w 21600"/>
                <a:gd name="T13" fmla="*/ 230 h 21600"/>
                <a:gd name="T14" fmla="*/ 835 w 21600"/>
                <a:gd name="T15" fmla="*/ 265 h 21600"/>
                <a:gd name="T16" fmla="*/ 957 w 21600"/>
                <a:gd name="T17" fmla="*/ 257 h 21600"/>
                <a:gd name="T18" fmla="*/ 977 w 21600"/>
                <a:gd name="T19" fmla="*/ 210 h 21600"/>
                <a:gd name="T20" fmla="*/ 1033 w 21600"/>
                <a:gd name="T21" fmla="*/ 183 h 21600"/>
                <a:gd name="T22" fmla="*/ 1089 w 21600"/>
                <a:gd name="T23" fmla="*/ 156 h 21600"/>
                <a:gd name="T24" fmla="*/ 1127 w 21600"/>
                <a:gd name="T25" fmla="*/ 173 h 21600"/>
                <a:gd name="T26" fmla="*/ 1165 w 21600"/>
                <a:gd name="T27" fmla="*/ 203 h 21600"/>
                <a:gd name="T28" fmla="*/ 1147 w 21600"/>
                <a:gd name="T29" fmla="*/ 230 h 21600"/>
                <a:gd name="T30" fmla="*/ 1089 w 21600"/>
                <a:gd name="T31" fmla="*/ 284 h 21600"/>
                <a:gd name="T32" fmla="*/ 1071 w 21600"/>
                <a:gd name="T33" fmla="*/ 359 h 21600"/>
                <a:gd name="T34" fmla="*/ 1033 w 21600"/>
                <a:gd name="T35" fmla="*/ 423 h 21600"/>
                <a:gd name="T36" fmla="*/ 1015 w 21600"/>
                <a:gd name="T37" fmla="*/ 467 h 21600"/>
                <a:gd name="T38" fmla="*/ 977 w 21600"/>
                <a:gd name="T39" fmla="*/ 393 h 21600"/>
                <a:gd name="T40" fmla="*/ 949 w 21600"/>
                <a:gd name="T41" fmla="*/ 403 h 21600"/>
                <a:gd name="T42" fmla="*/ 977 w 21600"/>
                <a:gd name="T43" fmla="*/ 366 h 21600"/>
                <a:gd name="T44" fmla="*/ 967 w 21600"/>
                <a:gd name="T45" fmla="*/ 329 h 21600"/>
                <a:gd name="T46" fmla="*/ 845 w 21600"/>
                <a:gd name="T47" fmla="*/ 284 h 21600"/>
                <a:gd name="T48" fmla="*/ 817 w 21600"/>
                <a:gd name="T49" fmla="*/ 275 h 21600"/>
                <a:gd name="T50" fmla="*/ 845 w 21600"/>
                <a:gd name="T51" fmla="*/ 329 h 21600"/>
                <a:gd name="T52" fmla="*/ 817 w 21600"/>
                <a:gd name="T53" fmla="*/ 366 h 21600"/>
                <a:gd name="T54" fmla="*/ 863 w 21600"/>
                <a:gd name="T55" fmla="*/ 487 h 21600"/>
                <a:gd name="T56" fmla="*/ 845 w 21600"/>
                <a:gd name="T57" fmla="*/ 477 h 21600"/>
                <a:gd name="T58" fmla="*/ 817 w 21600"/>
                <a:gd name="T59" fmla="*/ 477 h 21600"/>
                <a:gd name="T60" fmla="*/ 769 w 21600"/>
                <a:gd name="T61" fmla="*/ 542 h 21600"/>
                <a:gd name="T62" fmla="*/ 723 w 21600"/>
                <a:gd name="T63" fmla="*/ 569 h 21600"/>
                <a:gd name="T64" fmla="*/ 619 w 21600"/>
                <a:gd name="T65" fmla="*/ 660 h 21600"/>
                <a:gd name="T66" fmla="*/ 563 w 21600"/>
                <a:gd name="T67" fmla="*/ 707 h 21600"/>
                <a:gd name="T68" fmla="*/ 535 w 21600"/>
                <a:gd name="T69" fmla="*/ 826 h 21600"/>
                <a:gd name="T70" fmla="*/ 515 w 21600"/>
                <a:gd name="T71" fmla="*/ 935 h 21600"/>
                <a:gd name="T72" fmla="*/ 497 w 21600"/>
                <a:gd name="T73" fmla="*/ 972 h 21600"/>
                <a:gd name="T74" fmla="*/ 414 w 21600"/>
                <a:gd name="T75" fmla="*/ 1009 h 21600"/>
                <a:gd name="T76" fmla="*/ 358 w 21600"/>
                <a:gd name="T77" fmla="*/ 918 h 21600"/>
                <a:gd name="T78" fmla="*/ 310 w 21600"/>
                <a:gd name="T79" fmla="*/ 826 h 21600"/>
                <a:gd name="T80" fmla="*/ 272 w 21600"/>
                <a:gd name="T81" fmla="*/ 752 h 21600"/>
                <a:gd name="T82" fmla="*/ 233 w 21600"/>
                <a:gd name="T83" fmla="*/ 678 h 21600"/>
                <a:gd name="T84" fmla="*/ 206 w 21600"/>
                <a:gd name="T85" fmla="*/ 606 h 21600"/>
                <a:gd name="T86" fmla="*/ 198 w 21600"/>
                <a:gd name="T87" fmla="*/ 549 h 21600"/>
                <a:gd name="T88" fmla="*/ 178 w 21600"/>
                <a:gd name="T89" fmla="*/ 487 h 21600"/>
                <a:gd name="T90" fmla="*/ 167 w 21600"/>
                <a:gd name="T91" fmla="*/ 467 h 21600"/>
                <a:gd name="T92" fmla="*/ 122 w 21600"/>
                <a:gd name="T93" fmla="*/ 522 h 21600"/>
                <a:gd name="T94" fmla="*/ 28 w 21600"/>
                <a:gd name="T95" fmla="*/ 467 h 21600"/>
                <a:gd name="T96" fmla="*/ 56 w 21600"/>
                <a:gd name="T97" fmla="*/ 467 h 21600"/>
                <a:gd name="T98" fmla="*/ 84 w 21600"/>
                <a:gd name="T99" fmla="*/ 430 h 21600"/>
                <a:gd name="T100" fmla="*/ 0 w 21600"/>
                <a:gd name="T101" fmla="*/ 423 h 21600"/>
                <a:gd name="T102" fmla="*/ 0 w 21600"/>
                <a:gd name="T103" fmla="*/ 403 h 21600"/>
                <a:gd name="T104" fmla="*/ 104 w 21600"/>
                <a:gd name="T105" fmla="*/ 376 h 21600"/>
                <a:gd name="T106" fmla="*/ 56 w 21600"/>
                <a:gd name="T107" fmla="*/ 302 h 21600"/>
                <a:gd name="T108" fmla="*/ 56 w 21600"/>
                <a:gd name="T109" fmla="*/ 230 h 21600"/>
                <a:gd name="T110" fmla="*/ 140 w 21600"/>
                <a:gd name="T111" fmla="*/ 203 h 21600"/>
                <a:gd name="T112" fmla="*/ 198 w 21600"/>
                <a:gd name="T113" fmla="*/ 119 h 21600"/>
                <a:gd name="T114" fmla="*/ 282 w 21600"/>
                <a:gd name="T115" fmla="*/ 10 h 21600"/>
                <a:gd name="T116" fmla="*/ 348 w 21600"/>
                <a:gd name="T117" fmla="*/ 27 h 21600"/>
                <a:gd name="T118" fmla="*/ 835 w 21600"/>
                <a:gd name="T119" fmla="*/ 487 h 21600"/>
                <a:gd name="T120" fmla="*/ 817 w 21600"/>
                <a:gd name="T121" fmla="*/ 487 h 216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600" h="21600">
                  <a:moveTo>
                    <a:pt x="6905" y="786"/>
                  </a:moveTo>
                  <a:lnTo>
                    <a:pt x="6905" y="944"/>
                  </a:lnTo>
                  <a:lnTo>
                    <a:pt x="7091" y="1153"/>
                  </a:lnTo>
                  <a:lnTo>
                    <a:pt x="7091" y="1363"/>
                  </a:lnTo>
                  <a:lnTo>
                    <a:pt x="7231" y="1573"/>
                  </a:lnTo>
                  <a:lnTo>
                    <a:pt x="7091" y="1573"/>
                  </a:lnTo>
                  <a:lnTo>
                    <a:pt x="7231" y="1730"/>
                  </a:lnTo>
                  <a:lnTo>
                    <a:pt x="7231" y="1940"/>
                  </a:lnTo>
                  <a:lnTo>
                    <a:pt x="7418" y="1940"/>
                  </a:lnTo>
                  <a:lnTo>
                    <a:pt x="7418" y="2150"/>
                  </a:lnTo>
                  <a:lnTo>
                    <a:pt x="8117" y="2150"/>
                  </a:lnTo>
                  <a:lnTo>
                    <a:pt x="8304" y="2307"/>
                  </a:lnTo>
                  <a:lnTo>
                    <a:pt x="8444" y="2307"/>
                  </a:lnTo>
                  <a:lnTo>
                    <a:pt x="8444" y="2517"/>
                  </a:lnTo>
                  <a:lnTo>
                    <a:pt x="8631" y="2517"/>
                  </a:lnTo>
                  <a:lnTo>
                    <a:pt x="8631" y="3670"/>
                  </a:lnTo>
                  <a:lnTo>
                    <a:pt x="8444" y="3880"/>
                  </a:lnTo>
                  <a:lnTo>
                    <a:pt x="8444" y="4089"/>
                  </a:lnTo>
                  <a:lnTo>
                    <a:pt x="8631" y="4089"/>
                  </a:lnTo>
                  <a:lnTo>
                    <a:pt x="8817" y="4299"/>
                  </a:lnTo>
                  <a:lnTo>
                    <a:pt x="8957" y="4299"/>
                  </a:lnTo>
                  <a:lnTo>
                    <a:pt x="9330" y="4456"/>
                  </a:lnTo>
                  <a:lnTo>
                    <a:pt x="9657" y="4666"/>
                  </a:lnTo>
                  <a:lnTo>
                    <a:pt x="9844" y="4876"/>
                  </a:lnTo>
                  <a:lnTo>
                    <a:pt x="10170" y="5033"/>
                  </a:lnTo>
                  <a:lnTo>
                    <a:pt x="10543" y="5033"/>
                  </a:lnTo>
                  <a:lnTo>
                    <a:pt x="10683" y="5243"/>
                  </a:lnTo>
                  <a:lnTo>
                    <a:pt x="11197" y="5243"/>
                  </a:lnTo>
                  <a:lnTo>
                    <a:pt x="11197" y="5452"/>
                  </a:lnTo>
                  <a:lnTo>
                    <a:pt x="11756" y="5243"/>
                  </a:lnTo>
                  <a:lnTo>
                    <a:pt x="12083" y="5452"/>
                  </a:lnTo>
                  <a:lnTo>
                    <a:pt x="12083" y="5610"/>
                  </a:lnTo>
                  <a:lnTo>
                    <a:pt x="12270" y="5610"/>
                  </a:lnTo>
                  <a:lnTo>
                    <a:pt x="12783" y="5819"/>
                  </a:lnTo>
                  <a:lnTo>
                    <a:pt x="13109" y="5819"/>
                  </a:lnTo>
                  <a:lnTo>
                    <a:pt x="13809" y="6029"/>
                  </a:lnTo>
                  <a:lnTo>
                    <a:pt x="13996" y="5819"/>
                  </a:lnTo>
                  <a:lnTo>
                    <a:pt x="14136" y="6029"/>
                  </a:lnTo>
                  <a:lnTo>
                    <a:pt x="14695" y="6029"/>
                  </a:lnTo>
                  <a:lnTo>
                    <a:pt x="14835" y="5610"/>
                  </a:lnTo>
                  <a:lnTo>
                    <a:pt x="14695" y="5243"/>
                  </a:lnTo>
                  <a:lnTo>
                    <a:pt x="14695" y="4876"/>
                  </a:lnTo>
                  <a:lnTo>
                    <a:pt x="14835" y="4666"/>
                  </a:lnTo>
                  <a:lnTo>
                    <a:pt x="15022" y="4666"/>
                  </a:lnTo>
                  <a:lnTo>
                    <a:pt x="15022" y="5033"/>
                  </a:lnTo>
                  <a:lnTo>
                    <a:pt x="15209" y="5033"/>
                  </a:lnTo>
                  <a:lnTo>
                    <a:pt x="15209" y="5452"/>
                  </a:lnTo>
                  <a:lnTo>
                    <a:pt x="15349" y="5610"/>
                  </a:lnTo>
                  <a:lnTo>
                    <a:pt x="15722" y="5610"/>
                  </a:lnTo>
                  <a:lnTo>
                    <a:pt x="16048" y="5819"/>
                  </a:lnTo>
                  <a:lnTo>
                    <a:pt x="16235" y="5819"/>
                  </a:lnTo>
                  <a:lnTo>
                    <a:pt x="16422" y="5610"/>
                  </a:lnTo>
                  <a:lnTo>
                    <a:pt x="17261" y="5610"/>
                  </a:lnTo>
                  <a:lnTo>
                    <a:pt x="17588" y="5452"/>
                  </a:lnTo>
                  <a:lnTo>
                    <a:pt x="17448" y="5452"/>
                  </a:lnTo>
                  <a:lnTo>
                    <a:pt x="17448" y="5243"/>
                  </a:lnTo>
                  <a:lnTo>
                    <a:pt x="17261" y="5033"/>
                  </a:lnTo>
                  <a:lnTo>
                    <a:pt x="17261" y="4666"/>
                  </a:lnTo>
                  <a:lnTo>
                    <a:pt x="17775" y="4666"/>
                  </a:lnTo>
                  <a:lnTo>
                    <a:pt x="17961" y="4456"/>
                  </a:lnTo>
                  <a:lnTo>
                    <a:pt x="18148" y="4456"/>
                  </a:lnTo>
                  <a:lnTo>
                    <a:pt x="18148" y="4299"/>
                  </a:lnTo>
                  <a:lnTo>
                    <a:pt x="18288" y="4299"/>
                  </a:lnTo>
                  <a:lnTo>
                    <a:pt x="18288" y="4089"/>
                  </a:lnTo>
                  <a:lnTo>
                    <a:pt x="18474" y="3880"/>
                  </a:lnTo>
                  <a:lnTo>
                    <a:pt x="18987" y="3880"/>
                  </a:lnTo>
                  <a:lnTo>
                    <a:pt x="19174" y="3670"/>
                  </a:lnTo>
                  <a:lnTo>
                    <a:pt x="19174" y="3513"/>
                  </a:lnTo>
                  <a:lnTo>
                    <a:pt x="19361" y="3303"/>
                  </a:lnTo>
                  <a:lnTo>
                    <a:pt x="19501" y="3513"/>
                  </a:lnTo>
                  <a:lnTo>
                    <a:pt x="20014" y="3513"/>
                  </a:lnTo>
                  <a:lnTo>
                    <a:pt x="20014" y="3303"/>
                  </a:lnTo>
                  <a:lnTo>
                    <a:pt x="20387" y="3093"/>
                  </a:lnTo>
                  <a:lnTo>
                    <a:pt x="20527" y="3093"/>
                  </a:lnTo>
                  <a:lnTo>
                    <a:pt x="20527" y="3303"/>
                  </a:lnTo>
                  <a:lnTo>
                    <a:pt x="20714" y="3303"/>
                  </a:lnTo>
                  <a:lnTo>
                    <a:pt x="20527" y="3513"/>
                  </a:lnTo>
                  <a:lnTo>
                    <a:pt x="20714" y="3670"/>
                  </a:lnTo>
                  <a:lnTo>
                    <a:pt x="20900" y="3670"/>
                  </a:lnTo>
                  <a:lnTo>
                    <a:pt x="21087" y="3880"/>
                  </a:lnTo>
                  <a:lnTo>
                    <a:pt x="21087" y="4089"/>
                  </a:lnTo>
                  <a:lnTo>
                    <a:pt x="20900" y="4089"/>
                  </a:lnTo>
                  <a:lnTo>
                    <a:pt x="20900" y="4299"/>
                  </a:lnTo>
                  <a:lnTo>
                    <a:pt x="21413" y="4299"/>
                  </a:lnTo>
                  <a:lnTo>
                    <a:pt x="21413" y="4456"/>
                  </a:lnTo>
                  <a:lnTo>
                    <a:pt x="21600" y="4666"/>
                  </a:lnTo>
                  <a:lnTo>
                    <a:pt x="21413" y="4666"/>
                  </a:lnTo>
                  <a:lnTo>
                    <a:pt x="21413" y="5033"/>
                  </a:lnTo>
                  <a:lnTo>
                    <a:pt x="21227" y="5033"/>
                  </a:lnTo>
                  <a:lnTo>
                    <a:pt x="21087" y="4876"/>
                  </a:lnTo>
                  <a:lnTo>
                    <a:pt x="20900" y="5033"/>
                  </a:lnTo>
                  <a:lnTo>
                    <a:pt x="20714" y="5033"/>
                  </a:lnTo>
                  <a:lnTo>
                    <a:pt x="20527" y="5243"/>
                  </a:lnTo>
                  <a:lnTo>
                    <a:pt x="20387" y="5610"/>
                  </a:lnTo>
                  <a:lnTo>
                    <a:pt x="20200" y="5610"/>
                  </a:lnTo>
                  <a:lnTo>
                    <a:pt x="20014" y="6029"/>
                  </a:lnTo>
                  <a:lnTo>
                    <a:pt x="19874" y="6239"/>
                  </a:lnTo>
                  <a:lnTo>
                    <a:pt x="20014" y="6239"/>
                  </a:lnTo>
                  <a:lnTo>
                    <a:pt x="19874" y="6606"/>
                  </a:lnTo>
                  <a:lnTo>
                    <a:pt x="19687" y="6973"/>
                  </a:lnTo>
                  <a:lnTo>
                    <a:pt x="19874" y="7183"/>
                  </a:lnTo>
                  <a:lnTo>
                    <a:pt x="19687" y="7602"/>
                  </a:lnTo>
                  <a:lnTo>
                    <a:pt x="19687" y="7969"/>
                  </a:lnTo>
                  <a:lnTo>
                    <a:pt x="19501" y="8179"/>
                  </a:lnTo>
                  <a:lnTo>
                    <a:pt x="18987" y="8179"/>
                  </a:lnTo>
                  <a:lnTo>
                    <a:pt x="19174" y="8546"/>
                  </a:lnTo>
                  <a:lnTo>
                    <a:pt x="19174" y="8965"/>
                  </a:lnTo>
                  <a:lnTo>
                    <a:pt x="18987" y="8965"/>
                  </a:lnTo>
                  <a:lnTo>
                    <a:pt x="18987" y="9542"/>
                  </a:lnTo>
                  <a:lnTo>
                    <a:pt x="18801" y="9699"/>
                  </a:lnTo>
                  <a:lnTo>
                    <a:pt x="18801" y="9909"/>
                  </a:lnTo>
                  <a:lnTo>
                    <a:pt x="18661" y="9909"/>
                  </a:lnTo>
                  <a:lnTo>
                    <a:pt x="18661" y="10118"/>
                  </a:lnTo>
                  <a:lnTo>
                    <a:pt x="18661" y="9909"/>
                  </a:lnTo>
                  <a:lnTo>
                    <a:pt x="18474" y="9699"/>
                  </a:lnTo>
                  <a:lnTo>
                    <a:pt x="18474" y="9122"/>
                  </a:lnTo>
                  <a:lnTo>
                    <a:pt x="18288" y="9122"/>
                  </a:lnTo>
                  <a:lnTo>
                    <a:pt x="18288" y="8546"/>
                  </a:lnTo>
                  <a:lnTo>
                    <a:pt x="18148" y="8546"/>
                  </a:lnTo>
                  <a:lnTo>
                    <a:pt x="17961" y="8336"/>
                  </a:lnTo>
                  <a:lnTo>
                    <a:pt x="17961" y="8755"/>
                  </a:lnTo>
                  <a:lnTo>
                    <a:pt x="17775" y="8965"/>
                  </a:lnTo>
                  <a:lnTo>
                    <a:pt x="17961" y="8965"/>
                  </a:lnTo>
                  <a:lnTo>
                    <a:pt x="17588" y="8965"/>
                  </a:lnTo>
                  <a:lnTo>
                    <a:pt x="17588" y="8755"/>
                  </a:lnTo>
                  <a:lnTo>
                    <a:pt x="17448" y="8546"/>
                  </a:lnTo>
                  <a:lnTo>
                    <a:pt x="17448" y="8179"/>
                  </a:lnTo>
                  <a:lnTo>
                    <a:pt x="17588" y="7969"/>
                  </a:lnTo>
                  <a:lnTo>
                    <a:pt x="17588" y="8179"/>
                  </a:lnTo>
                  <a:lnTo>
                    <a:pt x="17775" y="8179"/>
                  </a:lnTo>
                  <a:lnTo>
                    <a:pt x="17775" y="7969"/>
                  </a:lnTo>
                  <a:lnTo>
                    <a:pt x="17961" y="7759"/>
                  </a:lnTo>
                  <a:lnTo>
                    <a:pt x="17961" y="7392"/>
                  </a:lnTo>
                  <a:lnTo>
                    <a:pt x="18148" y="7183"/>
                  </a:lnTo>
                  <a:lnTo>
                    <a:pt x="17961" y="7183"/>
                  </a:lnTo>
                  <a:lnTo>
                    <a:pt x="17961" y="6973"/>
                  </a:lnTo>
                  <a:lnTo>
                    <a:pt x="17775" y="7183"/>
                  </a:lnTo>
                  <a:lnTo>
                    <a:pt x="17775" y="6973"/>
                  </a:lnTo>
                  <a:lnTo>
                    <a:pt x="16235" y="6973"/>
                  </a:lnTo>
                  <a:lnTo>
                    <a:pt x="16235" y="6816"/>
                  </a:lnTo>
                  <a:lnTo>
                    <a:pt x="16048" y="6606"/>
                  </a:lnTo>
                  <a:lnTo>
                    <a:pt x="16048" y="6239"/>
                  </a:lnTo>
                  <a:lnTo>
                    <a:pt x="15722" y="6239"/>
                  </a:lnTo>
                  <a:lnTo>
                    <a:pt x="15535" y="6029"/>
                  </a:lnTo>
                  <a:lnTo>
                    <a:pt x="15349" y="6239"/>
                  </a:lnTo>
                  <a:lnTo>
                    <a:pt x="15535" y="6239"/>
                  </a:lnTo>
                  <a:lnTo>
                    <a:pt x="15349" y="6239"/>
                  </a:lnTo>
                  <a:lnTo>
                    <a:pt x="15209" y="6029"/>
                  </a:lnTo>
                  <a:lnTo>
                    <a:pt x="15209" y="5819"/>
                  </a:lnTo>
                  <a:lnTo>
                    <a:pt x="15022" y="5819"/>
                  </a:lnTo>
                  <a:lnTo>
                    <a:pt x="15022" y="6239"/>
                  </a:lnTo>
                  <a:lnTo>
                    <a:pt x="14835" y="6396"/>
                  </a:lnTo>
                  <a:lnTo>
                    <a:pt x="14835" y="6606"/>
                  </a:lnTo>
                  <a:lnTo>
                    <a:pt x="15209" y="6816"/>
                  </a:lnTo>
                  <a:lnTo>
                    <a:pt x="15349" y="6816"/>
                  </a:lnTo>
                  <a:lnTo>
                    <a:pt x="15535" y="6973"/>
                  </a:lnTo>
                  <a:lnTo>
                    <a:pt x="15349" y="7183"/>
                  </a:lnTo>
                  <a:lnTo>
                    <a:pt x="15349" y="6973"/>
                  </a:lnTo>
                  <a:lnTo>
                    <a:pt x="15209" y="7183"/>
                  </a:lnTo>
                  <a:lnTo>
                    <a:pt x="15209" y="7392"/>
                  </a:lnTo>
                  <a:lnTo>
                    <a:pt x="15022" y="7392"/>
                  </a:lnTo>
                  <a:lnTo>
                    <a:pt x="15022" y="7759"/>
                  </a:lnTo>
                  <a:lnTo>
                    <a:pt x="15209" y="7969"/>
                  </a:lnTo>
                  <a:lnTo>
                    <a:pt x="15349" y="7969"/>
                  </a:lnTo>
                  <a:lnTo>
                    <a:pt x="15535" y="8179"/>
                  </a:lnTo>
                  <a:lnTo>
                    <a:pt x="15535" y="9122"/>
                  </a:lnTo>
                  <a:lnTo>
                    <a:pt x="15862" y="9332"/>
                  </a:lnTo>
                  <a:lnTo>
                    <a:pt x="15862" y="10328"/>
                  </a:lnTo>
                  <a:lnTo>
                    <a:pt x="15722" y="10118"/>
                  </a:lnTo>
                  <a:lnTo>
                    <a:pt x="15722" y="10328"/>
                  </a:lnTo>
                  <a:lnTo>
                    <a:pt x="15722" y="10118"/>
                  </a:lnTo>
                  <a:lnTo>
                    <a:pt x="15535" y="10118"/>
                  </a:lnTo>
                  <a:lnTo>
                    <a:pt x="15535" y="9909"/>
                  </a:lnTo>
                  <a:lnTo>
                    <a:pt x="15535" y="10118"/>
                  </a:lnTo>
                  <a:lnTo>
                    <a:pt x="15209" y="10118"/>
                  </a:lnTo>
                  <a:lnTo>
                    <a:pt x="15209" y="9699"/>
                  </a:lnTo>
                  <a:lnTo>
                    <a:pt x="15022" y="9699"/>
                  </a:lnTo>
                  <a:lnTo>
                    <a:pt x="15209" y="9699"/>
                  </a:lnTo>
                  <a:lnTo>
                    <a:pt x="15022" y="9909"/>
                  </a:lnTo>
                  <a:lnTo>
                    <a:pt x="15022" y="10118"/>
                  </a:lnTo>
                  <a:lnTo>
                    <a:pt x="14835" y="10118"/>
                  </a:lnTo>
                  <a:lnTo>
                    <a:pt x="14509" y="10328"/>
                  </a:lnTo>
                  <a:lnTo>
                    <a:pt x="14322" y="10485"/>
                  </a:lnTo>
                  <a:lnTo>
                    <a:pt x="14322" y="11062"/>
                  </a:lnTo>
                  <a:lnTo>
                    <a:pt x="14136" y="11272"/>
                  </a:lnTo>
                  <a:lnTo>
                    <a:pt x="14136" y="11482"/>
                  </a:lnTo>
                  <a:lnTo>
                    <a:pt x="13809" y="11639"/>
                  </a:lnTo>
                  <a:lnTo>
                    <a:pt x="13483" y="12058"/>
                  </a:lnTo>
                  <a:lnTo>
                    <a:pt x="13483" y="11849"/>
                  </a:lnTo>
                  <a:lnTo>
                    <a:pt x="13109" y="11849"/>
                  </a:lnTo>
                  <a:lnTo>
                    <a:pt x="13109" y="12058"/>
                  </a:lnTo>
                  <a:lnTo>
                    <a:pt x="13296" y="12058"/>
                  </a:lnTo>
                  <a:lnTo>
                    <a:pt x="12783" y="12425"/>
                  </a:lnTo>
                  <a:lnTo>
                    <a:pt x="12596" y="12845"/>
                  </a:lnTo>
                  <a:lnTo>
                    <a:pt x="11896" y="13421"/>
                  </a:lnTo>
                  <a:lnTo>
                    <a:pt x="11896" y="13631"/>
                  </a:lnTo>
                  <a:lnTo>
                    <a:pt x="11756" y="13788"/>
                  </a:lnTo>
                  <a:lnTo>
                    <a:pt x="11383" y="13998"/>
                  </a:lnTo>
                  <a:lnTo>
                    <a:pt x="11197" y="13998"/>
                  </a:lnTo>
                  <a:lnTo>
                    <a:pt x="11197" y="14365"/>
                  </a:lnTo>
                  <a:lnTo>
                    <a:pt x="11057" y="14575"/>
                  </a:lnTo>
                  <a:lnTo>
                    <a:pt x="10870" y="14784"/>
                  </a:lnTo>
                  <a:lnTo>
                    <a:pt x="10357" y="14784"/>
                  </a:lnTo>
                  <a:lnTo>
                    <a:pt x="10357" y="14994"/>
                  </a:lnTo>
                  <a:lnTo>
                    <a:pt x="10170" y="15151"/>
                  </a:lnTo>
                  <a:lnTo>
                    <a:pt x="9844" y="15151"/>
                  </a:lnTo>
                  <a:lnTo>
                    <a:pt x="9657" y="15361"/>
                  </a:lnTo>
                  <a:lnTo>
                    <a:pt x="9657" y="17091"/>
                  </a:lnTo>
                  <a:lnTo>
                    <a:pt x="9844" y="17301"/>
                  </a:lnTo>
                  <a:lnTo>
                    <a:pt x="9844" y="17511"/>
                  </a:lnTo>
                  <a:lnTo>
                    <a:pt x="9657" y="18087"/>
                  </a:lnTo>
                  <a:lnTo>
                    <a:pt x="9470" y="18454"/>
                  </a:lnTo>
                  <a:lnTo>
                    <a:pt x="9470" y="18874"/>
                  </a:lnTo>
                  <a:lnTo>
                    <a:pt x="9657" y="19450"/>
                  </a:lnTo>
                  <a:lnTo>
                    <a:pt x="9657" y="19660"/>
                  </a:lnTo>
                  <a:lnTo>
                    <a:pt x="9470" y="19817"/>
                  </a:lnTo>
                  <a:lnTo>
                    <a:pt x="9330" y="19660"/>
                  </a:lnTo>
                  <a:lnTo>
                    <a:pt x="9144" y="19817"/>
                  </a:lnTo>
                  <a:lnTo>
                    <a:pt x="9144" y="20027"/>
                  </a:lnTo>
                  <a:lnTo>
                    <a:pt x="8817" y="20394"/>
                  </a:lnTo>
                  <a:lnTo>
                    <a:pt x="8957" y="20394"/>
                  </a:lnTo>
                  <a:lnTo>
                    <a:pt x="9144" y="20604"/>
                  </a:lnTo>
                  <a:lnTo>
                    <a:pt x="8631" y="20604"/>
                  </a:lnTo>
                  <a:lnTo>
                    <a:pt x="8444" y="20814"/>
                  </a:lnTo>
                  <a:lnTo>
                    <a:pt x="8304" y="21023"/>
                  </a:lnTo>
                  <a:lnTo>
                    <a:pt x="8304" y="21390"/>
                  </a:lnTo>
                  <a:lnTo>
                    <a:pt x="7931" y="21600"/>
                  </a:lnTo>
                  <a:lnTo>
                    <a:pt x="7604" y="21390"/>
                  </a:lnTo>
                  <a:lnTo>
                    <a:pt x="7418" y="21390"/>
                  </a:lnTo>
                  <a:lnTo>
                    <a:pt x="7231" y="21023"/>
                  </a:lnTo>
                  <a:lnTo>
                    <a:pt x="6905" y="20394"/>
                  </a:lnTo>
                  <a:lnTo>
                    <a:pt x="6905" y="19817"/>
                  </a:lnTo>
                  <a:lnTo>
                    <a:pt x="6718" y="19450"/>
                  </a:lnTo>
                  <a:lnTo>
                    <a:pt x="6578" y="19450"/>
                  </a:lnTo>
                  <a:lnTo>
                    <a:pt x="6578" y="19031"/>
                  </a:lnTo>
                  <a:lnTo>
                    <a:pt x="6391" y="18874"/>
                  </a:lnTo>
                  <a:lnTo>
                    <a:pt x="6018" y="18454"/>
                  </a:lnTo>
                  <a:lnTo>
                    <a:pt x="5878" y="18087"/>
                  </a:lnTo>
                  <a:lnTo>
                    <a:pt x="5692" y="17878"/>
                  </a:lnTo>
                  <a:lnTo>
                    <a:pt x="5692" y="17511"/>
                  </a:lnTo>
                  <a:lnTo>
                    <a:pt x="5505" y="17511"/>
                  </a:lnTo>
                  <a:lnTo>
                    <a:pt x="5365" y="17091"/>
                  </a:lnTo>
                  <a:lnTo>
                    <a:pt x="5365" y="16724"/>
                  </a:lnTo>
                  <a:lnTo>
                    <a:pt x="5178" y="16515"/>
                  </a:lnTo>
                  <a:lnTo>
                    <a:pt x="5178" y="16357"/>
                  </a:lnTo>
                  <a:lnTo>
                    <a:pt x="4992" y="15938"/>
                  </a:lnTo>
                  <a:lnTo>
                    <a:pt x="4805" y="15938"/>
                  </a:lnTo>
                  <a:lnTo>
                    <a:pt x="4665" y="15571"/>
                  </a:lnTo>
                  <a:lnTo>
                    <a:pt x="4665" y="15361"/>
                  </a:lnTo>
                  <a:lnTo>
                    <a:pt x="4479" y="15151"/>
                  </a:lnTo>
                  <a:lnTo>
                    <a:pt x="4292" y="14784"/>
                  </a:lnTo>
                  <a:lnTo>
                    <a:pt x="4292" y="14365"/>
                  </a:lnTo>
                  <a:lnTo>
                    <a:pt x="3965" y="13631"/>
                  </a:lnTo>
                  <a:lnTo>
                    <a:pt x="3965" y="13421"/>
                  </a:lnTo>
                  <a:lnTo>
                    <a:pt x="3779" y="13212"/>
                  </a:lnTo>
                  <a:lnTo>
                    <a:pt x="3965" y="13212"/>
                  </a:lnTo>
                  <a:lnTo>
                    <a:pt x="3779" y="13002"/>
                  </a:lnTo>
                  <a:lnTo>
                    <a:pt x="3779" y="12845"/>
                  </a:lnTo>
                  <a:lnTo>
                    <a:pt x="3965" y="12845"/>
                  </a:lnTo>
                  <a:lnTo>
                    <a:pt x="3779" y="12635"/>
                  </a:lnTo>
                  <a:lnTo>
                    <a:pt x="3779" y="12425"/>
                  </a:lnTo>
                  <a:lnTo>
                    <a:pt x="3639" y="12058"/>
                  </a:lnTo>
                  <a:lnTo>
                    <a:pt x="3452" y="11849"/>
                  </a:lnTo>
                  <a:lnTo>
                    <a:pt x="3639" y="11639"/>
                  </a:lnTo>
                  <a:lnTo>
                    <a:pt x="3639" y="10905"/>
                  </a:lnTo>
                  <a:lnTo>
                    <a:pt x="3452" y="10905"/>
                  </a:lnTo>
                  <a:lnTo>
                    <a:pt x="3452" y="10485"/>
                  </a:lnTo>
                  <a:lnTo>
                    <a:pt x="3639" y="10328"/>
                  </a:lnTo>
                  <a:lnTo>
                    <a:pt x="3779" y="10328"/>
                  </a:lnTo>
                  <a:lnTo>
                    <a:pt x="3266" y="10328"/>
                  </a:lnTo>
                  <a:lnTo>
                    <a:pt x="3266" y="9909"/>
                  </a:lnTo>
                  <a:lnTo>
                    <a:pt x="3452" y="9909"/>
                  </a:lnTo>
                  <a:lnTo>
                    <a:pt x="3639" y="9699"/>
                  </a:lnTo>
                  <a:lnTo>
                    <a:pt x="3266" y="9699"/>
                  </a:lnTo>
                  <a:lnTo>
                    <a:pt x="3079" y="9542"/>
                  </a:lnTo>
                  <a:lnTo>
                    <a:pt x="3079" y="9909"/>
                  </a:lnTo>
                  <a:lnTo>
                    <a:pt x="2939" y="10118"/>
                  </a:lnTo>
                  <a:lnTo>
                    <a:pt x="3079" y="10328"/>
                  </a:lnTo>
                  <a:lnTo>
                    <a:pt x="3079" y="10485"/>
                  </a:lnTo>
                  <a:lnTo>
                    <a:pt x="2939" y="10695"/>
                  </a:lnTo>
                  <a:lnTo>
                    <a:pt x="2752" y="10905"/>
                  </a:lnTo>
                  <a:lnTo>
                    <a:pt x="2239" y="11062"/>
                  </a:lnTo>
                  <a:lnTo>
                    <a:pt x="2053" y="11272"/>
                  </a:lnTo>
                  <a:lnTo>
                    <a:pt x="1913" y="11062"/>
                  </a:lnTo>
                  <a:lnTo>
                    <a:pt x="1213" y="10695"/>
                  </a:lnTo>
                  <a:lnTo>
                    <a:pt x="1026" y="10328"/>
                  </a:lnTo>
                  <a:lnTo>
                    <a:pt x="840" y="10328"/>
                  </a:lnTo>
                  <a:lnTo>
                    <a:pt x="513" y="9909"/>
                  </a:lnTo>
                  <a:lnTo>
                    <a:pt x="513" y="9699"/>
                  </a:lnTo>
                  <a:lnTo>
                    <a:pt x="700" y="9699"/>
                  </a:lnTo>
                  <a:lnTo>
                    <a:pt x="700" y="9909"/>
                  </a:lnTo>
                  <a:lnTo>
                    <a:pt x="840" y="9909"/>
                  </a:lnTo>
                  <a:lnTo>
                    <a:pt x="1026" y="9699"/>
                  </a:lnTo>
                  <a:lnTo>
                    <a:pt x="1026" y="9909"/>
                  </a:lnTo>
                  <a:lnTo>
                    <a:pt x="1026" y="9699"/>
                  </a:lnTo>
                  <a:lnTo>
                    <a:pt x="1353" y="9542"/>
                  </a:lnTo>
                  <a:lnTo>
                    <a:pt x="1540" y="9542"/>
                  </a:lnTo>
                  <a:lnTo>
                    <a:pt x="1726" y="9332"/>
                  </a:lnTo>
                  <a:lnTo>
                    <a:pt x="1726" y="9122"/>
                  </a:lnTo>
                  <a:lnTo>
                    <a:pt x="1540" y="9122"/>
                  </a:lnTo>
                  <a:lnTo>
                    <a:pt x="1540" y="9332"/>
                  </a:lnTo>
                  <a:lnTo>
                    <a:pt x="1026" y="9332"/>
                  </a:lnTo>
                  <a:lnTo>
                    <a:pt x="840" y="9542"/>
                  </a:lnTo>
                  <a:lnTo>
                    <a:pt x="327" y="9332"/>
                  </a:lnTo>
                  <a:lnTo>
                    <a:pt x="187" y="8965"/>
                  </a:lnTo>
                  <a:lnTo>
                    <a:pt x="0" y="8965"/>
                  </a:lnTo>
                  <a:lnTo>
                    <a:pt x="187" y="8755"/>
                  </a:lnTo>
                  <a:lnTo>
                    <a:pt x="187" y="8546"/>
                  </a:lnTo>
                  <a:lnTo>
                    <a:pt x="327" y="8546"/>
                  </a:lnTo>
                  <a:lnTo>
                    <a:pt x="187" y="8546"/>
                  </a:lnTo>
                  <a:lnTo>
                    <a:pt x="0" y="8755"/>
                  </a:lnTo>
                  <a:lnTo>
                    <a:pt x="0" y="8546"/>
                  </a:lnTo>
                  <a:lnTo>
                    <a:pt x="327" y="8179"/>
                  </a:lnTo>
                  <a:lnTo>
                    <a:pt x="1026" y="8179"/>
                  </a:lnTo>
                  <a:lnTo>
                    <a:pt x="1353" y="7969"/>
                  </a:lnTo>
                  <a:lnTo>
                    <a:pt x="1540" y="7969"/>
                  </a:lnTo>
                  <a:lnTo>
                    <a:pt x="1726" y="8179"/>
                  </a:lnTo>
                  <a:lnTo>
                    <a:pt x="1913" y="7969"/>
                  </a:lnTo>
                  <a:lnTo>
                    <a:pt x="1913" y="7759"/>
                  </a:lnTo>
                  <a:lnTo>
                    <a:pt x="1726" y="7183"/>
                  </a:lnTo>
                  <a:lnTo>
                    <a:pt x="1540" y="6973"/>
                  </a:lnTo>
                  <a:lnTo>
                    <a:pt x="1540" y="6816"/>
                  </a:lnTo>
                  <a:lnTo>
                    <a:pt x="1213" y="6816"/>
                  </a:lnTo>
                  <a:lnTo>
                    <a:pt x="1026" y="6396"/>
                  </a:lnTo>
                  <a:lnTo>
                    <a:pt x="1026" y="6029"/>
                  </a:lnTo>
                  <a:lnTo>
                    <a:pt x="513" y="6029"/>
                  </a:lnTo>
                  <a:lnTo>
                    <a:pt x="513" y="5452"/>
                  </a:lnTo>
                  <a:lnTo>
                    <a:pt x="700" y="5452"/>
                  </a:lnTo>
                  <a:lnTo>
                    <a:pt x="840" y="5033"/>
                  </a:lnTo>
                  <a:lnTo>
                    <a:pt x="1026" y="4876"/>
                  </a:lnTo>
                  <a:lnTo>
                    <a:pt x="1353" y="4876"/>
                  </a:lnTo>
                  <a:lnTo>
                    <a:pt x="1353" y="5033"/>
                  </a:lnTo>
                  <a:lnTo>
                    <a:pt x="1726" y="5033"/>
                  </a:lnTo>
                  <a:lnTo>
                    <a:pt x="2239" y="4876"/>
                  </a:lnTo>
                  <a:lnTo>
                    <a:pt x="2426" y="4666"/>
                  </a:lnTo>
                  <a:lnTo>
                    <a:pt x="2566" y="4299"/>
                  </a:lnTo>
                  <a:lnTo>
                    <a:pt x="2939" y="3880"/>
                  </a:lnTo>
                  <a:lnTo>
                    <a:pt x="2939" y="3670"/>
                  </a:lnTo>
                  <a:lnTo>
                    <a:pt x="3452" y="3093"/>
                  </a:lnTo>
                  <a:lnTo>
                    <a:pt x="3639" y="2936"/>
                  </a:lnTo>
                  <a:lnTo>
                    <a:pt x="3452" y="2726"/>
                  </a:lnTo>
                  <a:lnTo>
                    <a:pt x="3639" y="2517"/>
                  </a:lnTo>
                  <a:lnTo>
                    <a:pt x="3779" y="2307"/>
                  </a:lnTo>
                  <a:lnTo>
                    <a:pt x="3779" y="1573"/>
                  </a:lnTo>
                  <a:lnTo>
                    <a:pt x="3965" y="1153"/>
                  </a:lnTo>
                  <a:lnTo>
                    <a:pt x="4292" y="1153"/>
                  </a:lnTo>
                  <a:lnTo>
                    <a:pt x="4992" y="367"/>
                  </a:lnTo>
                  <a:lnTo>
                    <a:pt x="5178" y="210"/>
                  </a:lnTo>
                  <a:lnTo>
                    <a:pt x="5365" y="0"/>
                  </a:lnTo>
                  <a:lnTo>
                    <a:pt x="5505" y="0"/>
                  </a:lnTo>
                  <a:lnTo>
                    <a:pt x="5878" y="367"/>
                  </a:lnTo>
                  <a:lnTo>
                    <a:pt x="6018" y="210"/>
                  </a:lnTo>
                  <a:lnTo>
                    <a:pt x="6391" y="367"/>
                  </a:lnTo>
                  <a:lnTo>
                    <a:pt x="6391" y="577"/>
                  </a:lnTo>
                  <a:lnTo>
                    <a:pt x="6578" y="577"/>
                  </a:lnTo>
                  <a:lnTo>
                    <a:pt x="6905" y="786"/>
                  </a:lnTo>
                  <a:close/>
                  <a:moveTo>
                    <a:pt x="15535" y="10328"/>
                  </a:moveTo>
                  <a:close/>
                  <a:moveTo>
                    <a:pt x="15535" y="10118"/>
                  </a:moveTo>
                  <a:lnTo>
                    <a:pt x="15349" y="10118"/>
                  </a:lnTo>
                  <a:lnTo>
                    <a:pt x="15349" y="10328"/>
                  </a:lnTo>
                  <a:lnTo>
                    <a:pt x="15535" y="10328"/>
                  </a:lnTo>
                  <a:lnTo>
                    <a:pt x="15535" y="10118"/>
                  </a:lnTo>
                  <a:close/>
                  <a:moveTo>
                    <a:pt x="15349" y="10118"/>
                  </a:moveTo>
                  <a:lnTo>
                    <a:pt x="15349" y="10328"/>
                  </a:lnTo>
                  <a:lnTo>
                    <a:pt x="15349" y="10118"/>
                  </a:lnTo>
                  <a:close/>
                  <a:moveTo>
                    <a:pt x="15022" y="10328"/>
                  </a:moveTo>
                  <a:lnTo>
                    <a:pt x="15209" y="10328"/>
                  </a:lnTo>
                  <a:lnTo>
                    <a:pt x="15209" y="10118"/>
                  </a:lnTo>
                  <a:lnTo>
                    <a:pt x="15022" y="10328"/>
                  </a:lnTo>
                  <a:close/>
                  <a:moveTo>
                    <a:pt x="15022" y="1032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15" name="AutoShape 29"/>
            <p:cNvSpPr>
              <a:spLocks/>
            </p:cNvSpPr>
            <p:nvPr/>
          </p:nvSpPr>
          <p:spPr bwMode="auto">
            <a:xfrm>
              <a:off x="10483" y="3639"/>
              <a:ext cx="208" cy="247"/>
            </a:xfrm>
            <a:custGeom>
              <a:avLst/>
              <a:gdLst>
                <a:gd name="T0" fmla="*/ 208 w 21600"/>
                <a:gd name="T1" fmla="*/ 220 h 21600"/>
                <a:gd name="T2" fmla="*/ 189 w 21600"/>
                <a:gd name="T3" fmla="*/ 229 h 21600"/>
                <a:gd name="T4" fmla="*/ 199 w 21600"/>
                <a:gd name="T5" fmla="*/ 247 h 21600"/>
                <a:gd name="T6" fmla="*/ 180 w 21600"/>
                <a:gd name="T7" fmla="*/ 220 h 21600"/>
                <a:gd name="T8" fmla="*/ 180 w 21600"/>
                <a:gd name="T9" fmla="*/ 210 h 21600"/>
                <a:gd name="T10" fmla="*/ 170 w 21600"/>
                <a:gd name="T11" fmla="*/ 210 h 21600"/>
                <a:gd name="T12" fmla="*/ 170 w 21600"/>
                <a:gd name="T13" fmla="*/ 192 h 21600"/>
                <a:gd name="T14" fmla="*/ 151 w 21600"/>
                <a:gd name="T15" fmla="*/ 156 h 21600"/>
                <a:gd name="T16" fmla="*/ 151 w 21600"/>
                <a:gd name="T17" fmla="*/ 156 h 21600"/>
                <a:gd name="T18" fmla="*/ 123 w 21600"/>
                <a:gd name="T19" fmla="*/ 156 h 21600"/>
                <a:gd name="T20" fmla="*/ 104 w 21600"/>
                <a:gd name="T21" fmla="*/ 137 h 21600"/>
                <a:gd name="T22" fmla="*/ 113 w 21600"/>
                <a:gd name="T23" fmla="*/ 165 h 21600"/>
                <a:gd name="T24" fmla="*/ 113 w 21600"/>
                <a:gd name="T25" fmla="*/ 174 h 21600"/>
                <a:gd name="T26" fmla="*/ 104 w 21600"/>
                <a:gd name="T27" fmla="*/ 201 h 21600"/>
                <a:gd name="T28" fmla="*/ 104 w 21600"/>
                <a:gd name="T29" fmla="*/ 183 h 21600"/>
                <a:gd name="T30" fmla="*/ 95 w 21600"/>
                <a:gd name="T31" fmla="*/ 192 h 21600"/>
                <a:gd name="T32" fmla="*/ 95 w 21600"/>
                <a:gd name="T33" fmla="*/ 174 h 21600"/>
                <a:gd name="T34" fmla="*/ 85 w 21600"/>
                <a:gd name="T35" fmla="*/ 174 h 21600"/>
                <a:gd name="T36" fmla="*/ 85 w 21600"/>
                <a:gd name="T37" fmla="*/ 192 h 21600"/>
                <a:gd name="T38" fmla="*/ 85 w 21600"/>
                <a:gd name="T39" fmla="*/ 201 h 21600"/>
                <a:gd name="T40" fmla="*/ 76 w 21600"/>
                <a:gd name="T41" fmla="*/ 201 h 21600"/>
                <a:gd name="T42" fmla="*/ 66 w 21600"/>
                <a:gd name="T43" fmla="*/ 192 h 21600"/>
                <a:gd name="T44" fmla="*/ 57 w 21600"/>
                <a:gd name="T45" fmla="*/ 174 h 21600"/>
                <a:gd name="T46" fmla="*/ 38 w 21600"/>
                <a:gd name="T47" fmla="*/ 137 h 21600"/>
                <a:gd name="T48" fmla="*/ 38 w 21600"/>
                <a:gd name="T49" fmla="*/ 110 h 21600"/>
                <a:gd name="T50" fmla="*/ 9 w 21600"/>
                <a:gd name="T51" fmla="*/ 91 h 21600"/>
                <a:gd name="T52" fmla="*/ 19 w 21600"/>
                <a:gd name="T53" fmla="*/ 64 h 21600"/>
                <a:gd name="T54" fmla="*/ 38 w 21600"/>
                <a:gd name="T55" fmla="*/ 55 h 21600"/>
                <a:gd name="T56" fmla="*/ 28 w 21600"/>
                <a:gd name="T57" fmla="*/ 46 h 21600"/>
                <a:gd name="T58" fmla="*/ 0 w 21600"/>
                <a:gd name="T59" fmla="*/ 27 h 21600"/>
                <a:gd name="T60" fmla="*/ 9 w 21600"/>
                <a:gd name="T61" fmla="*/ 9 h 21600"/>
                <a:gd name="T62" fmla="*/ 9 w 21600"/>
                <a:gd name="T63" fmla="*/ 0 h 21600"/>
                <a:gd name="T64" fmla="*/ 19 w 21600"/>
                <a:gd name="T65" fmla="*/ 9 h 21600"/>
                <a:gd name="T66" fmla="*/ 38 w 21600"/>
                <a:gd name="T67" fmla="*/ 18 h 21600"/>
                <a:gd name="T68" fmla="*/ 38 w 21600"/>
                <a:gd name="T69" fmla="*/ 9 h 21600"/>
                <a:gd name="T70" fmla="*/ 57 w 21600"/>
                <a:gd name="T71" fmla="*/ 18 h 21600"/>
                <a:gd name="T72" fmla="*/ 66 w 21600"/>
                <a:gd name="T73" fmla="*/ 27 h 21600"/>
                <a:gd name="T74" fmla="*/ 76 w 21600"/>
                <a:gd name="T75" fmla="*/ 46 h 21600"/>
                <a:gd name="T76" fmla="*/ 85 w 21600"/>
                <a:gd name="T77" fmla="*/ 55 h 21600"/>
                <a:gd name="T78" fmla="*/ 123 w 21600"/>
                <a:gd name="T79" fmla="*/ 55 h 21600"/>
                <a:gd name="T80" fmla="*/ 161 w 21600"/>
                <a:gd name="T81" fmla="*/ 55 h 21600"/>
                <a:gd name="T82" fmla="*/ 170 w 21600"/>
                <a:gd name="T83" fmla="*/ 64 h 21600"/>
                <a:gd name="T84" fmla="*/ 170 w 21600"/>
                <a:gd name="T85" fmla="*/ 82 h 21600"/>
                <a:gd name="T86" fmla="*/ 161 w 21600"/>
                <a:gd name="T87" fmla="*/ 101 h 21600"/>
                <a:gd name="T88" fmla="*/ 151 w 21600"/>
                <a:gd name="T89" fmla="*/ 101 h 21600"/>
                <a:gd name="T90" fmla="*/ 142 w 21600"/>
                <a:gd name="T91" fmla="*/ 119 h 21600"/>
                <a:gd name="T92" fmla="*/ 151 w 21600"/>
                <a:gd name="T93" fmla="*/ 137 h 21600"/>
                <a:gd name="T94" fmla="*/ 161 w 21600"/>
                <a:gd name="T95" fmla="*/ 146 h 21600"/>
                <a:gd name="T96" fmla="*/ 161 w 21600"/>
                <a:gd name="T97" fmla="*/ 146 h 21600"/>
                <a:gd name="T98" fmla="*/ 170 w 21600"/>
                <a:gd name="T99" fmla="*/ 128 h 21600"/>
                <a:gd name="T100" fmla="*/ 180 w 21600"/>
                <a:gd name="T101" fmla="*/ 128 h 21600"/>
                <a:gd name="T102" fmla="*/ 189 w 21600"/>
                <a:gd name="T103" fmla="*/ 137 h 21600"/>
                <a:gd name="T104" fmla="*/ 199 w 21600"/>
                <a:gd name="T105" fmla="*/ 156 h 21600"/>
                <a:gd name="T106" fmla="*/ 208 w 21600"/>
                <a:gd name="T107" fmla="*/ 192 h 21600"/>
                <a:gd name="T108" fmla="*/ 208 w 21600"/>
                <a:gd name="T109" fmla="*/ 201 h 21600"/>
                <a:gd name="T110" fmla="*/ 151 w 21600"/>
                <a:gd name="T111" fmla="*/ 165 h 21600"/>
                <a:gd name="T112" fmla="*/ 151 w 21600"/>
                <a:gd name="T113" fmla="*/ 174 h 21600"/>
                <a:gd name="T114" fmla="*/ 132 w 21600"/>
                <a:gd name="T115" fmla="*/ 174 h 21600"/>
                <a:gd name="T116" fmla="*/ 142 w 21600"/>
                <a:gd name="T117" fmla="*/ 174 h 21600"/>
                <a:gd name="T118" fmla="*/ 132 w 21600"/>
                <a:gd name="T119" fmla="*/ 165 h 21600"/>
                <a:gd name="T120" fmla="*/ 113 w 21600"/>
                <a:gd name="T121" fmla="*/ 165 h 21600"/>
                <a:gd name="T122" fmla="*/ 132 w 21600"/>
                <a:gd name="T123" fmla="*/ 165 h 2160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1600" h="21600">
                  <a:moveTo>
                    <a:pt x="21600" y="17600"/>
                  </a:moveTo>
                  <a:cubicBezTo>
                    <a:pt x="21600" y="18400"/>
                    <a:pt x="21600" y="18400"/>
                    <a:pt x="21600" y="18400"/>
                  </a:cubicBezTo>
                  <a:cubicBezTo>
                    <a:pt x="21600" y="19200"/>
                    <a:pt x="21600" y="19200"/>
                    <a:pt x="21600" y="19200"/>
                  </a:cubicBezTo>
                  <a:cubicBezTo>
                    <a:pt x="20618" y="18400"/>
                    <a:pt x="20618" y="18400"/>
                    <a:pt x="20618" y="18400"/>
                  </a:cubicBezTo>
                  <a:cubicBezTo>
                    <a:pt x="20618" y="19200"/>
                    <a:pt x="20618" y="19200"/>
                    <a:pt x="20618" y="19200"/>
                  </a:cubicBezTo>
                  <a:cubicBezTo>
                    <a:pt x="19636" y="20000"/>
                    <a:pt x="19636" y="20000"/>
                    <a:pt x="19636" y="20000"/>
                  </a:cubicBezTo>
                  <a:cubicBezTo>
                    <a:pt x="20618" y="20000"/>
                    <a:pt x="20618" y="20000"/>
                    <a:pt x="20618" y="20000"/>
                  </a:cubicBezTo>
                  <a:cubicBezTo>
                    <a:pt x="19636" y="20800"/>
                    <a:pt x="19636" y="20800"/>
                    <a:pt x="19636" y="208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19636" y="20000"/>
                    <a:pt x="19636" y="20000"/>
                    <a:pt x="19636" y="20000"/>
                  </a:cubicBezTo>
                  <a:cubicBezTo>
                    <a:pt x="18655" y="19200"/>
                    <a:pt x="18655" y="19200"/>
                    <a:pt x="18655" y="19200"/>
                  </a:cubicBezTo>
                  <a:cubicBezTo>
                    <a:pt x="18655" y="19200"/>
                    <a:pt x="18655" y="19200"/>
                    <a:pt x="18655" y="192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8655" y="18400"/>
                    <a:pt x="18655" y="18400"/>
                    <a:pt x="18655" y="18400"/>
                  </a:cubicBezTo>
                  <a:cubicBezTo>
                    <a:pt x="17673" y="18400"/>
                    <a:pt x="17673" y="18400"/>
                    <a:pt x="17673" y="18400"/>
                  </a:cubicBezTo>
                  <a:cubicBezTo>
                    <a:pt x="17673" y="18400"/>
                    <a:pt x="17673" y="18400"/>
                    <a:pt x="17673" y="18400"/>
                  </a:cubicBezTo>
                  <a:cubicBezTo>
                    <a:pt x="17673" y="17600"/>
                    <a:pt x="17673" y="17600"/>
                    <a:pt x="17673" y="17600"/>
                  </a:cubicBezTo>
                  <a:cubicBezTo>
                    <a:pt x="17673" y="17600"/>
                    <a:pt x="17673" y="17600"/>
                    <a:pt x="17673" y="17600"/>
                  </a:cubicBezTo>
                  <a:cubicBezTo>
                    <a:pt x="17673" y="16800"/>
                    <a:pt x="17673" y="16800"/>
                    <a:pt x="17673" y="16800"/>
                  </a:cubicBezTo>
                  <a:cubicBezTo>
                    <a:pt x="17673" y="16000"/>
                    <a:pt x="17673" y="16000"/>
                    <a:pt x="17673" y="16000"/>
                  </a:cubicBezTo>
                  <a:cubicBezTo>
                    <a:pt x="17673" y="16000"/>
                    <a:pt x="17673" y="16000"/>
                    <a:pt x="17673" y="160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5709" y="13600"/>
                    <a:pt x="15709" y="13600"/>
                    <a:pt x="15709" y="13600"/>
                  </a:cubicBezTo>
                  <a:cubicBezTo>
                    <a:pt x="14727" y="14400"/>
                    <a:pt x="14727" y="14400"/>
                    <a:pt x="14727" y="144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2764" y="13600"/>
                    <a:pt x="12764" y="13600"/>
                    <a:pt x="12764" y="13600"/>
                  </a:cubicBezTo>
                  <a:cubicBezTo>
                    <a:pt x="11782" y="12800"/>
                    <a:pt x="11782" y="12800"/>
                    <a:pt x="11782" y="12800"/>
                  </a:cubicBezTo>
                  <a:cubicBezTo>
                    <a:pt x="10800" y="12000"/>
                    <a:pt x="10800" y="12000"/>
                    <a:pt x="10800" y="12000"/>
                  </a:cubicBezTo>
                  <a:cubicBezTo>
                    <a:pt x="11782" y="12800"/>
                    <a:pt x="11782" y="12800"/>
                    <a:pt x="11782" y="12800"/>
                  </a:cubicBezTo>
                  <a:cubicBezTo>
                    <a:pt x="11782" y="13600"/>
                    <a:pt x="11782" y="13600"/>
                    <a:pt x="11782" y="136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0800" y="14400"/>
                    <a:pt x="10800" y="14400"/>
                    <a:pt x="10800" y="144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1782" y="15200"/>
                    <a:pt x="11782" y="15200"/>
                    <a:pt x="11782" y="15200"/>
                  </a:cubicBezTo>
                  <a:cubicBezTo>
                    <a:pt x="11782" y="16000"/>
                    <a:pt x="11782" y="16000"/>
                    <a:pt x="11782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10800" y="17600"/>
                    <a:pt x="10800" y="17600"/>
                    <a:pt x="10800" y="17600"/>
                  </a:cubicBezTo>
                  <a:cubicBezTo>
                    <a:pt x="9818" y="16800"/>
                    <a:pt x="9818" y="16800"/>
                    <a:pt x="9818" y="16800"/>
                  </a:cubicBezTo>
                  <a:cubicBezTo>
                    <a:pt x="9818" y="16000"/>
                    <a:pt x="9818" y="16000"/>
                    <a:pt x="9818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10800" y="16000"/>
                    <a:pt x="10800" y="16000"/>
                    <a:pt x="10800" y="16000"/>
                  </a:cubicBezTo>
                  <a:cubicBezTo>
                    <a:pt x="9818" y="16000"/>
                    <a:pt x="9818" y="16000"/>
                    <a:pt x="9818" y="16000"/>
                  </a:cubicBezTo>
                  <a:cubicBezTo>
                    <a:pt x="9818" y="16800"/>
                    <a:pt x="9818" y="16800"/>
                    <a:pt x="9818" y="168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8836" y="14400"/>
                    <a:pt x="8836" y="14400"/>
                    <a:pt x="8836" y="14400"/>
                  </a:cubicBezTo>
                  <a:cubicBezTo>
                    <a:pt x="9818" y="15200"/>
                    <a:pt x="9818" y="15200"/>
                    <a:pt x="9818" y="15200"/>
                  </a:cubicBezTo>
                  <a:cubicBezTo>
                    <a:pt x="8836" y="15200"/>
                    <a:pt x="8836" y="15200"/>
                    <a:pt x="8836" y="152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8836" y="16000"/>
                    <a:pt x="8836" y="16000"/>
                    <a:pt x="8836" y="16000"/>
                  </a:cubicBezTo>
                  <a:cubicBezTo>
                    <a:pt x="8836" y="16800"/>
                    <a:pt x="8836" y="16800"/>
                    <a:pt x="8836" y="168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8836" y="17600"/>
                    <a:pt x="8836" y="17600"/>
                    <a:pt x="8836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7855" y="17600"/>
                    <a:pt x="7855" y="17600"/>
                    <a:pt x="7855" y="17600"/>
                  </a:cubicBezTo>
                  <a:cubicBezTo>
                    <a:pt x="6873" y="17600"/>
                    <a:pt x="6873" y="17600"/>
                    <a:pt x="6873" y="17600"/>
                  </a:cubicBezTo>
                  <a:cubicBezTo>
                    <a:pt x="6873" y="17600"/>
                    <a:pt x="6873" y="17600"/>
                    <a:pt x="6873" y="17600"/>
                  </a:cubicBezTo>
                  <a:cubicBezTo>
                    <a:pt x="6873" y="16800"/>
                    <a:pt x="6873" y="16800"/>
                    <a:pt x="6873" y="16800"/>
                  </a:cubicBezTo>
                  <a:cubicBezTo>
                    <a:pt x="5891" y="16800"/>
                    <a:pt x="5891" y="16800"/>
                    <a:pt x="5891" y="16800"/>
                  </a:cubicBezTo>
                  <a:cubicBezTo>
                    <a:pt x="5891" y="16000"/>
                    <a:pt x="5891" y="16000"/>
                    <a:pt x="5891" y="16000"/>
                  </a:cubicBezTo>
                  <a:cubicBezTo>
                    <a:pt x="5891" y="15200"/>
                    <a:pt x="5891" y="15200"/>
                    <a:pt x="5891" y="15200"/>
                  </a:cubicBezTo>
                  <a:cubicBezTo>
                    <a:pt x="5891" y="14400"/>
                    <a:pt x="5891" y="14400"/>
                    <a:pt x="5891" y="14400"/>
                  </a:cubicBezTo>
                  <a:cubicBezTo>
                    <a:pt x="3927" y="13600"/>
                    <a:pt x="3927" y="13600"/>
                    <a:pt x="3927" y="13600"/>
                  </a:cubicBezTo>
                  <a:cubicBezTo>
                    <a:pt x="3927" y="12000"/>
                    <a:pt x="3927" y="12000"/>
                    <a:pt x="3927" y="12000"/>
                  </a:cubicBezTo>
                  <a:cubicBezTo>
                    <a:pt x="3927" y="12000"/>
                    <a:pt x="3927" y="12000"/>
                    <a:pt x="3927" y="12000"/>
                  </a:cubicBezTo>
                  <a:cubicBezTo>
                    <a:pt x="3927" y="11200"/>
                    <a:pt x="3927" y="11200"/>
                    <a:pt x="3927" y="11200"/>
                  </a:cubicBezTo>
                  <a:cubicBezTo>
                    <a:pt x="3927" y="9600"/>
                    <a:pt x="3927" y="9600"/>
                    <a:pt x="3927" y="9600"/>
                  </a:cubicBezTo>
                  <a:cubicBezTo>
                    <a:pt x="2945" y="8800"/>
                    <a:pt x="2945" y="8800"/>
                    <a:pt x="2945" y="8800"/>
                  </a:cubicBezTo>
                  <a:cubicBezTo>
                    <a:pt x="1964" y="8800"/>
                    <a:pt x="1964" y="8800"/>
                    <a:pt x="1964" y="8800"/>
                  </a:cubicBezTo>
                  <a:cubicBezTo>
                    <a:pt x="982" y="8000"/>
                    <a:pt x="982" y="8000"/>
                    <a:pt x="982" y="8000"/>
                  </a:cubicBezTo>
                  <a:cubicBezTo>
                    <a:pt x="982" y="6400"/>
                    <a:pt x="982" y="6400"/>
                    <a:pt x="982" y="6400"/>
                  </a:cubicBezTo>
                  <a:cubicBezTo>
                    <a:pt x="1964" y="6400"/>
                    <a:pt x="1964" y="6400"/>
                    <a:pt x="1964" y="6400"/>
                  </a:cubicBezTo>
                  <a:cubicBezTo>
                    <a:pt x="1964" y="5600"/>
                    <a:pt x="1964" y="5600"/>
                    <a:pt x="1964" y="5600"/>
                  </a:cubicBezTo>
                  <a:cubicBezTo>
                    <a:pt x="2945" y="4800"/>
                    <a:pt x="2945" y="4800"/>
                    <a:pt x="2945" y="4800"/>
                  </a:cubicBezTo>
                  <a:cubicBezTo>
                    <a:pt x="2945" y="5600"/>
                    <a:pt x="2945" y="5600"/>
                    <a:pt x="2945" y="5600"/>
                  </a:cubicBezTo>
                  <a:cubicBezTo>
                    <a:pt x="3927" y="4800"/>
                    <a:pt x="3927" y="4800"/>
                    <a:pt x="3927" y="4800"/>
                  </a:cubicBezTo>
                  <a:cubicBezTo>
                    <a:pt x="2945" y="4000"/>
                    <a:pt x="2945" y="4000"/>
                    <a:pt x="2945" y="4000"/>
                  </a:cubicBezTo>
                  <a:cubicBezTo>
                    <a:pt x="3927" y="4000"/>
                    <a:pt x="3927" y="4000"/>
                    <a:pt x="3927" y="4000"/>
                  </a:cubicBezTo>
                  <a:cubicBezTo>
                    <a:pt x="2945" y="4000"/>
                    <a:pt x="2945" y="4000"/>
                    <a:pt x="2945" y="4000"/>
                  </a:cubicBezTo>
                  <a:cubicBezTo>
                    <a:pt x="1964" y="4000"/>
                    <a:pt x="1964" y="4000"/>
                    <a:pt x="1964" y="4000"/>
                  </a:cubicBezTo>
                  <a:cubicBezTo>
                    <a:pt x="0" y="3200"/>
                    <a:pt x="0" y="3200"/>
                    <a:pt x="0" y="3200"/>
                  </a:cubicBezTo>
                  <a:cubicBezTo>
                    <a:pt x="0" y="2400"/>
                    <a:pt x="0" y="2400"/>
                    <a:pt x="0" y="2400"/>
                  </a:cubicBezTo>
                  <a:cubicBezTo>
                    <a:pt x="982" y="1600"/>
                    <a:pt x="982" y="1600"/>
                    <a:pt x="982" y="1600"/>
                  </a:cubicBezTo>
                  <a:cubicBezTo>
                    <a:pt x="982" y="800"/>
                    <a:pt x="982" y="800"/>
                    <a:pt x="982" y="800"/>
                  </a:cubicBezTo>
                  <a:cubicBezTo>
                    <a:pt x="982" y="800"/>
                    <a:pt x="982" y="800"/>
                    <a:pt x="982" y="80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982" y="0"/>
                    <a:pt x="982" y="0"/>
                    <a:pt x="982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1964" y="800"/>
                    <a:pt x="1964" y="800"/>
                    <a:pt x="1964" y="800"/>
                  </a:cubicBezTo>
                  <a:cubicBezTo>
                    <a:pt x="1964" y="800"/>
                    <a:pt x="1964" y="800"/>
                    <a:pt x="1964" y="800"/>
                  </a:cubicBezTo>
                  <a:cubicBezTo>
                    <a:pt x="2945" y="1600"/>
                    <a:pt x="2945" y="1600"/>
                    <a:pt x="2945" y="1600"/>
                  </a:cubicBezTo>
                  <a:cubicBezTo>
                    <a:pt x="3927" y="1600"/>
                    <a:pt x="3927" y="1600"/>
                    <a:pt x="3927" y="1600"/>
                  </a:cubicBezTo>
                  <a:cubicBezTo>
                    <a:pt x="3927" y="1600"/>
                    <a:pt x="3927" y="1600"/>
                    <a:pt x="3927" y="1600"/>
                  </a:cubicBezTo>
                  <a:cubicBezTo>
                    <a:pt x="2945" y="1600"/>
                    <a:pt x="2945" y="1600"/>
                    <a:pt x="2945" y="1600"/>
                  </a:cubicBezTo>
                  <a:cubicBezTo>
                    <a:pt x="3927" y="800"/>
                    <a:pt x="3927" y="800"/>
                    <a:pt x="3927" y="800"/>
                  </a:cubicBezTo>
                  <a:cubicBezTo>
                    <a:pt x="3927" y="800"/>
                    <a:pt x="3927" y="800"/>
                    <a:pt x="3927" y="800"/>
                  </a:cubicBezTo>
                  <a:cubicBezTo>
                    <a:pt x="4909" y="1600"/>
                    <a:pt x="4909" y="1600"/>
                    <a:pt x="4909" y="1600"/>
                  </a:cubicBezTo>
                  <a:cubicBezTo>
                    <a:pt x="4909" y="1600"/>
                    <a:pt x="4909" y="1600"/>
                    <a:pt x="4909" y="1600"/>
                  </a:cubicBezTo>
                  <a:cubicBezTo>
                    <a:pt x="5891" y="1600"/>
                    <a:pt x="5891" y="1600"/>
                    <a:pt x="5891" y="1600"/>
                  </a:cubicBezTo>
                  <a:cubicBezTo>
                    <a:pt x="5891" y="1600"/>
                    <a:pt x="5891" y="1600"/>
                    <a:pt x="5891" y="1600"/>
                  </a:cubicBezTo>
                  <a:cubicBezTo>
                    <a:pt x="6873" y="1600"/>
                    <a:pt x="6873" y="1600"/>
                    <a:pt x="6873" y="1600"/>
                  </a:cubicBezTo>
                  <a:cubicBezTo>
                    <a:pt x="6873" y="2400"/>
                    <a:pt x="6873" y="2400"/>
                    <a:pt x="6873" y="2400"/>
                  </a:cubicBezTo>
                  <a:cubicBezTo>
                    <a:pt x="6873" y="3200"/>
                    <a:pt x="6873" y="3200"/>
                    <a:pt x="6873" y="3200"/>
                  </a:cubicBezTo>
                  <a:cubicBezTo>
                    <a:pt x="6873" y="3200"/>
                    <a:pt x="6873" y="3200"/>
                    <a:pt x="6873" y="3200"/>
                  </a:cubicBezTo>
                  <a:cubicBezTo>
                    <a:pt x="7855" y="4000"/>
                    <a:pt x="7855" y="4000"/>
                    <a:pt x="7855" y="40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8836" y="4800"/>
                    <a:pt x="8836" y="4800"/>
                    <a:pt x="8836" y="4800"/>
                  </a:cubicBezTo>
                  <a:cubicBezTo>
                    <a:pt x="8836" y="4800"/>
                    <a:pt x="8836" y="4800"/>
                    <a:pt x="8836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2764" y="4800"/>
                    <a:pt x="12764" y="4800"/>
                    <a:pt x="12764" y="4800"/>
                  </a:cubicBezTo>
                  <a:cubicBezTo>
                    <a:pt x="14727" y="4800"/>
                    <a:pt x="14727" y="4800"/>
                    <a:pt x="14727" y="4800"/>
                  </a:cubicBezTo>
                  <a:cubicBezTo>
                    <a:pt x="15709" y="4800"/>
                    <a:pt x="15709" y="4800"/>
                    <a:pt x="15709" y="4800"/>
                  </a:cubicBezTo>
                  <a:cubicBezTo>
                    <a:pt x="16691" y="4800"/>
                    <a:pt x="16691" y="4800"/>
                    <a:pt x="16691" y="4800"/>
                  </a:cubicBezTo>
                  <a:cubicBezTo>
                    <a:pt x="16691" y="5600"/>
                    <a:pt x="16691" y="5600"/>
                    <a:pt x="16691" y="5600"/>
                  </a:cubicBezTo>
                  <a:cubicBezTo>
                    <a:pt x="17673" y="4800"/>
                    <a:pt x="17673" y="4800"/>
                    <a:pt x="17673" y="4800"/>
                  </a:cubicBezTo>
                  <a:cubicBezTo>
                    <a:pt x="17673" y="5600"/>
                    <a:pt x="17673" y="5600"/>
                    <a:pt x="17673" y="5600"/>
                  </a:cubicBezTo>
                  <a:cubicBezTo>
                    <a:pt x="18655" y="5600"/>
                    <a:pt x="18655" y="5600"/>
                    <a:pt x="18655" y="5600"/>
                  </a:cubicBezTo>
                  <a:cubicBezTo>
                    <a:pt x="17673" y="6400"/>
                    <a:pt x="17673" y="6400"/>
                    <a:pt x="17673" y="6400"/>
                  </a:cubicBezTo>
                  <a:cubicBezTo>
                    <a:pt x="17673" y="7200"/>
                    <a:pt x="17673" y="7200"/>
                    <a:pt x="17673" y="7200"/>
                  </a:cubicBezTo>
                  <a:cubicBezTo>
                    <a:pt x="17673" y="8000"/>
                    <a:pt x="17673" y="8000"/>
                    <a:pt x="17673" y="8000"/>
                  </a:cubicBezTo>
                  <a:cubicBezTo>
                    <a:pt x="16691" y="8800"/>
                    <a:pt x="16691" y="8800"/>
                    <a:pt x="16691" y="8800"/>
                  </a:cubicBezTo>
                  <a:cubicBezTo>
                    <a:pt x="16691" y="8800"/>
                    <a:pt x="16691" y="8800"/>
                    <a:pt x="16691" y="8800"/>
                  </a:cubicBezTo>
                  <a:cubicBezTo>
                    <a:pt x="16691" y="9600"/>
                    <a:pt x="16691" y="9600"/>
                    <a:pt x="16691" y="9600"/>
                  </a:cubicBezTo>
                  <a:cubicBezTo>
                    <a:pt x="15709" y="9600"/>
                    <a:pt x="15709" y="9600"/>
                    <a:pt x="15709" y="9600"/>
                  </a:cubicBezTo>
                  <a:cubicBezTo>
                    <a:pt x="15709" y="8800"/>
                    <a:pt x="15709" y="8800"/>
                    <a:pt x="15709" y="8800"/>
                  </a:cubicBezTo>
                  <a:cubicBezTo>
                    <a:pt x="14727" y="9600"/>
                    <a:pt x="14727" y="9600"/>
                    <a:pt x="14727" y="9600"/>
                  </a:cubicBezTo>
                  <a:cubicBezTo>
                    <a:pt x="14727" y="9600"/>
                    <a:pt x="14727" y="9600"/>
                    <a:pt x="14727" y="9600"/>
                  </a:cubicBezTo>
                  <a:cubicBezTo>
                    <a:pt x="14727" y="10400"/>
                    <a:pt x="14727" y="10400"/>
                    <a:pt x="14727" y="10400"/>
                  </a:cubicBezTo>
                  <a:cubicBezTo>
                    <a:pt x="14727" y="10400"/>
                    <a:pt x="14727" y="10400"/>
                    <a:pt x="14727" y="10400"/>
                  </a:cubicBezTo>
                  <a:cubicBezTo>
                    <a:pt x="14727" y="11200"/>
                    <a:pt x="14727" y="11200"/>
                    <a:pt x="14727" y="11200"/>
                  </a:cubicBezTo>
                  <a:cubicBezTo>
                    <a:pt x="15709" y="12000"/>
                    <a:pt x="15709" y="12000"/>
                    <a:pt x="15709" y="12000"/>
                  </a:cubicBezTo>
                  <a:cubicBezTo>
                    <a:pt x="15709" y="12000"/>
                    <a:pt x="15709" y="12000"/>
                    <a:pt x="15709" y="12000"/>
                  </a:cubicBezTo>
                  <a:cubicBezTo>
                    <a:pt x="15709" y="12800"/>
                    <a:pt x="15709" y="12800"/>
                    <a:pt x="15709" y="12800"/>
                  </a:cubicBezTo>
                  <a:cubicBezTo>
                    <a:pt x="16691" y="12800"/>
                    <a:pt x="16691" y="12800"/>
                    <a:pt x="16691" y="12800"/>
                  </a:cubicBezTo>
                  <a:cubicBezTo>
                    <a:pt x="17673" y="12800"/>
                    <a:pt x="17673" y="12800"/>
                    <a:pt x="17673" y="12800"/>
                  </a:cubicBezTo>
                  <a:cubicBezTo>
                    <a:pt x="17673" y="12800"/>
                    <a:pt x="17673" y="12800"/>
                    <a:pt x="17673" y="12800"/>
                  </a:cubicBezTo>
                  <a:cubicBezTo>
                    <a:pt x="16691" y="12800"/>
                    <a:pt x="16691" y="12800"/>
                    <a:pt x="16691" y="12800"/>
                  </a:cubicBezTo>
                  <a:cubicBezTo>
                    <a:pt x="17673" y="12000"/>
                    <a:pt x="17673" y="12000"/>
                    <a:pt x="17673" y="120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1200"/>
                    <a:pt x="17673" y="11200"/>
                    <a:pt x="17673" y="11200"/>
                  </a:cubicBezTo>
                  <a:cubicBezTo>
                    <a:pt x="17673" y="10400"/>
                    <a:pt x="17673" y="10400"/>
                    <a:pt x="17673" y="10400"/>
                  </a:cubicBezTo>
                  <a:cubicBezTo>
                    <a:pt x="18655" y="11200"/>
                    <a:pt x="18655" y="11200"/>
                    <a:pt x="18655" y="11200"/>
                  </a:cubicBezTo>
                  <a:cubicBezTo>
                    <a:pt x="19636" y="11200"/>
                    <a:pt x="19636" y="11200"/>
                    <a:pt x="19636" y="11200"/>
                  </a:cubicBezTo>
                  <a:cubicBezTo>
                    <a:pt x="19636" y="11200"/>
                    <a:pt x="19636" y="11200"/>
                    <a:pt x="19636" y="11200"/>
                  </a:cubicBezTo>
                  <a:cubicBezTo>
                    <a:pt x="19636" y="12000"/>
                    <a:pt x="19636" y="12000"/>
                    <a:pt x="19636" y="12000"/>
                  </a:cubicBezTo>
                  <a:cubicBezTo>
                    <a:pt x="19636" y="12800"/>
                    <a:pt x="19636" y="12800"/>
                    <a:pt x="19636" y="12800"/>
                  </a:cubicBezTo>
                  <a:cubicBezTo>
                    <a:pt x="19636" y="13600"/>
                    <a:pt x="19636" y="13600"/>
                    <a:pt x="19636" y="13600"/>
                  </a:cubicBezTo>
                  <a:cubicBezTo>
                    <a:pt x="20618" y="13600"/>
                    <a:pt x="20618" y="13600"/>
                    <a:pt x="20618" y="13600"/>
                  </a:cubicBezTo>
                  <a:cubicBezTo>
                    <a:pt x="20618" y="15200"/>
                    <a:pt x="20618" y="15200"/>
                    <a:pt x="20618" y="15200"/>
                  </a:cubicBezTo>
                  <a:cubicBezTo>
                    <a:pt x="20618" y="16000"/>
                    <a:pt x="20618" y="16000"/>
                    <a:pt x="20618" y="160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6800"/>
                    <a:pt x="21600" y="16800"/>
                    <a:pt x="21600" y="16800"/>
                  </a:cubicBezTo>
                  <a:cubicBezTo>
                    <a:pt x="21600" y="17600"/>
                    <a:pt x="21600" y="17600"/>
                    <a:pt x="21600" y="17600"/>
                  </a:cubicBezTo>
                  <a:cubicBezTo>
                    <a:pt x="21600" y="17600"/>
                    <a:pt x="21600" y="17600"/>
                    <a:pt x="21600" y="17600"/>
                  </a:cubicBezTo>
                  <a:close/>
                  <a:moveTo>
                    <a:pt x="15709" y="15200"/>
                  </a:moveTo>
                  <a:cubicBezTo>
                    <a:pt x="15709" y="14400"/>
                    <a:pt x="15709" y="14400"/>
                    <a:pt x="15709" y="14400"/>
                  </a:cubicBezTo>
                  <a:cubicBezTo>
                    <a:pt x="15709" y="14400"/>
                    <a:pt x="15709" y="14400"/>
                    <a:pt x="15709" y="14400"/>
                  </a:cubicBezTo>
                  <a:cubicBezTo>
                    <a:pt x="15709" y="15200"/>
                    <a:pt x="15709" y="15200"/>
                    <a:pt x="15709" y="15200"/>
                  </a:cubicBezTo>
                  <a:cubicBezTo>
                    <a:pt x="15709" y="15200"/>
                    <a:pt x="15709" y="15200"/>
                    <a:pt x="15709" y="15200"/>
                  </a:cubicBezTo>
                  <a:cubicBezTo>
                    <a:pt x="15709" y="15200"/>
                    <a:pt x="15709" y="15200"/>
                    <a:pt x="15709" y="15200"/>
                  </a:cubicBezTo>
                  <a:close/>
                  <a:moveTo>
                    <a:pt x="13745" y="14400"/>
                  </a:moveTo>
                  <a:cubicBezTo>
                    <a:pt x="13745" y="15200"/>
                    <a:pt x="13745" y="15200"/>
                    <a:pt x="13745" y="15200"/>
                  </a:cubicBezTo>
                  <a:cubicBezTo>
                    <a:pt x="13745" y="16000"/>
                    <a:pt x="13745" y="16000"/>
                    <a:pt x="13745" y="16000"/>
                  </a:cubicBezTo>
                  <a:cubicBezTo>
                    <a:pt x="14727" y="16000"/>
                    <a:pt x="14727" y="16000"/>
                    <a:pt x="14727" y="16000"/>
                  </a:cubicBezTo>
                  <a:cubicBezTo>
                    <a:pt x="14727" y="15200"/>
                    <a:pt x="14727" y="15200"/>
                    <a:pt x="14727" y="15200"/>
                  </a:cubicBezTo>
                  <a:cubicBezTo>
                    <a:pt x="14727" y="15200"/>
                    <a:pt x="14727" y="15200"/>
                    <a:pt x="14727" y="15200"/>
                  </a:cubicBezTo>
                  <a:cubicBezTo>
                    <a:pt x="13745" y="14400"/>
                    <a:pt x="13745" y="14400"/>
                    <a:pt x="13745" y="14400"/>
                  </a:cubicBezTo>
                  <a:cubicBezTo>
                    <a:pt x="13745" y="14400"/>
                    <a:pt x="13745" y="14400"/>
                    <a:pt x="13745" y="14400"/>
                  </a:cubicBezTo>
                  <a:close/>
                  <a:moveTo>
                    <a:pt x="12764" y="14400"/>
                  </a:moveTo>
                  <a:cubicBezTo>
                    <a:pt x="11782" y="14400"/>
                    <a:pt x="11782" y="14400"/>
                    <a:pt x="11782" y="14400"/>
                  </a:cubicBezTo>
                  <a:cubicBezTo>
                    <a:pt x="11782" y="14400"/>
                    <a:pt x="11782" y="14400"/>
                    <a:pt x="11782" y="14400"/>
                  </a:cubicBezTo>
                  <a:cubicBezTo>
                    <a:pt x="12764" y="16000"/>
                    <a:pt x="12764" y="16000"/>
                    <a:pt x="12764" y="16000"/>
                  </a:cubicBezTo>
                  <a:cubicBezTo>
                    <a:pt x="13745" y="16000"/>
                    <a:pt x="13745" y="16000"/>
                    <a:pt x="13745" y="16000"/>
                  </a:cubicBezTo>
                  <a:cubicBezTo>
                    <a:pt x="13745" y="14400"/>
                    <a:pt x="13745" y="14400"/>
                    <a:pt x="13745" y="14400"/>
                  </a:cubicBezTo>
                  <a:lnTo>
                    <a:pt x="12764" y="14400"/>
                  </a:lnTo>
                  <a:close/>
                  <a:moveTo>
                    <a:pt x="12764" y="14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16" name="AutoShape 30"/>
            <p:cNvSpPr>
              <a:spLocks/>
            </p:cNvSpPr>
            <p:nvPr/>
          </p:nvSpPr>
          <p:spPr bwMode="auto">
            <a:xfrm>
              <a:off x="10503" y="3574"/>
              <a:ext cx="130" cy="65"/>
            </a:xfrm>
            <a:custGeom>
              <a:avLst/>
              <a:gdLst>
                <a:gd name="T0" fmla="*/ 0 w 21600"/>
                <a:gd name="T1" fmla="*/ 27 h 21600"/>
                <a:gd name="T2" fmla="*/ 8 w 21600"/>
                <a:gd name="T3" fmla="*/ 27 h 21600"/>
                <a:gd name="T4" fmla="*/ 18 w 21600"/>
                <a:gd name="T5" fmla="*/ 10 h 21600"/>
                <a:gd name="T6" fmla="*/ 36 w 21600"/>
                <a:gd name="T7" fmla="*/ 0 h 21600"/>
                <a:gd name="T8" fmla="*/ 56 w 21600"/>
                <a:gd name="T9" fmla="*/ 0 h 21600"/>
                <a:gd name="T10" fmla="*/ 74 w 21600"/>
                <a:gd name="T11" fmla="*/ 10 h 21600"/>
                <a:gd name="T12" fmla="*/ 112 w 21600"/>
                <a:gd name="T13" fmla="*/ 10 h 21600"/>
                <a:gd name="T14" fmla="*/ 112 w 21600"/>
                <a:gd name="T15" fmla="*/ 27 h 21600"/>
                <a:gd name="T16" fmla="*/ 122 w 21600"/>
                <a:gd name="T17" fmla="*/ 38 h 21600"/>
                <a:gd name="T18" fmla="*/ 122 w 21600"/>
                <a:gd name="T19" fmla="*/ 48 h 21600"/>
                <a:gd name="T20" fmla="*/ 130 w 21600"/>
                <a:gd name="T21" fmla="*/ 48 h 21600"/>
                <a:gd name="T22" fmla="*/ 112 w 21600"/>
                <a:gd name="T23" fmla="*/ 55 h 21600"/>
                <a:gd name="T24" fmla="*/ 66 w 21600"/>
                <a:gd name="T25" fmla="*/ 55 h 21600"/>
                <a:gd name="T26" fmla="*/ 56 w 21600"/>
                <a:gd name="T27" fmla="*/ 65 h 21600"/>
                <a:gd name="T28" fmla="*/ 46 w 21600"/>
                <a:gd name="T29" fmla="*/ 65 h 21600"/>
                <a:gd name="T30" fmla="*/ 28 w 21600"/>
                <a:gd name="T31" fmla="*/ 55 h 21600"/>
                <a:gd name="T32" fmla="*/ 8 w 21600"/>
                <a:gd name="T33" fmla="*/ 55 h 21600"/>
                <a:gd name="T34" fmla="*/ 0 w 21600"/>
                <a:gd name="T35" fmla="*/ 48 h 21600"/>
                <a:gd name="T36" fmla="*/ 0 w 21600"/>
                <a:gd name="T37" fmla="*/ 27 h 21600"/>
                <a:gd name="T38" fmla="*/ 0 w 21600"/>
                <a:gd name="T39" fmla="*/ 27 h 2160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21600" h="21600">
                  <a:moveTo>
                    <a:pt x="0" y="9138"/>
                  </a:moveTo>
                  <a:lnTo>
                    <a:pt x="1271" y="9138"/>
                  </a:lnTo>
                  <a:lnTo>
                    <a:pt x="2965" y="3323"/>
                  </a:lnTo>
                  <a:lnTo>
                    <a:pt x="5929" y="0"/>
                  </a:lnTo>
                  <a:lnTo>
                    <a:pt x="9318" y="0"/>
                  </a:lnTo>
                  <a:lnTo>
                    <a:pt x="12282" y="3323"/>
                  </a:lnTo>
                  <a:lnTo>
                    <a:pt x="18635" y="3323"/>
                  </a:lnTo>
                  <a:lnTo>
                    <a:pt x="18635" y="9138"/>
                  </a:lnTo>
                  <a:lnTo>
                    <a:pt x="20329" y="12462"/>
                  </a:lnTo>
                  <a:lnTo>
                    <a:pt x="20329" y="15785"/>
                  </a:lnTo>
                  <a:lnTo>
                    <a:pt x="21600" y="15785"/>
                  </a:lnTo>
                  <a:lnTo>
                    <a:pt x="18635" y="18277"/>
                  </a:lnTo>
                  <a:lnTo>
                    <a:pt x="11012" y="18277"/>
                  </a:lnTo>
                  <a:lnTo>
                    <a:pt x="9318" y="21600"/>
                  </a:lnTo>
                  <a:lnTo>
                    <a:pt x="7624" y="21600"/>
                  </a:lnTo>
                  <a:lnTo>
                    <a:pt x="4659" y="18277"/>
                  </a:lnTo>
                  <a:lnTo>
                    <a:pt x="1271" y="18277"/>
                  </a:lnTo>
                  <a:lnTo>
                    <a:pt x="0" y="15785"/>
                  </a:lnTo>
                  <a:lnTo>
                    <a:pt x="0" y="9138"/>
                  </a:lnTo>
                  <a:close/>
                  <a:moveTo>
                    <a:pt x="0" y="913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17" name="AutoShape 31"/>
            <p:cNvSpPr>
              <a:spLocks/>
            </p:cNvSpPr>
            <p:nvPr/>
          </p:nvSpPr>
          <p:spPr bwMode="auto">
            <a:xfrm>
              <a:off x="10135" y="3493"/>
              <a:ext cx="348" cy="156"/>
            </a:xfrm>
            <a:custGeom>
              <a:avLst/>
              <a:gdLst>
                <a:gd name="T0" fmla="*/ 10 w 21600"/>
                <a:gd name="T1" fmla="*/ 0 h 21600"/>
                <a:gd name="T2" fmla="*/ 28 w 21600"/>
                <a:gd name="T3" fmla="*/ 0 h 21600"/>
                <a:gd name="T4" fmla="*/ 28 w 21600"/>
                <a:gd name="T5" fmla="*/ 10 h 21600"/>
                <a:gd name="T6" fmla="*/ 38 w 21600"/>
                <a:gd name="T7" fmla="*/ 10 h 21600"/>
                <a:gd name="T8" fmla="*/ 48 w 21600"/>
                <a:gd name="T9" fmla="*/ 0 h 21600"/>
                <a:gd name="T10" fmla="*/ 56 w 21600"/>
                <a:gd name="T11" fmla="*/ 0 h 21600"/>
                <a:gd name="T12" fmla="*/ 76 w 21600"/>
                <a:gd name="T13" fmla="*/ 10 h 21600"/>
                <a:gd name="T14" fmla="*/ 94 w 21600"/>
                <a:gd name="T15" fmla="*/ 10 h 21600"/>
                <a:gd name="T16" fmla="*/ 104 w 21600"/>
                <a:gd name="T17" fmla="*/ 27 h 21600"/>
                <a:gd name="T18" fmla="*/ 122 w 21600"/>
                <a:gd name="T19" fmla="*/ 27 h 21600"/>
                <a:gd name="T20" fmla="*/ 132 w 21600"/>
                <a:gd name="T21" fmla="*/ 37 h 21600"/>
                <a:gd name="T22" fmla="*/ 132 w 21600"/>
                <a:gd name="T23" fmla="*/ 45 h 21600"/>
                <a:gd name="T24" fmla="*/ 142 w 21600"/>
                <a:gd name="T25" fmla="*/ 45 h 21600"/>
                <a:gd name="T26" fmla="*/ 142 w 21600"/>
                <a:gd name="T27" fmla="*/ 37 h 21600"/>
                <a:gd name="T28" fmla="*/ 170 w 21600"/>
                <a:gd name="T29" fmla="*/ 37 h 21600"/>
                <a:gd name="T30" fmla="*/ 170 w 21600"/>
                <a:gd name="T31" fmla="*/ 54 h 21600"/>
                <a:gd name="T32" fmla="*/ 208 w 21600"/>
                <a:gd name="T33" fmla="*/ 54 h 21600"/>
                <a:gd name="T34" fmla="*/ 198 w 21600"/>
                <a:gd name="T35" fmla="*/ 74 h 21600"/>
                <a:gd name="T36" fmla="*/ 208 w 21600"/>
                <a:gd name="T37" fmla="*/ 82 h 21600"/>
                <a:gd name="T38" fmla="*/ 236 w 21600"/>
                <a:gd name="T39" fmla="*/ 82 h 21600"/>
                <a:gd name="T40" fmla="*/ 246 w 21600"/>
                <a:gd name="T41" fmla="*/ 74 h 21600"/>
                <a:gd name="T42" fmla="*/ 274 w 21600"/>
                <a:gd name="T43" fmla="*/ 74 h 21600"/>
                <a:gd name="T44" fmla="*/ 274 w 21600"/>
                <a:gd name="T45" fmla="*/ 82 h 21600"/>
                <a:gd name="T46" fmla="*/ 292 w 21600"/>
                <a:gd name="T47" fmla="*/ 92 h 21600"/>
                <a:gd name="T48" fmla="*/ 292 w 21600"/>
                <a:gd name="T49" fmla="*/ 102 h 21600"/>
                <a:gd name="T50" fmla="*/ 320 w 21600"/>
                <a:gd name="T51" fmla="*/ 102 h 21600"/>
                <a:gd name="T52" fmla="*/ 330 w 21600"/>
                <a:gd name="T53" fmla="*/ 92 h 21600"/>
                <a:gd name="T54" fmla="*/ 340 w 21600"/>
                <a:gd name="T55" fmla="*/ 102 h 21600"/>
                <a:gd name="T56" fmla="*/ 340 w 21600"/>
                <a:gd name="T57" fmla="*/ 119 h 21600"/>
                <a:gd name="T58" fmla="*/ 348 w 21600"/>
                <a:gd name="T59" fmla="*/ 136 h 21600"/>
                <a:gd name="T60" fmla="*/ 340 w 21600"/>
                <a:gd name="T61" fmla="*/ 156 h 21600"/>
                <a:gd name="T62" fmla="*/ 310 w 21600"/>
                <a:gd name="T63" fmla="*/ 156 h 21600"/>
                <a:gd name="T64" fmla="*/ 302 w 21600"/>
                <a:gd name="T65" fmla="*/ 146 h 21600"/>
                <a:gd name="T66" fmla="*/ 292 w 21600"/>
                <a:gd name="T67" fmla="*/ 156 h 21600"/>
                <a:gd name="T68" fmla="*/ 254 w 21600"/>
                <a:gd name="T69" fmla="*/ 146 h 21600"/>
                <a:gd name="T70" fmla="*/ 236 w 21600"/>
                <a:gd name="T71" fmla="*/ 146 h 21600"/>
                <a:gd name="T72" fmla="*/ 208 w 21600"/>
                <a:gd name="T73" fmla="*/ 136 h 21600"/>
                <a:gd name="T74" fmla="*/ 198 w 21600"/>
                <a:gd name="T75" fmla="*/ 136 h 21600"/>
                <a:gd name="T76" fmla="*/ 198 w 21600"/>
                <a:gd name="T77" fmla="*/ 129 h 21600"/>
                <a:gd name="T78" fmla="*/ 180 w 21600"/>
                <a:gd name="T79" fmla="*/ 119 h 21600"/>
                <a:gd name="T80" fmla="*/ 150 w 21600"/>
                <a:gd name="T81" fmla="*/ 129 h 21600"/>
                <a:gd name="T82" fmla="*/ 150 w 21600"/>
                <a:gd name="T83" fmla="*/ 119 h 21600"/>
                <a:gd name="T84" fmla="*/ 122 w 21600"/>
                <a:gd name="T85" fmla="*/ 119 h 21600"/>
                <a:gd name="T86" fmla="*/ 114 w 21600"/>
                <a:gd name="T87" fmla="*/ 109 h 21600"/>
                <a:gd name="T88" fmla="*/ 94 w 21600"/>
                <a:gd name="T89" fmla="*/ 109 h 21600"/>
                <a:gd name="T90" fmla="*/ 76 w 21600"/>
                <a:gd name="T91" fmla="*/ 102 h 21600"/>
                <a:gd name="T92" fmla="*/ 66 w 21600"/>
                <a:gd name="T93" fmla="*/ 92 h 21600"/>
                <a:gd name="T94" fmla="*/ 48 w 21600"/>
                <a:gd name="T95" fmla="*/ 82 h 21600"/>
                <a:gd name="T96" fmla="*/ 28 w 21600"/>
                <a:gd name="T97" fmla="*/ 74 h 21600"/>
                <a:gd name="T98" fmla="*/ 20 w 21600"/>
                <a:gd name="T99" fmla="*/ 74 h 21600"/>
                <a:gd name="T100" fmla="*/ 10 w 21600"/>
                <a:gd name="T101" fmla="*/ 64 h 21600"/>
                <a:gd name="T102" fmla="*/ 0 w 21600"/>
                <a:gd name="T103" fmla="*/ 64 h 21600"/>
                <a:gd name="T104" fmla="*/ 0 w 21600"/>
                <a:gd name="T105" fmla="*/ 54 h 21600"/>
                <a:gd name="T106" fmla="*/ 10 w 21600"/>
                <a:gd name="T107" fmla="*/ 45 h 21600"/>
                <a:gd name="T108" fmla="*/ 10 w 21600"/>
                <a:gd name="T109" fmla="*/ 0 h 21600"/>
                <a:gd name="T110" fmla="*/ 10 w 21600"/>
                <a:gd name="T111" fmla="*/ 0 h 2160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1600" h="21600">
                  <a:moveTo>
                    <a:pt x="631" y="0"/>
                  </a:moveTo>
                  <a:lnTo>
                    <a:pt x="1734" y="0"/>
                  </a:lnTo>
                  <a:lnTo>
                    <a:pt x="1734" y="1371"/>
                  </a:lnTo>
                  <a:lnTo>
                    <a:pt x="2365" y="1371"/>
                  </a:lnTo>
                  <a:lnTo>
                    <a:pt x="2996" y="0"/>
                  </a:lnTo>
                  <a:lnTo>
                    <a:pt x="3469" y="0"/>
                  </a:lnTo>
                  <a:lnTo>
                    <a:pt x="4730" y="1371"/>
                  </a:lnTo>
                  <a:lnTo>
                    <a:pt x="5834" y="1371"/>
                  </a:lnTo>
                  <a:lnTo>
                    <a:pt x="6464" y="3771"/>
                  </a:lnTo>
                  <a:lnTo>
                    <a:pt x="7568" y="3771"/>
                  </a:lnTo>
                  <a:lnTo>
                    <a:pt x="8199" y="5143"/>
                  </a:lnTo>
                  <a:lnTo>
                    <a:pt x="8199" y="6171"/>
                  </a:lnTo>
                  <a:lnTo>
                    <a:pt x="8829" y="6171"/>
                  </a:lnTo>
                  <a:lnTo>
                    <a:pt x="8829" y="5143"/>
                  </a:lnTo>
                  <a:lnTo>
                    <a:pt x="10564" y="5143"/>
                  </a:lnTo>
                  <a:lnTo>
                    <a:pt x="10564" y="7543"/>
                  </a:lnTo>
                  <a:lnTo>
                    <a:pt x="12928" y="7543"/>
                  </a:lnTo>
                  <a:lnTo>
                    <a:pt x="12298" y="10286"/>
                  </a:lnTo>
                  <a:lnTo>
                    <a:pt x="12928" y="11314"/>
                  </a:lnTo>
                  <a:lnTo>
                    <a:pt x="14663" y="11314"/>
                  </a:lnTo>
                  <a:lnTo>
                    <a:pt x="15293" y="10286"/>
                  </a:lnTo>
                  <a:lnTo>
                    <a:pt x="17028" y="10286"/>
                  </a:lnTo>
                  <a:lnTo>
                    <a:pt x="17028" y="11314"/>
                  </a:lnTo>
                  <a:lnTo>
                    <a:pt x="18131" y="12686"/>
                  </a:lnTo>
                  <a:lnTo>
                    <a:pt x="18131" y="14057"/>
                  </a:lnTo>
                  <a:lnTo>
                    <a:pt x="19866" y="14057"/>
                  </a:lnTo>
                  <a:lnTo>
                    <a:pt x="20496" y="12686"/>
                  </a:lnTo>
                  <a:lnTo>
                    <a:pt x="21127" y="14057"/>
                  </a:lnTo>
                  <a:lnTo>
                    <a:pt x="21127" y="16457"/>
                  </a:lnTo>
                  <a:lnTo>
                    <a:pt x="21600" y="18857"/>
                  </a:lnTo>
                  <a:lnTo>
                    <a:pt x="21127" y="21600"/>
                  </a:lnTo>
                  <a:lnTo>
                    <a:pt x="19235" y="21600"/>
                  </a:lnTo>
                  <a:lnTo>
                    <a:pt x="18762" y="20229"/>
                  </a:lnTo>
                  <a:lnTo>
                    <a:pt x="18131" y="21600"/>
                  </a:lnTo>
                  <a:lnTo>
                    <a:pt x="15766" y="20229"/>
                  </a:lnTo>
                  <a:lnTo>
                    <a:pt x="14663" y="20229"/>
                  </a:lnTo>
                  <a:lnTo>
                    <a:pt x="12928" y="18857"/>
                  </a:lnTo>
                  <a:lnTo>
                    <a:pt x="12298" y="18857"/>
                  </a:lnTo>
                  <a:lnTo>
                    <a:pt x="12298" y="17829"/>
                  </a:lnTo>
                  <a:lnTo>
                    <a:pt x="11194" y="16457"/>
                  </a:lnTo>
                  <a:lnTo>
                    <a:pt x="9302" y="17829"/>
                  </a:lnTo>
                  <a:lnTo>
                    <a:pt x="9302" y="16457"/>
                  </a:lnTo>
                  <a:lnTo>
                    <a:pt x="7568" y="16457"/>
                  </a:lnTo>
                  <a:lnTo>
                    <a:pt x="7095" y="15086"/>
                  </a:lnTo>
                  <a:lnTo>
                    <a:pt x="5834" y="15086"/>
                  </a:lnTo>
                  <a:lnTo>
                    <a:pt x="4730" y="14057"/>
                  </a:lnTo>
                  <a:lnTo>
                    <a:pt x="4099" y="12686"/>
                  </a:lnTo>
                  <a:lnTo>
                    <a:pt x="2996" y="11314"/>
                  </a:lnTo>
                  <a:lnTo>
                    <a:pt x="1734" y="10286"/>
                  </a:lnTo>
                  <a:lnTo>
                    <a:pt x="1261" y="10286"/>
                  </a:lnTo>
                  <a:lnTo>
                    <a:pt x="631" y="8914"/>
                  </a:lnTo>
                  <a:lnTo>
                    <a:pt x="0" y="8914"/>
                  </a:lnTo>
                  <a:lnTo>
                    <a:pt x="0" y="7543"/>
                  </a:lnTo>
                  <a:lnTo>
                    <a:pt x="631" y="6171"/>
                  </a:lnTo>
                  <a:lnTo>
                    <a:pt x="631" y="0"/>
                  </a:lnTo>
                  <a:close/>
                  <a:moveTo>
                    <a:pt x="631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18" name="AutoShape 32"/>
            <p:cNvSpPr>
              <a:spLocks/>
            </p:cNvSpPr>
            <p:nvPr/>
          </p:nvSpPr>
          <p:spPr bwMode="auto">
            <a:xfrm>
              <a:off x="9339" y="3218"/>
              <a:ext cx="581" cy="559"/>
            </a:xfrm>
            <a:custGeom>
              <a:avLst/>
              <a:gdLst>
                <a:gd name="T0" fmla="*/ 355 w 21600"/>
                <a:gd name="T1" fmla="*/ 532 h 21600"/>
                <a:gd name="T2" fmla="*/ 421 w 21600"/>
                <a:gd name="T3" fmla="*/ 522 h 21600"/>
                <a:gd name="T4" fmla="*/ 441 w 21600"/>
                <a:gd name="T5" fmla="*/ 512 h 21600"/>
                <a:gd name="T6" fmla="*/ 421 w 21600"/>
                <a:gd name="T7" fmla="*/ 467 h 21600"/>
                <a:gd name="T8" fmla="*/ 393 w 21600"/>
                <a:gd name="T9" fmla="*/ 430 h 21600"/>
                <a:gd name="T10" fmla="*/ 375 w 21600"/>
                <a:gd name="T11" fmla="*/ 403 h 21600"/>
                <a:gd name="T12" fmla="*/ 411 w 21600"/>
                <a:gd name="T13" fmla="*/ 376 h 21600"/>
                <a:gd name="T14" fmla="*/ 459 w 21600"/>
                <a:gd name="T15" fmla="*/ 376 h 21600"/>
                <a:gd name="T16" fmla="*/ 497 w 21600"/>
                <a:gd name="T17" fmla="*/ 329 h 21600"/>
                <a:gd name="T18" fmla="*/ 535 w 21600"/>
                <a:gd name="T19" fmla="*/ 284 h 21600"/>
                <a:gd name="T20" fmla="*/ 543 w 21600"/>
                <a:gd name="T21" fmla="*/ 255 h 21600"/>
                <a:gd name="T22" fmla="*/ 571 w 21600"/>
                <a:gd name="T23" fmla="*/ 200 h 21600"/>
                <a:gd name="T24" fmla="*/ 543 w 21600"/>
                <a:gd name="T25" fmla="*/ 183 h 21600"/>
                <a:gd name="T26" fmla="*/ 515 w 21600"/>
                <a:gd name="T27" fmla="*/ 163 h 21600"/>
                <a:gd name="T28" fmla="*/ 487 w 21600"/>
                <a:gd name="T29" fmla="*/ 119 h 21600"/>
                <a:gd name="T30" fmla="*/ 487 w 21600"/>
                <a:gd name="T31" fmla="*/ 92 h 21600"/>
                <a:gd name="T32" fmla="*/ 497 w 21600"/>
                <a:gd name="T33" fmla="*/ 64 h 21600"/>
                <a:gd name="T34" fmla="*/ 477 w 21600"/>
                <a:gd name="T35" fmla="*/ 54 h 21600"/>
                <a:gd name="T36" fmla="*/ 431 w 21600"/>
                <a:gd name="T37" fmla="*/ 35 h 21600"/>
                <a:gd name="T38" fmla="*/ 449 w 21600"/>
                <a:gd name="T39" fmla="*/ 0 h 21600"/>
                <a:gd name="T40" fmla="*/ 393 w 21600"/>
                <a:gd name="T41" fmla="*/ 7 h 21600"/>
                <a:gd name="T42" fmla="*/ 393 w 21600"/>
                <a:gd name="T43" fmla="*/ 54 h 21600"/>
                <a:gd name="T44" fmla="*/ 383 w 21600"/>
                <a:gd name="T45" fmla="*/ 99 h 21600"/>
                <a:gd name="T46" fmla="*/ 337 w 21600"/>
                <a:gd name="T47" fmla="*/ 119 h 21600"/>
                <a:gd name="T48" fmla="*/ 355 w 21600"/>
                <a:gd name="T49" fmla="*/ 146 h 21600"/>
                <a:gd name="T50" fmla="*/ 327 w 21600"/>
                <a:gd name="T51" fmla="*/ 163 h 21600"/>
                <a:gd name="T52" fmla="*/ 310 w 21600"/>
                <a:gd name="T53" fmla="*/ 210 h 21600"/>
                <a:gd name="T54" fmla="*/ 289 w 21600"/>
                <a:gd name="T55" fmla="*/ 210 h 21600"/>
                <a:gd name="T56" fmla="*/ 271 w 21600"/>
                <a:gd name="T57" fmla="*/ 228 h 21600"/>
                <a:gd name="T58" fmla="*/ 233 w 21600"/>
                <a:gd name="T59" fmla="*/ 247 h 21600"/>
                <a:gd name="T60" fmla="*/ 216 w 21600"/>
                <a:gd name="T61" fmla="*/ 292 h 21600"/>
                <a:gd name="T62" fmla="*/ 206 w 21600"/>
                <a:gd name="T63" fmla="*/ 312 h 21600"/>
                <a:gd name="T64" fmla="*/ 101 w 21600"/>
                <a:gd name="T65" fmla="*/ 319 h 21600"/>
                <a:gd name="T66" fmla="*/ 28 w 21600"/>
                <a:gd name="T67" fmla="*/ 339 h 21600"/>
                <a:gd name="T68" fmla="*/ 46 w 21600"/>
                <a:gd name="T69" fmla="*/ 356 h 21600"/>
                <a:gd name="T70" fmla="*/ 74 w 21600"/>
                <a:gd name="T71" fmla="*/ 376 h 21600"/>
                <a:gd name="T72" fmla="*/ 94 w 21600"/>
                <a:gd name="T73" fmla="*/ 393 h 21600"/>
                <a:gd name="T74" fmla="*/ 112 w 21600"/>
                <a:gd name="T75" fmla="*/ 440 h 21600"/>
                <a:gd name="T76" fmla="*/ 63 w 21600"/>
                <a:gd name="T77" fmla="*/ 448 h 21600"/>
                <a:gd name="T78" fmla="*/ 63 w 21600"/>
                <a:gd name="T79" fmla="*/ 505 h 21600"/>
                <a:gd name="T80" fmla="*/ 122 w 21600"/>
                <a:gd name="T81" fmla="*/ 485 h 21600"/>
                <a:gd name="T82" fmla="*/ 140 w 21600"/>
                <a:gd name="T83" fmla="*/ 485 h 21600"/>
                <a:gd name="T84" fmla="*/ 167 w 21600"/>
                <a:gd name="T85" fmla="*/ 495 h 21600"/>
                <a:gd name="T86" fmla="*/ 261 w 21600"/>
                <a:gd name="T87" fmla="*/ 495 h 21600"/>
                <a:gd name="T88" fmla="*/ 282 w 21600"/>
                <a:gd name="T89" fmla="*/ 512 h 21600"/>
                <a:gd name="T90" fmla="*/ 299 w 21600"/>
                <a:gd name="T91" fmla="*/ 549 h 21600"/>
                <a:gd name="T92" fmla="*/ 337 w 21600"/>
                <a:gd name="T93" fmla="*/ 559 h 2160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21600" h="21600">
                  <a:moveTo>
                    <a:pt x="12545" y="21600"/>
                  </a:moveTo>
                  <a:lnTo>
                    <a:pt x="12545" y="21218"/>
                  </a:lnTo>
                  <a:lnTo>
                    <a:pt x="13205" y="20549"/>
                  </a:lnTo>
                  <a:lnTo>
                    <a:pt x="14620" y="20549"/>
                  </a:lnTo>
                  <a:lnTo>
                    <a:pt x="15280" y="20166"/>
                  </a:lnTo>
                  <a:lnTo>
                    <a:pt x="15658" y="20166"/>
                  </a:lnTo>
                  <a:lnTo>
                    <a:pt x="16035" y="20549"/>
                  </a:lnTo>
                  <a:lnTo>
                    <a:pt x="16412" y="20166"/>
                  </a:lnTo>
                  <a:lnTo>
                    <a:pt x="16412" y="19784"/>
                  </a:lnTo>
                  <a:lnTo>
                    <a:pt x="16035" y="18733"/>
                  </a:lnTo>
                  <a:lnTo>
                    <a:pt x="15658" y="18350"/>
                  </a:lnTo>
                  <a:lnTo>
                    <a:pt x="15658" y="18064"/>
                  </a:lnTo>
                  <a:lnTo>
                    <a:pt x="14997" y="18064"/>
                  </a:lnTo>
                  <a:lnTo>
                    <a:pt x="14620" y="17299"/>
                  </a:lnTo>
                  <a:lnTo>
                    <a:pt x="14620" y="16630"/>
                  </a:lnTo>
                  <a:lnTo>
                    <a:pt x="13583" y="16630"/>
                  </a:lnTo>
                  <a:lnTo>
                    <a:pt x="13583" y="15579"/>
                  </a:lnTo>
                  <a:lnTo>
                    <a:pt x="13960" y="15579"/>
                  </a:lnTo>
                  <a:lnTo>
                    <a:pt x="14243" y="14814"/>
                  </a:lnTo>
                  <a:lnTo>
                    <a:pt x="14620" y="14527"/>
                  </a:lnTo>
                  <a:lnTo>
                    <a:pt x="15280" y="14527"/>
                  </a:lnTo>
                  <a:lnTo>
                    <a:pt x="15280" y="14814"/>
                  </a:lnTo>
                  <a:lnTo>
                    <a:pt x="16035" y="14814"/>
                  </a:lnTo>
                  <a:lnTo>
                    <a:pt x="17072" y="14527"/>
                  </a:lnTo>
                  <a:lnTo>
                    <a:pt x="17450" y="14145"/>
                  </a:lnTo>
                  <a:lnTo>
                    <a:pt x="17733" y="13476"/>
                  </a:lnTo>
                  <a:lnTo>
                    <a:pt x="18487" y="12712"/>
                  </a:lnTo>
                  <a:lnTo>
                    <a:pt x="18487" y="12329"/>
                  </a:lnTo>
                  <a:lnTo>
                    <a:pt x="19525" y="11278"/>
                  </a:lnTo>
                  <a:lnTo>
                    <a:pt x="19902" y="10991"/>
                  </a:lnTo>
                  <a:lnTo>
                    <a:pt x="19525" y="10609"/>
                  </a:lnTo>
                  <a:lnTo>
                    <a:pt x="19902" y="10227"/>
                  </a:lnTo>
                  <a:lnTo>
                    <a:pt x="20185" y="9844"/>
                  </a:lnTo>
                  <a:lnTo>
                    <a:pt x="20185" y="8506"/>
                  </a:lnTo>
                  <a:lnTo>
                    <a:pt x="20562" y="7742"/>
                  </a:lnTo>
                  <a:lnTo>
                    <a:pt x="21223" y="7742"/>
                  </a:lnTo>
                  <a:lnTo>
                    <a:pt x="21600" y="7359"/>
                  </a:lnTo>
                  <a:lnTo>
                    <a:pt x="21600" y="7073"/>
                  </a:lnTo>
                  <a:lnTo>
                    <a:pt x="20185" y="7073"/>
                  </a:lnTo>
                  <a:lnTo>
                    <a:pt x="20185" y="6690"/>
                  </a:lnTo>
                  <a:lnTo>
                    <a:pt x="19525" y="6308"/>
                  </a:lnTo>
                  <a:lnTo>
                    <a:pt x="19148" y="6308"/>
                  </a:lnTo>
                  <a:lnTo>
                    <a:pt x="18487" y="6021"/>
                  </a:lnTo>
                  <a:lnTo>
                    <a:pt x="18487" y="5257"/>
                  </a:lnTo>
                  <a:lnTo>
                    <a:pt x="18110" y="4588"/>
                  </a:lnTo>
                  <a:lnTo>
                    <a:pt x="17733" y="3823"/>
                  </a:lnTo>
                  <a:lnTo>
                    <a:pt x="17733" y="3536"/>
                  </a:lnTo>
                  <a:lnTo>
                    <a:pt x="18110" y="3536"/>
                  </a:lnTo>
                  <a:lnTo>
                    <a:pt x="18110" y="3154"/>
                  </a:lnTo>
                  <a:lnTo>
                    <a:pt x="18487" y="2772"/>
                  </a:lnTo>
                  <a:lnTo>
                    <a:pt x="18487" y="2485"/>
                  </a:lnTo>
                  <a:lnTo>
                    <a:pt x="18110" y="2485"/>
                  </a:lnTo>
                  <a:lnTo>
                    <a:pt x="18110" y="2103"/>
                  </a:lnTo>
                  <a:lnTo>
                    <a:pt x="17733" y="2103"/>
                  </a:lnTo>
                  <a:lnTo>
                    <a:pt x="17072" y="1720"/>
                  </a:lnTo>
                  <a:lnTo>
                    <a:pt x="17072" y="1338"/>
                  </a:lnTo>
                  <a:lnTo>
                    <a:pt x="16035" y="1338"/>
                  </a:lnTo>
                  <a:lnTo>
                    <a:pt x="16035" y="669"/>
                  </a:lnTo>
                  <a:lnTo>
                    <a:pt x="16695" y="287"/>
                  </a:lnTo>
                  <a:lnTo>
                    <a:pt x="16695" y="0"/>
                  </a:lnTo>
                  <a:lnTo>
                    <a:pt x="15280" y="0"/>
                  </a:lnTo>
                  <a:lnTo>
                    <a:pt x="14997" y="287"/>
                  </a:lnTo>
                  <a:lnTo>
                    <a:pt x="14620" y="287"/>
                  </a:lnTo>
                  <a:lnTo>
                    <a:pt x="14243" y="669"/>
                  </a:lnTo>
                  <a:lnTo>
                    <a:pt x="13960" y="1051"/>
                  </a:lnTo>
                  <a:lnTo>
                    <a:pt x="14620" y="2103"/>
                  </a:lnTo>
                  <a:lnTo>
                    <a:pt x="14997" y="2485"/>
                  </a:lnTo>
                  <a:lnTo>
                    <a:pt x="13960" y="3536"/>
                  </a:lnTo>
                  <a:lnTo>
                    <a:pt x="14243" y="3823"/>
                  </a:lnTo>
                  <a:lnTo>
                    <a:pt x="14243" y="4205"/>
                  </a:lnTo>
                  <a:lnTo>
                    <a:pt x="13960" y="4588"/>
                  </a:lnTo>
                  <a:lnTo>
                    <a:pt x="12545" y="4588"/>
                  </a:lnTo>
                  <a:lnTo>
                    <a:pt x="12545" y="5257"/>
                  </a:lnTo>
                  <a:lnTo>
                    <a:pt x="12922" y="5257"/>
                  </a:lnTo>
                  <a:lnTo>
                    <a:pt x="13205" y="5639"/>
                  </a:lnTo>
                  <a:lnTo>
                    <a:pt x="13205" y="6021"/>
                  </a:lnTo>
                  <a:lnTo>
                    <a:pt x="12545" y="6021"/>
                  </a:lnTo>
                  <a:lnTo>
                    <a:pt x="12168" y="6308"/>
                  </a:lnTo>
                  <a:lnTo>
                    <a:pt x="12168" y="8124"/>
                  </a:lnTo>
                  <a:lnTo>
                    <a:pt x="11790" y="8506"/>
                  </a:lnTo>
                  <a:lnTo>
                    <a:pt x="11507" y="8124"/>
                  </a:lnTo>
                  <a:lnTo>
                    <a:pt x="11507" y="8506"/>
                  </a:lnTo>
                  <a:lnTo>
                    <a:pt x="10753" y="8506"/>
                  </a:lnTo>
                  <a:lnTo>
                    <a:pt x="10753" y="8124"/>
                  </a:lnTo>
                  <a:lnTo>
                    <a:pt x="10470" y="8506"/>
                  </a:lnTo>
                  <a:lnTo>
                    <a:pt x="9715" y="8793"/>
                  </a:lnTo>
                  <a:lnTo>
                    <a:pt x="10093" y="8793"/>
                  </a:lnTo>
                  <a:lnTo>
                    <a:pt x="9338" y="9558"/>
                  </a:lnTo>
                  <a:lnTo>
                    <a:pt x="9055" y="9175"/>
                  </a:lnTo>
                  <a:lnTo>
                    <a:pt x="8678" y="9558"/>
                  </a:lnTo>
                  <a:lnTo>
                    <a:pt x="8300" y="9844"/>
                  </a:lnTo>
                  <a:lnTo>
                    <a:pt x="8017" y="10227"/>
                  </a:lnTo>
                  <a:lnTo>
                    <a:pt x="8017" y="11278"/>
                  </a:lnTo>
                  <a:lnTo>
                    <a:pt x="8300" y="11660"/>
                  </a:lnTo>
                  <a:lnTo>
                    <a:pt x="8017" y="11660"/>
                  </a:lnTo>
                  <a:lnTo>
                    <a:pt x="7640" y="12042"/>
                  </a:lnTo>
                  <a:lnTo>
                    <a:pt x="5565" y="12042"/>
                  </a:lnTo>
                  <a:lnTo>
                    <a:pt x="5188" y="12329"/>
                  </a:lnTo>
                  <a:lnTo>
                    <a:pt x="3773" y="12329"/>
                  </a:lnTo>
                  <a:lnTo>
                    <a:pt x="2075" y="12712"/>
                  </a:lnTo>
                  <a:lnTo>
                    <a:pt x="0" y="12042"/>
                  </a:lnTo>
                  <a:lnTo>
                    <a:pt x="1038" y="13094"/>
                  </a:lnTo>
                  <a:lnTo>
                    <a:pt x="1038" y="13476"/>
                  </a:lnTo>
                  <a:lnTo>
                    <a:pt x="1321" y="13763"/>
                  </a:lnTo>
                  <a:lnTo>
                    <a:pt x="1698" y="13763"/>
                  </a:lnTo>
                  <a:lnTo>
                    <a:pt x="2075" y="14145"/>
                  </a:lnTo>
                  <a:lnTo>
                    <a:pt x="2735" y="14145"/>
                  </a:lnTo>
                  <a:lnTo>
                    <a:pt x="2735" y="14527"/>
                  </a:lnTo>
                  <a:lnTo>
                    <a:pt x="3113" y="14527"/>
                  </a:lnTo>
                  <a:lnTo>
                    <a:pt x="3113" y="14814"/>
                  </a:lnTo>
                  <a:lnTo>
                    <a:pt x="3490" y="15196"/>
                  </a:lnTo>
                  <a:lnTo>
                    <a:pt x="3490" y="15865"/>
                  </a:lnTo>
                  <a:lnTo>
                    <a:pt x="4150" y="15865"/>
                  </a:lnTo>
                  <a:lnTo>
                    <a:pt x="4150" y="17012"/>
                  </a:lnTo>
                  <a:lnTo>
                    <a:pt x="3773" y="16630"/>
                  </a:lnTo>
                  <a:lnTo>
                    <a:pt x="2735" y="17012"/>
                  </a:lnTo>
                  <a:lnTo>
                    <a:pt x="2358" y="17299"/>
                  </a:lnTo>
                  <a:lnTo>
                    <a:pt x="2075" y="17299"/>
                  </a:lnTo>
                  <a:lnTo>
                    <a:pt x="2075" y="19497"/>
                  </a:lnTo>
                  <a:lnTo>
                    <a:pt x="2358" y="19497"/>
                  </a:lnTo>
                  <a:lnTo>
                    <a:pt x="2735" y="19115"/>
                  </a:lnTo>
                  <a:lnTo>
                    <a:pt x="4528" y="19115"/>
                  </a:lnTo>
                  <a:lnTo>
                    <a:pt x="4528" y="18733"/>
                  </a:lnTo>
                  <a:lnTo>
                    <a:pt x="4810" y="18733"/>
                  </a:lnTo>
                  <a:lnTo>
                    <a:pt x="5188" y="19115"/>
                  </a:lnTo>
                  <a:lnTo>
                    <a:pt x="5188" y="18733"/>
                  </a:lnTo>
                  <a:lnTo>
                    <a:pt x="5565" y="18733"/>
                  </a:lnTo>
                  <a:lnTo>
                    <a:pt x="5565" y="19115"/>
                  </a:lnTo>
                  <a:lnTo>
                    <a:pt x="6225" y="19115"/>
                  </a:lnTo>
                  <a:lnTo>
                    <a:pt x="6603" y="18733"/>
                  </a:lnTo>
                  <a:lnTo>
                    <a:pt x="9338" y="18733"/>
                  </a:lnTo>
                  <a:lnTo>
                    <a:pt x="9715" y="19115"/>
                  </a:lnTo>
                  <a:lnTo>
                    <a:pt x="9715" y="19497"/>
                  </a:lnTo>
                  <a:lnTo>
                    <a:pt x="10470" y="19497"/>
                  </a:lnTo>
                  <a:lnTo>
                    <a:pt x="10470" y="19784"/>
                  </a:lnTo>
                  <a:lnTo>
                    <a:pt x="10753" y="20166"/>
                  </a:lnTo>
                  <a:lnTo>
                    <a:pt x="10753" y="20835"/>
                  </a:lnTo>
                  <a:lnTo>
                    <a:pt x="11130" y="21218"/>
                  </a:lnTo>
                  <a:lnTo>
                    <a:pt x="11790" y="21218"/>
                  </a:lnTo>
                  <a:lnTo>
                    <a:pt x="12168" y="21600"/>
                  </a:lnTo>
                  <a:lnTo>
                    <a:pt x="12545" y="21600"/>
                  </a:lnTo>
                  <a:close/>
                  <a:moveTo>
                    <a:pt x="125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19" name="AutoShape 33"/>
            <p:cNvSpPr>
              <a:spLocks/>
            </p:cNvSpPr>
            <p:nvPr/>
          </p:nvSpPr>
          <p:spPr bwMode="auto">
            <a:xfrm>
              <a:off x="9770" y="3189"/>
              <a:ext cx="309" cy="220"/>
            </a:xfrm>
            <a:custGeom>
              <a:avLst/>
              <a:gdLst>
                <a:gd name="T0" fmla="*/ 149 w 21600"/>
                <a:gd name="T1" fmla="*/ 220 h 21600"/>
                <a:gd name="T2" fmla="*/ 177 w 21600"/>
                <a:gd name="T3" fmla="*/ 193 h 21600"/>
                <a:gd name="T4" fmla="*/ 187 w 21600"/>
                <a:gd name="T5" fmla="*/ 185 h 21600"/>
                <a:gd name="T6" fmla="*/ 198 w 21600"/>
                <a:gd name="T7" fmla="*/ 176 h 21600"/>
                <a:gd name="T8" fmla="*/ 205 w 21600"/>
                <a:gd name="T9" fmla="*/ 176 h 21600"/>
                <a:gd name="T10" fmla="*/ 225 w 21600"/>
                <a:gd name="T11" fmla="*/ 193 h 21600"/>
                <a:gd name="T12" fmla="*/ 233 w 21600"/>
                <a:gd name="T13" fmla="*/ 185 h 21600"/>
                <a:gd name="T14" fmla="*/ 253 w 21600"/>
                <a:gd name="T15" fmla="*/ 193 h 21600"/>
                <a:gd name="T16" fmla="*/ 253 w 21600"/>
                <a:gd name="T17" fmla="*/ 203 h 21600"/>
                <a:gd name="T18" fmla="*/ 263 w 21600"/>
                <a:gd name="T19" fmla="*/ 203 h 21600"/>
                <a:gd name="T20" fmla="*/ 281 w 21600"/>
                <a:gd name="T21" fmla="*/ 213 h 21600"/>
                <a:gd name="T22" fmla="*/ 291 w 21600"/>
                <a:gd name="T23" fmla="*/ 203 h 21600"/>
                <a:gd name="T24" fmla="*/ 309 w 21600"/>
                <a:gd name="T25" fmla="*/ 203 h 21600"/>
                <a:gd name="T26" fmla="*/ 299 w 21600"/>
                <a:gd name="T27" fmla="*/ 185 h 21600"/>
                <a:gd name="T28" fmla="*/ 299 w 21600"/>
                <a:gd name="T29" fmla="*/ 166 h 21600"/>
                <a:gd name="T30" fmla="*/ 291 w 21600"/>
                <a:gd name="T31" fmla="*/ 166 h 21600"/>
                <a:gd name="T32" fmla="*/ 281 w 21600"/>
                <a:gd name="T33" fmla="*/ 148 h 21600"/>
                <a:gd name="T34" fmla="*/ 281 w 21600"/>
                <a:gd name="T35" fmla="*/ 129 h 21600"/>
                <a:gd name="T36" fmla="*/ 271 w 21600"/>
                <a:gd name="T37" fmla="*/ 121 h 21600"/>
                <a:gd name="T38" fmla="*/ 263 w 21600"/>
                <a:gd name="T39" fmla="*/ 121 h 21600"/>
                <a:gd name="T40" fmla="*/ 253 w 21600"/>
                <a:gd name="T41" fmla="*/ 101 h 21600"/>
                <a:gd name="T42" fmla="*/ 243 w 21600"/>
                <a:gd name="T43" fmla="*/ 94 h 21600"/>
                <a:gd name="T44" fmla="*/ 225 w 21600"/>
                <a:gd name="T45" fmla="*/ 84 h 21600"/>
                <a:gd name="T46" fmla="*/ 205 w 21600"/>
                <a:gd name="T47" fmla="*/ 64 h 21600"/>
                <a:gd name="T48" fmla="*/ 167 w 21600"/>
                <a:gd name="T49" fmla="*/ 64 h 21600"/>
                <a:gd name="T50" fmla="*/ 167 w 21600"/>
                <a:gd name="T51" fmla="*/ 57 h 21600"/>
                <a:gd name="T52" fmla="*/ 160 w 21600"/>
                <a:gd name="T53" fmla="*/ 57 h 21600"/>
                <a:gd name="T54" fmla="*/ 160 w 21600"/>
                <a:gd name="T55" fmla="*/ 47 h 21600"/>
                <a:gd name="T56" fmla="*/ 132 w 21600"/>
                <a:gd name="T57" fmla="*/ 20 h 21600"/>
                <a:gd name="T58" fmla="*/ 122 w 21600"/>
                <a:gd name="T59" fmla="*/ 0 h 21600"/>
                <a:gd name="T60" fmla="*/ 94 w 21600"/>
                <a:gd name="T61" fmla="*/ 0 h 21600"/>
                <a:gd name="T62" fmla="*/ 94 w 21600"/>
                <a:gd name="T63" fmla="*/ 10 h 21600"/>
                <a:gd name="T64" fmla="*/ 84 w 21600"/>
                <a:gd name="T65" fmla="*/ 0 h 21600"/>
                <a:gd name="T66" fmla="*/ 73 w 21600"/>
                <a:gd name="T67" fmla="*/ 0 h 21600"/>
                <a:gd name="T68" fmla="*/ 66 w 21600"/>
                <a:gd name="T69" fmla="*/ 20 h 21600"/>
                <a:gd name="T70" fmla="*/ 46 w 21600"/>
                <a:gd name="T71" fmla="*/ 20 h 21600"/>
                <a:gd name="T72" fmla="*/ 18 w 21600"/>
                <a:gd name="T73" fmla="*/ 30 h 21600"/>
                <a:gd name="T74" fmla="*/ 18 w 21600"/>
                <a:gd name="T75" fmla="*/ 37 h 21600"/>
                <a:gd name="T76" fmla="*/ 0 w 21600"/>
                <a:gd name="T77" fmla="*/ 47 h 21600"/>
                <a:gd name="T78" fmla="*/ 0 w 21600"/>
                <a:gd name="T79" fmla="*/ 64 h 21600"/>
                <a:gd name="T80" fmla="*/ 28 w 21600"/>
                <a:gd name="T81" fmla="*/ 64 h 21600"/>
                <a:gd name="T82" fmla="*/ 28 w 21600"/>
                <a:gd name="T83" fmla="*/ 74 h 21600"/>
                <a:gd name="T84" fmla="*/ 46 w 21600"/>
                <a:gd name="T85" fmla="*/ 84 h 21600"/>
                <a:gd name="T86" fmla="*/ 56 w 21600"/>
                <a:gd name="T87" fmla="*/ 84 h 21600"/>
                <a:gd name="T88" fmla="*/ 56 w 21600"/>
                <a:gd name="T89" fmla="*/ 94 h 21600"/>
                <a:gd name="T90" fmla="*/ 66 w 21600"/>
                <a:gd name="T91" fmla="*/ 94 h 21600"/>
                <a:gd name="T92" fmla="*/ 66 w 21600"/>
                <a:gd name="T93" fmla="*/ 101 h 21600"/>
                <a:gd name="T94" fmla="*/ 56 w 21600"/>
                <a:gd name="T95" fmla="*/ 111 h 21600"/>
                <a:gd name="T96" fmla="*/ 56 w 21600"/>
                <a:gd name="T97" fmla="*/ 121 h 21600"/>
                <a:gd name="T98" fmla="*/ 46 w 21600"/>
                <a:gd name="T99" fmla="*/ 121 h 21600"/>
                <a:gd name="T100" fmla="*/ 46 w 21600"/>
                <a:gd name="T101" fmla="*/ 129 h 21600"/>
                <a:gd name="T102" fmla="*/ 56 w 21600"/>
                <a:gd name="T103" fmla="*/ 148 h 21600"/>
                <a:gd name="T104" fmla="*/ 66 w 21600"/>
                <a:gd name="T105" fmla="*/ 166 h 21600"/>
                <a:gd name="T106" fmla="*/ 66 w 21600"/>
                <a:gd name="T107" fmla="*/ 185 h 21600"/>
                <a:gd name="T108" fmla="*/ 84 w 21600"/>
                <a:gd name="T109" fmla="*/ 193 h 21600"/>
                <a:gd name="T110" fmla="*/ 94 w 21600"/>
                <a:gd name="T111" fmla="*/ 193 h 21600"/>
                <a:gd name="T112" fmla="*/ 111 w 21600"/>
                <a:gd name="T113" fmla="*/ 203 h 21600"/>
                <a:gd name="T114" fmla="*/ 111 w 21600"/>
                <a:gd name="T115" fmla="*/ 213 h 21600"/>
                <a:gd name="T116" fmla="*/ 149 w 21600"/>
                <a:gd name="T117" fmla="*/ 213 h 21600"/>
                <a:gd name="T118" fmla="*/ 149 w 21600"/>
                <a:gd name="T119" fmla="*/ 220 h 21600"/>
                <a:gd name="T120" fmla="*/ 149 w 21600"/>
                <a:gd name="T121" fmla="*/ 220 h 216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600" h="21600">
                  <a:moveTo>
                    <a:pt x="10446" y="21600"/>
                  </a:moveTo>
                  <a:lnTo>
                    <a:pt x="12393" y="18930"/>
                  </a:lnTo>
                  <a:lnTo>
                    <a:pt x="13102" y="18202"/>
                  </a:lnTo>
                  <a:lnTo>
                    <a:pt x="13810" y="17231"/>
                  </a:lnTo>
                  <a:lnTo>
                    <a:pt x="14341" y="17231"/>
                  </a:lnTo>
                  <a:lnTo>
                    <a:pt x="15757" y="18930"/>
                  </a:lnTo>
                  <a:lnTo>
                    <a:pt x="16289" y="18202"/>
                  </a:lnTo>
                  <a:lnTo>
                    <a:pt x="17705" y="18930"/>
                  </a:lnTo>
                  <a:lnTo>
                    <a:pt x="17705" y="19901"/>
                  </a:lnTo>
                  <a:lnTo>
                    <a:pt x="18413" y="19901"/>
                  </a:lnTo>
                  <a:lnTo>
                    <a:pt x="19652" y="20872"/>
                  </a:lnTo>
                  <a:lnTo>
                    <a:pt x="20361" y="19901"/>
                  </a:lnTo>
                  <a:lnTo>
                    <a:pt x="21600" y="19901"/>
                  </a:lnTo>
                  <a:lnTo>
                    <a:pt x="20892" y="18202"/>
                  </a:lnTo>
                  <a:lnTo>
                    <a:pt x="20892" y="16261"/>
                  </a:lnTo>
                  <a:lnTo>
                    <a:pt x="20361" y="16261"/>
                  </a:lnTo>
                  <a:lnTo>
                    <a:pt x="19652" y="14562"/>
                  </a:lnTo>
                  <a:lnTo>
                    <a:pt x="19652" y="12620"/>
                  </a:lnTo>
                  <a:lnTo>
                    <a:pt x="18944" y="11892"/>
                  </a:lnTo>
                  <a:lnTo>
                    <a:pt x="18413" y="11892"/>
                  </a:lnTo>
                  <a:lnTo>
                    <a:pt x="17705" y="9951"/>
                  </a:lnTo>
                  <a:lnTo>
                    <a:pt x="16997" y="9222"/>
                  </a:lnTo>
                  <a:lnTo>
                    <a:pt x="15757" y="8252"/>
                  </a:lnTo>
                  <a:lnTo>
                    <a:pt x="14341" y="6310"/>
                  </a:lnTo>
                  <a:lnTo>
                    <a:pt x="11685" y="6310"/>
                  </a:lnTo>
                  <a:lnTo>
                    <a:pt x="11685" y="5582"/>
                  </a:lnTo>
                  <a:lnTo>
                    <a:pt x="11154" y="5582"/>
                  </a:lnTo>
                  <a:lnTo>
                    <a:pt x="11154" y="4611"/>
                  </a:lnTo>
                  <a:lnTo>
                    <a:pt x="9207" y="1942"/>
                  </a:lnTo>
                  <a:lnTo>
                    <a:pt x="8498" y="0"/>
                  </a:lnTo>
                  <a:lnTo>
                    <a:pt x="6551" y="0"/>
                  </a:lnTo>
                  <a:lnTo>
                    <a:pt x="6551" y="971"/>
                  </a:lnTo>
                  <a:lnTo>
                    <a:pt x="5843" y="0"/>
                  </a:lnTo>
                  <a:lnTo>
                    <a:pt x="5134" y="0"/>
                  </a:lnTo>
                  <a:lnTo>
                    <a:pt x="4603" y="1942"/>
                  </a:lnTo>
                  <a:lnTo>
                    <a:pt x="3187" y="1942"/>
                  </a:lnTo>
                  <a:lnTo>
                    <a:pt x="1239" y="2912"/>
                  </a:lnTo>
                  <a:lnTo>
                    <a:pt x="1239" y="3640"/>
                  </a:lnTo>
                  <a:lnTo>
                    <a:pt x="0" y="4611"/>
                  </a:lnTo>
                  <a:lnTo>
                    <a:pt x="0" y="6310"/>
                  </a:lnTo>
                  <a:lnTo>
                    <a:pt x="1948" y="6310"/>
                  </a:lnTo>
                  <a:lnTo>
                    <a:pt x="1948" y="7281"/>
                  </a:lnTo>
                  <a:lnTo>
                    <a:pt x="3187" y="8252"/>
                  </a:lnTo>
                  <a:lnTo>
                    <a:pt x="3895" y="8252"/>
                  </a:lnTo>
                  <a:lnTo>
                    <a:pt x="3895" y="9222"/>
                  </a:lnTo>
                  <a:lnTo>
                    <a:pt x="4603" y="9222"/>
                  </a:lnTo>
                  <a:lnTo>
                    <a:pt x="4603" y="9951"/>
                  </a:lnTo>
                  <a:lnTo>
                    <a:pt x="3895" y="10921"/>
                  </a:lnTo>
                  <a:lnTo>
                    <a:pt x="3895" y="11892"/>
                  </a:lnTo>
                  <a:lnTo>
                    <a:pt x="3187" y="11892"/>
                  </a:lnTo>
                  <a:lnTo>
                    <a:pt x="3187" y="12620"/>
                  </a:lnTo>
                  <a:lnTo>
                    <a:pt x="3895" y="14562"/>
                  </a:lnTo>
                  <a:lnTo>
                    <a:pt x="4603" y="16261"/>
                  </a:lnTo>
                  <a:lnTo>
                    <a:pt x="4603" y="18202"/>
                  </a:lnTo>
                  <a:lnTo>
                    <a:pt x="5843" y="18930"/>
                  </a:lnTo>
                  <a:lnTo>
                    <a:pt x="6551" y="18930"/>
                  </a:lnTo>
                  <a:lnTo>
                    <a:pt x="7790" y="19901"/>
                  </a:lnTo>
                  <a:lnTo>
                    <a:pt x="7790" y="20872"/>
                  </a:lnTo>
                  <a:lnTo>
                    <a:pt x="10446" y="20872"/>
                  </a:lnTo>
                  <a:lnTo>
                    <a:pt x="10446" y="21600"/>
                  </a:lnTo>
                  <a:close/>
                  <a:moveTo>
                    <a:pt x="10446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20" name="AutoShape 34"/>
            <p:cNvSpPr>
              <a:spLocks/>
            </p:cNvSpPr>
            <p:nvPr/>
          </p:nvSpPr>
          <p:spPr bwMode="auto">
            <a:xfrm>
              <a:off x="9301" y="3134"/>
              <a:ext cx="553" cy="413"/>
            </a:xfrm>
            <a:custGeom>
              <a:avLst/>
              <a:gdLst>
                <a:gd name="T0" fmla="*/ 507 w 21600"/>
                <a:gd name="T1" fmla="*/ 37 h 21600"/>
                <a:gd name="T2" fmla="*/ 535 w 21600"/>
                <a:gd name="T3" fmla="*/ 37 h 21600"/>
                <a:gd name="T4" fmla="*/ 535 w 21600"/>
                <a:gd name="T5" fmla="*/ 54 h 21600"/>
                <a:gd name="T6" fmla="*/ 515 w 21600"/>
                <a:gd name="T7" fmla="*/ 74 h 21600"/>
                <a:gd name="T8" fmla="*/ 441 w 21600"/>
                <a:gd name="T9" fmla="*/ 92 h 21600"/>
                <a:gd name="T10" fmla="*/ 413 w 21600"/>
                <a:gd name="T11" fmla="*/ 111 h 21600"/>
                <a:gd name="T12" fmla="*/ 413 w 21600"/>
                <a:gd name="T13" fmla="*/ 176 h 21600"/>
                <a:gd name="T14" fmla="*/ 413 w 21600"/>
                <a:gd name="T15" fmla="*/ 203 h 21600"/>
                <a:gd name="T16" fmla="*/ 386 w 21600"/>
                <a:gd name="T17" fmla="*/ 220 h 21600"/>
                <a:gd name="T18" fmla="*/ 375 w 21600"/>
                <a:gd name="T19" fmla="*/ 240 h 21600"/>
                <a:gd name="T20" fmla="*/ 355 w 21600"/>
                <a:gd name="T21" fmla="*/ 304 h 21600"/>
                <a:gd name="T22" fmla="*/ 327 w 21600"/>
                <a:gd name="T23" fmla="*/ 304 h 21600"/>
                <a:gd name="T24" fmla="*/ 299 w 21600"/>
                <a:gd name="T25" fmla="*/ 312 h 21600"/>
                <a:gd name="T26" fmla="*/ 282 w 21600"/>
                <a:gd name="T27" fmla="*/ 321 h 21600"/>
                <a:gd name="T28" fmla="*/ 254 w 21600"/>
                <a:gd name="T29" fmla="*/ 349 h 21600"/>
                <a:gd name="T30" fmla="*/ 254 w 21600"/>
                <a:gd name="T31" fmla="*/ 386 h 21600"/>
                <a:gd name="T32" fmla="*/ 178 w 21600"/>
                <a:gd name="T33" fmla="*/ 403 h 21600"/>
                <a:gd name="T34" fmla="*/ 38 w 21600"/>
                <a:gd name="T35" fmla="*/ 396 h 21600"/>
                <a:gd name="T36" fmla="*/ 66 w 21600"/>
                <a:gd name="T37" fmla="*/ 339 h 21600"/>
                <a:gd name="T38" fmla="*/ 28 w 21600"/>
                <a:gd name="T39" fmla="*/ 312 h 21600"/>
                <a:gd name="T40" fmla="*/ 28 w 21600"/>
                <a:gd name="T41" fmla="*/ 294 h 21600"/>
                <a:gd name="T42" fmla="*/ 8 w 21600"/>
                <a:gd name="T43" fmla="*/ 247 h 21600"/>
                <a:gd name="T44" fmla="*/ 8 w 21600"/>
                <a:gd name="T45" fmla="*/ 220 h 21600"/>
                <a:gd name="T46" fmla="*/ 8 w 21600"/>
                <a:gd name="T47" fmla="*/ 193 h 21600"/>
                <a:gd name="T48" fmla="*/ 8 w 21600"/>
                <a:gd name="T49" fmla="*/ 183 h 21600"/>
                <a:gd name="T50" fmla="*/ 18 w 21600"/>
                <a:gd name="T51" fmla="*/ 156 h 21600"/>
                <a:gd name="T52" fmla="*/ 66 w 21600"/>
                <a:gd name="T53" fmla="*/ 148 h 21600"/>
                <a:gd name="T54" fmla="*/ 94 w 21600"/>
                <a:gd name="T55" fmla="*/ 148 h 21600"/>
                <a:gd name="T56" fmla="*/ 94 w 21600"/>
                <a:gd name="T57" fmla="*/ 129 h 21600"/>
                <a:gd name="T58" fmla="*/ 132 w 21600"/>
                <a:gd name="T59" fmla="*/ 111 h 21600"/>
                <a:gd name="T60" fmla="*/ 150 w 21600"/>
                <a:gd name="T61" fmla="*/ 84 h 21600"/>
                <a:gd name="T62" fmla="*/ 188 w 21600"/>
                <a:gd name="T63" fmla="*/ 54 h 21600"/>
                <a:gd name="T64" fmla="*/ 254 w 21600"/>
                <a:gd name="T65" fmla="*/ 64 h 21600"/>
                <a:gd name="T66" fmla="*/ 271 w 21600"/>
                <a:gd name="T67" fmla="*/ 74 h 21600"/>
                <a:gd name="T68" fmla="*/ 309 w 21600"/>
                <a:gd name="T69" fmla="*/ 64 h 21600"/>
                <a:gd name="T70" fmla="*/ 327 w 21600"/>
                <a:gd name="T71" fmla="*/ 64 h 21600"/>
                <a:gd name="T72" fmla="*/ 365 w 21600"/>
                <a:gd name="T73" fmla="*/ 47 h 21600"/>
                <a:gd name="T74" fmla="*/ 375 w 21600"/>
                <a:gd name="T75" fmla="*/ 0 h 21600"/>
                <a:gd name="T76" fmla="*/ 403 w 21600"/>
                <a:gd name="T77" fmla="*/ 10 h 21600"/>
                <a:gd name="T78" fmla="*/ 413 w 21600"/>
                <a:gd name="T79" fmla="*/ 74 h 21600"/>
                <a:gd name="T80" fmla="*/ 449 w 21600"/>
                <a:gd name="T81" fmla="*/ 84 h 21600"/>
                <a:gd name="T82" fmla="*/ 469 w 21600"/>
                <a:gd name="T83" fmla="*/ 64 h 21600"/>
                <a:gd name="T84" fmla="*/ 479 w 21600"/>
                <a:gd name="T85" fmla="*/ 54 h 2160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21600" h="21600">
                  <a:moveTo>
                    <a:pt x="18727" y="2846"/>
                  </a:moveTo>
                  <a:lnTo>
                    <a:pt x="19420" y="2457"/>
                  </a:lnTo>
                  <a:lnTo>
                    <a:pt x="19817" y="1940"/>
                  </a:lnTo>
                  <a:lnTo>
                    <a:pt x="19817" y="2457"/>
                  </a:lnTo>
                  <a:lnTo>
                    <a:pt x="20510" y="2457"/>
                  </a:lnTo>
                  <a:lnTo>
                    <a:pt x="20906" y="1940"/>
                  </a:lnTo>
                  <a:lnTo>
                    <a:pt x="21600" y="1940"/>
                  </a:lnTo>
                  <a:lnTo>
                    <a:pt x="21600" y="2457"/>
                  </a:lnTo>
                  <a:lnTo>
                    <a:pt x="20906" y="2846"/>
                  </a:lnTo>
                  <a:lnTo>
                    <a:pt x="21204" y="2846"/>
                  </a:lnTo>
                  <a:lnTo>
                    <a:pt x="20906" y="3880"/>
                  </a:lnTo>
                  <a:lnTo>
                    <a:pt x="20114" y="3880"/>
                  </a:lnTo>
                  <a:lnTo>
                    <a:pt x="18727" y="4398"/>
                  </a:lnTo>
                  <a:lnTo>
                    <a:pt x="17538" y="4398"/>
                  </a:lnTo>
                  <a:lnTo>
                    <a:pt x="17240" y="4786"/>
                  </a:lnTo>
                  <a:lnTo>
                    <a:pt x="16844" y="4786"/>
                  </a:lnTo>
                  <a:lnTo>
                    <a:pt x="16448" y="5303"/>
                  </a:lnTo>
                  <a:lnTo>
                    <a:pt x="16150" y="5820"/>
                  </a:lnTo>
                  <a:lnTo>
                    <a:pt x="16844" y="7243"/>
                  </a:lnTo>
                  <a:lnTo>
                    <a:pt x="17240" y="7760"/>
                  </a:lnTo>
                  <a:lnTo>
                    <a:pt x="16150" y="9183"/>
                  </a:lnTo>
                  <a:lnTo>
                    <a:pt x="16448" y="9571"/>
                  </a:lnTo>
                  <a:lnTo>
                    <a:pt x="16448" y="10089"/>
                  </a:lnTo>
                  <a:lnTo>
                    <a:pt x="16150" y="10606"/>
                  </a:lnTo>
                  <a:lnTo>
                    <a:pt x="14664" y="10606"/>
                  </a:lnTo>
                  <a:lnTo>
                    <a:pt x="14664" y="11511"/>
                  </a:lnTo>
                  <a:lnTo>
                    <a:pt x="15061" y="11511"/>
                  </a:lnTo>
                  <a:lnTo>
                    <a:pt x="15358" y="12029"/>
                  </a:lnTo>
                  <a:lnTo>
                    <a:pt x="15358" y="12546"/>
                  </a:lnTo>
                  <a:lnTo>
                    <a:pt x="14664" y="12546"/>
                  </a:lnTo>
                  <a:lnTo>
                    <a:pt x="14268" y="12934"/>
                  </a:lnTo>
                  <a:lnTo>
                    <a:pt x="14268" y="15392"/>
                  </a:lnTo>
                  <a:lnTo>
                    <a:pt x="13872" y="15909"/>
                  </a:lnTo>
                  <a:lnTo>
                    <a:pt x="13574" y="15392"/>
                  </a:lnTo>
                  <a:lnTo>
                    <a:pt x="13574" y="15909"/>
                  </a:lnTo>
                  <a:lnTo>
                    <a:pt x="12782" y="15909"/>
                  </a:lnTo>
                  <a:lnTo>
                    <a:pt x="12782" y="15392"/>
                  </a:lnTo>
                  <a:lnTo>
                    <a:pt x="12484" y="15909"/>
                  </a:lnTo>
                  <a:lnTo>
                    <a:pt x="11692" y="16297"/>
                  </a:lnTo>
                  <a:lnTo>
                    <a:pt x="12088" y="16297"/>
                  </a:lnTo>
                  <a:lnTo>
                    <a:pt x="11295" y="17332"/>
                  </a:lnTo>
                  <a:lnTo>
                    <a:pt x="10998" y="16814"/>
                  </a:lnTo>
                  <a:lnTo>
                    <a:pt x="10602" y="17332"/>
                  </a:lnTo>
                  <a:lnTo>
                    <a:pt x="10206" y="17720"/>
                  </a:lnTo>
                  <a:lnTo>
                    <a:pt x="9908" y="18237"/>
                  </a:lnTo>
                  <a:lnTo>
                    <a:pt x="9908" y="19660"/>
                  </a:lnTo>
                  <a:lnTo>
                    <a:pt x="10206" y="20177"/>
                  </a:lnTo>
                  <a:lnTo>
                    <a:pt x="9908" y="20177"/>
                  </a:lnTo>
                  <a:lnTo>
                    <a:pt x="9512" y="20695"/>
                  </a:lnTo>
                  <a:lnTo>
                    <a:pt x="7332" y="20695"/>
                  </a:lnTo>
                  <a:lnTo>
                    <a:pt x="6936" y="21083"/>
                  </a:lnTo>
                  <a:lnTo>
                    <a:pt x="5450" y="21083"/>
                  </a:lnTo>
                  <a:lnTo>
                    <a:pt x="3666" y="21600"/>
                  </a:lnTo>
                  <a:lnTo>
                    <a:pt x="1486" y="20695"/>
                  </a:lnTo>
                  <a:lnTo>
                    <a:pt x="2873" y="18754"/>
                  </a:lnTo>
                  <a:lnTo>
                    <a:pt x="2873" y="18237"/>
                  </a:lnTo>
                  <a:lnTo>
                    <a:pt x="2576" y="17720"/>
                  </a:lnTo>
                  <a:lnTo>
                    <a:pt x="2873" y="17332"/>
                  </a:lnTo>
                  <a:lnTo>
                    <a:pt x="2576" y="16297"/>
                  </a:lnTo>
                  <a:lnTo>
                    <a:pt x="1090" y="16297"/>
                  </a:lnTo>
                  <a:lnTo>
                    <a:pt x="1090" y="15909"/>
                  </a:lnTo>
                  <a:lnTo>
                    <a:pt x="694" y="15392"/>
                  </a:lnTo>
                  <a:lnTo>
                    <a:pt x="1090" y="15392"/>
                  </a:lnTo>
                  <a:lnTo>
                    <a:pt x="694" y="14357"/>
                  </a:lnTo>
                  <a:lnTo>
                    <a:pt x="297" y="13451"/>
                  </a:lnTo>
                  <a:lnTo>
                    <a:pt x="297" y="12934"/>
                  </a:lnTo>
                  <a:lnTo>
                    <a:pt x="694" y="12029"/>
                  </a:lnTo>
                  <a:lnTo>
                    <a:pt x="297" y="12029"/>
                  </a:lnTo>
                  <a:lnTo>
                    <a:pt x="297" y="11511"/>
                  </a:lnTo>
                  <a:lnTo>
                    <a:pt x="0" y="10994"/>
                  </a:lnTo>
                  <a:lnTo>
                    <a:pt x="0" y="10606"/>
                  </a:lnTo>
                  <a:lnTo>
                    <a:pt x="297" y="10089"/>
                  </a:lnTo>
                  <a:lnTo>
                    <a:pt x="0" y="10089"/>
                  </a:lnTo>
                  <a:lnTo>
                    <a:pt x="0" y="9571"/>
                  </a:lnTo>
                  <a:lnTo>
                    <a:pt x="297" y="9571"/>
                  </a:lnTo>
                  <a:lnTo>
                    <a:pt x="694" y="9183"/>
                  </a:lnTo>
                  <a:lnTo>
                    <a:pt x="297" y="8666"/>
                  </a:lnTo>
                  <a:lnTo>
                    <a:pt x="694" y="8149"/>
                  </a:lnTo>
                  <a:lnTo>
                    <a:pt x="694" y="7243"/>
                  </a:lnTo>
                  <a:lnTo>
                    <a:pt x="1090" y="7760"/>
                  </a:lnTo>
                  <a:lnTo>
                    <a:pt x="2576" y="7760"/>
                  </a:lnTo>
                  <a:lnTo>
                    <a:pt x="2576" y="8149"/>
                  </a:lnTo>
                  <a:lnTo>
                    <a:pt x="3270" y="8149"/>
                  </a:lnTo>
                  <a:lnTo>
                    <a:pt x="3666" y="7760"/>
                  </a:lnTo>
                  <a:lnTo>
                    <a:pt x="3666" y="7243"/>
                  </a:lnTo>
                  <a:lnTo>
                    <a:pt x="3963" y="7243"/>
                  </a:lnTo>
                  <a:lnTo>
                    <a:pt x="3666" y="6726"/>
                  </a:lnTo>
                  <a:lnTo>
                    <a:pt x="4360" y="6726"/>
                  </a:lnTo>
                  <a:lnTo>
                    <a:pt x="5152" y="6208"/>
                  </a:lnTo>
                  <a:lnTo>
                    <a:pt x="5152" y="5820"/>
                  </a:lnTo>
                  <a:lnTo>
                    <a:pt x="5450" y="5820"/>
                  </a:lnTo>
                  <a:lnTo>
                    <a:pt x="5450" y="4786"/>
                  </a:lnTo>
                  <a:lnTo>
                    <a:pt x="5846" y="4398"/>
                  </a:lnTo>
                  <a:lnTo>
                    <a:pt x="5846" y="3363"/>
                  </a:lnTo>
                  <a:lnTo>
                    <a:pt x="6539" y="3363"/>
                  </a:lnTo>
                  <a:lnTo>
                    <a:pt x="7332" y="2846"/>
                  </a:lnTo>
                  <a:lnTo>
                    <a:pt x="9116" y="2846"/>
                  </a:lnTo>
                  <a:lnTo>
                    <a:pt x="9512" y="3363"/>
                  </a:lnTo>
                  <a:lnTo>
                    <a:pt x="9908" y="3363"/>
                  </a:lnTo>
                  <a:lnTo>
                    <a:pt x="9908" y="2846"/>
                  </a:lnTo>
                  <a:lnTo>
                    <a:pt x="10206" y="3363"/>
                  </a:lnTo>
                  <a:lnTo>
                    <a:pt x="10602" y="3880"/>
                  </a:lnTo>
                  <a:lnTo>
                    <a:pt x="11295" y="3880"/>
                  </a:lnTo>
                  <a:lnTo>
                    <a:pt x="11692" y="3363"/>
                  </a:lnTo>
                  <a:lnTo>
                    <a:pt x="12088" y="3363"/>
                  </a:lnTo>
                  <a:lnTo>
                    <a:pt x="12088" y="2846"/>
                  </a:lnTo>
                  <a:lnTo>
                    <a:pt x="12484" y="2846"/>
                  </a:lnTo>
                  <a:lnTo>
                    <a:pt x="12782" y="3363"/>
                  </a:lnTo>
                  <a:lnTo>
                    <a:pt x="13178" y="3363"/>
                  </a:lnTo>
                  <a:lnTo>
                    <a:pt x="13178" y="2457"/>
                  </a:lnTo>
                  <a:lnTo>
                    <a:pt x="14268" y="2457"/>
                  </a:lnTo>
                  <a:lnTo>
                    <a:pt x="14268" y="1423"/>
                  </a:lnTo>
                  <a:lnTo>
                    <a:pt x="14664" y="1035"/>
                  </a:lnTo>
                  <a:lnTo>
                    <a:pt x="14664" y="0"/>
                  </a:lnTo>
                  <a:lnTo>
                    <a:pt x="15358" y="0"/>
                  </a:lnTo>
                  <a:lnTo>
                    <a:pt x="15358" y="517"/>
                  </a:lnTo>
                  <a:lnTo>
                    <a:pt x="15754" y="517"/>
                  </a:lnTo>
                  <a:lnTo>
                    <a:pt x="15754" y="1423"/>
                  </a:lnTo>
                  <a:lnTo>
                    <a:pt x="16150" y="1423"/>
                  </a:lnTo>
                  <a:lnTo>
                    <a:pt x="16150" y="3880"/>
                  </a:lnTo>
                  <a:lnTo>
                    <a:pt x="16448" y="3880"/>
                  </a:lnTo>
                  <a:lnTo>
                    <a:pt x="16448" y="4398"/>
                  </a:lnTo>
                  <a:lnTo>
                    <a:pt x="17538" y="4398"/>
                  </a:lnTo>
                  <a:lnTo>
                    <a:pt x="17538" y="3880"/>
                  </a:lnTo>
                  <a:lnTo>
                    <a:pt x="17934" y="3880"/>
                  </a:lnTo>
                  <a:lnTo>
                    <a:pt x="18330" y="3363"/>
                  </a:lnTo>
                  <a:lnTo>
                    <a:pt x="18330" y="2846"/>
                  </a:lnTo>
                  <a:lnTo>
                    <a:pt x="18727" y="2846"/>
                  </a:lnTo>
                  <a:close/>
                  <a:moveTo>
                    <a:pt x="18727" y="284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21" name="AutoShape 35"/>
            <p:cNvSpPr>
              <a:spLocks/>
            </p:cNvSpPr>
            <p:nvPr/>
          </p:nvSpPr>
          <p:spPr bwMode="auto">
            <a:xfrm>
              <a:off x="7139" y="2264"/>
              <a:ext cx="264" cy="183"/>
            </a:xfrm>
            <a:custGeom>
              <a:avLst/>
              <a:gdLst>
                <a:gd name="T0" fmla="*/ 207 w 21600"/>
                <a:gd name="T1" fmla="*/ 174 h 21600"/>
                <a:gd name="T2" fmla="*/ 207 w 21600"/>
                <a:gd name="T3" fmla="*/ 165 h 21600"/>
                <a:gd name="T4" fmla="*/ 189 w 21600"/>
                <a:gd name="T5" fmla="*/ 165 h 21600"/>
                <a:gd name="T6" fmla="*/ 189 w 21600"/>
                <a:gd name="T7" fmla="*/ 174 h 21600"/>
                <a:gd name="T8" fmla="*/ 245 w 21600"/>
                <a:gd name="T9" fmla="*/ 146 h 21600"/>
                <a:gd name="T10" fmla="*/ 245 w 21600"/>
                <a:gd name="T11" fmla="*/ 128 h 21600"/>
                <a:gd name="T12" fmla="*/ 170 w 21600"/>
                <a:gd name="T13" fmla="*/ 110 h 21600"/>
                <a:gd name="T14" fmla="*/ 141 w 21600"/>
                <a:gd name="T15" fmla="*/ 137 h 21600"/>
                <a:gd name="T16" fmla="*/ 123 w 21600"/>
                <a:gd name="T17" fmla="*/ 128 h 21600"/>
                <a:gd name="T18" fmla="*/ 123 w 21600"/>
                <a:gd name="T19" fmla="*/ 110 h 21600"/>
                <a:gd name="T20" fmla="*/ 132 w 21600"/>
                <a:gd name="T21" fmla="*/ 110 h 21600"/>
                <a:gd name="T22" fmla="*/ 141 w 21600"/>
                <a:gd name="T23" fmla="*/ 110 h 21600"/>
                <a:gd name="T24" fmla="*/ 151 w 21600"/>
                <a:gd name="T25" fmla="*/ 92 h 21600"/>
                <a:gd name="T26" fmla="*/ 160 w 21600"/>
                <a:gd name="T27" fmla="*/ 119 h 21600"/>
                <a:gd name="T28" fmla="*/ 160 w 21600"/>
                <a:gd name="T29" fmla="*/ 128 h 21600"/>
                <a:gd name="T30" fmla="*/ 141 w 21600"/>
                <a:gd name="T31" fmla="*/ 146 h 21600"/>
                <a:gd name="T32" fmla="*/ 160 w 21600"/>
                <a:gd name="T33" fmla="*/ 146 h 21600"/>
                <a:gd name="T34" fmla="*/ 123 w 21600"/>
                <a:gd name="T35" fmla="*/ 146 h 21600"/>
                <a:gd name="T36" fmla="*/ 141 w 21600"/>
                <a:gd name="T37" fmla="*/ 146 h 21600"/>
                <a:gd name="T38" fmla="*/ 141 w 21600"/>
                <a:gd name="T39" fmla="*/ 156 h 21600"/>
                <a:gd name="T40" fmla="*/ 132 w 21600"/>
                <a:gd name="T41" fmla="*/ 165 h 21600"/>
                <a:gd name="T42" fmla="*/ 113 w 21600"/>
                <a:gd name="T43" fmla="*/ 156 h 21600"/>
                <a:gd name="T44" fmla="*/ 85 w 21600"/>
                <a:gd name="T45" fmla="*/ 110 h 21600"/>
                <a:gd name="T46" fmla="*/ 94 w 21600"/>
                <a:gd name="T47" fmla="*/ 110 h 21600"/>
                <a:gd name="T48" fmla="*/ 94 w 21600"/>
                <a:gd name="T49" fmla="*/ 156 h 21600"/>
                <a:gd name="T50" fmla="*/ 94 w 21600"/>
                <a:gd name="T51" fmla="*/ 156 h 21600"/>
                <a:gd name="T52" fmla="*/ 104 w 21600"/>
                <a:gd name="T53" fmla="*/ 137 h 21600"/>
                <a:gd name="T54" fmla="*/ 94 w 21600"/>
                <a:gd name="T55" fmla="*/ 119 h 21600"/>
                <a:gd name="T56" fmla="*/ 85 w 21600"/>
                <a:gd name="T57" fmla="*/ 146 h 21600"/>
                <a:gd name="T58" fmla="*/ 66 w 21600"/>
                <a:gd name="T59" fmla="*/ 128 h 21600"/>
                <a:gd name="T60" fmla="*/ 113 w 21600"/>
                <a:gd name="T61" fmla="*/ 18 h 21600"/>
                <a:gd name="T62" fmla="*/ 28 w 21600"/>
                <a:gd name="T63" fmla="*/ 55 h 21600"/>
                <a:gd name="T64" fmla="*/ 28 w 21600"/>
                <a:gd name="T65" fmla="*/ 64 h 21600"/>
                <a:gd name="T66" fmla="*/ 19 w 21600"/>
                <a:gd name="T67" fmla="*/ 55 h 21600"/>
                <a:gd name="T68" fmla="*/ 57 w 21600"/>
                <a:gd name="T69" fmla="*/ 46 h 21600"/>
                <a:gd name="T70" fmla="*/ 75 w 21600"/>
                <a:gd name="T71" fmla="*/ 46 h 21600"/>
                <a:gd name="T72" fmla="*/ 85 w 21600"/>
                <a:gd name="T73" fmla="*/ 9 h 21600"/>
                <a:gd name="T74" fmla="*/ 66 w 21600"/>
                <a:gd name="T75" fmla="*/ 18 h 21600"/>
                <a:gd name="T76" fmla="*/ 47 w 21600"/>
                <a:gd name="T77" fmla="*/ 37 h 21600"/>
                <a:gd name="T78" fmla="*/ 19 w 21600"/>
                <a:gd name="T79" fmla="*/ 46 h 21600"/>
                <a:gd name="T80" fmla="*/ 9 w 21600"/>
                <a:gd name="T81" fmla="*/ 55 h 21600"/>
                <a:gd name="T82" fmla="*/ 57 w 21600"/>
                <a:gd name="T83" fmla="*/ 146 h 21600"/>
                <a:gd name="T84" fmla="*/ 57 w 21600"/>
                <a:gd name="T85" fmla="*/ 137 h 21600"/>
                <a:gd name="T86" fmla="*/ 66 w 21600"/>
                <a:gd name="T87" fmla="*/ 110 h 21600"/>
                <a:gd name="T88" fmla="*/ 85 w 21600"/>
                <a:gd name="T89" fmla="*/ 101 h 21600"/>
                <a:gd name="T90" fmla="*/ 94 w 21600"/>
                <a:gd name="T91" fmla="*/ 82 h 21600"/>
                <a:gd name="T92" fmla="*/ 104 w 21600"/>
                <a:gd name="T93" fmla="*/ 82 h 21600"/>
                <a:gd name="T94" fmla="*/ 85 w 21600"/>
                <a:gd name="T95" fmla="*/ 73 h 21600"/>
                <a:gd name="T96" fmla="*/ 75 w 21600"/>
                <a:gd name="T97" fmla="*/ 55 h 21600"/>
                <a:gd name="T98" fmla="*/ 47 w 21600"/>
                <a:gd name="T99" fmla="*/ 46 h 21600"/>
                <a:gd name="T100" fmla="*/ 47 w 21600"/>
                <a:gd name="T101" fmla="*/ 64 h 21600"/>
                <a:gd name="T102" fmla="*/ 38 w 21600"/>
                <a:gd name="T103" fmla="*/ 73 h 21600"/>
                <a:gd name="T104" fmla="*/ 38 w 21600"/>
                <a:gd name="T105" fmla="*/ 55 h 21600"/>
                <a:gd name="T106" fmla="*/ 19 w 21600"/>
                <a:gd name="T107" fmla="*/ 73 h 21600"/>
                <a:gd name="T108" fmla="*/ 9 w 21600"/>
                <a:gd name="T109" fmla="*/ 82 h 21600"/>
                <a:gd name="T110" fmla="*/ 0 w 21600"/>
                <a:gd name="T111" fmla="*/ 92 h 21600"/>
                <a:gd name="T112" fmla="*/ 0 w 21600"/>
                <a:gd name="T113" fmla="*/ 110 h 21600"/>
                <a:gd name="T114" fmla="*/ 19 w 21600"/>
                <a:gd name="T115" fmla="*/ 128 h 21600"/>
                <a:gd name="T116" fmla="*/ 28 w 21600"/>
                <a:gd name="T117" fmla="*/ 146 h 21600"/>
                <a:gd name="T118" fmla="*/ 57 w 21600"/>
                <a:gd name="T119" fmla="*/ 156 h 216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600" h="21600">
                  <a:moveTo>
                    <a:pt x="15429" y="20520"/>
                  </a:moveTo>
                  <a:cubicBezTo>
                    <a:pt x="15429" y="21600"/>
                    <a:pt x="15429" y="21600"/>
                    <a:pt x="15429" y="21600"/>
                  </a:cubicBezTo>
                  <a:cubicBezTo>
                    <a:pt x="16200" y="21600"/>
                    <a:pt x="16200" y="21600"/>
                    <a:pt x="16200" y="2160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20520"/>
                    <a:pt x="16971" y="20520"/>
                    <a:pt x="16971" y="20520"/>
                  </a:cubicBezTo>
                  <a:cubicBezTo>
                    <a:pt x="16971" y="19440"/>
                    <a:pt x="16971" y="19440"/>
                    <a:pt x="16971" y="19440"/>
                  </a:cubicBezTo>
                  <a:cubicBezTo>
                    <a:pt x="16971" y="19440"/>
                    <a:pt x="16971" y="19440"/>
                    <a:pt x="16971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6200" y="19440"/>
                    <a:pt x="16200" y="19440"/>
                    <a:pt x="16200" y="19440"/>
                  </a:cubicBezTo>
                  <a:cubicBezTo>
                    <a:pt x="15429" y="20520"/>
                    <a:pt x="15429" y="20520"/>
                    <a:pt x="15429" y="20520"/>
                  </a:cubicBezTo>
                  <a:cubicBezTo>
                    <a:pt x="15429" y="20520"/>
                    <a:pt x="15429" y="20520"/>
                    <a:pt x="15429" y="20520"/>
                  </a:cubicBezTo>
                  <a:close/>
                  <a:moveTo>
                    <a:pt x="20057" y="15120"/>
                  </a:moveTo>
                  <a:cubicBezTo>
                    <a:pt x="20057" y="16200"/>
                    <a:pt x="20057" y="16200"/>
                    <a:pt x="20057" y="16200"/>
                  </a:cubicBezTo>
                  <a:cubicBezTo>
                    <a:pt x="20057" y="17280"/>
                    <a:pt x="20057" y="17280"/>
                    <a:pt x="20057" y="17280"/>
                  </a:cubicBezTo>
                  <a:cubicBezTo>
                    <a:pt x="21600" y="17280"/>
                    <a:pt x="21600" y="17280"/>
                    <a:pt x="21600" y="17280"/>
                  </a:cubicBezTo>
                  <a:cubicBezTo>
                    <a:pt x="21600" y="16200"/>
                    <a:pt x="21600" y="16200"/>
                    <a:pt x="21600" y="16200"/>
                  </a:cubicBezTo>
                  <a:cubicBezTo>
                    <a:pt x="20829" y="15120"/>
                    <a:pt x="20829" y="15120"/>
                    <a:pt x="20829" y="15120"/>
                  </a:cubicBezTo>
                  <a:cubicBezTo>
                    <a:pt x="20057" y="15120"/>
                    <a:pt x="20057" y="15120"/>
                    <a:pt x="20057" y="15120"/>
                  </a:cubicBezTo>
                  <a:close/>
                  <a:moveTo>
                    <a:pt x="13886" y="12960"/>
                  </a:moveTo>
                  <a:cubicBezTo>
                    <a:pt x="13114" y="14040"/>
                    <a:pt x="13114" y="14040"/>
                    <a:pt x="13114" y="14040"/>
                  </a:cubicBezTo>
                  <a:cubicBezTo>
                    <a:pt x="13886" y="14040"/>
                    <a:pt x="13886" y="14040"/>
                    <a:pt x="13886" y="14040"/>
                  </a:cubicBezTo>
                  <a:cubicBezTo>
                    <a:pt x="13886" y="12960"/>
                    <a:pt x="13886" y="12960"/>
                    <a:pt x="13886" y="12960"/>
                  </a:cubicBezTo>
                  <a:close/>
                  <a:moveTo>
                    <a:pt x="11571" y="17280"/>
                  </a:moveTo>
                  <a:cubicBezTo>
                    <a:pt x="11571" y="17280"/>
                    <a:pt x="11571" y="17280"/>
                    <a:pt x="11571" y="17280"/>
                  </a:cubicBezTo>
                  <a:cubicBezTo>
                    <a:pt x="10800" y="17280"/>
                    <a:pt x="10800" y="17280"/>
                    <a:pt x="10800" y="17280"/>
                  </a:cubicBezTo>
                  <a:cubicBezTo>
                    <a:pt x="11571" y="16200"/>
                    <a:pt x="11571" y="16200"/>
                    <a:pt x="11571" y="16200"/>
                  </a:cubicBezTo>
                  <a:cubicBezTo>
                    <a:pt x="11571" y="16200"/>
                    <a:pt x="11571" y="16200"/>
                    <a:pt x="11571" y="16200"/>
                  </a:cubicBezTo>
                  <a:cubicBezTo>
                    <a:pt x="10800" y="16200"/>
                    <a:pt x="10800" y="16200"/>
                    <a:pt x="10800" y="16200"/>
                  </a:cubicBezTo>
                  <a:cubicBezTo>
                    <a:pt x="10029" y="16200"/>
                    <a:pt x="10029" y="16200"/>
                    <a:pt x="10029" y="16200"/>
                  </a:cubicBezTo>
                  <a:cubicBezTo>
                    <a:pt x="10029" y="15120"/>
                    <a:pt x="10029" y="15120"/>
                    <a:pt x="10029" y="15120"/>
                  </a:cubicBezTo>
                  <a:cubicBezTo>
                    <a:pt x="10029" y="14040"/>
                    <a:pt x="10029" y="14040"/>
                    <a:pt x="10029" y="14040"/>
                  </a:cubicBezTo>
                  <a:cubicBezTo>
                    <a:pt x="9257" y="14040"/>
                    <a:pt x="9257" y="14040"/>
                    <a:pt x="9257" y="14040"/>
                  </a:cubicBezTo>
                  <a:cubicBezTo>
                    <a:pt x="9257" y="12960"/>
                    <a:pt x="9257" y="12960"/>
                    <a:pt x="9257" y="12960"/>
                  </a:cubicBezTo>
                  <a:cubicBezTo>
                    <a:pt x="10029" y="12960"/>
                    <a:pt x="10029" y="12960"/>
                    <a:pt x="10029" y="12960"/>
                  </a:cubicBezTo>
                  <a:cubicBezTo>
                    <a:pt x="10029" y="11880"/>
                    <a:pt x="10029" y="11880"/>
                    <a:pt x="10029" y="11880"/>
                  </a:cubicBezTo>
                  <a:cubicBezTo>
                    <a:pt x="10029" y="11880"/>
                    <a:pt x="10029" y="11880"/>
                    <a:pt x="10029" y="11880"/>
                  </a:cubicBezTo>
                  <a:cubicBezTo>
                    <a:pt x="10800" y="12960"/>
                    <a:pt x="10800" y="12960"/>
                    <a:pt x="10800" y="12960"/>
                  </a:cubicBezTo>
                  <a:cubicBezTo>
                    <a:pt x="10800" y="12960"/>
                    <a:pt x="10800" y="12960"/>
                    <a:pt x="10800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2960"/>
                    <a:pt x="11571" y="12960"/>
                    <a:pt x="11571" y="12960"/>
                  </a:cubicBezTo>
                  <a:cubicBezTo>
                    <a:pt x="11571" y="11880"/>
                    <a:pt x="11571" y="11880"/>
                    <a:pt x="11571" y="11880"/>
                  </a:cubicBezTo>
                  <a:cubicBezTo>
                    <a:pt x="10800" y="11880"/>
                    <a:pt x="10800" y="11880"/>
                    <a:pt x="10800" y="11880"/>
                  </a:cubicBezTo>
                  <a:cubicBezTo>
                    <a:pt x="11571" y="10800"/>
                    <a:pt x="11571" y="10800"/>
                    <a:pt x="11571" y="10800"/>
                  </a:cubicBezTo>
                  <a:cubicBezTo>
                    <a:pt x="12343" y="10800"/>
                    <a:pt x="12343" y="10800"/>
                    <a:pt x="12343" y="10800"/>
                  </a:cubicBezTo>
                  <a:cubicBezTo>
                    <a:pt x="13114" y="10800"/>
                    <a:pt x="13114" y="10800"/>
                    <a:pt x="13114" y="10800"/>
                  </a:cubicBezTo>
                  <a:cubicBezTo>
                    <a:pt x="13114" y="11880"/>
                    <a:pt x="13114" y="11880"/>
                    <a:pt x="13114" y="11880"/>
                  </a:cubicBezTo>
                  <a:cubicBezTo>
                    <a:pt x="13114" y="12960"/>
                    <a:pt x="13114" y="12960"/>
                    <a:pt x="13114" y="12960"/>
                  </a:cubicBezTo>
                  <a:cubicBezTo>
                    <a:pt x="13114" y="14040"/>
                    <a:pt x="13114" y="14040"/>
                    <a:pt x="13114" y="14040"/>
                  </a:cubicBezTo>
                  <a:cubicBezTo>
                    <a:pt x="12343" y="14040"/>
                    <a:pt x="12343" y="14040"/>
                    <a:pt x="12343" y="14040"/>
                  </a:cubicBezTo>
                  <a:cubicBezTo>
                    <a:pt x="12343" y="14040"/>
                    <a:pt x="12343" y="14040"/>
                    <a:pt x="12343" y="14040"/>
                  </a:cubicBezTo>
                  <a:cubicBezTo>
                    <a:pt x="13114" y="15120"/>
                    <a:pt x="13114" y="15120"/>
                    <a:pt x="13114" y="15120"/>
                  </a:cubicBezTo>
                  <a:cubicBezTo>
                    <a:pt x="13114" y="15120"/>
                    <a:pt x="13114" y="15120"/>
                    <a:pt x="13114" y="15120"/>
                  </a:cubicBezTo>
                  <a:cubicBezTo>
                    <a:pt x="13114" y="16200"/>
                    <a:pt x="13114" y="16200"/>
                    <a:pt x="13114" y="16200"/>
                  </a:cubicBezTo>
                  <a:cubicBezTo>
                    <a:pt x="12343" y="16200"/>
                    <a:pt x="12343" y="16200"/>
                    <a:pt x="12343" y="1620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1571" y="17280"/>
                    <a:pt x="11571" y="17280"/>
                    <a:pt x="11571" y="17280"/>
                  </a:cubicBezTo>
                  <a:close/>
                  <a:moveTo>
                    <a:pt x="12343" y="17280"/>
                  </a:move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3114" y="17280"/>
                    <a:pt x="13114" y="17280"/>
                    <a:pt x="13114" y="17280"/>
                  </a:cubicBezTo>
                  <a:cubicBezTo>
                    <a:pt x="13114" y="16200"/>
                    <a:pt x="13114" y="16200"/>
                    <a:pt x="13114" y="1620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lose/>
                  <a:moveTo>
                    <a:pt x="10029" y="17280"/>
                  </a:moveTo>
                  <a:cubicBezTo>
                    <a:pt x="10029" y="18360"/>
                    <a:pt x="10029" y="18360"/>
                    <a:pt x="10029" y="18360"/>
                  </a:cubicBezTo>
                  <a:cubicBezTo>
                    <a:pt x="10800" y="18360"/>
                    <a:pt x="10800" y="18360"/>
                    <a:pt x="10800" y="18360"/>
                  </a:cubicBezTo>
                  <a:cubicBezTo>
                    <a:pt x="10800" y="18360"/>
                    <a:pt x="10800" y="18360"/>
                    <a:pt x="10800" y="18360"/>
                  </a:cubicBezTo>
                  <a:cubicBezTo>
                    <a:pt x="11571" y="17280"/>
                    <a:pt x="11571" y="17280"/>
                    <a:pt x="11571" y="17280"/>
                  </a:cubicBezTo>
                  <a:cubicBezTo>
                    <a:pt x="11571" y="17280"/>
                    <a:pt x="11571" y="17280"/>
                    <a:pt x="11571" y="17280"/>
                  </a:cubicBezTo>
                  <a:cubicBezTo>
                    <a:pt x="12343" y="17280"/>
                    <a:pt x="12343" y="17280"/>
                    <a:pt x="12343" y="17280"/>
                  </a:cubicBezTo>
                  <a:cubicBezTo>
                    <a:pt x="12343" y="18360"/>
                    <a:pt x="12343" y="18360"/>
                    <a:pt x="12343" y="18360"/>
                  </a:cubicBezTo>
                  <a:cubicBezTo>
                    <a:pt x="11571" y="18360"/>
                    <a:pt x="11571" y="18360"/>
                    <a:pt x="11571" y="18360"/>
                  </a:cubicBezTo>
                  <a:cubicBezTo>
                    <a:pt x="11571" y="19440"/>
                    <a:pt x="11571" y="19440"/>
                    <a:pt x="11571" y="19440"/>
                  </a:cubicBezTo>
                  <a:cubicBezTo>
                    <a:pt x="11571" y="19440"/>
                    <a:pt x="11571" y="19440"/>
                    <a:pt x="11571" y="19440"/>
                  </a:cubicBezTo>
                  <a:cubicBezTo>
                    <a:pt x="11571" y="18360"/>
                    <a:pt x="11571" y="18360"/>
                    <a:pt x="11571" y="18360"/>
                  </a:cubicBezTo>
                  <a:cubicBezTo>
                    <a:pt x="10800" y="19440"/>
                    <a:pt x="10800" y="19440"/>
                    <a:pt x="10800" y="19440"/>
                  </a:cubicBezTo>
                  <a:cubicBezTo>
                    <a:pt x="10029" y="19440"/>
                    <a:pt x="10029" y="19440"/>
                    <a:pt x="10029" y="19440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8360"/>
                    <a:pt x="9257" y="18360"/>
                    <a:pt x="9257" y="18360"/>
                  </a:cubicBezTo>
                  <a:cubicBezTo>
                    <a:pt x="9257" y="17280"/>
                    <a:pt x="9257" y="17280"/>
                    <a:pt x="9257" y="17280"/>
                  </a:cubicBezTo>
                  <a:cubicBezTo>
                    <a:pt x="10029" y="17280"/>
                    <a:pt x="10029" y="17280"/>
                    <a:pt x="10029" y="17280"/>
                  </a:cubicBezTo>
                  <a:close/>
                  <a:moveTo>
                    <a:pt x="6943" y="12960"/>
                  </a:moveTo>
                  <a:cubicBezTo>
                    <a:pt x="7714" y="11880"/>
                    <a:pt x="7714" y="11880"/>
                    <a:pt x="7714" y="11880"/>
                  </a:cubicBezTo>
                  <a:cubicBezTo>
                    <a:pt x="7714" y="10800"/>
                    <a:pt x="7714" y="10800"/>
                    <a:pt x="7714" y="10800"/>
                  </a:cubicBezTo>
                  <a:cubicBezTo>
                    <a:pt x="7714" y="11880"/>
                    <a:pt x="7714" y="11880"/>
                    <a:pt x="7714" y="11880"/>
                  </a:cubicBezTo>
                  <a:cubicBezTo>
                    <a:pt x="7714" y="12960"/>
                    <a:pt x="7714" y="12960"/>
                    <a:pt x="7714" y="12960"/>
                  </a:cubicBezTo>
                  <a:cubicBezTo>
                    <a:pt x="6943" y="12960"/>
                    <a:pt x="6943" y="12960"/>
                    <a:pt x="6943" y="12960"/>
                  </a:cubicBezTo>
                  <a:close/>
                  <a:moveTo>
                    <a:pt x="6943" y="17280"/>
                  </a:moveTo>
                  <a:cubicBezTo>
                    <a:pt x="7714" y="18360"/>
                    <a:pt x="7714" y="18360"/>
                    <a:pt x="7714" y="18360"/>
                  </a:cubicBezTo>
                  <a:cubicBezTo>
                    <a:pt x="7714" y="18360"/>
                    <a:pt x="7714" y="18360"/>
                    <a:pt x="7714" y="18360"/>
                  </a:cubicBezTo>
                  <a:cubicBezTo>
                    <a:pt x="6943" y="17280"/>
                    <a:pt x="6943" y="17280"/>
                    <a:pt x="6943" y="17280"/>
                  </a:cubicBezTo>
                  <a:close/>
                  <a:moveTo>
                    <a:pt x="8486" y="16200"/>
                  </a:moveTo>
                  <a:cubicBezTo>
                    <a:pt x="8486" y="17280"/>
                    <a:pt x="8486" y="17280"/>
                    <a:pt x="8486" y="17280"/>
                  </a:cubicBezTo>
                  <a:cubicBezTo>
                    <a:pt x="7714" y="18360"/>
                    <a:pt x="7714" y="18360"/>
                    <a:pt x="7714" y="18360"/>
                  </a:cubicBezTo>
                  <a:cubicBezTo>
                    <a:pt x="8486" y="18360"/>
                    <a:pt x="8486" y="18360"/>
                    <a:pt x="8486" y="18360"/>
                  </a:cubicBezTo>
                  <a:cubicBezTo>
                    <a:pt x="8486" y="18360"/>
                    <a:pt x="8486" y="18360"/>
                    <a:pt x="8486" y="18360"/>
                  </a:cubicBezTo>
                  <a:cubicBezTo>
                    <a:pt x="9257" y="17280"/>
                    <a:pt x="9257" y="17280"/>
                    <a:pt x="9257" y="17280"/>
                  </a:cubicBezTo>
                  <a:cubicBezTo>
                    <a:pt x="9257" y="17280"/>
                    <a:pt x="8486" y="16200"/>
                    <a:pt x="8486" y="16200"/>
                  </a:cubicBezTo>
                  <a:close/>
                  <a:moveTo>
                    <a:pt x="5400" y="14040"/>
                  </a:moveTo>
                  <a:cubicBezTo>
                    <a:pt x="6171" y="14040"/>
                    <a:pt x="6171" y="14040"/>
                    <a:pt x="6171" y="14040"/>
                  </a:cubicBezTo>
                  <a:cubicBezTo>
                    <a:pt x="6943" y="14040"/>
                    <a:pt x="6943" y="14040"/>
                    <a:pt x="6943" y="14040"/>
                  </a:cubicBezTo>
                  <a:cubicBezTo>
                    <a:pt x="7714" y="14040"/>
                    <a:pt x="7714" y="14040"/>
                    <a:pt x="7714" y="14040"/>
                  </a:cubicBezTo>
                  <a:cubicBezTo>
                    <a:pt x="7714" y="15120"/>
                    <a:pt x="7714" y="15120"/>
                    <a:pt x="7714" y="15120"/>
                  </a:cubicBezTo>
                  <a:cubicBezTo>
                    <a:pt x="8486" y="16200"/>
                    <a:pt x="8486" y="16200"/>
                    <a:pt x="8486" y="16200"/>
                  </a:cubicBezTo>
                  <a:cubicBezTo>
                    <a:pt x="7714" y="17280"/>
                    <a:pt x="7714" y="17280"/>
                    <a:pt x="7714" y="17280"/>
                  </a:cubicBezTo>
                  <a:cubicBezTo>
                    <a:pt x="6943" y="17280"/>
                    <a:pt x="6943" y="17280"/>
                    <a:pt x="6943" y="17280"/>
                  </a:cubicBezTo>
                  <a:cubicBezTo>
                    <a:pt x="6943" y="17280"/>
                    <a:pt x="6943" y="17280"/>
                    <a:pt x="6943" y="17280"/>
                  </a:cubicBezTo>
                  <a:cubicBezTo>
                    <a:pt x="6171" y="17280"/>
                    <a:pt x="6171" y="17280"/>
                    <a:pt x="6171" y="17280"/>
                  </a:cubicBezTo>
                  <a:cubicBezTo>
                    <a:pt x="5400" y="16200"/>
                    <a:pt x="5400" y="16200"/>
                    <a:pt x="5400" y="16200"/>
                  </a:cubicBezTo>
                  <a:cubicBezTo>
                    <a:pt x="5400" y="15120"/>
                    <a:pt x="5400" y="15120"/>
                    <a:pt x="5400" y="15120"/>
                  </a:cubicBezTo>
                  <a:cubicBezTo>
                    <a:pt x="5400" y="14040"/>
                    <a:pt x="5400" y="14040"/>
                    <a:pt x="5400" y="14040"/>
                  </a:cubicBezTo>
                  <a:close/>
                  <a:moveTo>
                    <a:pt x="8486" y="3240"/>
                  </a:moveTo>
                  <a:cubicBezTo>
                    <a:pt x="8486" y="2160"/>
                    <a:pt x="8486" y="2160"/>
                    <a:pt x="8486" y="2160"/>
                  </a:cubicBezTo>
                  <a:cubicBezTo>
                    <a:pt x="9257" y="2160"/>
                    <a:pt x="9257" y="2160"/>
                    <a:pt x="9257" y="2160"/>
                  </a:cubicBezTo>
                  <a:cubicBezTo>
                    <a:pt x="8486" y="3240"/>
                    <a:pt x="8486" y="3240"/>
                    <a:pt x="8486" y="3240"/>
                  </a:cubicBezTo>
                  <a:cubicBezTo>
                    <a:pt x="8486" y="3240"/>
                    <a:pt x="8486" y="3240"/>
                    <a:pt x="8486" y="3240"/>
                  </a:cubicBezTo>
                  <a:close/>
                  <a:moveTo>
                    <a:pt x="2314" y="7560"/>
                  </a:moveTo>
                  <a:cubicBezTo>
                    <a:pt x="2314" y="6480"/>
                    <a:pt x="2314" y="6480"/>
                    <a:pt x="2314" y="6480"/>
                  </a:cubicBezTo>
                  <a:cubicBezTo>
                    <a:pt x="2314" y="5400"/>
                    <a:pt x="2314" y="5400"/>
                    <a:pt x="2314" y="540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2314" y="7560"/>
                    <a:pt x="2314" y="7560"/>
                    <a:pt x="2314" y="7560"/>
                  </a:cubicBezTo>
                  <a:cubicBezTo>
                    <a:pt x="2314" y="7560"/>
                    <a:pt x="2314" y="7560"/>
                    <a:pt x="2314" y="7560"/>
                  </a:cubicBezTo>
                  <a:close/>
                  <a:moveTo>
                    <a:pt x="1543" y="7560"/>
                  </a:moveTo>
                  <a:cubicBezTo>
                    <a:pt x="1543" y="6480"/>
                    <a:pt x="1543" y="6480"/>
                    <a:pt x="1543" y="6480"/>
                  </a:cubicBezTo>
                  <a:cubicBezTo>
                    <a:pt x="1543" y="6480"/>
                    <a:pt x="1543" y="6480"/>
                    <a:pt x="1543" y="648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086" y="5400"/>
                    <a:pt x="3086" y="5400"/>
                    <a:pt x="3086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6171" y="5400"/>
                    <a:pt x="6171" y="5400"/>
                    <a:pt x="6171" y="5400"/>
                  </a:cubicBezTo>
                  <a:cubicBezTo>
                    <a:pt x="6171" y="5400"/>
                    <a:pt x="6171" y="5400"/>
                    <a:pt x="6171" y="5400"/>
                  </a:cubicBezTo>
                  <a:cubicBezTo>
                    <a:pt x="6943" y="3240"/>
                    <a:pt x="6943" y="3240"/>
                    <a:pt x="6943" y="3240"/>
                  </a:cubicBezTo>
                  <a:cubicBezTo>
                    <a:pt x="6943" y="3240"/>
                    <a:pt x="6943" y="3240"/>
                    <a:pt x="6943" y="3240"/>
                  </a:cubicBezTo>
                  <a:cubicBezTo>
                    <a:pt x="6943" y="2160"/>
                    <a:pt x="6943" y="2160"/>
                    <a:pt x="6943" y="2160"/>
                  </a:cubicBezTo>
                  <a:cubicBezTo>
                    <a:pt x="6943" y="1080"/>
                    <a:pt x="6943" y="1080"/>
                    <a:pt x="6943" y="1080"/>
                  </a:cubicBezTo>
                  <a:cubicBezTo>
                    <a:pt x="7714" y="0"/>
                    <a:pt x="7714" y="0"/>
                    <a:pt x="7714" y="0"/>
                  </a:cubicBezTo>
                  <a:cubicBezTo>
                    <a:pt x="7714" y="0"/>
                    <a:pt x="7714" y="0"/>
                    <a:pt x="7714" y="0"/>
                  </a:cubicBezTo>
                  <a:cubicBezTo>
                    <a:pt x="6171" y="1080"/>
                    <a:pt x="6171" y="1080"/>
                    <a:pt x="6171" y="108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4629" y="2160"/>
                    <a:pt x="4629" y="2160"/>
                    <a:pt x="4629" y="2160"/>
                  </a:cubicBezTo>
                  <a:cubicBezTo>
                    <a:pt x="4629" y="2160"/>
                    <a:pt x="4629" y="2160"/>
                    <a:pt x="4629" y="2160"/>
                  </a:cubicBezTo>
                  <a:cubicBezTo>
                    <a:pt x="3857" y="3240"/>
                    <a:pt x="3857" y="3240"/>
                    <a:pt x="3857" y="3240"/>
                  </a:cubicBezTo>
                  <a:cubicBezTo>
                    <a:pt x="3857" y="4320"/>
                    <a:pt x="3857" y="4320"/>
                    <a:pt x="3857" y="4320"/>
                  </a:cubicBezTo>
                  <a:cubicBezTo>
                    <a:pt x="3086" y="4320"/>
                    <a:pt x="3086" y="4320"/>
                    <a:pt x="3086" y="4320"/>
                  </a:cubicBezTo>
                  <a:cubicBezTo>
                    <a:pt x="2314" y="5400"/>
                    <a:pt x="2314" y="5400"/>
                    <a:pt x="2314" y="5400"/>
                  </a:cubicBezTo>
                  <a:cubicBezTo>
                    <a:pt x="1543" y="5400"/>
                    <a:pt x="1543" y="5400"/>
                    <a:pt x="1543" y="5400"/>
                  </a:cubicBezTo>
                  <a:cubicBezTo>
                    <a:pt x="1543" y="5400"/>
                    <a:pt x="1543" y="5400"/>
                    <a:pt x="1543" y="5400"/>
                  </a:cubicBezTo>
                  <a:cubicBezTo>
                    <a:pt x="771" y="5400"/>
                    <a:pt x="771" y="5400"/>
                    <a:pt x="771" y="540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771" y="6480"/>
                    <a:pt x="771" y="6480"/>
                    <a:pt x="771" y="6480"/>
                  </a:cubicBezTo>
                  <a:cubicBezTo>
                    <a:pt x="1543" y="7560"/>
                    <a:pt x="1543" y="7560"/>
                    <a:pt x="1543" y="7560"/>
                  </a:cubicBezTo>
                  <a:close/>
                  <a:moveTo>
                    <a:pt x="4629" y="18360"/>
                  </a:moveTo>
                  <a:cubicBezTo>
                    <a:pt x="4629" y="18360"/>
                    <a:pt x="4629" y="18360"/>
                    <a:pt x="4629" y="18360"/>
                  </a:cubicBezTo>
                  <a:cubicBezTo>
                    <a:pt x="4629" y="17280"/>
                    <a:pt x="4629" y="17280"/>
                    <a:pt x="4629" y="17280"/>
                  </a:cubicBezTo>
                  <a:cubicBezTo>
                    <a:pt x="4629" y="17280"/>
                    <a:pt x="4629" y="17280"/>
                    <a:pt x="4629" y="17280"/>
                  </a:cubicBezTo>
                  <a:cubicBezTo>
                    <a:pt x="3857" y="17280"/>
                    <a:pt x="3857" y="17280"/>
                    <a:pt x="3857" y="17280"/>
                  </a:cubicBezTo>
                  <a:cubicBezTo>
                    <a:pt x="3857" y="16200"/>
                    <a:pt x="3857" y="16200"/>
                    <a:pt x="3857" y="16200"/>
                  </a:cubicBezTo>
                  <a:cubicBezTo>
                    <a:pt x="4629" y="16200"/>
                    <a:pt x="4629" y="16200"/>
                    <a:pt x="4629" y="16200"/>
                  </a:cubicBezTo>
                  <a:cubicBezTo>
                    <a:pt x="4629" y="15120"/>
                    <a:pt x="4629" y="15120"/>
                    <a:pt x="4629" y="15120"/>
                  </a:cubicBezTo>
                  <a:cubicBezTo>
                    <a:pt x="4629" y="15120"/>
                    <a:pt x="4629" y="15120"/>
                    <a:pt x="4629" y="15120"/>
                  </a:cubicBezTo>
                  <a:cubicBezTo>
                    <a:pt x="4629" y="14040"/>
                    <a:pt x="4629" y="14040"/>
                    <a:pt x="4629" y="1404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5400" y="12960"/>
                    <a:pt x="5400" y="12960"/>
                    <a:pt x="5400" y="12960"/>
                  </a:cubicBezTo>
                  <a:cubicBezTo>
                    <a:pt x="6171" y="12960"/>
                    <a:pt x="6171" y="12960"/>
                    <a:pt x="6171" y="12960"/>
                  </a:cubicBezTo>
                  <a:cubicBezTo>
                    <a:pt x="6171" y="12960"/>
                    <a:pt x="6171" y="12960"/>
                    <a:pt x="6171" y="12960"/>
                  </a:cubicBezTo>
                  <a:cubicBezTo>
                    <a:pt x="6943" y="11880"/>
                    <a:pt x="6943" y="11880"/>
                    <a:pt x="6943" y="11880"/>
                  </a:cubicBezTo>
                  <a:cubicBezTo>
                    <a:pt x="6943" y="10800"/>
                    <a:pt x="6943" y="10800"/>
                    <a:pt x="6943" y="10800"/>
                  </a:cubicBezTo>
                  <a:cubicBezTo>
                    <a:pt x="6171" y="10800"/>
                    <a:pt x="6171" y="10800"/>
                    <a:pt x="6171" y="10800"/>
                  </a:cubicBezTo>
                  <a:cubicBezTo>
                    <a:pt x="6943" y="9720"/>
                    <a:pt x="6943" y="9720"/>
                    <a:pt x="6943" y="9720"/>
                  </a:cubicBezTo>
                  <a:cubicBezTo>
                    <a:pt x="7714" y="9720"/>
                    <a:pt x="7714" y="9720"/>
                    <a:pt x="7714" y="9720"/>
                  </a:cubicBezTo>
                  <a:cubicBezTo>
                    <a:pt x="7714" y="10800"/>
                    <a:pt x="7714" y="10800"/>
                    <a:pt x="7714" y="10800"/>
                  </a:cubicBezTo>
                  <a:cubicBezTo>
                    <a:pt x="8486" y="9720"/>
                    <a:pt x="8486" y="9720"/>
                    <a:pt x="8486" y="9720"/>
                  </a:cubicBezTo>
                  <a:cubicBezTo>
                    <a:pt x="8486" y="10800"/>
                    <a:pt x="8486" y="10800"/>
                    <a:pt x="8486" y="10800"/>
                  </a:cubicBezTo>
                  <a:cubicBezTo>
                    <a:pt x="8486" y="9720"/>
                    <a:pt x="8486" y="9720"/>
                    <a:pt x="8486" y="9720"/>
                  </a:cubicBezTo>
                  <a:cubicBezTo>
                    <a:pt x="8486" y="8640"/>
                    <a:pt x="8486" y="8640"/>
                    <a:pt x="8486" y="8640"/>
                  </a:cubicBezTo>
                  <a:cubicBezTo>
                    <a:pt x="8486" y="8640"/>
                    <a:pt x="8486" y="8640"/>
                    <a:pt x="8486" y="8640"/>
                  </a:cubicBezTo>
                  <a:cubicBezTo>
                    <a:pt x="7714" y="8640"/>
                    <a:pt x="7714" y="8640"/>
                    <a:pt x="7714" y="8640"/>
                  </a:cubicBezTo>
                  <a:cubicBezTo>
                    <a:pt x="6943" y="8640"/>
                    <a:pt x="6943" y="8640"/>
                    <a:pt x="6943" y="8640"/>
                  </a:cubicBezTo>
                  <a:cubicBezTo>
                    <a:pt x="6943" y="7560"/>
                    <a:pt x="6943" y="7560"/>
                    <a:pt x="6943" y="7560"/>
                  </a:cubicBezTo>
                  <a:cubicBezTo>
                    <a:pt x="6171" y="7560"/>
                    <a:pt x="6171" y="7560"/>
                    <a:pt x="6171" y="7560"/>
                  </a:cubicBezTo>
                  <a:cubicBezTo>
                    <a:pt x="6171" y="7560"/>
                    <a:pt x="6171" y="7560"/>
                    <a:pt x="6171" y="7560"/>
                  </a:cubicBezTo>
                  <a:cubicBezTo>
                    <a:pt x="6171" y="6480"/>
                    <a:pt x="6171" y="6480"/>
                    <a:pt x="6171" y="6480"/>
                  </a:cubicBezTo>
                  <a:cubicBezTo>
                    <a:pt x="6171" y="6480"/>
                    <a:pt x="6171" y="6480"/>
                    <a:pt x="6171" y="6480"/>
                  </a:cubicBezTo>
                  <a:cubicBezTo>
                    <a:pt x="5400" y="5400"/>
                    <a:pt x="5400" y="5400"/>
                    <a:pt x="5400" y="5400"/>
                  </a:cubicBezTo>
                  <a:cubicBezTo>
                    <a:pt x="4629" y="5400"/>
                    <a:pt x="4629" y="5400"/>
                    <a:pt x="4629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3857" y="5400"/>
                    <a:pt x="3857" y="5400"/>
                    <a:pt x="3857" y="540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3857" y="6480"/>
                    <a:pt x="3857" y="6480"/>
                    <a:pt x="3857" y="6480"/>
                  </a:cubicBezTo>
                  <a:cubicBezTo>
                    <a:pt x="3857" y="7560"/>
                    <a:pt x="3857" y="7560"/>
                    <a:pt x="3857" y="7560"/>
                  </a:cubicBezTo>
                  <a:cubicBezTo>
                    <a:pt x="4629" y="8640"/>
                    <a:pt x="4629" y="8640"/>
                    <a:pt x="4629" y="8640"/>
                  </a:cubicBezTo>
                  <a:cubicBezTo>
                    <a:pt x="4629" y="8640"/>
                    <a:pt x="4629" y="8640"/>
                    <a:pt x="4629" y="8640"/>
                  </a:cubicBezTo>
                  <a:cubicBezTo>
                    <a:pt x="3857" y="8640"/>
                    <a:pt x="3857" y="8640"/>
                    <a:pt x="3857" y="8640"/>
                  </a:cubicBezTo>
                  <a:cubicBezTo>
                    <a:pt x="3086" y="8640"/>
                    <a:pt x="3086" y="8640"/>
                    <a:pt x="3086" y="8640"/>
                  </a:cubicBezTo>
                  <a:cubicBezTo>
                    <a:pt x="3086" y="7560"/>
                    <a:pt x="3086" y="7560"/>
                    <a:pt x="3086" y="7560"/>
                  </a:cubicBezTo>
                  <a:cubicBezTo>
                    <a:pt x="3086" y="7560"/>
                    <a:pt x="3086" y="7560"/>
                    <a:pt x="3086" y="756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3086" y="6480"/>
                    <a:pt x="3086" y="6480"/>
                    <a:pt x="3086" y="6480"/>
                  </a:cubicBezTo>
                  <a:cubicBezTo>
                    <a:pt x="2314" y="7560"/>
                    <a:pt x="2314" y="7560"/>
                    <a:pt x="2314" y="7560"/>
                  </a:cubicBezTo>
                  <a:cubicBezTo>
                    <a:pt x="2314" y="8640"/>
                    <a:pt x="2314" y="8640"/>
                    <a:pt x="2314" y="8640"/>
                  </a:cubicBezTo>
                  <a:cubicBezTo>
                    <a:pt x="2314" y="8640"/>
                    <a:pt x="2314" y="8640"/>
                    <a:pt x="2314" y="8640"/>
                  </a:cubicBezTo>
                  <a:cubicBezTo>
                    <a:pt x="1543" y="8640"/>
                    <a:pt x="1543" y="8640"/>
                    <a:pt x="1543" y="8640"/>
                  </a:cubicBezTo>
                  <a:cubicBezTo>
                    <a:pt x="771" y="8640"/>
                    <a:pt x="771" y="8640"/>
                    <a:pt x="771" y="8640"/>
                  </a:cubicBezTo>
                  <a:cubicBezTo>
                    <a:pt x="771" y="7560"/>
                    <a:pt x="771" y="7560"/>
                    <a:pt x="771" y="7560"/>
                  </a:cubicBezTo>
                  <a:cubicBezTo>
                    <a:pt x="0" y="8640"/>
                    <a:pt x="0" y="8640"/>
                    <a:pt x="0" y="864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771" y="9720"/>
                    <a:pt x="771" y="9720"/>
                    <a:pt x="771" y="9720"/>
                  </a:cubicBezTo>
                  <a:cubicBezTo>
                    <a:pt x="0" y="9720"/>
                    <a:pt x="0" y="9720"/>
                    <a:pt x="0" y="972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771" y="10800"/>
                    <a:pt x="771" y="10800"/>
                    <a:pt x="771" y="10800"/>
                  </a:cubicBezTo>
                  <a:cubicBezTo>
                    <a:pt x="771" y="11880"/>
                    <a:pt x="771" y="11880"/>
                    <a:pt x="771" y="11880"/>
                  </a:cubicBezTo>
                  <a:cubicBezTo>
                    <a:pt x="1543" y="12960"/>
                    <a:pt x="1543" y="12960"/>
                    <a:pt x="1543" y="12960"/>
                  </a:cubicBezTo>
                  <a:cubicBezTo>
                    <a:pt x="0" y="12960"/>
                    <a:pt x="0" y="12960"/>
                    <a:pt x="0" y="12960"/>
                  </a:cubicBezTo>
                  <a:cubicBezTo>
                    <a:pt x="0" y="14040"/>
                    <a:pt x="0" y="14040"/>
                    <a:pt x="0" y="1404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771" y="14040"/>
                    <a:pt x="771" y="14040"/>
                    <a:pt x="771" y="14040"/>
                  </a:cubicBezTo>
                  <a:cubicBezTo>
                    <a:pt x="1543" y="15120"/>
                    <a:pt x="1543" y="15120"/>
                    <a:pt x="1543" y="15120"/>
                  </a:cubicBezTo>
                  <a:cubicBezTo>
                    <a:pt x="1543" y="16200"/>
                    <a:pt x="1543" y="16200"/>
                    <a:pt x="1543" y="16200"/>
                  </a:cubicBezTo>
                  <a:cubicBezTo>
                    <a:pt x="1543" y="17280"/>
                    <a:pt x="1543" y="17280"/>
                    <a:pt x="1543" y="17280"/>
                  </a:cubicBezTo>
                  <a:cubicBezTo>
                    <a:pt x="1543" y="17280"/>
                    <a:pt x="1543" y="17280"/>
                    <a:pt x="1543" y="17280"/>
                  </a:cubicBezTo>
                  <a:cubicBezTo>
                    <a:pt x="2314" y="17280"/>
                    <a:pt x="2314" y="17280"/>
                    <a:pt x="2314" y="17280"/>
                  </a:cubicBezTo>
                  <a:cubicBezTo>
                    <a:pt x="3857" y="18360"/>
                    <a:pt x="3857" y="18360"/>
                    <a:pt x="3857" y="18360"/>
                  </a:cubicBezTo>
                  <a:cubicBezTo>
                    <a:pt x="3857" y="18360"/>
                    <a:pt x="3857" y="18360"/>
                    <a:pt x="3857" y="18360"/>
                  </a:cubicBezTo>
                  <a:lnTo>
                    <a:pt x="4629" y="18360"/>
                  </a:lnTo>
                  <a:close/>
                  <a:moveTo>
                    <a:pt x="4629" y="183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22" name="AutoShape 36"/>
            <p:cNvSpPr>
              <a:spLocks/>
            </p:cNvSpPr>
            <p:nvPr/>
          </p:nvSpPr>
          <p:spPr bwMode="auto">
            <a:xfrm>
              <a:off x="7007" y="1391"/>
              <a:ext cx="845" cy="863"/>
            </a:xfrm>
            <a:custGeom>
              <a:avLst/>
              <a:gdLst>
                <a:gd name="T0" fmla="*/ 807 w 21600"/>
                <a:gd name="T1" fmla="*/ 110 h 21600"/>
                <a:gd name="T2" fmla="*/ 836 w 21600"/>
                <a:gd name="T3" fmla="*/ 64 h 21600"/>
                <a:gd name="T4" fmla="*/ 779 w 21600"/>
                <a:gd name="T5" fmla="*/ 46 h 21600"/>
                <a:gd name="T6" fmla="*/ 742 w 21600"/>
                <a:gd name="T7" fmla="*/ 46 h 21600"/>
                <a:gd name="T8" fmla="*/ 714 w 21600"/>
                <a:gd name="T9" fmla="*/ 0 h 21600"/>
                <a:gd name="T10" fmla="*/ 685 w 21600"/>
                <a:gd name="T11" fmla="*/ 55 h 21600"/>
                <a:gd name="T12" fmla="*/ 629 w 21600"/>
                <a:gd name="T13" fmla="*/ 83 h 21600"/>
                <a:gd name="T14" fmla="*/ 610 w 21600"/>
                <a:gd name="T15" fmla="*/ 37 h 21600"/>
                <a:gd name="T16" fmla="*/ 582 w 21600"/>
                <a:gd name="T17" fmla="*/ 92 h 21600"/>
                <a:gd name="T18" fmla="*/ 535 w 21600"/>
                <a:gd name="T19" fmla="*/ 101 h 21600"/>
                <a:gd name="T20" fmla="*/ 479 w 21600"/>
                <a:gd name="T21" fmla="*/ 147 h 21600"/>
                <a:gd name="T22" fmla="*/ 460 w 21600"/>
                <a:gd name="T23" fmla="*/ 165 h 21600"/>
                <a:gd name="T24" fmla="*/ 413 w 21600"/>
                <a:gd name="T25" fmla="*/ 165 h 21600"/>
                <a:gd name="T26" fmla="*/ 376 w 21600"/>
                <a:gd name="T27" fmla="*/ 211 h 21600"/>
                <a:gd name="T28" fmla="*/ 366 w 21600"/>
                <a:gd name="T29" fmla="*/ 239 h 21600"/>
                <a:gd name="T30" fmla="*/ 329 w 21600"/>
                <a:gd name="T31" fmla="*/ 266 h 21600"/>
                <a:gd name="T32" fmla="*/ 329 w 21600"/>
                <a:gd name="T33" fmla="*/ 294 h 21600"/>
                <a:gd name="T34" fmla="*/ 291 w 21600"/>
                <a:gd name="T35" fmla="*/ 340 h 21600"/>
                <a:gd name="T36" fmla="*/ 282 w 21600"/>
                <a:gd name="T37" fmla="*/ 367 h 21600"/>
                <a:gd name="T38" fmla="*/ 263 w 21600"/>
                <a:gd name="T39" fmla="*/ 422 h 21600"/>
                <a:gd name="T40" fmla="*/ 216 w 21600"/>
                <a:gd name="T41" fmla="*/ 468 h 21600"/>
                <a:gd name="T42" fmla="*/ 169 w 21600"/>
                <a:gd name="T43" fmla="*/ 523 h 21600"/>
                <a:gd name="T44" fmla="*/ 225 w 21600"/>
                <a:gd name="T45" fmla="*/ 523 h 21600"/>
                <a:gd name="T46" fmla="*/ 150 w 21600"/>
                <a:gd name="T47" fmla="*/ 542 h 21600"/>
                <a:gd name="T48" fmla="*/ 131 w 21600"/>
                <a:gd name="T49" fmla="*/ 578 h 21600"/>
                <a:gd name="T50" fmla="*/ 94 w 21600"/>
                <a:gd name="T51" fmla="*/ 588 h 21600"/>
                <a:gd name="T52" fmla="*/ 75 w 21600"/>
                <a:gd name="T53" fmla="*/ 615 h 21600"/>
                <a:gd name="T54" fmla="*/ 9 w 21600"/>
                <a:gd name="T55" fmla="*/ 624 h 21600"/>
                <a:gd name="T56" fmla="*/ 19 w 21600"/>
                <a:gd name="T57" fmla="*/ 661 h 21600"/>
                <a:gd name="T58" fmla="*/ 66 w 21600"/>
                <a:gd name="T59" fmla="*/ 670 h 21600"/>
                <a:gd name="T60" fmla="*/ 75 w 21600"/>
                <a:gd name="T61" fmla="*/ 689 h 21600"/>
                <a:gd name="T62" fmla="*/ 19 w 21600"/>
                <a:gd name="T63" fmla="*/ 707 h 21600"/>
                <a:gd name="T64" fmla="*/ 75 w 21600"/>
                <a:gd name="T65" fmla="*/ 725 h 21600"/>
                <a:gd name="T66" fmla="*/ 38 w 21600"/>
                <a:gd name="T67" fmla="*/ 771 h 21600"/>
                <a:gd name="T68" fmla="*/ 56 w 21600"/>
                <a:gd name="T69" fmla="*/ 808 h 21600"/>
                <a:gd name="T70" fmla="*/ 94 w 21600"/>
                <a:gd name="T71" fmla="*/ 863 h 21600"/>
                <a:gd name="T72" fmla="*/ 169 w 21600"/>
                <a:gd name="T73" fmla="*/ 799 h 21600"/>
                <a:gd name="T74" fmla="*/ 207 w 21600"/>
                <a:gd name="T75" fmla="*/ 780 h 21600"/>
                <a:gd name="T76" fmla="*/ 263 w 21600"/>
                <a:gd name="T77" fmla="*/ 808 h 21600"/>
                <a:gd name="T78" fmla="*/ 263 w 21600"/>
                <a:gd name="T79" fmla="*/ 606 h 21600"/>
                <a:gd name="T80" fmla="*/ 319 w 21600"/>
                <a:gd name="T81" fmla="*/ 367 h 21600"/>
                <a:gd name="T82" fmla="*/ 423 w 21600"/>
                <a:gd name="T83" fmla="*/ 230 h 21600"/>
                <a:gd name="T84" fmla="*/ 498 w 21600"/>
                <a:gd name="T85" fmla="*/ 165 h 21600"/>
                <a:gd name="T86" fmla="*/ 648 w 21600"/>
                <a:gd name="T87" fmla="*/ 184 h 21600"/>
                <a:gd name="T88" fmla="*/ 742 w 21600"/>
                <a:gd name="T89" fmla="*/ 92 h 21600"/>
                <a:gd name="T90" fmla="*/ 28 w 21600"/>
                <a:gd name="T91" fmla="*/ 744 h 21600"/>
                <a:gd name="T92" fmla="*/ 9 w 21600"/>
                <a:gd name="T93" fmla="*/ 734 h 21600"/>
                <a:gd name="T94" fmla="*/ 38 w 21600"/>
                <a:gd name="T95" fmla="*/ 615 h 21600"/>
                <a:gd name="T96" fmla="*/ 141 w 21600"/>
                <a:gd name="T97" fmla="*/ 533 h 21600"/>
                <a:gd name="T98" fmla="*/ 244 w 21600"/>
                <a:gd name="T99" fmla="*/ 404 h 21600"/>
                <a:gd name="T100" fmla="*/ 253 w 21600"/>
                <a:gd name="T101" fmla="*/ 275 h 21600"/>
                <a:gd name="T102" fmla="*/ 310 w 21600"/>
                <a:gd name="T103" fmla="*/ 211 h 21600"/>
                <a:gd name="T104" fmla="*/ 338 w 21600"/>
                <a:gd name="T105" fmla="*/ 184 h 21600"/>
                <a:gd name="T106" fmla="*/ 329 w 21600"/>
                <a:gd name="T107" fmla="*/ 202 h 21600"/>
                <a:gd name="T108" fmla="*/ 413 w 21600"/>
                <a:gd name="T109" fmla="*/ 147 h 21600"/>
                <a:gd name="T110" fmla="*/ 413 w 21600"/>
                <a:gd name="T111" fmla="*/ 147 h 21600"/>
                <a:gd name="T112" fmla="*/ 460 w 21600"/>
                <a:gd name="T113" fmla="*/ 110 h 21600"/>
                <a:gd name="T114" fmla="*/ 479 w 21600"/>
                <a:gd name="T115" fmla="*/ 92 h 21600"/>
                <a:gd name="T116" fmla="*/ 582 w 21600"/>
                <a:gd name="T117" fmla="*/ 55 h 21600"/>
                <a:gd name="T118" fmla="*/ 582 w 21600"/>
                <a:gd name="T119" fmla="*/ 46 h 21600"/>
                <a:gd name="T120" fmla="*/ 667 w 21600"/>
                <a:gd name="T121" fmla="*/ 18 h 216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600" h="21600">
                  <a:moveTo>
                    <a:pt x="19920" y="3906"/>
                  </a:moveTo>
                  <a:cubicBezTo>
                    <a:pt x="20160" y="3906"/>
                    <a:pt x="20160" y="3906"/>
                    <a:pt x="20160" y="3906"/>
                  </a:cubicBezTo>
                  <a:cubicBezTo>
                    <a:pt x="20160" y="3677"/>
                    <a:pt x="20160" y="3677"/>
                    <a:pt x="20160" y="3677"/>
                  </a:cubicBezTo>
                  <a:cubicBezTo>
                    <a:pt x="20400" y="3447"/>
                    <a:pt x="20400" y="3447"/>
                    <a:pt x="20400" y="3447"/>
                  </a:cubicBezTo>
                  <a:cubicBezTo>
                    <a:pt x="20640" y="3447"/>
                    <a:pt x="20640" y="3447"/>
                    <a:pt x="20640" y="3447"/>
                  </a:cubicBezTo>
                  <a:cubicBezTo>
                    <a:pt x="20880" y="3217"/>
                    <a:pt x="20880" y="3217"/>
                    <a:pt x="20880" y="3217"/>
                  </a:cubicBezTo>
                  <a:cubicBezTo>
                    <a:pt x="20880" y="2987"/>
                    <a:pt x="20880" y="2987"/>
                    <a:pt x="20880" y="2987"/>
                  </a:cubicBezTo>
                  <a:cubicBezTo>
                    <a:pt x="21120" y="2987"/>
                    <a:pt x="21120" y="2987"/>
                    <a:pt x="21120" y="2987"/>
                  </a:cubicBezTo>
                  <a:cubicBezTo>
                    <a:pt x="21360" y="2987"/>
                    <a:pt x="21360" y="2987"/>
                    <a:pt x="21360" y="2987"/>
                  </a:cubicBezTo>
                  <a:cubicBezTo>
                    <a:pt x="21360" y="2757"/>
                    <a:pt x="21360" y="2757"/>
                    <a:pt x="21360" y="2757"/>
                  </a:cubicBezTo>
                  <a:cubicBezTo>
                    <a:pt x="21360" y="2528"/>
                    <a:pt x="21360" y="2528"/>
                    <a:pt x="21360" y="2528"/>
                  </a:cubicBezTo>
                  <a:cubicBezTo>
                    <a:pt x="21360" y="2528"/>
                    <a:pt x="21360" y="2528"/>
                    <a:pt x="21360" y="2528"/>
                  </a:cubicBezTo>
                  <a:cubicBezTo>
                    <a:pt x="21120" y="2528"/>
                    <a:pt x="21120" y="2528"/>
                    <a:pt x="21120" y="2528"/>
                  </a:cubicBezTo>
                  <a:cubicBezTo>
                    <a:pt x="21120" y="2528"/>
                    <a:pt x="21120" y="2528"/>
                    <a:pt x="21120" y="2528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880" y="2757"/>
                    <a:pt x="20880" y="2757"/>
                    <a:pt x="20880" y="2757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880" y="2528"/>
                    <a:pt x="20880" y="2528"/>
                    <a:pt x="20880" y="2528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640" y="2757"/>
                    <a:pt x="20640" y="2757"/>
                    <a:pt x="20640" y="2757"/>
                  </a:cubicBezTo>
                  <a:cubicBezTo>
                    <a:pt x="20640" y="2757"/>
                    <a:pt x="20640" y="2757"/>
                    <a:pt x="20640" y="2757"/>
                  </a:cubicBezTo>
                  <a:cubicBezTo>
                    <a:pt x="20640" y="2528"/>
                    <a:pt x="20640" y="2528"/>
                    <a:pt x="20640" y="2528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400" y="2757"/>
                    <a:pt x="20400" y="2757"/>
                    <a:pt x="20400" y="2757"/>
                  </a:cubicBezTo>
                  <a:cubicBezTo>
                    <a:pt x="20160" y="2528"/>
                    <a:pt x="20160" y="2528"/>
                    <a:pt x="20160" y="2528"/>
                  </a:cubicBezTo>
                  <a:cubicBezTo>
                    <a:pt x="20160" y="2528"/>
                    <a:pt x="20160" y="2528"/>
                    <a:pt x="20160" y="2528"/>
                  </a:cubicBezTo>
                  <a:cubicBezTo>
                    <a:pt x="20160" y="2298"/>
                    <a:pt x="20160" y="2298"/>
                    <a:pt x="20160" y="2298"/>
                  </a:cubicBezTo>
                  <a:cubicBezTo>
                    <a:pt x="19920" y="2298"/>
                    <a:pt x="19920" y="2298"/>
                    <a:pt x="19920" y="2298"/>
                  </a:cubicBezTo>
                  <a:cubicBezTo>
                    <a:pt x="19920" y="2298"/>
                    <a:pt x="19920" y="2298"/>
                    <a:pt x="19920" y="2298"/>
                  </a:cubicBezTo>
                  <a:cubicBezTo>
                    <a:pt x="19680" y="2068"/>
                    <a:pt x="19680" y="2068"/>
                    <a:pt x="19680" y="2068"/>
                  </a:cubicBezTo>
                  <a:cubicBezTo>
                    <a:pt x="19440" y="2068"/>
                    <a:pt x="19440" y="2068"/>
                    <a:pt x="19440" y="2068"/>
                  </a:cubicBezTo>
                  <a:cubicBezTo>
                    <a:pt x="19200" y="2068"/>
                    <a:pt x="19200" y="2068"/>
                    <a:pt x="19200" y="2068"/>
                  </a:cubicBezTo>
                  <a:cubicBezTo>
                    <a:pt x="19440" y="2068"/>
                    <a:pt x="19440" y="2068"/>
                    <a:pt x="19440" y="2068"/>
                  </a:cubicBezTo>
                  <a:cubicBezTo>
                    <a:pt x="19680" y="2068"/>
                    <a:pt x="19680" y="2068"/>
                    <a:pt x="19680" y="2068"/>
                  </a:cubicBezTo>
                  <a:cubicBezTo>
                    <a:pt x="19920" y="2068"/>
                    <a:pt x="19920" y="2068"/>
                    <a:pt x="19920" y="2068"/>
                  </a:cubicBezTo>
                  <a:cubicBezTo>
                    <a:pt x="20160" y="2068"/>
                    <a:pt x="20160" y="2068"/>
                    <a:pt x="20160" y="2068"/>
                  </a:cubicBezTo>
                  <a:cubicBezTo>
                    <a:pt x="20640" y="2068"/>
                    <a:pt x="20640" y="2068"/>
                    <a:pt x="20640" y="2068"/>
                  </a:cubicBezTo>
                  <a:cubicBezTo>
                    <a:pt x="20880" y="2068"/>
                    <a:pt x="20880" y="2068"/>
                    <a:pt x="20880" y="2068"/>
                  </a:cubicBezTo>
                  <a:cubicBezTo>
                    <a:pt x="21120" y="1609"/>
                    <a:pt x="21120" y="1609"/>
                    <a:pt x="21120" y="1609"/>
                  </a:cubicBezTo>
                  <a:cubicBezTo>
                    <a:pt x="21360" y="1609"/>
                    <a:pt x="21360" y="1609"/>
                    <a:pt x="21360" y="1609"/>
                  </a:cubicBezTo>
                  <a:cubicBezTo>
                    <a:pt x="21600" y="1379"/>
                    <a:pt x="21600" y="1379"/>
                    <a:pt x="21600" y="1379"/>
                  </a:cubicBezTo>
                  <a:cubicBezTo>
                    <a:pt x="21600" y="1379"/>
                    <a:pt x="21600" y="1379"/>
                    <a:pt x="21600" y="1379"/>
                  </a:cubicBezTo>
                  <a:cubicBezTo>
                    <a:pt x="21360" y="1379"/>
                    <a:pt x="21360" y="1379"/>
                    <a:pt x="21360" y="1379"/>
                  </a:cubicBezTo>
                  <a:cubicBezTo>
                    <a:pt x="21360" y="1379"/>
                    <a:pt x="21360" y="1379"/>
                    <a:pt x="21360" y="1379"/>
                  </a:cubicBezTo>
                  <a:cubicBezTo>
                    <a:pt x="21360" y="1149"/>
                    <a:pt x="21360" y="1149"/>
                    <a:pt x="21360" y="1149"/>
                  </a:cubicBezTo>
                  <a:cubicBezTo>
                    <a:pt x="21120" y="1379"/>
                    <a:pt x="21120" y="1379"/>
                    <a:pt x="21120" y="1379"/>
                  </a:cubicBezTo>
                  <a:cubicBezTo>
                    <a:pt x="20880" y="1149"/>
                    <a:pt x="20880" y="1149"/>
                    <a:pt x="20880" y="1149"/>
                  </a:cubicBezTo>
                  <a:cubicBezTo>
                    <a:pt x="20640" y="1149"/>
                    <a:pt x="20640" y="1149"/>
                    <a:pt x="20640" y="1149"/>
                  </a:cubicBezTo>
                  <a:cubicBezTo>
                    <a:pt x="20640" y="1379"/>
                    <a:pt x="20640" y="1379"/>
                    <a:pt x="20640" y="1379"/>
                  </a:cubicBezTo>
                  <a:cubicBezTo>
                    <a:pt x="20400" y="1379"/>
                    <a:pt x="20400" y="1379"/>
                    <a:pt x="20400" y="1379"/>
                  </a:cubicBezTo>
                  <a:cubicBezTo>
                    <a:pt x="20400" y="1149"/>
                    <a:pt x="20400" y="1149"/>
                    <a:pt x="20400" y="1149"/>
                  </a:cubicBezTo>
                  <a:cubicBezTo>
                    <a:pt x="20640" y="1149"/>
                    <a:pt x="20640" y="1149"/>
                    <a:pt x="20640" y="1149"/>
                  </a:cubicBezTo>
                  <a:cubicBezTo>
                    <a:pt x="20640" y="919"/>
                    <a:pt x="20640" y="919"/>
                    <a:pt x="20640" y="919"/>
                  </a:cubicBezTo>
                  <a:cubicBezTo>
                    <a:pt x="20400" y="919"/>
                    <a:pt x="20400" y="919"/>
                    <a:pt x="20400" y="919"/>
                  </a:cubicBezTo>
                  <a:cubicBezTo>
                    <a:pt x="20400" y="919"/>
                    <a:pt x="20400" y="919"/>
                    <a:pt x="20400" y="919"/>
                  </a:cubicBezTo>
                  <a:cubicBezTo>
                    <a:pt x="20160" y="919"/>
                    <a:pt x="20160" y="919"/>
                    <a:pt x="20160" y="919"/>
                  </a:cubicBezTo>
                  <a:cubicBezTo>
                    <a:pt x="20160" y="1149"/>
                    <a:pt x="20160" y="1149"/>
                    <a:pt x="20160" y="1149"/>
                  </a:cubicBezTo>
                  <a:cubicBezTo>
                    <a:pt x="19920" y="1149"/>
                    <a:pt x="19920" y="1149"/>
                    <a:pt x="19920" y="114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1149"/>
                    <a:pt x="19920" y="1149"/>
                    <a:pt x="19920" y="1149"/>
                  </a:cubicBezTo>
                  <a:cubicBezTo>
                    <a:pt x="19680" y="1149"/>
                    <a:pt x="19680" y="1149"/>
                    <a:pt x="19680" y="1149"/>
                  </a:cubicBezTo>
                  <a:cubicBezTo>
                    <a:pt x="19680" y="919"/>
                    <a:pt x="19680" y="919"/>
                    <a:pt x="19680" y="919"/>
                  </a:cubicBezTo>
                  <a:cubicBezTo>
                    <a:pt x="19920" y="919"/>
                    <a:pt x="19920" y="919"/>
                    <a:pt x="19920" y="919"/>
                  </a:cubicBezTo>
                  <a:cubicBezTo>
                    <a:pt x="19920" y="689"/>
                    <a:pt x="19920" y="689"/>
                    <a:pt x="19920" y="689"/>
                  </a:cubicBezTo>
                  <a:cubicBezTo>
                    <a:pt x="19680" y="689"/>
                    <a:pt x="19680" y="689"/>
                    <a:pt x="19680" y="689"/>
                  </a:cubicBezTo>
                  <a:cubicBezTo>
                    <a:pt x="19440" y="689"/>
                    <a:pt x="19440" y="689"/>
                    <a:pt x="19440" y="689"/>
                  </a:cubicBezTo>
                  <a:cubicBezTo>
                    <a:pt x="19200" y="689"/>
                    <a:pt x="19200" y="689"/>
                    <a:pt x="19200" y="689"/>
                  </a:cubicBezTo>
                  <a:cubicBezTo>
                    <a:pt x="19200" y="919"/>
                    <a:pt x="19200" y="919"/>
                    <a:pt x="19200" y="919"/>
                  </a:cubicBezTo>
                  <a:cubicBezTo>
                    <a:pt x="19200" y="919"/>
                    <a:pt x="19200" y="919"/>
                    <a:pt x="19200" y="919"/>
                  </a:cubicBezTo>
                  <a:cubicBezTo>
                    <a:pt x="19200" y="1149"/>
                    <a:pt x="19200" y="1149"/>
                    <a:pt x="19200" y="1149"/>
                  </a:cubicBezTo>
                  <a:cubicBezTo>
                    <a:pt x="19200" y="1379"/>
                    <a:pt x="19200" y="1379"/>
                    <a:pt x="19200" y="1379"/>
                  </a:cubicBezTo>
                  <a:cubicBezTo>
                    <a:pt x="19200" y="1379"/>
                    <a:pt x="19200" y="1379"/>
                    <a:pt x="19200" y="1379"/>
                  </a:cubicBezTo>
                  <a:cubicBezTo>
                    <a:pt x="19200" y="1609"/>
                    <a:pt x="19200" y="1609"/>
                    <a:pt x="19200" y="160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960" y="1379"/>
                    <a:pt x="18960" y="1379"/>
                    <a:pt x="18960" y="1379"/>
                  </a:cubicBezTo>
                  <a:cubicBezTo>
                    <a:pt x="18720" y="1379"/>
                    <a:pt x="18720" y="1379"/>
                    <a:pt x="18720" y="1379"/>
                  </a:cubicBezTo>
                  <a:cubicBezTo>
                    <a:pt x="18480" y="1609"/>
                    <a:pt x="18480" y="1609"/>
                    <a:pt x="18480" y="1609"/>
                  </a:cubicBezTo>
                  <a:cubicBezTo>
                    <a:pt x="18720" y="1379"/>
                    <a:pt x="18720" y="1379"/>
                    <a:pt x="18720" y="1379"/>
                  </a:cubicBezTo>
                  <a:cubicBezTo>
                    <a:pt x="18720" y="1149"/>
                    <a:pt x="18720" y="1149"/>
                    <a:pt x="18720" y="1149"/>
                  </a:cubicBezTo>
                  <a:cubicBezTo>
                    <a:pt x="18960" y="1149"/>
                    <a:pt x="18960" y="1149"/>
                    <a:pt x="18960" y="1149"/>
                  </a:cubicBezTo>
                  <a:cubicBezTo>
                    <a:pt x="18960" y="919"/>
                    <a:pt x="18960" y="919"/>
                    <a:pt x="1896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480" y="1149"/>
                    <a:pt x="18480" y="1149"/>
                    <a:pt x="18480" y="1149"/>
                  </a:cubicBezTo>
                  <a:cubicBezTo>
                    <a:pt x="18480" y="1149"/>
                    <a:pt x="18480" y="1149"/>
                    <a:pt x="18480" y="1149"/>
                  </a:cubicBezTo>
                  <a:cubicBezTo>
                    <a:pt x="18480" y="919"/>
                    <a:pt x="18480" y="919"/>
                    <a:pt x="1848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720" y="919"/>
                    <a:pt x="18720" y="919"/>
                    <a:pt x="18720" y="919"/>
                  </a:cubicBezTo>
                  <a:cubicBezTo>
                    <a:pt x="18480" y="919"/>
                    <a:pt x="18480" y="919"/>
                    <a:pt x="18480" y="919"/>
                  </a:cubicBezTo>
                  <a:cubicBezTo>
                    <a:pt x="18480" y="689"/>
                    <a:pt x="18480" y="689"/>
                    <a:pt x="18480" y="689"/>
                  </a:cubicBezTo>
                  <a:cubicBezTo>
                    <a:pt x="18480" y="689"/>
                    <a:pt x="18480" y="689"/>
                    <a:pt x="18480" y="689"/>
                  </a:cubicBezTo>
                  <a:cubicBezTo>
                    <a:pt x="18720" y="689"/>
                    <a:pt x="18720" y="689"/>
                    <a:pt x="18720" y="689"/>
                  </a:cubicBezTo>
                  <a:cubicBezTo>
                    <a:pt x="18960" y="689"/>
                    <a:pt x="18960" y="689"/>
                    <a:pt x="18960" y="689"/>
                  </a:cubicBezTo>
                  <a:cubicBezTo>
                    <a:pt x="18960" y="460"/>
                    <a:pt x="18960" y="460"/>
                    <a:pt x="18960" y="460"/>
                  </a:cubicBezTo>
                  <a:cubicBezTo>
                    <a:pt x="18960" y="460"/>
                    <a:pt x="18960" y="460"/>
                    <a:pt x="18960" y="460"/>
                  </a:cubicBezTo>
                  <a:cubicBezTo>
                    <a:pt x="18720" y="460"/>
                    <a:pt x="18720" y="460"/>
                    <a:pt x="18720" y="460"/>
                  </a:cubicBezTo>
                  <a:cubicBezTo>
                    <a:pt x="18720" y="460"/>
                    <a:pt x="18720" y="460"/>
                    <a:pt x="18720" y="460"/>
                  </a:cubicBezTo>
                  <a:cubicBezTo>
                    <a:pt x="18720" y="230"/>
                    <a:pt x="18720" y="230"/>
                    <a:pt x="18720" y="230"/>
                  </a:cubicBezTo>
                  <a:cubicBezTo>
                    <a:pt x="18720" y="0"/>
                    <a:pt x="18720" y="0"/>
                    <a:pt x="18720" y="0"/>
                  </a:cubicBezTo>
                  <a:cubicBezTo>
                    <a:pt x="18480" y="230"/>
                    <a:pt x="18480" y="230"/>
                    <a:pt x="18480" y="230"/>
                  </a:cubicBezTo>
                  <a:cubicBezTo>
                    <a:pt x="18480" y="230"/>
                    <a:pt x="18480" y="230"/>
                    <a:pt x="18480" y="230"/>
                  </a:cubicBezTo>
                  <a:cubicBezTo>
                    <a:pt x="18240" y="0"/>
                    <a:pt x="18240" y="0"/>
                    <a:pt x="18240" y="0"/>
                  </a:cubicBezTo>
                  <a:cubicBezTo>
                    <a:pt x="18000" y="230"/>
                    <a:pt x="18000" y="230"/>
                    <a:pt x="18000" y="230"/>
                  </a:cubicBezTo>
                  <a:cubicBezTo>
                    <a:pt x="18000" y="230"/>
                    <a:pt x="18000" y="230"/>
                    <a:pt x="18000" y="230"/>
                  </a:cubicBezTo>
                  <a:cubicBezTo>
                    <a:pt x="18240" y="460"/>
                    <a:pt x="18240" y="460"/>
                    <a:pt x="18240" y="460"/>
                  </a:cubicBezTo>
                  <a:cubicBezTo>
                    <a:pt x="18240" y="460"/>
                    <a:pt x="18240" y="460"/>
                    <a:pt x="18240" y="460"/>
                  </a:cubicBezTo>
                  <a:cubicBezTo>
                    <a:pt x="18000" y="460"/>
                    <a:pt x="18000" y="460"/>
                    <a:pt x="18000" y="460"/>
                  </a:cubicBezTo>
                  <a:cubicBezTo>
                    <a:pt x="18000" y="460"/>
                    <a:pt x="18000" y="460"/>
                    <a:pt x="18000" y="460"/>
                  </a:cubicBezTo>
                  <a:cubicBezTo>
                    <a:pt x="17760" y="460"/>
                    <a:pt x="17760" y="460"/>
                    <a:pt x="17760" y="460"/>
                  </a:cubicBezTo>
                  <a:cubicBezTo>
                    <a:pt x="17760" y="689"/>
                    <a:pt x="17760" y="689"/>
                    <a:pt x="17760" y="689"/>
                  </a:cubicBezTo>
                  <a:cubicBezTo>
                    <a:pt x="17760" y="689"/>
                    <a:pt x="17760" y="689"/>
                    <a:pt x="17760" y="689"/>
                  </a:cubicBezTo>
                  <a:cubicBezTo>
                    <a:pt x="18000" y="689"/>
                    <a:pt x="18000" y="689"/>
                    <a:pt x="18000" y="689"/>
                  </a:cubicBezTo>
                  <a:cubicBezTo>
                    <a:pt x="18000" y="689"/>
                    <a:pt x="18000" y="689"/>
                    <a:pt x="18000" y="68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8000" y="919"/>
                    <a:pt x="18000" y="919"/>
                    <a:pt x="18000" y="91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149"/>
                    <a:pt x="17760" y="1149"/>
                    <a:pt x="17760" y="1149"/>
                  </a:cubicBezTo>
                  <a:cubicBezTo>
                    <a:pt x="17760" y="1379"/>
                    <a:pt x="17760" y="1379"/>
                    <a:pt x="17760" y="1379"/>
                  </a:cubicBezTo>
                  <a:cubicBezTo>
                    <a:pt x="17760" y="1379"/>
                    <a:pt x="17760" y="1379"/>
                    <a:pt x="17760" y="1379"/>
                  </a:cubicBezTo>
                  <a:cubicBezTo>
                    <a:pt x="17760" y="1609"/>
                    <a:pt x="17760" y="1609"/>
                    <a:pt x="17760" y="1609"/>
                  </a:cubicBezTo>
                  <a:cubicBezTo>
                    <a:pt x="17520" y="1379"/>
                    <a:pt x="17520" y="1379"/>
                    <a:pt x="17520" y="1379"/>
                  </a:cubicBezTo>
                  <a:cubicBezTo>
                    <a:pt x="17520" y="1609"/>
                    <a:pt x="17520" y="1609"/>
                    <a:pt x="17520" y="1609"/>
                  </a:cubicBezTo>
                  <a:cubicBezTo>
                    <a:pt x="17520" y="1609"/>
                    <a:pt x="17520" y="1609"/>
                    <a:pt x="17520" y="1609"/>
                  </a:cubicBezTo>
                  <a:cubicBezTo>
                    <a:pt x="17280" y="1609"/>
                    <a:pt x="17280" y="1609"/>
                    <a:pt x="17280" y="1609"/>
                  </a:cubicBezTo>
                  <a:cubicBezTo>
                    <a:pt x="17280" y="1609"/>
                    <a:pt x="17280" y="1609"/>
                    <a:pt x="17280" y="1609"/>
                  </a:cubicBezTo>
                  <a:cubicBezTo>
                    <a:pt x="17520" y="1149"/>
                    <a:pt x="17520" y="1149"/>
                    <a:pt x="17520" y="1149"/>
                  </a:cubicBezTo>
                  <a:cubicBezTo>
                    <a:pt x="17280" y="1149"/>
                    <a:pt x="17280" y="1149"/>
                    <a:pt x="17280" y="1149"/>
                  </a:cubicBezTo>
                  <a:cubicBezTo>
                    <a:pt x="17280" y="1149"/>
                    <a:pt x="17280" y="1149"/>
                    <a:pt x="17280" y="1149"/>
                  </a:cubicBezTo>
                  <a:cubicBezTo>
                    <a:pt x="17280" y="919"/>
                    <a:pt x="17280" y="919"/>
                    <a:pt x="17280" y="91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280" y="689"/>
                    <a:pt x="17280" y="689"/>
                    <a:pt x="17280" y="689"/>
                  </a:cubicBezTo>
                  <a:cubicBezTo>
                    <a:pt x="17040" y="919"/>
                    <a:pt x="17040" y="919"/>
                    <a:pt x="17040" y="919"/>
                  </a:cubicBezTo>
                  <a:cubicBezTo>
                    <a:pt x="17040" y="1149"/>
                    <a:pt x="17040" y="1149"/>
                    <a:pt x="17040" y="1149"/>
                  </a:cubicBezTo>
                  <a:cubicBezTo>
                    <a:pt x="16800" y="1379"/>
                    <a:pt x="16800" y="1379"/>
                    <a:pt x="16800" y="1379"/>
                  </a:cubicBezTo>
                  <a:cubicBezTo>
                    <a:pt x="16560" y="1609"/>
                    <a:pt x="16560" y="1609"/>
                    <a:pt x="16560" y="1609"/>
                  </a:cubicBezTo>
                  <a:cubicBezTo>
                    <a:pt x="16800" y="1838"/>
                    <a:pt x="16800" y="1838"/>
                    <a:pt x="16800" y="1838"/>
                  </a:cubicBezTo>
                  <a:cubicBezTo>
                    <a:pt x="16560" y="2068"/>
                    <a:pt x="16560" y="2068"/>
                    <a:pt x="16560" y="2068"/>
                  </a:cubicBezTo>
                  <a:cubicBezTo>
                    <a:pt x="16320" y="2298"/>
                    <a:pt x="16320" y="2298"/>
                    <a:pt x="16320" y="2298"/>
                  </a:cubicBezTo>
                  <a:cubicBezTo>
                    <a:pt x="16320" y="2298"/>
                    <a:pt x="16320" y="2298"/>
                    <a:pt x="16320" y="2298"/>
                  </a:cubicBezTo>
                  <a:cubicBezTo>
                    <a:pt x="16320" y="2068"/>
                    <a:pt x="16320" y="2068"/>
                    <a:pt x="16320" y="2068"/>
                  </a:cubicBezTo>
                  <a:cubicBezTo>
                    <a:pt x="16080" y="2068"/>
                    <a:pt x="16080" y="2068"/>
                    <a:pt x="16080" y="2068"/>
                  </a:cubicBezTo>
                  <a:cubicBezTo>
                    <a:pt x="16320" y="1838"/>
                    <a:pt x="16320" y="1838"/>
                    <a:pt x="16320" y="1838"/>
                  </a:cubicBezTo>
                  <a:cubicBezTo>
                    <a:pt x="16320" y="1609"/>
                    <a:pt x="16320" y="1609"/>
                    <a:pt x="16320" y="1609"/>
                  </a:cubicBezTo>
                  <a:cubicBezTo>
                    <a:pt x="16320" y="1609"/>
                    <a:pt x="16320" y="1609"/>
                    <a:pt x="16320" y="1609"/>
                  </a:cubicBezTo>
                  <a:cubicBezTo>
                    <a:pt x="16320" y="1379"/>
                    <a:pt x="16320" y="1379"/>
                    <a:pt x="16320" y="1379"/>
                  </a:cubicBezTo>
                  <a:cubicBezTo>
                    <a:pt x="16560" y="1149"/>
                    <a:pt x="16560" y="1149"/>
                    <a:pt x="16560" y="1149"/>
                  </a:cubicBezTo>
                  <a:cubicBezTo>
                    <a:pt x="16560" y="919"/>
                    <a:pt x="16560" y="919"/>
                    <a:pt x="16560" y="919"/>
                  </a:cubicBezTo>
                  <a:cubicBezTo>
                    <a:pt x="16800" y="919"/>
                    <a:pt x="16800" y="919"/>
                    <a:pt x="16800" y="919"/>
                  </a:cubicBezTo>
                  <a:cubicBezTo>
                    <a:pt x="16800" y="689"/>
                    <a:pt x="16800" y="689"/>
                    <a:pt x="16800" y="689"/>
                  </a:cubicBezTo>
                  <a:cubicBezTo>
                    <a:pt x="16560" y="689"/>
                    <a:pt x="16560" y="689"/>
                    <a:pt x="1656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320" y="689"/>
                    <a:pt x="16320" y="689"/>
                    <a:pt x="16320" y="689"/>
                  </a:cubicBezTo>
                  <a:cubicBezTo>
                    <a:pt x="16080" y="919"/>
                    <a:pt x="16080" y="919"/>
                    <a:pt x="16080" y="919"/>
                  </a:cubicBezTo>
                  <a:cubicBezTo>
                    <a:pt x="16080" y="689"/>
                    <a:pt x="16080" y="689"/>
                    <a:pt x="16080" y="689"/>
                  </a:cubicBezTo>
                  <a:cubicBezTo>
                    <a:pt x="16080" y="689"/>
                    <a:pt x="16080" y="689"/>
                    <a:pt x="16080" y="689"/>
                  </a:cubicBezTo>
                  <a:cubicBezTo>
                    <a:pt x="15840" y="689"/>
                    <a:pt x="15840" y="689"/>
                    <a:pt x="15840" y="689"/>
                  </a:cubicBezTo>
                  <a:cubicBezTo>
                    <a:pt x="15840" y="689"/>
                    <a:pt x="15840" y="689"/>
                    <a:pt x="15840" y="689"/>
                  </a:cubicBezTo>
                  <a:cubicBezTo>
                    <a:pt x="15840" y="919"/>
                    <a:pt x="15840" y="919"/>
                    <a:pt x="1584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600" y="919"/>
                    <a:pt x="15600" y="919"/>
                    <a:pt x="15600" y="919"/>
                  </a:cubicBezTo>
                  <a:cubicBezTo>
                    <a:pt x="15360" y="919"/>
                    <a:pt x="15360" y="919"/>
                    <a:pt x="15360" y="919"/>
                  </a:cubicBezTo>
                  <a:cubicBezTo>
                    <a:pt x="15360" y="919"/>
                    <a:pt x="15360" y="919"/>
                    <a:pt x="15360" y="919"/>
                  </a:cubicBezTo>
                  <a:cubicBezTo>
                    <a:pt x="15600" y="1149"/>
                    <a:pt x="15600" y="1149"/>
                    <a:pt x="15600" y="1149"/>
                  </a:cubicBezTo>
                  <a:cubicBezTo>
                    <a:pt x="15840" y="1149"/>
                    <a:pt x="15840" y="1149"/>
                    <a:pt x="15840" y="1149"/>
                  </a:cubicBezTo>
                  <a:cubicBezTo>
                    <a:pt x="15600" y="1379"/>
                    <a:pt x="15600" y="1379"/>
                    <a:pt x="15600" y="1379"/>
                  </a:cubicBezTo>
                  <a:cubicBezTo>
                    <a:pt x="15600" y="1149"/>
                    <a:pt x="15600" y="1149"/>
                    <a:pt x="15600" y="114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600" y="1379"/>
                    <a:pt x="15600" y="1379"/>
                    <a:pt x="15600" y="1379"/>
                  </a:cubicBezTo>
                  <a:cubicBezTo>
                    <a:pt x="15360" y="1609"/>
                    <a:pt x="15360" y="1609"/>
                    <a:pt x="15360" y="160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609"/>
                    <a:pt x="15120" y="1609"/>
                    <a:pt x="15120" y="1609"/>
                  </a:cubicBezTo>
                  <a:cubicBezTo>
                    <a:pt x="14880" y="1609"/>
                    <a:pt x="14880" y="1609"/>
                    <a:pt x="14880" y="1609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880" y="1838"/>
                    <a:pt x="14880" y="1838"/>
                    <a:pt x="14880" y="1838"/>
                  </a:cubicBezTo>
                  <a:cubicBezTo>
                    <a:pt x="14640" y="2068"/>
                    <a:pt x="14640" y="2068"/>
                    <a:pt x="14640" y="206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4880" y="2298"/>
                    <a:pt x="14880" y="2298"/>
                    <a:pt x="14880" y="2298"/>
                  </a:cubicBezTo>
                  <a:cubicBezTo>
                    <a:pt x="15120" y="2528"/>
                    <a:pt x="15120" y="2528"/>
                    <a:pt x="15120" y="2528"/>
                  </a:cubicBezTo>
                  <a:cubicBezTo>
                    <a:pt x="14880" y="2528"/>
                    <a:pt x="14880" y="2528"/>
                    <a:pt x="14880" y="2528"/>
                  </a:cubicBezTo>
                  <a:cubicBezTo>
                    <a:pt x="14640" y="2528"/>
                    <a:pt x="14640" y="2528"/>
                    <a:pt x="14640" y="2528"/>
                  </a:cubicBezTo>
                  <a:cubicBezTo>
                    <a:pt x="14640" y="2298"/>
                    <a:pt x="14640" y="2298"/>
                    <a:pt x="14640" y="2298"/>
                  </a:cubicBezTo>
                  <a:cubicBezTo>
                    <a:pt x="14400" y="2298"/>
                    <a:pt x="14400" y="2298"/>
                    <a:pt x="14400" y="2298"/>
                  </a:cubicBezTo>
                  <a:cubicBezTo>
                    <a:pt x="14640" y="2068"/>
                    <a:pt x="14640" y="2068"/>
                    <a:pt x="14640" y="2068"/>
                  </a:cubicBezTo>
                  <a:cubicBezTo>
                    <a:pt x="14400" y="2068"/>
                    <a:pt x="14400" y="2068"/>
                    <a:pt x="14400" y="2068"/>
                  </a:cubicBezTo>
                  <a:cubicBezTo>
                    <a:pt x="14160" y="2068"/>
                    <a:pt x="14160" y="2068"/>
                    <a:pt x="14160" y="2068"/>
                  </a:cubicBezTo>
                  <a:cubicBezTo>
                    <a:pt x="13920" y="2068"/>
                    <a:pt x="13920" y="2068"/>
                    <a:pt x="13920" y="2068"/>
                  </a:cubicBezTo>
                  <a:cubicBezTo>
                    <a:pt x="13680" y="1838"/>
                    <a:pt x="13680" y="1838"/>
                    <a:pt x="13680" y="1838"/>
                  </a:cubicBezTo>
                  <a:cubicBezTo>
                    <a:pt x="13680" y="1838"/>
                    <a:pt x="13680" y="1838"/>
                    <a:pt x="13680" y="1838"/>
                  </a:cubicBezTo>
                  <a:cubicBezTo>
                    <a:pt x="13440" y="1838"/>
                    <a:pt x="13440" y="1838"/>
                    <a:pt x="13440" y="1838"/>
                  </a:cubicBezTo>
                  <a:cubicBezTo>
                    <a:pt x="13440" y="1838"/>
                    <a:pt x="13440" y="1838"/>
                    <a:pt x="13440" y="1838"/>
                  </a:cubicBezTo>
                  <a:cubicBezTo>
                    <a:pt x="13200" y="1838"/>
                    <a:pt x="13200" y="1838"/>
                    <a:pt x="13200" y="183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3200" y="2298"/>
                    <a:pt x="13200" y="2298"/>
                    <a:pt x="13200" y="2298"/>
                  </a:cubicBezTo>
                  <a:cubicBezTo>
                    <a:pt x="13440" y="2298"/>
                    <a:pt x="13440" y="2298"/>
                    <a:pt x="13440" y="2298"/>
                  </a:cubicBezTo>
                  <a:cubicBezTo>
                    <a:pt x="13440" y="2298"/>
                    <a:pt x="13440" y="2298"/>
                    <a:pt x="13440" y="2298"/>
                  </a:cubicBezTo>
                  <a:cubicBezTo>
                    <a:pt x="13680" y="2298"/>
                    <a:pt x="13680" y="2298"/>
                    <a:pt x="13680" y="2298"/>
                  </a:cubicBezTo>
                  <a:cubicBezTo>
                    <a:pt x="13680" y="2528"/>
                    <a:pt x="13680" y="2528"/>
                    <a:pt x="13680" y="2528"/>
                  </a:cubicBezTo>
                  <a:cubicBezTo>
                    <a:pt x="13680" y="2757"/>
                    <a:pt x="13680" y="2757"/>
                    <a:pt x="13680" y="2757"/>
                  </a:cubicBezTo>
                  <a:cubicBezTo>
                    <a:pt x="13920" y="2987"/>
                    <a:pt x="13920" y="2987"/>
                    <a:pt x="13920" y="2987"/>
                  </a:cubicBezTo>
                  <a:cubicBezTo>
                    <a:pt x="13920" y="2987"/>
                    <a:pt x="13920" y="2987"/>
                    <a:pt x="13920" y="2987"/>
                  </a:cubicBezTo>
                  <a:cubicBezTo>
                    <a:pt x="13680" y="2987"/>
                    <a:pt x="13680" y="2987"/>
                    <a:pt x="13680" y="2987"/>
                  </a:cubicBezTo>
                  <a:cubicBezTo>
                    <a:pt x="13440" y="2757"/>
                    <a:pt x="13440" y="2757"/>
                    <a:pt x="13440" y="2757"/>
                  </a:cubicBezTo>
                  <a:cubicBezTo>
                    <a:pt x="13440" y="2757"/>
                    <a:pt x="13440" y="2757"/>
                    <a:pt x="13440" y="2757"/>
                  </a:cubicBezTo>
                  <a:cubicBezTo>
                    <a:pt x="13200" y="2528"/>
                    <a:pt x="13200" y="2528"/>
                    <a:pt x="13200" y="2528"/>
                  </a:cubicBezTo>
                  <a:cubicBezTo>
                    <a:pt x="13200" y="2757"/>
                    <a:pt x="13200" y="2757"/>
                    <a:pt x="13200" y="2757"/>
                  </a:cubicBezTo>
                  <a:cubicBezTo>
                    <a:pt x="12960" y="2757"/>
                    <a:pt x="12960" y="2757"/>
                    <a:pt x="12960" y="2757"/>
                  </a:cubicBezTo>
                  <a:cubicBezTo>
                    <a:pt x="12960" y="2528"/>
                    <a:pt x="12960" y="2528"/>
                    <a:pt x="12960" y="2528"/>
                  </a:cubicBezTo>
                  <a:cubicBezTo>
                    <a:pt x="12720" y="2757"/>
                    <a:pt x="12720" y="2757"/>
                    <a:pt x="12720" y="2757"/>
                  </a:cubicBezTo>
                  <a:cubicBezTo>
                    <a:pt x="12720" y="2757"/>
                    <a:pt x="12720" y="2757"/>
                    <a:pt x="12720" y="2757"/>
                  </a:cubicBezTo>
                  <a:cubicBezTo>
                    <a:pt x="12720" y="2987"/>
                    <a:pt x="12720" y="2987"/>
                    <a:pt x="12720" y="2987"/>
                  </a:cubicBezTo>
                  <a:cubicBezTo>
                    <a:pt x="12720" y="3217"/>
                    <a:pt x="12720" y="3217"/>
                    <a:pt x="12720" y="3217"/>
                  </a:cubicBezTo>
                  <a:cubicBezTo>
                    <a:pt x="12960" y="3217"/>
                    <a:pt x="12960" y="3217"/>
                    <a:pt x="12960" y="3217"/>
                  </a:cubicBezTo>
                  <a:cubicBezTo>
                    <a:pt x="12960" y="3447"/>
                    <a:pt x="12960" y="3447"/>
                    <a:pt x="12960" y="3447"/>
                  </a:cubicBezTo>
                  <a:cubicBezTo>
                    <a:pt x="12720" y="3447"/>
                    <a:pt x="12720" y="3447"/>
                    <a:pt x="12720" y="3447"/>
                  </a:cubicBezTo>
                  <a:cubicBezTo>
                    <a:pt x="12720" y="3217"/>
                    <a:pt x="12720" y="3217"/>
                    <a:pt x="12720" y="321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677"/>
                    <a:pt x="12480" y="3677"/>
                    <a:pt x="12480" y="3677"/>
                  </a:cubicBezTo>
                  <a:cubicBezTo>
                    <a:pt x="12240" y="3677"/>
                    <a:pt x="12240" y="3677"/>
                    <a:pt x="12240" y="3677"/>
                  </a:cubicBezTo>
                  <a:cubicBezTo>
                    <a:pt x="12240" y="3677"/>
                    <a:pt x="12240" y="3677"/>
                    <a:pt x="12240" y="367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447"/>
                    <a:pt x="12480" y="3447"/>
                    <a:pt x="12480" y="3447"/>
                  </a:cubicBezTo>
                  <a:cubicBezTo>
                    <a:pt x="12480" y="3217"/>
                    <a:pt x="12480" y="3217"/>
                    <a:pt x="12480" y="3217"/>
                  </a:cubicBezTo>
                  <a:cubicBezTo>
                    <a:pt x="12480" y="2757"/>
                    <a:pt x="12480" y="2757"/>
                    <a:pt x="12480" y="2757"/>
                  </a:cubicBezTo>
                  <a:cubicBezTo>
                    <a:pt x="12240" y="2757"/>
                    <a:pt x="12240" y="2757"/>
                    <a:pt x="12240" y="2757"/>
                  </a:cubicBezTo>
                  <a:cubicBezTo>
                    <a:pt x="12000" y="2987"/>
                    <a:pt x="12000" y="2987"/>
                    <a:pt x="12000" y="2987"/>
                  </a:cubicBezTo>
                  <a:cubicBezTo>
                    <a:pt x="12000" y="3217"/>
                    <a:pt x="12000" y="3217"/>
                    <a:pt x="12000" y="3217"/>
                  </a:cubicBezTo>
                  <a:cubicBezTo>
                    <a:pt x="12000" y="3447"/>
                    <a:pt x="12000" y="3447"/>
                    <a:pt x="12000" y="3447"/>
                  </a:cubicBezTo>
                  <a:cubicBezTo>
                    <a:pt x="12000" y="3677"/>
                    <a:pt x="12000" y="3677"/>
                    <a:pt x="12000" y="3677"/>
                  </a:cubicBezTo>
                  <a:cubicBezTo>
                    <a:pt x="11760" y="3447"/>
                    <a:pt x="11760" y="3447"/>
                    <a:pt x="11760" y="3447"/>
                  </a:cubicBezTo>
                  <a:cubicBezTo>
                    <a:pt x="12000" y="3217"/>
                    <a:pt x="12000" y="3217"/>
                    <a:pt x="12000" y="3217"/>
                  </a:cubicBezTo>
                  <a:cubicBezTo>
                    <a:pt x="12000" y="2987"/>
                    <a:pt x="12000" y="2987"/>
                    <a:pt x="12000" y="2987"/>
                  </a:cubicBezTo>
                  <a:cubicBezTo>
                    <a:pt x="11760" y="2987"/>
                    <a:pt x="11760" y="2987"/>
                    <a:pt x="11760" y="2987"/>
                  </a:cubicBezTo>
                  <a:cubicBezTo>
                    <a:pt x="11520" y="2987"/>
                    <a:pt x="11520" y="2987"/>
                    <a:pt x="11520" y="2987"/>
                  </a:cubicBezTo>
                  <a:cubicBezTo>
                    <a:pt x="11520" y="3217"/>
                    <a:pt x="11520" y="3217"/>
                    <a:pt x="11520" y="3217"/>
                  </a:cubicBezTo>
                  <a:cubicBezTo>
                    <a:pt x="11520" y="3447"/>
                    <a:pt x="11520" y="3447"/>
                    <a:pt x="11520" y="3447"/>
                  </a:cubicBezTo>
                  <a:cubicBezTo>
                    <a:pt x="11520" y="3677"/>
                    <a:pt x="11520" y="3677"/>
                    <a:pt x="11520" y="3677"/>
                  </a:cubicBezTo>
                  <a:cubicBezTo>
                    <a:pt x="11760" y="3677"/>
                    <a:pt x="11760" y="3677"/>
                    <a:pt x="11760" y="3677"/>
                  </a:cubicBezTo>
                  <a:cubicBezTo>
                    <a:pt x="12000" y="3906"/>
                    <a:pt x="12000" y="3906"/>
                    <a:pt x="12000" y="3906"/>
                  </a:cubicBezTo>
                  <a:cubicBezTo>
                    <a:pt x="11760" y="4136"/>
                    <a:pt x="11760" y="4136"/>
                    <a:pt x="11760" y="4136"/>
                  </a:cubicBezTo>
                  <a:cubicBezTo>
                    <a:pt x="11760" y="3906"/>
                    <a:pt x="11760" y="3906"/>
                    <a:pt x="11760" y="3906"/>
                  </a:cubicBezTo>
                  <a:cubicBezTo>
                    <a:pt x="11520" y="3677"/>
                    <a:pt x="11520" y="3677"/>
                    <a:pt x="11520" y="367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040" y="3447"/>
                    <a:pt x="11040" y="3447"/>
                    <a:pt x="11040" y="3447"/>
                  </a:cubicBezTo>
                  <a:cubicBezTo>
                    <a:pt x="11040" y="3677"/>
                    <a:pt x="11040" y="3677"/>
                    <a:pt x="11040" y="3677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520" y="3906"/>
                    <a:pt x="11520" y="3906"/>
                    <a:pt x="11520" y="3906"/>
                  </a:cubicBezTo>
                  <a:cubicBezTo>
                    <a:pt x="11280" y="3906"/>
                    <a:pt x="11280" y="3906"/>
                    <a:pt x="11280" y="3906"/>
                  </a:cubicBezTo>
                  <a:cubicBezTo>
                    <a:pt x="11040" y="3906"/>
                    <a:pt x="11040" y="3906"/>
                    <a:pt x="11040" y="3906"/>
                  </a:cubicBezTo>
                  <a:cubicBezTo>
                    <a:pt x="11280" y="4136"/>
                    <a:pt x="11280" y="4136"/>
                    <a:pt x="11280" y="4136"/>
                  </a:cubicBezTo>
                  <a:cubicBezTo>
                    <a:pt x="11040" y="3906"/>
                    <a:pt x="11040" y="3906"/>
                    <a:pt x="11040" y="3906"/>
                  </a:cubicBezTo>
                  <a:cubicBezTo>
                    <a:pt x="11040" y="3677"/>
                    <a:pt x="11040" y="3677"/>
                    <a:pt x="1104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800" y="3677"/>
                    <a:pt x="10800" y="3677"/>
                    <a:pt x="10800" y="3677"/>
                  </a:cubicBezTo>
                  <a:cubicBezTo>
                    <a:pt x="10560" y="3906"/>
                    <a:pt x="10560" y="3906"/>
                    <a:pt x="10560" y="3906"/>
                  </a:cubicBezTo>
                  <a:cubicBezTo>
                    <a:pt x="10800" y="3906"/>
                    <a:pt x="10800" y="3906"/>
                    <a:pt x="10800" y="3906"/>
                  </a:cubicBezTo>
                  <a:cubicBezTo>
                    <a:pt x="10800" y="4136"/>
                    <a:pt x="10800" y="4136"/>
                    <a:pt x="10800" y="4136"/>
                  </a:cubicBezTo>
                  <a:cubicBezTo>
                    <a:pt x="10560" y="4136"/>
                    <a:pt x="10560" y="4136"/>
                    <a:pt x="10560" y="4136"/>
                  </a:cubicBezTo>
                  <a:cubicBezTo>
                    <a:pt x="10320" y="4136"/>
                    <a:pt x="10320" y="4136"/>
                    <a:pt x="10320" y="4136"/>
                  </a:cubicBezTo>
                  <a:cubicBezTo>
                    <a:pt x="10080" y="4366"/>
                    <a:pt x="10080" y="4366"/>
                    <a:pt x="10080" y="4366"/>
                  </a:cubicBezTo>
                  <a:cubicBezTo>
                    <a:pt x="10320" y="4366"/>
                    <a:pt x="10320" y="4366"/>
                    <a:pt x="10320" y="4366"/>
                  </a:cubicBezTo>
                  <a:cubicBezTo>
                    <a:pt x="10320" y="4366"/>
                    <a:pt x="10320" y="4366"/>
                    <a:pt x="10320" y="4366"/>
                  </a:cubicBezTo>
                  <a:cubicBezTo>
                    <a:pt x="10560" y="4596"/>
                    <a:pt x="10560" y="4596"/>
                    <a:pt x="1056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596"/>
                    <a:pt x="10320" y="4596"/>
                    <a:pt x="10320" y="4596"/>
                  </a:cubicBezTo>
                  <a:cubicBezTo>
                    <a:pt x="10320" y="4826"/>
                    <a:pt x="10320" y="4826"/>
                    <a:pt x="1032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10080" y="4826"/>
                    <a:pt x="10080" y="4826"/>
                    <a:pt x="10080" y="4826"/>
                  </a:cubicBezTo>
                  <a:cubicBezTo>
                    <a:pt x="9840" y="4826"/>
                    <a:pt x="9840" y="4826"/>
                    <a:pt x="9840" y="4826"/>
                  </a:cubicBezTo>
                  <a:cubicBezTo>
                    <a:pt x="9840" y="4826"/>
                    <a:pt x="9840" y="4826"/>
                    <a:pt x="9840" y="4826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600" y="5055"/>
                    <a:pt x="9600" y="5055"/>
                    <a:pt x="9600" y="5055"/>
                  </a:cubicBezTo>
                  <a:cubicBezTo>
                    <a:pt x="9360" y="5055"/>
                    <a:pt x="9360" y="5055"/>
                    <a:pt x="9360" y="5055"/>
                  </a:cubicBezTo>
                  <a:cubicBezTo>
                    <a:pt x="9360" y="5285"/>
                    <a:pt x="9360" y="5285"/>
                    <a:pt x="9360" y="5285"/>
                  </a:cubicBezTo>
                  <a:cubicBezTo>
                    <a:pt x="9600" y="5285"/>
                    <a:pt x="9600" y="5285"/>
                    <a:pt x="9600" y="5285"/>
                  </a:cubicBezTo>
                  <a:cubicBezTo>
                    <a:pt x="10080" y="5285"/>
                    <a:pt x="10080" y="5285"/>
                    <a:pt x="10080" y="5285"/>
                  </a:cubicBezTo>
                  <a:cubicBezTo>
                    <a:pt x="10080" y="5285"/>
                    <a:pt x="10080" y="5285"/>
                    <a:pt x="1008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285"/>
                    <a:pt x="10320" y="5285"/>
                    <a:pt x="10320" y="5285"/>
                  </a:cubicBezTo>
                  <a:cubicBezTo>
                    <a:pt x="10320" y="5515"/>
                    <a:pt x="10320" y="5515"/>
                    <a:pt x="10320" y="5515"/>
                  </a:cubicBezTo>
                  <a:cubicBezTo>
                    <a:pt x="10320" y="5745"/>
                    <a:pt x="10320" y="5745"/>
                    <a:pt x="10320" y="5745"/>
                  </a:cubicBezTo>
                  <a:cubicBezTo>
                    <a:pt x="10080" y="5745"/>
                    <a:pt x="10080" y="5745"/>
                    <a:pt x="10080" y="5745"/>
                  </a:cubicBezTo>
                  <a:cubicBezTo>
                    <a:pt x="10080" y="5745"/>
                    <a:pt x="10080" y="5745"/>
                    <a:pt x="10080" y="5745"/>
                  </a:cubicBezTo>
                  <a:cubicBezTo>
                    <a:pt x="10080" y="5515"/>
                    <a:pt x="10080" y="5515"/>
                    <a:pt x="10080" y="5515"/>
                  </a:cubicBezTo>
                  <a:cubicBezTo>
                    <a:pt x="9840" y="5515"/>
                    <a:pt x="9840" y="5515"/>
                    <a:pt x="9840" y="5515"/>
                  </a:cubicBezTo>
                  <a:cubicBezTo>
                    <a:pt x="9840" y="5515"/>
                    <a:pt x="9840" y="5515"/>
                    <a:pt x="9840" y="5515"/>
                  </a:cubicBezTo>
                  <a:cubicBezTo>
                    <a:pt x="9600" y="5515"/>
                    <a:pt x="9600" y="5515"/>
                    <a:pt x="9600" y="5515"/>
                  </a:cubicBezTo>
                  <a:cubicBezTo>
                    <a:pt x="9600" y="5515"/>
                    <a:pt x="9600" y="5515"/>
                    <a:pt x="9600" y="5515"/>
                  </a:cubicBezTo>
                  <a:cubicBezTo>
                    <a:pt x="9600" y="5745"/>
                    <a:pt x="9600" y="5745"/>
                    <a:pt x="9600" y="5745"/>
                  </a:cubicBezTo>
                  <a:cubicBezTo>
                    <a:pt x="9360" y="5515"/>
                    <a:pt x="9360" y="5515"/>
                    <a:pt x="9360" y="5515"/>
                  </a:cubicBezTo>
                  <a:cubicBezTo>
                    <a:pt x="9360" y="5515"/>
                    <a:pt x="9360" y="5515"/>
                    <a:pt x="9360" y="5515"/>
                  </a:cubicBezTo>
                  <a:cubicBezTo>
                    <a:pt x="9600" y="5745"/>
                    <a:pt x="9600" y="5745"/>
                    <a:pt x="9600" y="5745"/>
                  </a:cubicBezTo>
                  <a:cubicBezTo>
                    <a:pt x="9600" y="5974"/>
                    <a:pt x="9600" y="5974"/>
                    <a:pt x="960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6204"/>
                    <a:pt x="9360" y="6204"/>
                    <a:pt x="9360" y="6204"/>
                  </a:cubicBezTo>
                  <a:cubicBezTo>
                    <a:pt x="9360" y="6204"/>
                    <a:pt x="9360" y="6204"/>
                    <a:pt x="9360" y="620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360" y="5974"/>
                    <a:pt x="9360" y="5974"/>
                    <a:pt x="9360" y="5974"/>
                  </a:cubicBezTo>
                  <a:cubicBezTo>
                    <a:pt x="9120" y="5745"/>
                    <a:pt x="9120" y="5745"/>
                    <a:pt x="9120" y="5745"/>
                  </a:cubicBezTo>
                  <a:cubicBezTo>
                    <a:pt x="9120" y="5974"/>
                    <a:pt x="9120" y="5974"/>
                    <a:pt x="9120" y="5974"/>
                  </a:cubicBezTo>
                  <a:cubicBezTo>
                    <a:pt x="8880" y="5974"/>
                    <a:pt x="8880" y="5974"/>
                    <a:pt x="8880" y="5974"/>
                  </a:cubicBezTo>
                  <a:cubicBezTo>
                    <a:pt x="8880" y="5745"/>
                    <a:pt x="8880" y="5745"/>
                    <a:pt x="8880" y="5745"/>
                  </a:cubicBezTo>
                  <a:cubicBezTo>
                    <a:pt x="8880" y="5745"/>
                    <a:pt x="8880" y="5745"/>
                    <a:pt x="8880" y="5745"/>
                  </a:cubicBezTo>
                  <a:cubicBezTo>
                    <a:pt x="8640" y="5745"/>
                    <a:pt x="8640" y="5745"/>
                    <a:pt x="8640" y="5745"/>
                  </a:cubicBezTo>
                  <a:cubicBezTo>
                    <a:pt x="8640" y="5974"/>
                    <a:pt x="8640" y="5974"/>
                    <a:pt x="8640" y="5974"/>
                  </a:cubicBezTo>
                  <a:cubicBezTo>
                    <a:pt x="8640" y="5974"/>
                    <a:pt x="8640" y="5974"/>
                    <a:pt x="8640" y="5974"/>
                  </a:cubicBezTo>
                  <a:cubicBezTo>
                    <a:pt x="8880" y="5974"/>
                    <a:pt x="8880" y="5974"/>
                    <a:pt x="8880" y="5974"/>
                  </a:cubicBezTo>
                  <a:cubicBezTo>
                    <a:pt x="9120" y="6204"/>
                    <a:pt x="9120" y="6204"/>
                    <a:pt x="9120" y="6204"/>
                  </a:cubicBezTo>
                  <a:cubicBezTo>
                    <a:pt x="9120" y="6204"/>
                    <a:pt x="9120" y="6204"/>
                    <a:pt x="9120" y="6204"/>
                  </a:cubicBezTo>
                  <a:cubicBezTo>
                    <a:pt x="8640" y="6204"/>
                    <a:pt x="8640" y="6204"/>
                    <a:pt x="8640" y="6204"/>
                  </a:cubicBezTo>
                  <a:cubicBezTo>
                    <a:pt x="8640" y="6204"/>
                    <a:pt x="8640" y="6204"/>
                    <a:pt x="8640" y="6204"/>
                  </a:cubicBezTo>
                  <a:cubicBezTo>
                    <a:pt x="8400" y="6204"/>
                    <a:pt x="8400" y="6204"/>
                    <a:pt x="8400" y="6204"/>
                  </a:cubicBezTo>
                  <a:cubicBezTo>
                    <a:pt x="8400" y="6434"/>
                    <a:pt x="8400" y="6434"/>
                    <a:pt x="8400" y="6434"/>
                  </a:cubicBezTo>
                  <a:cubicBezTo>
                    <a:pt x="8400" y="6434"/>
                    <a:pt x="8400" y="6434"/>
                    <a:pt x="8400" y="6434"/>
                  </a:cubicBezTo>
                  <a:cubicBezTo>
                    <a:pt x="8400" y="6664"/>
                    <a:pt x="8400" y="6664"/>
                    <a:pt x="8400" y="6664"/>
                  </a:cubicBezTo>
                  <a:cubicBezTo>
                    <a:pt x="8400" y="6664"/>
                    <a:pt x="8400" y="6664"/>
                    <a:pt x="8400" y="6664"/>
                  </a:cubicBezTo>
                  <a:cubicBezTo>
                    <a:pt x="8640" y="6434"/>
                    <a:pt x="8640" y="6434"/>
                    <a:pt x="8640" y="6434"/>
                  </a:cubicBezTo>
                  <a:cubicBezTo>
                    <a:pt x="8880" y="6434"/>
                    <a:pt x="8880" y="6434"/>
                    <a:pt x="8880" y="6434"/>
                  </a:cubicBezTo>
                  <a:cubicBezTo>
                    <a:pt x="8880" y="6664"/>
                    <a:pt x="8880" y="6664"/>
                    <a:pt x="8880" y="6664"/>
                  </a:cubicBezTo>
                  <a:cubicBezTo>
                    <a:pt x="8640" y="6664"/>
                    <a:pt x="8640" y="6664"/>
                    <a:pt x="8640" y="6664"/>
                  </a:cubicBezTo>
                  <a:cubicBezTo>
                    <a:pt x="8640" y="6664"/>
                    <a:pt x="8640" y="6664"/>
                    <a:pt x="8640" y="6664"/>
                  </a:cubicBezTo>
                  <a:cubicBezTo>
                    <a:pt x="8640" y="6894"/>
                    <a:pt x="8640" y="6894"/>
                    <a:pt x="8640" y="6894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880" y="7123"/>
                    <a:pt x="8880" y="7123"/>
                    <a:pt x="8880" y="7123"/>
                  </a:cubicBezTo>
                  <a:cubicBezTo>
                    <a:pt x="8640" y="7123"/>
                    <a:pt x="8640" y="7123"/>
                    <a:pt x="8640" y="7123"/>
                  </a:cubicBezTo>
                  <a:cubicBezTo>
                    <a:pt x="8400" y="6894"/>
                    <a:pt x="8400" y="6894"/>
                    <a:pt x="8400" y="6894"/>
                  </a:cubicBezTo>
                  <a:cubicBezTo>
                    <a:pt x="8400" y="6894"/>
                    <a:pt x="8400" y="6894"/>
                    <a:pt x="8400" y="6894"/>
                  </a:cubicBezTo>
                  <a:cubicBezTo>
                    <a:pt x="8160" y="7123"/>
                    <a:pt x="8160" y="7123"/>
                    <a:pt x="8160" y="7123"/>
                  </a:cubicBezTo>
                  <a:cubicBezTo>
                    <a:pt x="8400" y="7123"/>
                    <a:pt x="8400" y="7123"/>
                    <a:pt x="8400" y="7123"/>
                  </a:cubicBezTo>
                  <a:cubicBezTo>
                    <a:pt x="8160" y="7123"/>
                    <a:pt x="8160" y="7123"/>
                    <a:pt x="8160" y="7123"/>
                  </a:cubicBezTo>
                  <a:cubicBezTo>
                    <a:pt x="7920" y="7353"/>
                    <a:pt x="7920" y="7353"/>
                    <a:pt x="7920" y="7353"/>
                  </a:cubicBezTo>
                  <a:cubicBezTo>
                    <a:pt x="7920" y="7353"/>
                    <a:pt x="7920" y="7353"/>
                    <a:pt x="7920" y="7353"/>
                  </a:cubicBezTo>
                  <a:cubicBezTo>
                    <a:pt x="8160" y="7353"/>
                    <a:pt x="8160" y="7353"/>
                    <a:pt x="8160" y="7353"/>
                  </a:cubicBezTo>
                  <a:cubicBezTo>
                    <a:pt x="8400" y="7353"/>
                    <a:pt x="8400" y="7353"/>
                    <a:pt x="8400" y="7353"/>
                  </a:cubicBezTo>
                  <a:cubicBezTo>
                    <a:pt x="8400" y="7353"/>
                    <a:pt x="8400" y="7353"/>
                    <a:pt x="8400" y="7353"/>
                  </a:cubicBezTo>
                  <a:cubicBezTo>
                    <a:pt x="8640" y="7353"/>
                    <a:pt x="8640" y="7353"/>
                    <a:pt x="8640" y="7353"/>
                  </a:cubicBezTo>
                  <a:cubicBezTo>
                    <a:pt x="8640" y="7583"/>
                    <a:pt x="8640" y="7583"/>
                    <a:pt x="8640" y="7583"/>
                  </a:cubicBezTo>
                  <a:cubicBezTo>
                    <a:pt x="8880" y="7583"/>
                    <a:pt x="8880" y="7583"/>
                    <a:pt x="8880" y="7583"/>
                  </a:cubicBezTo>
                  <a:cubicBezTo>
                    <a:pt x="8880" y="7813"/>
                    <a:pt x="8880" y="7813"/>
                    <a:pt x="8880" y="7813"/>
                  </a:cubicBezTo>
                  <a:cubicBezTo>
                    <a:pt x="8640" y="7583"/>
                    <a:pt x="8640" y="7583"/>
                    <a:pt x="8640" y="7583"/>
                  </a:cubicBezTo>
                  <a:cubicBezTo>
                    <a:pt x="8400" y="7583"/>
                    <a:pt x="8400" y="7583"/>
                    <a:pt x="8400" y="7583"/>
                  </a:cubicBezTo>
                  <a:cubicBezTo>
                    <a:pt x="8160" y="7583"/>
                    <a:pt x="8160" y="7583"/>
                    <a:pt x="8160" y="7583"/>
                  </a:cubicBez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813"/>
                    <a:pt x="7920" y="7813"/>
                    <a:pt x="7920" y="7813"/>
                  </a:cubicBezTo>
                  <a:cubicBezTo>
                    <a:pt x="7680" y="7813"/>
                    <a:pt x="7680" y="7813"/>
                    <a:pt x="7680" y="7813"/>
                  </a:cubicBezTo>
                  <a:cubicBezTo>
                    <a:pt x="7680" y="7813"/>
                    <a:pt x="7680" y="7813"/>
                    <a:pt x="7680" y="7813"/>
                  </a:cubicBezTo>
                  <a:cubicBezTo>
                    <a:pt x="7440" y="8043"/>
                    <a:pt x="7440" y="8043"/>
                    <a:pt x="7440" y="8043"/>
                  </a:cubicBezTo>
                  <a:cubicBezTo>
                    <a:pt x="7200" y="8043"/>
                    <a:pt x="7200" y="8043"/>
                    <a:pt x="7200" y="8043"/>
                  </a:cubicBezTo>
                  <a:cubicBezTo>
                    <a:pt x="7200" y="8043"/>
                    <a:pt x="7200" y="8043"/>
                    <a:pt x="7200" y="8043"/>
                  </a:cubicBezTo>
                  <a:cubicBezTo>
                    <a:pt x="7440" y="8043"/>
                    <a:pt x="7440" y="8043"/>
                    <a:pt x="7440" y="8043"/>
                  </a:cubicBezTo>
                  <a:cubicBezTo>
                    <a:pt x="7680" y="8272"/>
                    <a:pt x="7680" y="8272"/>
                    <a:pt x="768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200" y="8272"/>
                    <a:pt x="7200" y="8272"/>
                    <a:pt x="7200" y="8272"/>
                  </a:cubicBezTo>
                  <a:cubicBezTo>
                    <a:pt x="7440" y="8272"/>
                    <a:pt x="7440" y="8272"/>
                    <a:pt x="7440" y="8272"/>
                  </a:cubicBezTo>
                  <a:cubicBezTo>
                    <a:pt x="7440" y="8502"/>
                    <a:pt x="7440" y="8502"/>
                    <a:pt x="744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272"/>
                    <a:pt x="7200" y="8272"/>
                    <a:pt x="7200" y="827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502"/>
                    <a:pt x="7200" y="8502"/>
                    <a:pt x="7200" y="850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7200" y="8732"/>
                    <a:pt x="7200" y="8732"/>
                    <a:pt x="720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732"/>
                    <a:pt x="6960" y="8732"/>
                    <a:pt x="6960" y="8732"/>
                  </a:cubicBezTo>
                  <a:cubicBezTo>
                    <a:pt x="6960" y="8962"/>
                    <a:pt x="6960" y="8962"/>
                    <a:pt x="6960" y="8962"/>
                  </a:cubicBezTo>
                  <a:cubicBezTo>
                    <a:pt x="6960" y="8962"/>
                    <a:pt x="6960" y="8962"/>
                    <a:pt x="6960" y="8962"/>
                  </a:cubicBezTo>
                  <a:cubicBezTo>
                    <a:pt x="7200" y="8962"/>
                    <a:pt x="7200" y="8962"/>
                    <a:pt x="7200" y="8962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680" y="9191"/>
                    <a:pt x="7680" y="9191"/>
                    <a:pt x="768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440" y="9191"/>
                    <a:pt x="7440" y="9191"/>
                    <a:pt x="7440" y="9191"/>
                  </a:cubicBezTo>
                  <a:cubicBezTo>
                    <a:pt x="7200" y="9191"/>
                    <a:pt x="7200" y="9191"/>
                    <a:pt x="7200" y="9191"/>
                  </a:cubicBezTo>
                  <a:cubicBezTo>
                    <a:pt x="7200" y="9191"/>
                    <a:pt x="7200" y="9191"/>
                    <a:pt x="7200" y="9191"/>
                  </a:cubicBezTo>
                  <a:cubicBezTo>
                    <a:pt x="6960" y="9191"/>
                    <a:pt x="6960" y="9191"/>
                    <a:pt x="6960" y="9191"/>
                  </a:cubicBezTo>
                  <a:cubicBezTo>
                    <a:pt x="6720" y="9421"/>
                    <a:pt x="6720" y="9421"/>
                    <a:pt x="6720" y="9421"/>
                  </a:cubicBezTo>
                  <a:cubicBezTo>
                    <a:pt x="6720" y="9421"/>
                    <a:pt x="6720" y="9421"/>
                    <a:pt x="6720" y="9421"/>
                  </a:cubicBezTo>
                  <a:cubicBezTo>
                    <a:pt x="6960" y="9421"/>
                    <a:pt x="6960" y="9421"/>
                    <a:pt x="6960" y="942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7200" y="9651"/>
                    <a:pt x="7200" y="9651"/>
                    <a:pt x="7200" y="9651"/>
                  </a:cubicBezTo>
                  <a:cubicBezTo>
                    <a:pt x="7200" y="9881"/>
                    <a:pt x="7200" y="9881"/>
                    <a:pt x="7200" y="988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720" y="9881"/>
                    <a:pt x="6720" y="9881"/>
                    <a:pt x="6720" y="9881"/>
                  </a:cubicBezTo>
                  <a:cubicBezTo>
                    <a:pt x="6960" y="10111"/>
                    <a:pt x="6960" y="10111"/>
                    <a:pt x="6960" y="10111"/>
                  </a:cubicBezTo>
                  <a:cubicBezTo>
                    <a:pt x="6960" y="10111"/>
                    <a:pt x="6960" y="10111"/>
                    <a:pt x="696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111"/>
                    <a:pt x="6720" y="10111"/>
                    <a:pt x="6720" y="10111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340"/>
                    <a:pt x="6720" y="10340"/>
                    <a:pt x="6720" y="10340"/>
                  </a:cubicBezTo>
                  <a:cubicBezTo>
                    <a:pt x="6720" y="10570"/>
                    <a:pt x="6720" y="10570"/>
                    <a:pt x="6720" y="10570"/>
                  </a:cubicBezTo>
                  <a:cubicBezTo>
                    <a:pt x="6480" y="10340"/>
                    <a:pt x="6480" y="10340"/>
                    <a:pt x="6480" y="10340"/>
                  </a:cubicBezTo>
                  <a:cubicBezTo>
                    <a:pt x="6480" y="10340"/>
                    <a:pt x="6480" y="10340"/>
                    <a:pt x="6480" y="10340"/>
                  </a:cubicBezTo>
                  <a:cubicBezTo>
                    <a:pt x="6480" y="10570"/>
                    <a:pt x="6480" y="10570"/>
                    <a:pt x="6480" y="10570"/>
                  </a:cubicBezTo>
                  <a:cubicBezTo>
                    <a:pt x="6480" y="10570"/>
                    <a:pt x="6480" y="10570"/>
                    <a:pt x="6480" y="10570"/>
                  </a:cubicBezTo>
                  <a:cubicBezTo>
                    <a:pt x="6480" y="10800"/>
                    <a:pt x="6480" y="10800"/>
                    <a:pt x="648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720" y="10800"/>
                    <a:pt x="6720" y="10800"/>
                    <a:pt x="6720" y="10800"/>
                  </a:cubicBezTo>
                  <a:cubicBezTo>
                    <a:pt x="6960" y="10800"/>
                    <a:pt x="6960" y="10800"/>
                    <a:pt x="6960" y="10800"/>
                  </a:cubicBezTo>
                  <a:cubicBezTo>
                    <a:pt x="6720" y="11030"/>
                    <a:pt x="6720" y="11030"/>
                    <a:pt x="6720" y="11030"/>
                  </a:cubicBezTo>
                  <a:cubicBezTo>
                    <a:pt x="6720" y="11030"/>
                    <a:pt x="6720" y="11030"/>
                    <a:pt x="6720" y="11030"/>
                  </a:cubicBezTo>
                  <a:cubicBezTo>
                    <a:pt x="6480" y="11030"/>
                    <a:pt x="6480" y="11030"/>
                    <a:pt x="6480" y="11030"/>
                  </a:cubicBezTo>
                  <a:cubicBezTo>
                    <a:pt x="6480" y="11030"/>
                    <a:pt x="6480" y="11030"/>
                    <a:pt x="6480" y="11030"/>
                  </a:cubicBezTo>
                  <a:cubicBezTo>
                    <a:pt x="6240" y="11260"/>
                    <a:pt x="6240" y="11260"/>
                    <a:pt x="6240" y="11260"/>
                  </a:cubicBezTo>
                  <a:cubicBezTo>
                    <a:pt x="6240" y="11260"/>
                    <a:pt x="6240" y="11260"/>
                    <a:pt x="6240" y="11260"/>
                  </a:cubicBezTo>
                  <a:cubicBezTo>
                    <a:pt x="6000" y="11260"/>
                    <a:pt x="6000" y="11260"/>
                    <a:pt x="6000" y="11260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6000" y="11489"/>
                    <a:pt x="6000" y="11489"/>
                    <a:pt x="6000" y="11489"/>
                  </a:cubicBezTo>
                  <a:cubicBezTo>
                    <a:pt x="5760" y="11489"/>
                    <a:pt x="5760" y="11489"/>
                    <a:pt x="5760" y="11489"/>
                  </a:cubicBezTo>
                  <a:cubicBezTo>
                    <a:pt x="5520" y="11719"/>
                    <a:pt x="5520" y="11719"/>
                    <a:pt x="5520" y="11719"/>
                  </a:cubicBezTo>
                  <a:cubicBezTo>
                    <a:pt x="5760" y="11719"/>
                    <a:pt x="5760" y="11719"/>
                    <a:pt x="5760" y="11719"/>
                  </a:cubicBezTo>
                  <a:cubicBezTo>
                    <a:pt x="5760" y="11949"/>
                    <a:pt x="5760" y="11949"/>
                    <a:pt x="5760" y="11949"/>
                  </a:cubicBezTo>
                  <a:cubicBezTo>
                    <a:pt x="5760" y="11949"/>
                    <a:pt x="5760" y="11949"/>
                    <a:pt x="5760" y="11949"/>
                  </a:cubicBezTo>
                  <a:cubicBezTo>
                    <a:pt x="5520" y="12179"/>
                    <a:pt x="5520" y="12179"/>
                    <a:pt x="5520" y="12179"/>
                  </a:cubicBezTo>
                  <a:cubicBezTo>
                    <a:pt x="5520" y="12179"/>
                    <a:pt x="5520" y="12179"/>
                    <a:pt x="5520" y="12179"/>
                  </a:cubicBezTo>
                  <a:cubicBezTo>
                    <a:pt x="5520" y="11949"/>
                    <a:pt x="5520" y="11949"/>
                    <a:pt x="5520" y="11949"/>
                  </a:cubicBezTo>
                  <a:cubicBezTo>
                    <a:pt x="5280" y="11949"/>
                    <a:pt x="5280" y="11949"/>
                    <a:pt x="5280" y="11949"/>
                  </a:cubicBezTo>
                  <a:cubicBezTo>
                    <a:pt x="5280" y="11949"/>
                    <a:pt x="5280" y="11949"/>
                    <a:pt x="5280" y="11949"/>
                  </a:cubicBezTo>
                  <a:cubicBezTo>
                    <a:pt x="5040" y="11949"/>
                    <a:pt x="5040" y="11949"/>
                    <a:pt x="5040" y="11949"/>
                  </a:cubicBezTo>
                  <a:cubicBezTo>
                    <a:pt x="5280" y="12179"/>
                    <a:pt x="5280" y="12179"/>
                    <a:pt x="5280" y="12179"/>
                  </a:cubicBezTo>
                  <a:cubicBezTo>
                    <a:pt x="5040" y="12179"/>
                    <a:pt x="5040" y="12179"/>
                    <a:pt x="5040" y="12179"/>
                  </a:cubicBezTo>
                  <a:cubicBezTo>
                    <a:pt x="5040" y="12179"/>
                    <a:pt x="5040" y="12179"/>
                    <a:pt x="5040" y="12179"/>
                  </a:cubicBezTo>
                  <a:cubicBezTo>
                    <a:pt x="5040" y="12409"/>
                    <a:pt x="5040" y="12409"/>
                    <a:pt x="5040" y="12409"/>
                  </a:cubicBezTo>
                  <a:cubicBezTo>
                    <a:pt x="4800" y="12409"/>
                    <a:pt x="4800" y="12409"/>
                    <a:pt x="4800" y="12409"/>
                  </a:cubicBezTo>
                  <a:cubicBezTo>
                    <a:pt x="4800" y="12409"/>
                    <a:pt x="4800" y="12409"/>
                    <a:pt x="4800" y="12409"/>
                  </a:cubicBezTo>
                  <a:cubicBezTo>
                    <a:pt x="4800" y="12638"/>
                    <a:pt x="4800" y="12638"/>
                    <a:pt x="4800" y="12638"/>
                  </a:cubicBezTo>
                  <a:cubicBezTo>
                    <a:pt x="4560" y="12638"/>
                    <a:pt x="4560" y="12638"/>
                    <a:pt x="4560" y="12638"/>
                  </a:cubicBezTo>
                  <a:cubicBezTo>
                    <a:pt x="4560" y="12638"/>
                    <a:pt x="4560" y="12638"/>
                    <a:pt x="4560" y="12638"/>
                  </a:cubicBezTo>
                  <a:cubicBezTo>
                    <a:pt x="4560" y="12868"/>
                    <a:pt x="4560" y="12868"/>
                    <a:pt x="4560" y="1286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320" y="13098"/>
                    <a:pt x="4320" y="13098"/>
                    <a:pt x="4320" y="13098"/>
                  </a:cubicBezTo>
                  <a:cubicBezTo>
                    <a:pt x="4320" y="13328"/>
                    <a:pt x="4320" y="13328"/>
                    <a:pt x="4320" y="1332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560" y="13098"/>
                    <a:pt x="4560" y="13098"/>
                    <a:pt x="4560" y="13098"/>
                  </a:cubicBezTo>
                  <a:cubicBezTo>
                    <a:pt x="4560" y="13328"/>
                    <a:pt x="4560" y="13328"/>
                    <a:pt x="4560" y="13328"/>
                  </a:cubicBezTo>
                  <a:cubicBezTo>
                    <a:pt x="4560" y="13328"/>
                    <a:pt x="4560" y="13328"/>
                    <a:pt x="4560" y="13328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800" y="13557"/>
                    <a:pt x="4800" y="13557"/>
                    <a:pt x="4800" y="13557"/>
                  </a:cubicBezTo>
                  <a:cubicBezTo>
                    <a:pt x="5040" y="13557"/>
                    <a:pt x="5040" y="13557"/>
                    <a:pt x="5040" y="13557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3098"/>
                    <a:pt x="5280" y="13098"/>
                    <a:pt x="5280" y="13098"/>
                  </a:cubicBezTo>
                  <a:cubicBezTo>
                    <a:pt x="5280" y="12868"/>
                    <a:pt x="5280" y="12868"/>
                    <a:pt x="5280" y="12868"/>
                  </a:cubicBezTo>
                  <a:cubicBezTo>
                    <a:pt x="5280" y="12868"/>
                    <a:pt x="5280" y="12868"/>
                    <a:pt x="5280" y="12868"/>
                  </a:cubicBezTo>
                  <a:cubicBezTo>
                    <a:pt x="5520" y="12638"/>
                    <a:pt x="5520" y="12638"/>
                    <a:pt x="5520" y="12638"/>
                  </a:cubicBezTo>
                  <a:cubicBezTo>
                    <a:pt x="5520" y="12638"/>
                    <a:pt x="5520" y="12638"/>
                    <a:pt x="5520" y="12638"/>
                  </a:cubicBezTo>
                  <a:cubicBezTo>
                    <a:pt x="5760" y="12638"/>
                    <a:pt x="5760" y="12638"/>
                    <a:pt x="5760" y="12638"/>
                  </a:cubicBezTo>
                  <a:cubicBezTo>
                    <a:pt x="5760" y="12638"/>
                    <a:pt x="5760" y="12638"/>
                    <a:pt x="5760" y="12638"/>
                  </a:cubicBezTo>
                  <a:cubicBezTo>
                    <a:pt x="5520" y="12868"/>
                    <a:pt x="5520" y="12868"/>
                    <a:pt x="5520" y="12868"/>
                  </a:cubicBezTo>
                  <a:cubicBezTo>
                    <a:pt x="5520" y="12868"/>
                    <a:pt x="5520" y="12868"/>
                    <a:pt x="5520" y="12868"/>
                  </a:cubicBezTo>
                  <a:cubicBezTo>
                    <a:pt x="5760" y="13098"/>
                    <a:pt x="5760" y="13098"/>
                    <a:pt x="5760" y="13098"/>
                  </a:cubicBezTo>
                  <a:cubicBezTo>
                    <a:pt x="5760" y="13098"/>
                    <a:pt x="5760" y="13098"/>
                    <a:pt x="5760" y="13098"/>
                  </a:cubicBezTo>
                  <a:cubicBezTo>
                    <a:pt x="5520" y="13098"/>
                    <a:pt x="5520" y="13098"/>
                    <a:pt x="5520" y="13098"/>
                  </a:cubicBezTo>
                  <a:cubicBezTo>
                    <a:pt x="5280" y="13557"/>
                    <a:pt x="5280" y="13557"/>
                    <a:pt x="5280" y="13557"/>
                  </a:cubicBezTo>
                  <a:cubicBezTo>
                    <a:pt x="5520" y="13557"/>
                    <a:pt x="5520" y="13557"/>
                    <a:pt x="5520" y="13557"/>
                  </a:cubicBezTo>
                  <a:cubicBezTo>
                    <a:pt x="5280" y="13557"/>
                    <a:pt x="5280" y="13557"/>
                    <a:pt x="5280" y="13557"/>
                  </a:cubicBezTo>
                  <a:cubicBezTo>
                    <a:pt x="5280" y="13787"/>
                    <a:pt x="5280" y="13787"/>
                    <a:pt x="5280" y="13787"/>
                  </a:cubicBezTo>
                  <a:cubicBezTo>
                    <a:pt x="5280" y="13787"/>
                    <a:pt x="5280" y="13787"/>
                    <a:pt x="5280" y="13787"/>
                  </a:cubicBezTo>
                  <a:cubicBezTo>
                    <a:pt x="5040" y="13557"/>
                    <a:pt x="5040" y="13557"/>
                    <a:pt x="5040" y="13557"/>
                  </a:cubicBezTo>
                  <a:cubicBezTo>
                    <a:pt x="4800" y="13787"/>
                    <a:pt x="4800" y="13787"/>
                    <a:pt x="4800" y="13787"/>
                  </a:cubicBezTo>
                  <a:cubicBezTo>
                    <a:pt x="4800" y="13787"/>
                    <a:pt x="4800" y="13787"/>
                    <a:pt x="4800" y="13787"/>
                  </a:cubicBezTo>
                  <a:cubicBezTo>
                    <a:pt x="4800" y="14017"/>
                    <a:pt x="4800" y="14017"/>
                    <a:pt x="480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320" y="14017"/>
                    <a:pt x="4320" y="14017"/>
                    <a:pt x="432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560" y="14017"/>
                    <a:pt x="4560" y="14017"/>
                    <a:pt x="4560" y="14017"/>
                  </a:cubicBezTo>
                  <a:cubicBezTo>
                    <a:pt x="4560" y="13787"/>
                    <a:pt x="4560" y="13787"/>
                    <a:pt x="4560" y="13787"/>
                  </a:cubicBezTo>
                  <a:cubicBezTo>
                    <a:pt x="4560" y="13557"/>
                    <a:pt x="4560" y="13557"/>
                    <a:pt x="4560" y="13557"/>
                  </a:cubicBezTo>
                  <a:cubicBezTo>
                    <a:pt x="4320" y="13328"/>
                    <a:pt x="4320" y="13328"/>
                    <a:pt x="4320" y="13328"/>
                  </a:cubicBezTo>
                  <a:cubicBezTo>
                    <a:pt x="4080" y="13328"/>
                    <a:pt x="4080" y="13328"/>
                    <a:pt x="4080" y="13328"/>
                  </a:cubicBezTo>
                  <a:cubicBezTo>
                    <a:pt x="4080" y="13557"/>
                    <a:pt x="4080" y="13557"/>
                    <a:pt x="4080" y="13557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4080" y="13557"/>
                    <a:pt x="4080" y="13557"/>
                    <a:pt x="4080" y="13557"/>
                  </a:cubicBezTo>
                  <a:cubicBezTo>
                    <a:pt x="3840" y="13787"/>
                    <a:pt x="3840" y="13787"/>
                    <a:pt x="3840" y="13787"/>
                  </a:cubicBezTo>
                  <a:cubicBezTo>
                    <a:pt x="3600" y="13787"/>
                    <a:pt x="3600" y="13787"/>
                    <a:pt x="3600" y="13787"/>
                  </a:cubicBezTo>
                  <a:cubicBezTo>
                    <a:pt x="3600" y="13787"/>
                    <a:pt x="3600" y="13787"/>
                    <a:pt x="3600" y="1378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600" y="14017"/>
                    <a:pt x="3600" y="14017"/>
                    <a:pt x="3600" y="14017"/>
                  </a:cubicBezTo>
                  <a:cubicBezTo>
                    <a:pt x="3600" y="14017"/>
                    <a:pt x="3600" y="14017"/>
                    <a:pt x="3600" y="14017"/>
                  </a:cubicBezTo>
                  <a:cubicBezTo>
                    <a:pt x="3360" y="14017"/>
                    <a:pt x="3360" y="14017"/>
                    <a:pt x="3360" y="14017"/>
                  </a:cubicBezTo>
                  <a:cubicBezTo>
                    <a:pt x="3360" y="14247"/>
                    <a:pt x="3360" y="14247"/>
                    <a:pt x="3360" y="1424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3120" y="14247"/>
                    <a:pt x="3120" y="14247"/>
                    <a:pt x="3120" y="14247"/>
                  </a:cubicBezTo>
                  <a:cubicBezTo>
                    <a:pt x="3360" y="14247"/>
                    <a:pt x="3360" y="14247"/>
                    <a:pt x="3360" y="14247"/>
                  </a:cubicBezTo>
                  <a:cubicBezTo>
                    <a:pt x="3600" y="14247"/>
                    <a:pt x="3600" y="14247"/>
                    <a:pt x="3600" y="14247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600" y="14477"/>
                    <a:pt x="3600" y="14477"/>
                    <a:pt x="3600" y="14477"/>
                  </a:cubicBezTo>
                  <a:cubicBezTo>
                    <a:pt x="3600" y="14706"/>
                    <a:pt x="3600" y="14706"/>
                    <a:pt x="3600" y="14706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360" y="14477"/>
                    <a:pt x="3360" y="14477"/>
                    <a:pt x="3360" y="14477"/>
                  </a:cubicBezTo>
                  <a:cubicBezTo>
                    <a:pt x="3120" y="14477"/>
                    <a:pt x="3120" y="14477"/>
                    <a:pt x="3120" y="1447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247"/>
                    <a:pt x="2880" y="14247"/>
                    <a:pt x="2880" y="14247"/>
                  </a:cubicBezTo>
                  <a:cubicBezTo>
                    <a:pt x="2880" y="14477"/>
                    <a:pt x="2880" y="14477"/>
                    <a:pt x="2880" y="14477"/>
                  </a:cubicBezTo>
                  <a:cubicBezTo>
                    <a:pt x="3120" y="14706"/>
                    <a:pt x="3120" y="14706"/>
                    <a:pt x="312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3360" y="14706"/>
                    <a:pt x="3360" y="14706"/>
                    <a:pt x="3360" y="14706"/>
                  </a:cubicBezTo>
                  <a:cubicBezTo>
                    <a:pt x="2880" y="14706"/>
                    <a:pt x="2880" y="14706"/>
                    <a:pt x="2880" y="14706"/>
                  </a:cubicBezTo>
                  <a:cubicBezTo>
                    <a:pt x="2640" y="14477"/>
                    <a:pt x="2640" y="14477"/>
                    <a:pt x="2640" y="14477"/>
                  </a:cubicBezTo>
                  <a:cubicBezTo>
                    <a:pt x="2640" y="14477"/>
                    <a:pt x="2640" y="14477"/>
                    <a:pt x="2640" y="14477"/>
                  </a:cubicBezTo>
                  <a:cubicBezTo>
                    <a:pt x="2400" y="14477"/>
                    <a:pt x="2400" y="14477"/>
                    <a:pt x="2400" y="14477"/>
                  </a:cubicBezTo>
                  <a:cubicBezTo>
                    <a:pt x="2160" y="14477"/>
                    <a:pt x="2160" y="14477"/>
                    <a:pt x="2160" y="14477"/>
                  </a:cubicBezTo>
                  <a:cubicBezTo>
                    <a:pt x="2160" y="14247"/>
                    <a:pt x="2160" y="14247"/>
                    <a:pt x="2160" y="14247"/>
                  </a:cubicBezTo>
                  <a:cubicBezTo>
                    <a:pt x="1920" y="14477"/>
                    <a:pt x="1920" y="14477"/>
                    <a:pt x="1920" y="14477"/>
                  </a:cubicBezTo>
                  <a:cubicBezTo>
                    <a:pt x="1920" y="14477"/>
                    <a:pt x="1920" y="14477"/>
                    <a:pt x="1920" y="14477"/>
                  </a:cubicBezTo>
                  <a:cubicBezTo>
                    <a:pt x="1920" y="14706"/>
                    <a:pt x="1920" y="14706"/>
                    <a:pt x="1920" y="14706"/>
                  </a:cubicBezTo>
                  <a:cubicBezTo>
                    <a:pt x="2160" y="14706"/>
                    <a:pt x="2160" y="14706"/>
                    <a:pt x="216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706"/>
                    <a:pt x="2400" y="14706"/>
                    <a:pt x="2400" y="14706"/>
                  </a:cubicBezTo>
                  <a:cubicBezTo>
                    <a:pt x="2400" y="14936"/>
                    <a:pt x="2400" y="14936"/>
                    <a:pt x="2400" y="14936"/>
                  </a:cubicBezTo>
                  <a:cubicBezTo>
                    <a:pt x="2640" y="14706"/>
                    <a:pt x="2640" y="14706"/>
                    <a:pt x="2640" y="14706"/>
                  </a:cubicBezTo>
                  <a:cubicBezTo>
                    <a:pt x="2880" y="14706"/>
                    <a:pt x="2880" y="14706"/>
                    <a:pt x="2880" y="14706"/>
                  </a:cubicBezTo>
                  <a:cubicBezTo>
                    <a:pt x="2640" y="14936"/>
                    <a:pt x="2640" y="14936"/>
                    <a:pt x="2640" y="14936"/>
                  </a:cubicBezTo>
                  <a:cubicBezTo>
                    <a:pt x="2400" y="14936"/>
                    <a:pt x="2400" y="14936"/>
                    <a:pt x="2400" y="14936"/>
                  </a:cubicBezTo>
                  <a:cubicBezTo>
                    <a:pt x="2400" y="15166"/>
                    <a:pt x="2400" y="15166"/>
                    <a:pt x="2400" y="15166"/>
                  </a:cubicBezTo>
                  <a:cubicBezTo>
                    <a:pt x="2160" y="15166"/>
                    <a:pt x="2160" y="15166"/>
                    <a:pt x="2160" y="15166"/>
                  </a:cubicBezTo>
                  <a:cubicBezTo>
                    <a:pt x="1920" y="14936"/>
                    <a:pt x="1920" y="14936"/>
                    <a:pt x="1920" y="14936"/>
                  </a:cubicBezTo>
                  <a:cubicBezTo>
                    <a:pt x="1920" y="14936"/>
                    <a:pt x="1920" y="14936"/>
                    <a:pt x="1920" y="14936"/>
                  </a:cubicBezTo>
                  <a:cubicBezTo>
                    <a:pt x="1680" y="14936"/>
                    <a:pt x="1680" y="14936"/>
                    <a:pt x="1680" y="14936"/>
                  </a:cubicBezTo>
                  <a:cubicBezTo>
                    <a:pt x="1680" y="14706"/>
                    <a:pt x="1680" y="14706"/>
                    <a:pt x="1680" y="14706"/>
                  </a:cubicBezTo>
                  <a:cubicBezTo>
                    <a:pt x="1440" y="14936"/>
                    <a:pt x="1440" y="14936"/>
                    <a:pt x="1440" y="14936"/>
                  </a:cubicBezTo>
                  <a:cubicBezTo>
                    <a:pt x="1440" y="14936"/>
                    <a:pt x="1440" y="14936"/>
                    <a:pt x="1440" y="14936"/>
                  </a:cubicBezTo>
                  <a:cubicBezTo>
                    <a:pt x="1200" y="14936"/>
                    <a:pt x="1200" y="14936"/>
                    <a:pt x="1200" y="14936"/>
                  </a:cubicBezTo>
                  <a:cubicBezTo>
                    <a:pt x="1200" y="14936"/>
                    <a:pt x="1200" y="14936"/>
                    <a:pt x="1200" y="14936"/>
                  </a:cubicBezTo>
                  <a:cubicBezTo>
                    <a:pt x="1680" y="14936"/>
                    <a:pt x="1680" y="14936"/>
                    <a:pt x="1680" y="14936"/>
                  </a:cubicBezTo>
                  <a:cubicBezTo>
                    <a:pt x="1680" y="15166"/>
                    <a:pt x="1680" y="15166"/>
                    <a:pt x="1680" y="15166"/>
                  </a:cubicBezTo>
                  <a:cubicBezTo>
                    <a:pt x="1920" y="15166"/>
                    <a:pt x="1920" y="15166"/>
                    <a:pt x="1920" y="15166"/>
                  </a:cubicBezTo>
                  <a:cubicBezTo>
                    <a:pt x="1920" y="15396"/>
                    <a:pt x="1920" y="15396"/>
                    <a:pt x="1920" y="15396"/>
                  </a:cubicBezTo>
                  <a:cubicBezTo>
                    <a:pt x="2160" y="15626"/>
                    <a:pt x="2160" y="15626"/>
                    <a:pt x="2160" y="15626"/>
                  </a:cubicBezTo>
                  <a:cubicBezTo>
                    <a:pt x="1920" y="15626"/>
                    <a:pt x="1920" y="15626"/>
                    <a:pt x="1920" y="15626"/>
                  </a:cubicBezTo>
                  <a:cubicBezTo>
                    <a:pt x="1920" y="15626"/>
                    <a:pt x="1920" y="15626"/>
                    <a:pt x="1920" y="15626"/>
                  </a:cubicBezTo>
                  <a:cubicBezTo>
                    <a:pt x="1920" y="15396"/>
                    <a:pt x="1920" y="15396"/>
                    <a:pt x="1920" y="15396"/>
                  </a:cubicBezTo>
                  <a:cubicBezTo>
                    <a:pt x="1680" y="15166"/>
                    <a:pt x="1680" y="15166"/>
                    <a:pt x="1680" y="15166"/>
                  </a:cubicBezTo>
                  <a:cubicBezTo>
                    <a:pt x="1440" y="15166"/>
                    <a:pt x="1440" y="15166"/>
                    <a:pt x="1440" y="15166"/>
                  </a:cubicBezTo>
                  <a:cubicBezTo>
                    <a:pt x="1440" y="15396"/>
                    <a:pt x="1440" y="15396"/>
                    <a:pt x="1440" y="15396"/>
                  </a:cubicBezTo>
                  <a:cubicBezTo>
                    <a:pt x="1440" y="15396"/>
                    <a:pt x="1440" y="15396"/>
                    <a:pt x="1440" y="15396"/>
                  </a:cubicBezTo>
                  <a:cubicBezTo>
                    <a:pt x="1200" y="15396"/>
                    <a:pt x="1200" y="15396"/>
                    <a:pt x="1200" y="1539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1200" y="15626"/>
                    <a:pt x="1200" y="15626"/>
                    <a:pt x="1200" y="15626"/>
                  </a:cubicBezTo>
                  <a:cubicBezTo>
                    <a:pt x="1200" y="15626"/>
                    <a:pt x="1200" y="15626"/>
                    <a:pt x="1200" y="1562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960" y="15626"/>
                    <a:pt x="960" y="15626"/>
                    <a:pt x="960" y="15626"/>
                  </a:cubicBezTo>
                  <a:cubicBezTo>
                    <a:pt x="720" y="15626"/>
                    <a:pt x="720" y="15626"/>
                    <a:pt x="720" y="15626"/>
                  </a:cubicBezTo>
                  <a:cubicBezTo>
                    <a:pt x="720" y="15626"/>
                    <a:pt x="720" y="15626"/>
                    <a:pt x="720" y="15626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626"/>
                    <a:pt x="480" y="15626"/>
                    <a:pt x="480" y="15626"/>
                  </a:cubicBezTo>
                  <a:cubicBezTo>
                    <a:pt x="240" y="15396"/>
                    <a:pt x="240" y="15396"/>
                    <a:pt x="240" y="15396"/>
                  </a:cubicBezTo>
                  <a:cubicBezTo>
                    <a:pt x="240" y="15396"/>
                    <a:pt x="240" y="15396"/>
                    <a:pt x="240" y="15396"/>
                  </a:cubicBezTo>
                  <a:cubicBezTo>
                    <a:pt x="240" y="15626"/>
                    <a:pt x="240" y="15626"/>
                    <a:pt x="240" y="15626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480" y="15855"/>
                    <a:pt x="480" y="15855"/>
                    <a:pt x="480" y="15855"/>
                  </a:cubicBezTo>
                  <a:cubicBezTo>
                    <a:pt x="720" y="15855"/>
                    <a:pt x="720" y="15855"/>
                    <a:pt x="720" y="15855"/>
                  </a:cubicBezTo>
                  <a:cubicBezTo>
                    <a:pt x="960" y="15855"/>
                    <a:pt x="960" y="15855"/>
                    <a:pt x="960" y="1585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1440" y="16085"/>
                    <a:pt x="1440" y="16085"/>
                    <a:pt x="144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680" y="16085"/>
                    <a:pt x="1680" y="16085"/>
                    <a:pt x="1680" y="1608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1200" y="16085"/>
                    <a:pt x="1200" y="16085"/>
                    <a:pt x="1200" y="16085"/>
                  </a:cubicBezTo>
                  <a:cubicBezTo>
                    <a:pt x="960" y="16085"/>
                    <a:pt x="960" y="16085"/>
                    <a:pt x="960" y="16085"/>
                  </a:cubicBezTo>
                  <a:cubicBezTo>
                    <a:pt x="720" y="16085"/>
                    <a:pt x="720" y="16085"/>
                    <a:pt x="720" y="16085"/>
                  </a:cubicBezTo>
                  <a:cubicBezTo>
                    <a:pt x="480" y="16085"/>
                    <a:pt x="480" y="16085"/>
                    <a:pt x="480" y="16085"/>
                  </a:cubicBezTo>
                  <a:cubicBezTo>
                    <a:pt x="480" y="16085"/>
                    <a:pt x="480" y="16085"/>
                    <a:pt x="480" y="16085"/>
                  </a:cubicBezTo>
                  <a:cubicBezTo>
                    <a:pt x="240" y="16085"/>
                    <a:pt x="240" y="16085"/>
                    <a:pt x="240" y="16085"/>
                  </a:cubicBezTo>
                  <a:cubicBezTo>
                    <a:pt x="240" y="16315"/>
                    <a:pt x="240" y="16315"/>
                    <a:pt x="240" y="16315"/>
                  </a:cubicBezTo>
                  <a:cubicBezTo>
                    <a:pt x="480" y="16315"/>
                    <a:pt x="480" y="16315"/>
                    <a:pt x="480" y="1631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720" y="16545"/>
                    <a:pt x="720" y="16545"/>
                    <a:pt x="720" y="16545"/>
                  </a:cubicBezTo>
                  <a:cubicBezTo>
                    <a:pt x="960" y="16545"/>
                    <a:pt x="960" y="16545"/>
                    <a:pt x="960" y="16545"/>
                  </a:cubicBezTo>
                  <a:cubicBezTo>
                    <a:pt x="720" y="16545"/>
                    <a:pt x="720" y="16545"/>
                    <a:pt x="72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480" y="16545"/>
                    <a:pt x="480" y="16545"/>
                    <a:pt x="480" y="16545"/>
                  </a:cubicBezTo>
                  <a:cubicBezTo>
                    <a:pt x="240" y="16545"/>
                    <a:pt x="240" y="16545"/>
                    <a:pt x="240" y="16545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480" y="16774"/>
                    <a:pt x="480" y="16774"/>
                    <a:pt x="480" y="16774"/>
                  </a:cubicBezTo>
                  <a:cubicBezTo>
                    <a:pt x="480" y="16774"/>
                    <a:pt x="480" y="16774"/>
                    <a:pt x="480" y="16774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240" y="16774"/>
                    <a:pt x="240" y="16774"/>
                    <a:pt x="240" y="16774"/>
                  </a:cubicBezTo>
                  <a:cubicBezTo>
                    <a:pt x="240" y="17004"/>
                    <a:pt x="240" y="17004"/>
                    <a:pt x="240" y="17004"/>
                  </a:cubicBezTo>
                  <a:cubicBezTo>
                    <a:pt x="480" y="17004"/>
                    <a:pt x="480" y="17004"/>
                    <a:pt x="480" y="17004"/>
                  </a:cubicBezTo>
                  <a:cubicBezTo>
                    <a:pt x="480" y="17004"/>
                    <a:pt x="480" y="17004"/>
                    <a:pt x="480" y="17004"/>
                  </a:cubicBezTo>
                  <a:cubicBezTo>
                    <a:pt x="720" y="17004"/>
                    <a:pt x="720" y="17004"/>
                    <a:pt x="720" y="17004"/>
                  </a:cubicBezTo>
                  <a:cubicBezTo>
                    <a:pt x="720" y="17004"/>
                    <a:pt x="720" y="17004"/>
                    <a:pt x="720" y="17004"/>
                  </a:cubicBezTo>
                  <a:cubicBezTo>
                    <a:pt x="1200" y="17004"/>
                    <a:pt x="1200" y="17004"/>
                    <a:pt x="1200" y="17004"/>
                  </a:cubicBezTo>
                  <a:cubicBezTo>
                    <a:pt x="1440" y="17004"/>
                    <a:pt x="1440" y="17004"/>
                    <a:pt x="1440" y="17004"/>
                  </a:cubicBezTo>
                  <a:cubicBezTo>
                    <a:pt x="1440" y="17004"/>
                    <a:pt x="1440" y="17004"/>
                    <a:pt x="1440" y="1700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680" y="16774"/>
                    <a:pt x="1680" y="16774"/>
                    <a:pt x="1680" y="16774"/>
                  </a:cubicBezTo>
                  <a:cubicBezTo>
                    <a:pt x="1680" y="16774"/>
                    <a:pt x="1680" y="16774"/>
                    <a:pt x="1680" y="1677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920" y="17004"/>
                    <a:pt x="1920" y="17004"/>
                    <a:pt x="1920" y="17004"/>
                  </a:cubicBezTo>
                  <a:cubicBezTo>
                    <a:pt x="2160" y="16774"/>
                    <a:pt x="2160" y="16774"/>
                    <a:pt x="2160" y="16774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160" y="16774"/>
                    <a:pt x="2160" y="16774"/>
                    <a:pt x="2160" y="16774"/>
                  </a:cubicBezTo>
                  <a:cubicBezTo>
                    <a:pt x="2160" y="17004"/>
                    <a:pt x="2160" y="17004"/>
                    <a:pt x="2160" y="17004"/>
                  </a:cubicBezTo>
                  <a:cubicBezTo>
                    <a:pt x="2400" y="17004"/>
                    <a:pt x="2400" y="17004"/>
                    <a:pt x="2400" y="17004"/>
                  </a:cubicBezTo>
                  <a:cubicBezTo>
                    <a:pt x="2400" y="17004"/>
                    <a:pt x="2400" y="17004"/>
                    <a:pt x="2400" y="17004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640" y="16545"/>
                    <a:pt x="2640" y="16545"/>
                    <a:pt x="2640" y="16545"/>
                  </a:cubicBezTo>
                  <a:cubicBezTo>
                    <a:pt x="2400" y="16774"/>
                    <a:pt x="2400" y="16774"/>
                    <a:pt x="2400" y="16774"/>
                  </a:cubicBezTo>
                  <a:cubicBezTo>
                    <a:pt x="2640" y="17004"/>
                    <a:pt x="2640" y="17004"/>
                    <a:pt x="2640" y="17004"/>
                  </a:cubicBezTo>
                  <a:cubicBezTo>
                    <a:pt x="2640" y="17004"/>
                    <a:pt x="2640" y="17004"/>
                    <a:pt x="2640" y="1700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234"/>
                    <a:pt x="2160" y="17234"/>
                    <a:pt x="2160" y="17234"/>
                  </a:cubicBezTo>
                  <a:cubicBezTo>
                    <a:pt x="2160" y="17464"/>
                    <a:pt x="2160" y="17464"/>
                    <a:pt x="2160" y="17464"/>
                  </a:cubicBezTo>
                  <a:cubicBezTo>
                    <a:pt x="1920" y="17464"/>
                    <a:pt x="1920" y="17464"/>
                    <a:pt x="1920" y="17464"/>
                  </a:cubicBezTo>
                  <a:cubicBezTo>
                    <a:pt x="1920" y="17234"/>
                    <a:pt x="1920" y="17234"/>
                    <a:pt x="1920" y="17234"/>
                  </a:cubicBezTo>
                  <a:cubicBezTo>
                    <a:pt x="1920" y="17234"/>
                    <a:pt x="1920" y="17234"/>
                    <a:pt x="1920" y="17234"/>
                  </a:cubicBezTo>
                  <a:cubicBezTo>
                    <a:pt x="1920" y="17004"/>
                    <a:pt x="1920" y="17004"/>
                    <a:pt x="1920" y="17004"/>
                  </a:cubicBezTo>
                  <a:cubicBezTo>
                    <a:pt x="1680" y="17004"/>
                    <a:pt x="1680" y="17004"/>
                    <a:pt x="1680" y="1700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440" y="17234"/>
                    <a:pt x="1440" y="17234"/>
                    <a:pt x="1440" y="17234"/>
                  </a:cubicBezTo>
                  <a:cubicBezTo>
                    <a:pt x="1200" y="17234"/>
                    <a:pt x="1200" y="17234"/>
                    <a:pt x="1200" y="17234"/>
                  </a:cubicBezTo>
                  <a:cubicBezTo>
                    <a:pt x="960" y="17234"/>
                    <a:pt x="960" y="17234"/>
                    <a:pt x="960" y="17234"/>
                  </a:cubicBezTo>
                  <a:cubicBezTo>
                    <a:pt x="720" y="17234"/>
                    <a:pt x="720" y="17234"/>
                    <a:pt x="720" y="17234"/>
                  </a:cubicBezTo>
                  <a:cubicBezTo>
                    <a:pt x="480" y="17234"/>
                    <a:pt x="480" y="17234"/>
                    <a:pt x="480" y="17234"/>
                  </a:cubicBezTo>
                  <a:cubicBezTo>
                    <a:pt x="480" y="17234"/>
                    <a:pt x="480" y="17234"/>
                    <a:pt x="480" y="1723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720" y="17464"/>
                    <a:pt x="720" y="17464"/>
                    <a:pt x="720" y="17464"/>
                  </a:cubicBezTo>
                  <a:cubicBezTo>
                    <a:pt x="480" y="17464"/>
                    <a:pt x="480" y="17464"/>
                    <a:pt x="480" y="17464"/>
                  </a:cubicBezTo>
                  <a:cubicBezTo>
                    <a:pt x="480" y="17694"/>
                    <a:pt x="480" y="17694"/>
                    <a:pt x="480" y="17694"/>
                  </a:cubicBezTo>
                  <a:cubicBezTo>
                    <a:pt x="480" y="17694"/>
                    <a:pt x="480" y="17694"/>
                    <a:pt x="480" y="17694"/>
                  </a:cubicBezTo>
                  <a:cubicBezTo>
                    <a:pt x="240" y="17694"/>
                    <a:pt x="240" y="17694"/>
                    <a:pt x="240" y="17694"/>
                  </a:cubicBezTo>
                  <a:cubicBezTo>
                    <a:pt x="480" y="17923"/>
                    <a:pt x="480" y="17923"/>
                    <a:pt x="480" y="17923"/>
                  </a:cubicBezTo>
                  <a:cubicBezTo>
                    <a:pt x="480" y="17923"/>
                    <a:pt x="480" y="17923"/>
                    <a:pt x="480" y="17923"/>
                  </a:cubicBezTo>
                  <a:cubicBezTo>
                    <a:pt x="720" y="17694"/>
                    <a:pt x="720" y="17694"/>
                    <a:pt x="720" y="17694"/>
                  </a:cubicBezTo>
                  <a:cubicBezTo>
                    <a:pt x="960" y="17694"/>
                    <a:pt x="960" y="17694"/>
                    <a:pt x="960" y="17694"/>
                  </a:cubicBezTo>
                  <a:cubicBezTo>
                    <a:pt x="960" y="17923"/>
                    <a:pt x="960" y="17923"/>
                    <a:pt x="960" y="17923"/>
                  </a:cubicBezTo>
                  <a:cubicBezTo>
                    <a:pt x="960" y="17923"/>
                    <a:pt x="960" y="17923"/>
                    <a:pt x="960" y="17923"/>
                  </a:cubicBezTo>
                  <a:cubicBezTo>
                    <a:pt x="720" y="18153"/>
                    <a:pt x="720" y="18153"/>
                    <a:pt x="720" y="18153"/>
                  </a:cubicBezTo>
                  <a:cubicBezTo>
                    <a:pt x="720" y="18153"/>
                    <a:pt x="720" y="18153"/>
                    <a:pt x="720" y="18153"/>
                  </a:cubicBezTo>
                  <a:cubicBezTo>
                    <a:pt x="960" y="18153"/>
                    <a:pt x="960" y="18153"/>
                    <a:pt x="960" y="18153"/>
                  </a:cubicBezTo>
                  <a:cubicBezTo>
                    <a:pt x="960" y="18383"/>
                    <a:pt x="960" y="18383"/>
                    <a:pt x="960" y="18383"/>
                  </a:cubicBezTo>
                  <a:cubicBezTo>
                    <a:pt x="960" y="18383"/>
                    <a:pt x="960" y="18383"/>
                    <a:pt x="960" y="18383"/>
                  </a:cubicBezTo>
                  <a:cubicBezTo>
                    <a:pt x="960" y="18613"/>
                    <a:pt x="960" y="18613"/>
                    <a:pt x="960" y="18613"/>
                  </a:cubicBezTo>
                  <a:cubicBezTo>
                    <a:pt x="960" y="18613"/>
                    <a:pt x="960" y="18613"/>
                    <a:pt x="960" y="1861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200" y="18153"/>
                    <a:pt x="1200" y="18153"/>
                    <a:pt x="1200" y="18153"/>
                  </a:cubicBezTo>
                  <a:cubicBezTo>
                    <a:pt x="1680" y="17923"/>
                    <a:pt x="1680" y="17923"/>
                    <a:pt x="1680" y="17923"/>
                  </a:cubicBezTo>
                  <a:cubicBezTo>
                    <a:pt x="1920" y="17923"/>
                    <a:pt x="1920" y="17923"/>
                    <a:pt x="1920" y="17923"/>
                  </a:cubicBezTo>
                  <a:cubicBezTo>
                    <a:pt x="1920" y="17923"/>
                    <a:pt x="1920" y="17923"/>
                    <a:pt x="1920" y="17923"/>
                  </a:cubicBezTo>
                  <a:cubicBezTo>
                    <a:pt x="1920" y="18153"/>
                    <a:pt x="1920" y="18153"/>
                    <a:pt x="1920" y="18153"/>
                  </a:cubicBezTo>
                  <a:cubicBezTo>
                    <a:pt x="1680" y="18153"/>
                    <a:pt x="1680" y="18153"/>
                    <a:pt x="1680" y="18153"/>
                  </a:cubicBezTo>
                  <a:cubicBezTo>
                    <a:pt x="1680" y="18383"/>
                    <a:pt x="1680" y="18383"/>
                    <a:pt x="1680" y="18383"/>
                  </a:cubicBezTo>
                  <a:cubicBezTo>
                    <a:pt x="1680" y="18613"/>
                    <a:pt x="1680" y="18613"/>
                    <a:pt x="1680" y="18613"/>
                  </a:cubicBezTo>
                  <a:cubicBezTo>
                    <a:pt x="1680" y="18383"/>
                    <a:pt x="1680" y="18383"/>
                    <a:pt x="1680" y="18383"/>
                  </a:cubicBezTo>
                  <a:cubicBezTo>
                    <a:pt x="1680" y="18153"/>
                    <a:pt x="1680" y="18153"/>
                    <a:pt x="1680" y="18153"/>
                  </a:cubicBezTo>
                  <a:cubicBezTo>
                    <a:pt x="1440" y="18153"/>
                    <a:pt x="1440" y="18153"/>
                    <a:pt x="1440" y="18153"/>
                  </a:cubicBezTo>
                  <a:cubicBezTo>
                    <a:pt x="1440" y="18383"/>
                    <a:pt x="1440" y="18383"/>
                    <a:pt x="1440" y="18383"/>
                  </a:cubicBezTo>
                  <a:cubicBezTo>
                    <a:pt x="1200" y="18383"/>
                    <a:pt x="1200" y="18383"/>
                    <a:pt x="1200" y="18383"/>
                  </a:cubicBezTo>
                  <a:cubicBezTo>
                    <a:pt x="1440" y="18613"/>
                    <a:pt x="1440" y="18613"/>
                    <a:pt x="1440" y="18613"/>
                  </a:cubicBezTo>
                  <a:cubicBezTo>
                    <a:pt x="1200" y="18613"/>
                    <a:pt x="1200" y="18613"/>
                    <a:pt x="1200" y="18613"/>
                  </a:cubicBezTo>
                  <a:cubicBezTo>
                    <a:pt x="1200" y="18613"/>
                    <a:pt x="1200" y="18613"/>
                    <a:pt x="1200" y="18613"/>
                  </a:cubicBezTo>
                  <a:cubicBezTo>
                    <a:pt x="960" y="18843"/>
                    <a:pt x="960" y="18843"/>
                    <a:pt x="960" y="18843"/>
                  </a:cubicBezTo>
                  <a:cubicBezTo>
                    <a:pt x="1200" y="18843"/>
                    <a:pt x="1200" y="18843"/>
                    <a:pt x="1200" y="18843"/>
                  </a:cubicBezTo>
                  <a:cubicBezTo>
                    <a:pt x="1440" y="18843"/>
                    <a:pt x="1440" y="18843"/>
                    <a:pt x="1440" y="18843"/>
                  </a:cubicBezTo>
                  <a:cubicBezTo>
                    <a:pt x="1440" y="19072"/>
                    <a:pt x="1440" y="19072"/>
                    <a:pt x="1440" y="19072"/>
                  </a:cubicBezTo>
                  <a:cubicBezTo>
                    <a:pt x="1200" y="19072"/>
                    <a:pt x="1200" y="19072"/>
                    <a:pt x="1200" y="19072"/>
                  </a:cubicBezTo>
                  <a:cubicBezTo>
                    <a:pt x="1200" y="19072"/>
                    <a:pt x="1200" y="19072"/>
                    <a:pt x="1200" y="19072"/>
                  </a:cubicBezTo>
                  <a:cubicBezTo>
                    <a:pt x="1200" y="19302"/>
                    <a:pt x="1200" y="19302"/>
                    <a:pt x="1200" y="19302"/>
                  </a:cubicBezTo>
                  <a:cubicBezTo>
                    <a:pt x="960" y="19072"/>
                    <a:pt x="960" y="19072"/>
                    <a:pt x="960" y="19072"/>
                  </a:cubicBezTo>
                  <a:cubicBezTo>
                    <a:pt x="960" y="19072"/>
                    <a:pt x="960" y="19072"/>
                    <a:pt x="960" y="19072"/>
                  </a:cubicBezTo>
                  <a:cubicBezTo>
                    <a:pt x="960" y="19302"/>
                    <a:pt x="960" y="19302"/>
                    <a:pt x="960" y="19302"/>
                  </a:cubicBezTo>
                  <a:cubicBezTo>
                    <a:pt x="720" y="19072"/>
                    <a:pt x="720" y="19072"/>
                    <a:pt x="720" y="19072"/>
                  </a:cubicBezTo>
                  <a:cubicBezTo>
                    <a:pt x="720" y="19302"/>
                    <a:pt x="720" y="19302"/>
                    <a:pt x="720" y="19302"/>
                  </a:cubicBezTo>
                  <a:cubicBezTo>
                    <a:pt x="480" y="19302"/>
                    <a:pt x="480" y="19302"/>
                    <a:pt x="480" y="19302"/>
                  </a:cubicBezTo>
                  <a:cubicBezTo>
                    <a:pt x="480" y="19532"/>
                    <a:pt x="480" y="19532"/>
                    <a:pt x="480" y="19532"/>
                  </a:cubicBezTo>
                  <a:cubicBezTo>
                    <a:pt x="720" y="19762"/>
                    <a:pt x="720" y="19762"/>
                    <a:pt x="720" y="19762"/>
                  </a:cubicBezTo>
                  <a:cubicBezTo>
                    <a:pt x="960" y="19762"/>
                    <a:pt x="960" y="19762"/>
                    <a:pt x="960" y="19762"/>
                  </a:cubicBezTo>
                  <a:cubicBezTo>
                    <a:pt x="960" y="19762"/>
                    <a:pt x="960" y="19762"/>
                    <a:pt x="960" y="19762"/>
                  </a:cubicBezTo>
                  <a:cubicBezTo>
                    <a:pt x="1200" y="19762"/>
                    <a:pt x="1200" y="19762"/>
                    <a:pt x="1200" y="19762"/>
                  </a:cubicBezTo>
                  <a:cubicBezTo>
                    <a:pt x="960" y="19532"/>
                    <a:pt x="960" y="19532"/>
                    <a:pt x="960" y="19532"/>
                  </a:cubicBezTo>
                  <a:cubicBezTo>
                    <a:pt x="1200" y="19532"/>
                    <a:pt x="1200" y="19532"/>
                    <a:pt x="1200" y="19532"/>
                  </a:cubicBezTo>
                  <a:cubicBezTo>
                    <a:pt x="1440" y="19532"/>
                    <a:pt x="1440" y="19532"/>
                    <a:pt x="1440" y="19532"/>
                  </a:cubicBezTo>
                  <a:cubicBezTo>
                    <a:pt x="1200" y="19532"/>
                    <a:pt x="1200" y="19532"/>
                    <a:pt x="1200" y="19532"/>
                  </a:cubicBezTo>
                  <a:cubicBezTo>
                    <a:pt x="1440" y="19762"/>
                    <a:pt x="1440" y="19762"/>
                    <a:pt x="1440" y="19762"/>
                  </a:cubicBezTo>
                  <a:cubicBezTo>
                    <a:pt x="1440" y="19991"/>
                    <a:pt x="1440" y="19991"/>
                    <a:pt x="1440" y="19991"/>
                  </a:cubicBezTo>
                  <a:cubicBezTo>
                    <a:pt x="1200" y="19991"/>
                    <a:pt x="1200" y="19991"/>
                    <a:pt x="1200" y="1999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680" y="19991"/>
                    <a:pt x="1680" y="19991"/>
                    <a:pt x="1680" y="19991"/>
                  </a:cubicBezTo>
                  <a:cubicBezTo>
                    <a:pt x="1920" y="20221"/>
                    <a:pt x="1920" y="20221"/>
                    <a:pt x="1920" y="20221"/>
                  </a:cubicBezTo>
                  <a:cubicBezTo>
                    <a:pt x="1680" y="20221"/>
                    <a:pt x="1680" y="20221"/>
                    <a:pt x="1680" y="20221"/>
                  </a:cubicBezTo>
                  <a:cubicBezTo>
                    <a:pt x="1440" y="20221"/>
                    <a:pt x="1440" y="20221"/>
                    <a:pt x="1440" y="20221"/>
                  </a:cubicBezTo>
                  <a:cubicBezTo>
                    <a:pt x="1680" y="20451"/>
                    <a:pt x="1680" y="20451"/>
                    <a:pt x="1680" y="20451"/>
                  </a:cubicBezTo>
                  <a:cubicBezTo>
                    <a:pt x="1680" y="20451"/>
                    <a:pt x="1680" y="20451"/>
                    <a:pt x="1680" y="20451"/>
                  </a:cubicBezTo>
                  <a:cubicBezTo>
                    <a:pt x="1200" y="20221"/>
                    <a:pt x="1200" y="20221"/>
                    <a:pt x="1200" y="2022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720" y="20221"/>
                    <a:pt x="720" y="20221"/>
                    <a:pt x="720" y="20221"/>
                  </a:cubicBezTo>
                  <a:cubicBezTo>
                    <a:pt x="720" y="20451"/>
                    <a:pt x="720" y="20451"/>
                    <a:pt x="720" y="20451"/>
                  </a:cubicBezTo>
                  <a:cubicBezTo>
                    <a:pt x="720" y="20451"/>
                    <a:pt x="720" y="20451"/>
                    <a:pt x="720" y="20451"/>
                  </a:cubicBezTo>
                  <a:cubicBezTo>
                    <a:pt x="960" y="20911"/>
                    <a:pt x="960" y="20911"/>
                    <a:pt x="960" y="20911"/>
                  </a:cubicBezTo>
                  <a:cubicBezTo>
                    <a:pt x="1200" y="20911"/>
                    <a:pt x="1200" y="20911"/>
                    <a:pt x="1200" y="20911"/>
                  </a:cubicBezTo>
                  <a:cubicBezTo>
                    <a:pt x="1440" y="21140"/>
                    <a:pt x="1440" y="21140"/>
                    <a:pt x="1440" y="21140"/>
                  </a:cubicBezTo>
                  <a:cubicBezTo>
                    <a:pt x="1920" y="21140"/>
                    <a:pt x="1920" y="21140"/>
                    <a:pt x="1920" y="21140"/>
                  </a:cubicBezTo>
                  <a:cubicBezTo>
                    <a:pt x="1920" y="21370"/>
                    <a:pt x="1920" y="21370"/>
                    <a:pt x="1920" y="21370"/>
                  </a:cubicBezTo>
                  <a:cubicBezTo>
                    <a:pt x="1680" y="21370"/>
                    <a:pt x="1680" y="21370"/>
                    <a:pt x="1680" y="21370"/>
                  </a:cubicBezTo>
                  <a:cubicBezTo>
                    <a:pt x="1920" y="21600"/>
                    <a:pt x="1920" y="21600"/>
                    <a:pt x="1920" y="2160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1920" y="21370"/>
                    <a:pt x="1920" y="21370"/>
                    <a:pt x="1920" y="2137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2400" y="21370"/>
                    <a:pt x="2400" y="21370"/>
                    <a:pt x="2400" y="21370"/>
                  </a:cubicBezTo>
                  <a:cubicBezTo>
                    <a:pt x="2160" y="21370"/>
                    <a:pt x="2160" y="21370"/>
                    <a:pt x="2160" y="21370"/>
                  </a:cubicBezTo>
                  <a:cubicBezTo>
                    <a:pt x="2400" y="21600"/>
                    <a:pt x="2400" y="21600"/>
                    <a:pt x="2400" y="21600"/>
                  </a:cubicBezTo>
                  <a:cubicBezTo>
                    <a:pt x="2640" y="21600"/>
                    <a:pt x="2640" y="21600"/>
                    <a:pt x="2640" y="21600"/>
                  </a:cubicBezTo>
                  <a:cubicBezTo>
                    <a:pt x="2640" y="21600"/>
                    <a:pt x="2640" y="21600"/>
                    <a:pt x="2640" y="21600"/>
                  </a:cubicBezTo>
                  <a:cubicBezTo>
                    <a:pt x="2880" y="21600"/>
                    <a:pt x="2880" y="21600"/>
                    <a:pt x="2880" y="21600"/>
                  </a:cubicBezTo>
                  <a:cubicBezTo>
                    <a:pt x="3120" y="21370"/>
                    <a:pt x="3120" y="21370"/>
                    <a:pt x="3120" y="21370"/>
                  </a:cubicBezTo>
                  <a:cubicBezTo>
                    <a:pt x="3120" y="21370"/>
                    <a:pt x="3120" y="21370"/>
                    <a:pt x="3120" y="21370"/>
                  </a:cubicBezTo>
                  <a:cubicBezTo>
                    <a:pt x="3360" y="21140"/>
                    <a:pt x="3360" y="21140"/>
                    <a:pt x="3360" y="21140"/>
                  </a:cubicBezTo>
                  <a:cubicBezTo>
                    <a:pt x="3360" y="21140"/>
                    <a:pt x="3360" y="21140"/>
                    <a:pt x="3360" y="21140"/>
                  </a:cubicBezTo>
                  <a:cubicBezTo>
                    <a:pt x="3360" y="21370"/>
                    <a:pt x="3360" y="21370"/>
                    <a:pt x="3360" y="21370"/>
                  </a:cubicBezTo>
                  <a:cubicBezTo>
                    <a:pt x="3360" y="21370"/>
                    <a:pt x="3360" y="21370"/>
                    <a:pt x="3360" y="21370"/>
                  </a:cubicBezTo>
                  <a:cubicBezTo>
                    <a:pt x="3840" y="21140"/>
                    <a:pt x="3840" y="21140"/>
                    <a:pt x="3840" y="21140"/>
                  </a:cubicBezTo>
                  <a:cubicBezTo>
                    <a:pt x="3840" y="20911"/>
                    <a:pt x="3840" y="20911"/>
                    <a:pt x="3840" y="20911"/>
                  </a:cubicBezTo>
                  <a:cubicBezTo>
                    <a:pt x="3600" y="20681"/>
                    <a:pt x="3600" y="20681"/>
                    <a:pt x="3600" y="20681"/>
                  </a:cubicBezTo>
                  <a:cubicBezTo>
                    <a:pt x="3840" y="20911"/>
                    <a:pt x="3840" y="20911"/>
                    <a:pt x="3840" y="20911"/>
                  </a:cubicBezTo>
                  <a:cubicBezTo>
                    <a:pt x="4080" y="20681"/>
                    <a:pt x="4080" y="20681"/>
                    <a:pt x="4080" y="20681"/>
                  </a:cubicBezTo>
                  <a:cubicBezTo>
                    <a:pt x="4080" y="20681"/>
                    <a:pt x="4080" y="20681"/>
                    <a:pt x="4080" y="20681"/>
                  </a:cubicBezTo>
                  <a:cubicBezTo>
                    <a:pt x="4320" y="20681"/>
                    <a:pt x="4320" y="20681"/>
                    <a:pt x="4320" y="20681"/>
                  </a:cubicBezTo>
                  <a:cubicBezTo>
                    <a:pt x="4320" y="20451"/>
                    <a:pt x="4320" y="20451"/>
                    <a:pt x="4320" y="20451"/>
                  </a:cubicBezTo>
                  <a:cubicBezTo>
                    <a:pt x="4320" y="20451"/>
                    <a:pt x="4320" y="20451"/>
                    <a:pt x="4320" y="20451"/>
                  </a:cubicBezTo>
                  <a:cubicBezTo>
                    <a:pt x="4560" y="20451"/>
                    <a:pt x="4560" y="20451"/>
                    <a:pt x="4560" y="20451"/>
                  </a:cubicBezTo>
                  <a:cubicBezTo>
                    <a:pt x="4560" y="20221"/>
                    <a:pt x="4560" y="20221"/>
                    <a:pt x="4560" y="20221"/>
                  </a:cubicBezTo>
                  <a:cubicBezTo>
                    <a:pt x="4320" y="19991"/>
                    <a:pt x="4320" y="19991"/>
                    <a:pt x="4320" y="19991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320" y="19762"/>
                    <a:pt x="4320" y="19762"/>
                    <a:pt x="4320" y="19762"/>
                  </a:cubicBezTo>
                  <a:cubicBezTo>
                    <a:pt x="4080" y="19762"/>
                    <a:pt x="4080" y="19762"/>
                    <a:pt x="4080" y="19762"/>
                  </a:cubicBezTo>
                  <a:cubicBezTo>
                    <a:pt x="4080" y="19532"/>
                    <a:pt x="4080" y="19532"/>
                    <a:pt x="4080" y="19532"/>
                  </a:cubicBezTo>
                  <a:cubicBezTo>
                    <a:pt x="4320" y="19532"/>
                    <a:pt x="4320" y="19532"/>
                    <a:pt x="4320" y="19532"/>
                  </a:cubicBezTo>
                  <a:cubicBezTo>
                    <a:pt x="4560" y="19762"/>
                    <a:pt x="4560" y="19762"/>
                    <a:pt x="4560" y="19762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560" y="19991"/>
                    <a:pt x="4560" y="19991"/>
                    <a:pt x="4560" y="19991"/>
                  </a:cubicBezTo>
                  <a:cubicBezTo>
                    <a:pt x="4800" y="19991"/>
                    <a:pt x="4800" y="19991"/>
                    <a:pt x="4800" y="19991"/>
                  </a:cubicBezTo>
                  <a:cubicBezTo>
                    <a:pt x="4800" y="20221"/>
                    <a:pt x="4800" y="20221"/>
                    <a:pt x="4800" y="20221"/>
                  </a:cubicBezTo>
                  <a:cubicBezTo>
                    <a:pt x="4800" y="20221"/>
                    <a:pt x="4800" y="20221"/>
                    <a:pt x="4800" y="2022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4800" y="19991"/>
                    <a:pt x="4800" y="19991"/>
                    <a:pt x="4800" y="19991"/>
                  </a:cubicBezTo>
                  <a:cubicBezTo>
                    <a:pt x="5040" y="19991"/>
                    <a:pt x="5040" y="19991"/>
                    <a:pt x="5040" y="19991"/>
                  </a:cubicBezTo>
                  <a:cubicBezTo>
                    <a:pt x="5040" y="19991"/>
                    <a:pt x="5040" y="19991"/>
                    <a:pt x="5040" y="19991"/>
                  </a:cubicBezTo>
                  <a:cubicBezTo>
                    <a:pt x="5040" y="20221"/>
                    <a:pt x="5040" y="20221"/>
                    <a:pt x="5040" y="20221"/>
                  </a:cubicBezTo>
                  <a:cubicBezTo>
                    <a:pt x="5520" y="19991"/>
                    <a:pt x="5520" y="19991"/>
                    <a:pt x="5520" y="19991"/>
                  </a:cubicBezTo>
                  <a:cubicBezTo>
                    <a:pt x="5520" y="19762"/>
                    <a:pt x="5520" y="19762"/>
                    <a:pt x="5520" y="19762"/>
                  </a:cubicBezTo>
                  <a:cubicBezTo>
                    <a:pt x="5520" y="19532"/>
                    <a:pt x="5520" y="19532"/>
                    <a:pt x="5520" y="19532"/>
                  </a:cubicBezTo>
                  <a:cubicBezTo>
                    <a:pt x="5280" y="19532"/>
                    <a:pt x="5280" y="19532"/>
                    <a:pt x="5280" y="1953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280" y="19302"/>
                    <a:pt x="5280" y="19302"/>
                    <a:pt x="5280" y="19302"/>
                  </a:cubicBezTo>
                  <a:cubicBezTo>
                    <a:pt x="5520" y="19302"/>
                    <a:pt x="5520" y="19302"/>
                    <a:pt x="5520" y="19302"/>
                  </a:cubicBezTo>
                  <a:cubicBezTo>
                    <a:pt x="5520" y="19072"/>
                    <a:pt x="5520" y="19072"/>
                    <a:pt x="5520" y="19072"/>
                  </a:cubicBezTo>
                  <a:cubicBezTo>
                    <a:pt x="5280" y="19072"/>
                    <a:pt x="5280" y="19072"/>
                    <a:pt x="5280" y="19072"/>
                  </a:cubicBezTo>
                  <a:cubicBezTo>
                    <a:pt x="5280" y="18843"/>
                    <a:pt x="5280" y="18843"/>
                    <a:pt x="5280" y="18843"/>
                  </a:cubicBezTo>
                  <a:cubicBezTo>
                    <a:pt x="5520" y="18843"/>
                    <a:pt x="5520" y="18843"/>
                    <a:pt x="5520" y="18843"/>
                  </a:cubicBezTo>
                  <a:cubicBezTo>
                    <a:pt x="5760" y="18843"/>
                    <a:pt x="5760" y="18843"/>
                    <a:pt x="5760" y="18843"/>
                  </a:cubicBezTo>
                  <a:cubicBezTo>
                    <a:pt x="5520" y="19072"/>
                    <a:pt x="5520" y="19072"/>
                    <a:pt x="5520" y="19072"/>
                  </a:cubicBezTo>
                  <a:cubicBezTo>
                    <a:pt x="5520" y="19302"/>
                    <a:pt x="5520" y="19302"/>
                    <a:pt x="5520" y="19302"/>
                  </a:cubicBezTo>
                  <a:cubicBezTo>
                    <a:pt x="5520" y="19532"/>
                    <a:pt x="5520" y="19532"/>
                    <a:pt x="5520" y="19532"/>
                  </a:cubicBezTo>
                  <a:cubicBezTo>
                    <a:pt x="5760" y="19532"/>
                    <a:pt x="5760" y="19532"/>
                    <a:pt x="5760" y="19532"/>
                  </a:cubicBezTo>
                  <a:cubicBezTo>
                    <a:pt x="5760" y="19762"/>
                    <a:pt x="5760" y="19762"/>
                    <a:pt x="5760" y="19762"/>
                  </a:cubicBezTo>
                  <a:cubicBezTo>
                    <a:pt x="6000" y="19991"/>
                    <a:pt x="6000" y="19991"/>
                    <a:pt x="600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240" y="19991"/>
                    <a:pt x="6240" y="19991"/>
                    <a:pt x="6240" y="19991"/>
                  </a:cubicBezTo>
                  <a:cubicBezTo>
                    <a:pt x="6480" y="20221"/>
                    <a:pt x="6480" y="20221"/>
                    <a:pt x="6480" y="20221"/>
                  </a:cubicBezTo>
                  <a:cubicBezTo>
                    <a:pt x="6480" y="20221"/>
                    <a:pt x="6480" y="20221"/>
                    <a:pt x="6480" y="20221"/>
                  </a:cubicBezTo>
                  <a:cubicBezTo>
                    <a:pt x="6720" y="20221"/>
                    <a:pt x="6720" y="20221"/>
                    <a:pt x="6720" y="20221"/>
                  </a:cubicBezTo>
                  <a:cubicBezTo>
                    <a:pt x="6480" y="19532"/>
                    <a:pt x="6480" y="19532"/>
                    <a:pt x="6480" y="19532"/>
                  </a:cubicBezTo>
                  <a:cubicBezTo>
                    <a:pt x="6480" y="19302"/>
                    <a:pt x="6480" y="19302"/>
                    <a:pt x="6480" y="19302"/>
                  </a:cubicBezTo>
                  <a:cubicBezTo>
                    <a:pt x="6480" y="19072"/>
                    <a:pt x="6480" y="19072"/>
                    <a:pt x="6480" y="19072"/>
                  </a:cubicBezTo>
                  <a:cubicBezTo>
                    <a:pt x="6720" y="19072"/>
                    <a:pt x="6720" y="19072"/>
                    <a:pt x="6720" y="19072"/>
                  </a:cubicBezTo>
                  <a:cubicBezTo>
                    <a:pt x="6480" y="18843"/>
                    <a:pt x="6480" y="18843"/>
                    <a:pt x="6480" y="18843"/>
                  </a:cubicBezTo>
                  <a:cubicBezTo>
                    <a:pt x="6480" y="18843"/>
                    <a:pt x="6480" y="18843"/>
                    <a:pt x="6480" y="18843"/>
                  </a:cubicBezTo>
                  <a:cubicBezTo>
                    <a:pt x="6960" y="18843"/>
                    <a:pt x="6960" y="18843"/>
                    <a:pt x="6960" y="18843"/>
                  </a:cubicBezTo>
                  <a:cubicBezTo>
                    <a:pt x="6960" y="18613"/>
                    <a:pt x="6960" y="18613"/>
                    <a:pt x="6960" y="18613"/>
                  </a:cubicBezTo>
                  <a:cubicBezTo>
                    <a:pt x="6960" y="18383"/>
                    <a:pt x="6960" y="18383"/>
                    <a:pt x="6960" y="18383"/>
                  </a:cubicBezTo>
                  <a:cubicBezTo>
                    <a:pt x="7200" y="18153"/>
                    <a:pt x="7200" y="18153"/>
                    <a:pt x="7200" y="18153"/>
                  </a:cubicBezTo>
                  <a:cubicBezTo>
                    <a:pt x="6960" y="17923"/>
                    <a:pt x="6960" y="17923"/>
                    <a:pt x="6960" y="17923"/>
                  </a:cubicBezTo>
                  <a:cubicBezTo>
                    <a:pt x="6960" y="17464"/>
                    <a:pt x="6960" y="17464"/>
                    <a:pt x="6960" y="17464"/>
                  </a:cubicBezTo>
                  <a:cubicBezTo>
                    <a:pt x="6720" y="17234"/>
                    <a:pt x="6720" y="17234"/>
                    <a:pt x="6720" y="17234"/>
                  </a:cubicBezTo>
                  <a:cubicBezTo>
                    <a:pt x="6720" y="17004"/>
                    <a:pt x="6720" y="17004"/>
                    <a:pt x="6720" y="17004"/>
                  </a:cubicBezTo>
                  <a:cubicBezTo>
                    <a:pt x="7200" y="17004"/>
                    <a:pt x="7200" y="17004"/>
                    <a:pt x="7200" y="17004"/>
                  </a:cubicBezTo>
                  <a:cubicBezTo>
                    <a:pt x="7200" y="16545"/>
                    <a:pt x="7200" y="16545"/>
                    <a:pt x="7200" y="16545"/>
                  </a:cubicBezTo>
                  <a:cubicBezTo>
                    <a:pt x="7440" y="16315"/>
                    <a:pt x="7440" y="16315"/>
                    <a:pt x="7440" y="16315"/>
                  </a:cubicBezTo>
                  <a:cubicBezTo>
                    <a:pt x="6960" y="16085"/>
                    <a:pt x="6960" y="16085"/>
                    <a:pt x="6960" y="16085"/>
                  </a:cubicBezTo>
                  <a:cubicBezTo>
                    <a:pt x="6720" y="15855"/>
                    <a:pt x="6720" y="15855"/>
                    <a:pt x="6720" y="15855"/>
                  </a:cubicBezTo>
                  <a:cubicBezTo>
                    <a:pt x="6720" y="15626"/>
                    <a:pt x="6720" y="15626"/>
                    <a:pt x="6720" y="15626"/>
                  </a:cubicBezTo>
                  <a:cubicBezTo>
                    <a:pt x="6720" y="15166"/>
                    <a:pt x="6720" y="15166"/>
                    <a:pt x="6720" y="15166"/>
                  </a:cubicBezTo>
                  <a:cubicBezTo>
                    <a:pt x="6720" y="14936"/>
                    <a:pt x="6720" y="14936"/>
                    <a:pt x="6720" y="14936"/>
                  </a:cubicBezTo>
                  <a:cubicBezTo>
                    <a:pt x="6480" y="14706"/>
                    <a:pt x="6480" y="14706"/>
                    <a:pt x="6480" y="14706"/>
                  </a:cubicBezTo>
                  <a:cubicBezTo>
                    <a:pt x="6720" y="14247"/>
                    <a:pt x="6720" y="14247"/>
                    <a:pt x="6720" y="14247"/>
                  </a:cubicBezTo>
                  <a:cubicBezTo>
                    <a:pt x="6480" y="13787"/>
                    <a:pt x="6480" y="13787"/>
                    <a:pt x="6480" y="13787"/>
                  </a:cubicBezTo>
                  <a:cubicBezTo>
                    <a:pt x="6480" y="13328"/>
                    <a:pt x="6480" y="13328"/>
                    <a:pt x="6480" y="13328"/>
                  </a:cubicBezTo>
                  <a:cubicBezTo>
                    <a:pt x="6480" y="12868"/>
                    <a:pt x="6480" y="12868"/>
                    <a:pt x="6480" y="12868"/>
                  </a:cubicBezTo>
                  <a:cubicBezTo>
                    <a:pt x="6720" y="12638"/>
                    <a:pt x="6720" y="12638"/>
                    <a:pt x="6720" y="12638"/>
                  </a:cubicBezTo>
                  <a:cubicBezTo>
                    <a:pt x="6960" y="12409"/>
                    <a:pt x="6960" y="12409"/>
                    <a:pt x="6960" y="12409"/>
                  </a:cubicBezTo>
                  <a:cubicBezTo>
                    <a:pt x="7200" y="12638"/>
                    <a:pt x="7200" y="12638"/>
                    <a:pt x="7200" y="12638"/>
                  </a:cubicBezTo>
                  <a:cubicBezTo>
                    <a:pt x="7680" y="12638"/>
                    <a:pt x="7680" y="12638"/>
                    <a:pt x="7680" y="12638"/>
                  </a:cubicBezTo>
                  <a:cubicBezTo>
                    <a:pt x="7920" y="12409"/>
                    <a:pt x="7920" y="12409"/>
                    <a:pt x="7920" y="12409"/>
                  </a:cubicBezTo>
                  <a:cubicBezTo>
                    <a:pt x="7920" y="11949"/>
                    <a:pt x="7920" y="11949"/>
                    <a:pt x="7920" y="11949"/>
                  </a:cubicBezTo>
                  <a:cubicBezTo>
                    <a:pt x="7680" y="11949"/>
                    <a:pt x="7680" y="11949"/>
                    <a:pt x="7680" y="11949"/>
                  </a:cubicBezTo>
                  <a:cubicBezTo>
                    <a:pt x="7680" y="11719"/>
                    <a:pt x="7680" y="11719"/>
                    <a:pt x="7680" y="11719"/>
                  </a:cubicBezTo>
                  <a:cubicBezTo>
                    <a:pt x="8160" y="10800"/>
                    <a:pt x="8160" y="10800"/>
                    <a:pt x="8160" y="10800"/>
                  </a:cubicBezTo>
                  <a:cubicBezTo>
                    <a:pt x="8160" y="10340"/>
                    <a:pt x="8160" y="10340"/>
                    <a:pt x="8160" y="10340"/>
                  </a:cubicBezTo>
                  <a:cubicBezTo>
                    <a:pt x="8160" y="10111"/>
                    <a:pt x="8160" y="10111"/>
                    <a:pt x="8160" y="10111"/>
                  </a:cubicBezTo>
                  <a:cubicBezTo>
                    <a:pt x="8400" y="9881"/>
                    <a:pt x="8400" y="9881"/>
                    <a:pt x="8400" y="9881"/>
                  </a:cubicBezTo>
                  <a:cubicBezTo>
                    <a:pt x="8400" y="9421"/>
                    <a:pt x="8400" y="9421"/>
                    <a:pt x="8400" y="9421"/>
                  </a:cubicBezTo>
                  <a:cubicBezTo>
                    <a:pt x="8160" y="9421"/>
                    <a:pt x="8160" y="9421"/>
                    <a:pt x="8160" y="9421"/>
                  </a:cubicBezTo>
                  <a:cubicBezTo>
                    <a:pt x="8160" y="9191"/>
                    <a:pt x="8160" y="9191"/>
                    <a:pt x="8160" y="9191"/>
                  </a:cubicBezTo>
                  <a:cubicBezTo>
                    <a:pt x="8400" y="8962"/>
                    <a:pt x="8400" y="8962"/>
                    <a:pt x="8400" y="8962"/>
                  </a:cubicBezTo>
                  <a:cubicBezTo>
                    <a:pt x="8880" y="8962"/>
                    <a:pt x="8880" y="8962"/>
                    <a:pt x="8880" y="8962"/>
                  </a:cubicBezTo>
                  <a:cubicBezTo>
                    <a:pt x="9120" y="8732"/>
                    <a:pt x="9120" y="8732"/>
                    <a:pt x="9120" y="8732"/>
                  </a:cubicBezTo>
                  <a:cubicBezTo>
                    <a:pt x="9120" y="8732"/>
                    <a:pt x="9120" y="8732"/>
                    <a:pt x="9120" y="8732"/>
                  </a:cubicBezTo>
                  <a:cubicBezTo>
                    <a:pt x="9360" y="8272"/>
                    <a:pt x="9360" y="8272"/>
                    <a:pt x="9360" y="8272"/>
                  </a:cubicBezTo>
                  <a:cubicBezTo>
                    <a:pt x="9600" y="7813"/>
                    <a:pt x="9600" y="7813"/>
                    <a:pt x="9600" y="7813"/>
                  </a:cubicBezTo>
                  <a:cubicBezTo>
                    <a:pt x="9840" y="7583"/>
                    <a:pt x="9840" y="7583"/>
                    <a:pt x="9840" y="7583"/>
                  </a:cubicBezTo>
                  <a:cubicBezTo>
                    <a:pt x="9600" y="7353"/>
                    <a:pt x="9600" y="7353"/>
                    <a:pt x="9600" y="7353"/>
                  </a:cubicBezTo>
                  <a:cubicBezTo>
                    <a:pt x="9600" y="7353"/>
                    <a:pt x="9600" y="7353"/>
                    <a:pt x="9600" y="7353"/>
                  </a:cubicBezTo>
                  <a:cubicBezTo>
                    <a:pt x="9600" y="6894"/>
                    <a:pt x="9600" y="6894"/>
                    <a:pt x="9600" y="6894"/>
                  </a:cubicBezTo>
                  <a:cubicBezTo>
                    <a:pt x="9600" y="6664"/>
                    <a:pt x="9600" y="6664"/>
                    <a:pt x="9600" y="6664"/>
                  </a:cubicBezTo>
                  <a:cubicBezTo>
                    <a:pt x="9840" y="6664"/>
                    <a:pt x="9840" y="6664"/>
                    <a:pt x="9840" y="6664"/>
                  </a:cubicBezTo>
                  <a:cubicBezTo>
                    <a:pt x="9840" y="6434"/>
                    <a:pt x="9840" y="6434"/>
                    <a:pt x="9840" y="6434"/>
                  </a:cubicBezTo>
                  <a:cubicBezTo>
                    <a:pt x="10080" y="6204"/>
                    <a:pt x="10080" y="6204"/>
                    <a:pt x="10080" y="6204"/>
                  </a:cubicBezTo>
                  <a:cubicBezTo>
                    <a:pt x="10080" y="5974"/>
                    <a:pt x="10080" y="5974"/>
                    <a:pt x="10080" y="5974"/>
                  </a:cubicBezTo>
                  <a:cubicBezTo>
                    <a:pt x="10320" y="5974"/>
                    <a:pt x="10320" y="5974"/>
                    <a:pt x="10320" y="5974"/>
                  </a:cubicBezTo>
                  <a:cubicBezTo>
                    <a:pt x="10560" y="5974"/>
                    <a:pt x="10560" y="5974"/>
                    <a:pt x="10560" y="5974"/>
                  </a:cubicBezTo>
                  <a:cubicBezTo>
                    <a:pt x="10800" y="5974"/>
                    <a:pt x="10800" y="5974"/>
                    <a:pt x="10800" y="5974"/>
                  </a:cubicBezTo>
                  <a:cubicBezTo>
                    <a:pt x="10800" y="5974"/>
                    <a:pt x="10800" y="5974"/>
                    <a:pt x="10800" y="5974"/>
                  </a:cubicBezTo>
                  <a:cubicBezTo>
                    <a:pt x="11040" y="5974"/>
                    <a:pt x="11040" y="5974"/>
                    <a:pt x="11040" y="5974"/>
                  </a:cubicBezTo>
                  <a:cubicBezTo>
                    <a:pt x="10800" y="5745"/>
                    <a:pt x="10800" y="5745"/>
                    <a:pt x="10800" y="574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1040" y="5515"/>
                    <a:pt x="11040" y="5515"/>
                    <a:pt x="11040" y="5515"/>
                  </a:cubicBezTo>
                  <a:cubicBezTo>
                    <a:pt x="10800" y="5285"/>
                    <a:pt x="10800" y="5285"/>
                    <a:pt x="10800" y="5285"/>
                  </a:cubicBezTo>
                  <a:cubicBezTo>
                    <a:pt x="11040" y="5055"/>
                    <a:pt x="11040" y="5055"/>
                    <a:pt x="11040" y="5055"/>
                  </a:cubicBezTo>
                  <a:cubicBezTo>
                    <a:pt x="11280" y="5055"/>
                    <a:pt x="11280" y="5055"/>
                    <a:pt x="11280" y="5055"/>
                  </a:cubicBezTo>
                  <a:cubicBezTo>
                    <a:pt x="11520" y="5055"/>
                    <a:pt x="11520" y="5055"/>
                    <a:pt x="11520" y="5055"/>
                  </a:cubicBezTo>
                  <a:cubicBezTo>
                    <a:pt x="11760" y="5055"/>
                    <a:pt x="11760" y="5055"/>
                    <a:pt x="11760" y="5055"/>
                  </a:cubicBezTo>
                  <a:cubicBezTo>
                    <a:pt x="12000" y="5285"/>
                    <a:pt x="12000" y="5285"/>
                    <a:pt x="12000" y="5285"/>
                  </a:cubicBezTo>
                  <a:cubicBezTo>
                    <a:pt x="12240" y="5285"/>
                    <a:pt x="12240" y="5285"/>
                    <a:pt x="12240" y="5285"/>
                  </a:cubicBezTo>
                  <a:cubicBezTo>
                    <a:pt x="12480" y="5285"/>
                    <a:pt x="12480" y="5285"/>
                    <a:pt x="12480" y="5285"/>
                  </a:cubicBezTo>
                  <a:cubicBezTo>
                    <a:pt x="12480" y="5285"/>
                    <a:pt x="12480" y="5285"/>
                    <a:pt x="12480" y="5285"/>
                  </a:cubicBezTo>
                  <a:cubicBezTo>
                    <a:pt x="12720" y="5285"/>
                    <a:pt x="12720" y="5285"/>
                    <a:pt x="12720" y="5285"/>
                  </a:cubicBezTo>
                  <a:cubicBezTo>
                    <a:pt x="12720" y="5055"/>
                    <a:pt x="12720" y="5055"/>
                    <a:pt x="12720" y="5055"/>
                  </a:cubicBezTo>
                  <a:cubicBezTo>
                    <a:pt x="12480" y="5055"/>
                    <a:pt x="12480" y="5055"/>
                    <a:pt x="12480" y="5055"/>
                  </a:cubicBezTo>
                  <a:cubicBezTo>
                    <a:pt x="12480" y="4826"/>
                    <a:pt x="12480" y="4826"/>
                    <a:pt x="12480" y="4826"/>
                  </a:cubicBezTo>
                  <a:cubicBezTo>
                    <a:pt x="12720" y="4596"/>
                    <a:pt x="12720" y="4596"/>
                    <a:pt x="12720" y="4596"/>
                  </a:cubicBezTo>
                  <a:cubicBezTo>
                    <a:pt x="12720" y="4366"/>
                    <a:pt x="12720" y="4366"/>
                    <a:pt x="12720" y="4366"/>
                  </a:cubicBezTo>
                  <a:cubicBezTo>
                    <a:pt x="12480" y="4366"/>
                    <a:pt x="12480" y="4366"/>
                    <a:pt x="12480" y="4366"/>
                  </a:cubicBezTo>
                  <a:cubicBezTo>
                    <a:pt x="12480" y="4136"/>
                    <a:pt x="12480" y="4136"/>
                    <a:pt x="12480" y="4136"/>
                  </a:cubicBezTo>
                  <a:cubicBezTo>
                    <a:pt x="12720" y="4136"/>
                    <a:pt x="12720" y="4136"/>
                    <a:pt x="1272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2960" y="4136"/>
                    <a:pt x="12960" y="4136"/>
                    <a:pt x="1296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4136"/>
                    <a:pt x="13200" y="4136"/>
                    <a:pt x="13200" y="4136"/>
                  </a:cubicBezTo>
                  <a:cubicBezTo>
                    <a:pt x="13200" y="3906"/>
                    <a:pt x="13200" y="3906"/>
                    <a:pt x="13200" y="3906"/>
                  </a:cubicBezTo>
                  <a:cubicBezTo>
                    <a:pt x="13200" y="3906"/>
                    <a:pt x="13200" y="3906"/>
                    <a:pt x="13200" y="3906"/>
                  </a:cubicBezTo>
                  <a:cubicBezTo>
                    <a:pt x="13440" y="3677"/>
                    <a:pt x="13440" y="3677"/>
                    <a:pt x="13440" y="3677"/>
                  </a:cubicBezTo>
                  <a:cubicBezTo>
                    <a:pt x="13680" y="3677"/>
                    <a:pt x="13680" y="3677"/>
                    <a:pt x="13680" y="3677"/>
                  </a:cubicBezTo>
                  <a:cubicBezTo>
                    <a:pt x="13680" y="3906"/>
                    <a:pt x="13680" y="3906"/>
                    <a:pt x="13680" y="3906"/>
                  </a:cubicBezTo>
                  <a:cubicBezTo>
                    <a:pt x="14160" y="4366"/>
                    <a:pt x="14160" y="4366"/>
                    <a:pt x="14160" y="4366"/>
                  </a:cubicBezTo>
                  <a:cubicBezTo>
                    <a:pt x="14400" y="4366"/>
                    <a:pt x="14400" y="4366"/>
                    <a:pt x="14400" y="4366"/>
                  </a:cubicBezTo>
                  <a:cubicBezTo>
                    <a:pt x="14400" y="4596"/>
                    <a:pt x="14400" y="4596"/>
                    <a:pt x="14400" y="4596"/>
                  </a:cubicBezTo>
                  <a:cubicBezTo>
                    <a:pt x="14880" y="4826"/>
                    <a:pt x="14880" y="4826"/>
                    <a:pt x="14880" y="4826"/>
                  </a:cubicBezTo>
                  <a:cubicBezTo>
                    <a:pt x="15360" y="4826"/>
                    <a:pt x="15360" y="4826"/>
                    <a:pt x="15360" y="4826"/>
                  </a:cubicBezTo>
                  <a:cubicBezTo>
                    <a:pt x="15600" y="4596"/>
                    <a:pt x="15600" y="4596"/>
                    <a:pt x="15600" y="4596"/>
                  </a:cubicBezTo>
                  <a:cubicBezTo>
                    <a:pt x="15600" y="4366"/>
                    <a:pt x="15600" y="4366"/>
                    <a:pt x="15600" y="4366"/>
                  </a:cubicBezTo>
                  <a:cubicBezTo>
                    <a:pt x="15840" y="4366"/>
                    <a:pt x="15840" y="4366"/>
                    <a:pt x="15840" y="4366"/>
                  </a:cubicBezTo>
                  <a:cubicBezTo>
                    <a:pt x="16320" y="4596"/>
                    <a:pt x="16320" y="4596"/>
                    <a:pt x="16320" y="4596"/>
                  </a:cubicBezTo>
                  <a:cubicBezTo>
                    <a:pt x="16560" y="4596"/>
                    <a:pt x="16560" y="4596"/>
                    <a:pt x="16560" y="4596"/>
                  </a:cubicBezTo>
                  <a:cubicBezTo>
                    <a:pt x="16560" y="4366"/>
                    <a:pt x="16560" y="4366"/>
                    <a:pt x="16560" y="4366"/>
                  </a:cubicBezTo>
                  <a:cubicBezTo>
                    <a:pt x="16800" y="4366"/>
                    <a:pt x="16800" y="4366"/>
                    <a:pt x="16800" y="4366"/>
                  </a:cubicBezTo>
                  <a:cubicBezTo>
                    <a:pt x="16800" y="4366"/>
                    <a:pt x="16800" y="4366"/>
                    <a:pt x="16800" y="4366"/>
                  </a:cubicBezTo>
                  <a:cubicBezTo>
                    <a:pt x="17040" y="4366"/>
                    <a:pt x="17040" y="4366"/>
                    <a:pt x="17040" y="4366"/>
                  </a:cubicBezTo>
                  <a:cubicBezTo>
                    <a:pt x="17280" y="4136"/>
                    <a:pt x="17280" y="4136"/>
                    <a:pt x="17280" y="4136"/>
                  </a:cubicBezTo>
                  <a:cubicBezTo>
                    <a:pt x="17280" y="4136"/>
                    <a:pt x="17280" y="4136"/>
                    <a:pt x="17280" y="4136"/>
                  </a:cubicBezTo>
                  <a:cubicBezTo>
                    <a:pt x="17280" y="3906"/>
                    <a:pt x="17280" y="3906"/>
                    <a:pt x="17280" y="3906"/>
                  </a:cubicBezTo>
                  <a:cubicBezTo>
                    <a:pt x="17280" y="3677"/>
                    <a:pt x="17280" y="3677"/>
                    <a:pt x="17280" y="3677"/>
                  </a:cubicBezTo>
                  <a:cubicBezTo>
                    <a:pt x="17280" y="3217"/>
                    <a:pt x="17280" y="3217"/>
                    <a:pt x="17280" y="3217"/>
                  </a:cubicBezTo>
                  <a:cubicBezTo>
                    <a:pt x="17280" y="2987"/>
                    <a:pt x="17280" y="2987"/>
                    <a:pt x="17280" y="2987"/>
                  </a:cubicBezTo>
                  <a:cubicBezTo>
                    <a:pt x="17280" y="2757"/>
                    <a:pt x="17280" y="2757"/>
                    <a:pt x="17280" y="2757"/>
                  </a:cubicBezTo>
                  <a:cubicBezTo>
                    <a:pt x="17280" y="2757"/>
                    <a:pt x="17280" y="2757"/>
                    <a:pt x="17280" y="2757"/>
                  </a:cubicBezTo>
                  <a:cubicBezTo>
                    <a:pt x="17520" y="2528"/>
                    <a:pt x="17520" y="2528"/>
                    <a:pt x="17520" y="2528"/>
                  </a:cubicBezTo>
                  <a:cubicBezTo>
                    <a:pt x="17520" y="2528"/>
                    <a:pt x="17520" y="2528"/>
                    <a:pt x="17520" y="2528"/>
                  </a:cubicBezTo>
                  <a:cubicBezTo>
                    <a:pt x="17760" y="2298"/>
                    <a:pt x="17760" y="2298"/>
                    <a:pt x="17760" y="2298"/>
                  </a:cubicBezTo>
                  <a:cubicBezTo>
                    <a:pt x="18000" y="2528"/>
                    <a:pt x="18000" y="2528"/>
                    <a:pt x="18000" y="2528"/>
                  </a:cubicBezTo>
                  <a:cubicBezTo>
                    <a:pt x="18240" y="2528"/>
                    <a:pt x="18240" y="2528"/>
                    <a:pt x="18240" y="2528"/>
                  </a:cubicBezTo>
                  <a:cubicBezTo>
                    <a:pt x="18240" y="2298"/>
                    <a:pt x="18240" y="2298"/>
                    <a:pt x="18240" y="2298"/>
                  </a:cubicBezTo>
                  <a:cubicBezTo>
                    <a:pt x="18240" y="2068"/>
                    <a:pt x="18240" y="2068"/>
                    <a:pt x="18240" y="2068"/>
                  </a:cubicBezTo>
                  <a:cubicBezTo>
                    <a:pt x="18720" y="2068"/>
                    <a:pt x="18720" y="2068"/>
                    <a:pt x="18720" y="2068"/>
                  </a:cubicBezTo>
                  <a:cubicBezTo>
                    <a:pt x="18960" y="2298"/>
                    <a:pt x="18960" y="2298"/>
                    <a:pt x="18960" y="2298"/>
                  </a:cubicBezTo>
                  <a:cubicBezTo>
                    <a:pt x="19200" y="2528"/>
                    <a:pt x="19200" y="2528"/>
                    <a:pt x="19200" y="2528"/>
                  </a:cubicBezTo>
                  <a:cubicBezTo>
                    <a:pt x="19440" y="2757"/>
                    <a:pt x="19440" y="2757"/>
                    <a:pt x="19440" y="2757"/>
                  </a:cubicBezTo>
                  <a:cubicBezTo>
                    <a:pt x="19680" y="2757"/>
                    <a:pt x="19680" y="2757"/>
                    <a:pt x="19680" y="2757"/>
                  </a:cubicBezTo>
                  <a:cubicBezTo>
                    <a:pt x="19920" y="2757"/>
                    <a:pt x="19920" y="2757"/>
                    <a:pt x="19920" y="2757"/>
                  </a:cubicBezTo>
                  <a:cubicBezTo>
                    <a:pt x="19920" y="2987"/>
                    <a:pt x="19920" y="2987"/>
                    <a:pt x="19920" y="2987"/>
                  </a:cubicBezTo>
                  <a:cubicBezTo>
                    <a:pt x="20160" y="3217"/>
                    <a:pt x="20160" y="3217"/>
                    <a:pt x="20160" y="3217"/>
                  </a:cubicBezTo>
                  <a:cubicBezTo>
                    <a:pt x="20160" y="3447"/>
                    <a:pt x="20160" y="3447"/>
                    <a:pt x="20160" y="3447"/>
                  </a:cubicBezTo>
                  <a:cubicBezTo>
                    <a:pt x="19920" y="3677"/>
                    <a:pt x="19920" y="3677"/>
                    <a:pt x="19920" y="3677"/>
                  </a:cubicBezTo>
                  <a:cubicBezTo>
                    <a:pt x="19920" y="3906"/>
                    <a:pt x="19920" y="3906"/>
                    <a:pt x="19920" y="3906"/>
                  </a:cubicBezTo>
                  <a:close/>
                  <a:moveTo>
                    <a:pt x="960" y="19991"/>
                  </a:moveTo>
                  <a:cubicBezTo>
                    <a:pt x="960" y="19991"/>
                    <a:pt x="960" y="19991"/>
                    <a:pt x="960" y="19991"/>
                  </a:cubicBezTo>
                  <a:cubicBezTo>
                    <a:pt x="960" y="20221"/>
                    <a:pt x="960" y="20221"/>
                    <a:pt x="960" y="20221"/>
                  </a:cubicBezTo>
                  <a:cubicBezTo>
                    <a:pt x="960" y="19991"/>
                    <a:pt x="960" y="19991"/>
                    <a:pt x="960" y="19991"/>
                  </a:cubicBezTo>
                  <a:close/>
                  <a:moveTo>
                    <a:pt x="480" y="18843"/>
                  </a:moveTo>
                  <a:cubicBezTo>
                    <a:pt x="480" y="18843"/>
                    <a:pt x="480" y="18843"/>
                    <a:pt x="480" y="18843"/>
                  </a:cubicBezTo>
                  <a:cubicBezTo>
                    <a:pt x="720" y="19072"/>
                    <a:pt x="720" y="19072"/>
                    <a:pt x="720" y="19072"/>
                  </a:cubicBezTo>
                  <a:cubicBezTo>
                    <a:pt x="480" y="19072"/>
                    <a:pt x="480" y="19072"/>
                    <a:pt x="480" y="19072"/>
                  </a:cubicBezTo>
                  <a:cubicBezTo>
                    <a:pt x="480" y="18843"/>
                    <a:pt x="480" y="18843"/>
                    <a:pt x="480" y="18843"/>
                  </a:cubicBezTo>
                  <a:close/>
                  <a:moveTo>
                    <a:pt x="720" y="18613"/>
                  </a:moveTo>
                  <a:cubicBezTo>
                    <a:pt x="720" y="18613"/>
                    <a:pt x="720" y="18613"/>
                    <a:pt x="720" y="18613"/>
                  </a:cubicBezTo>
                  <a:cubicBezTo>
                    <a:pt x="720" y="18613"/>
                    <a:pt x="720" y="18613"/>
                    <a:pt x="720" y="18613"/>
                  </a:cubicBezTo>
                  <a:cubicBezTo>
                    <a:pt x="720" y="18613"/>
                    <a:pt x="720" y="18613"/>
                    <a:pt x="720" y="18613"/>
                  </a:cubicBezTo>
                  <a:close/>
                  <a:moveTo>
                    <a:pt x="480" y="18383"/>
                  </a:moveTo>
                  <a:cubicBezTo>
                    <a:pt x="480" y="18613"/>
                    <a:pt x="480" y="18613"/>
                    <a:pt x="480" y="18613"/>
                  </a:cubicBezTo>
                  <a:cubicBezTo>
                    <a:pt x="480" y="18613"/>
                    <a:pt x="480" y="18613"/>
                    <a:pt x="480" y="18613"/>
                  </a:cubicBezTo>
                  <a:cubicBezTo>
                    <a:pt x="480" y="18383"/>
                    <a:pt x="480" y="18383"/>
                    <a:pt x="480" y="18383"/>
                  </a:cubicBezTo>
                  <a:close/>
                  <a:moveTo>
                    <a:pt x="240" y="17694"/>
                  </a:moveTo>
                  <a:cubicBezTo>
                    <a:pt x="0" y="17694"/>
                    <a:pt x="0" y="17694"/>
                    <a:pt x="0" y="17694"/>
                  </a:cubicBezTo>
                  <a:cubicBezTo>
                    <a:pt x="240" y="17464"/>
                    <a:pt x="240" y="17464"/>
                    <a:pt x="240" y="17464"/>
                  </a:cubicBezTo>
                  <a:cubicBezTo>
                    <a:pt x="240" y="17464"/>
                    <a:pt x="240" y="17694"/>
                    <a:pt x="240" y="17694"/>
                  </a:cubicBezTo>
                  <a:close/>
                  <a:moveTo>
                    <a:pt x="240" y="17923"/>
                  </a:moveTo>
                  <a:cubicBezTo>
                    <a:pt x="240" y="17923"/>
                    <a:pt x="240" y="17923"/>
                    <a:pt x="240" y="17923"/>
                  </a:cubicBezTo>
                  <a:cubicBezTo>
                    <a:pt x="240" y="17923"/>
                    <a:pt x="240" y="17923"/>
                    <a:pt x="240" y="17923"/>
                  </a:cubicBezTo>
                  <a:cubicBezTo>
                    <a:pt x="240" y="17923"/>
                    <a:pt x="240" y="17923"/>
                    <a:pt x="240" y="17923"/>
                  </a:cubicBezTo>
                  <a:close/>
                  <a:moveTo>
                    <a:pt x="480" y="18153"/>
                  </a:moveTo>
                  <a:cubicBezTo>
                    <a:pt x="480" y="18153"/>
                    <a:pt x="720" y="18153"/>
                    <a:pt x="720" y="18153"/>
                  </a:cubicBezTo>
                  <a:cubicBezTo>
                    <a:pt x="720" y="18383"/>
                    <a:pt x="720" y="18383"/>
                    <a:pt x="720" y="18383"/>
                  </a:cubicBezTo>
                  <a:cubicBezTo>
                    <a:pt x="480" y="18153"/>
                    <a:pt x="480" y="18153"/>
                    <a:pt x="480" y="18153"/>
                  </a:cubicBezTo>
                  <a:close/>
                  <a:moveTo>
                    <a:pt x="240" y="18383"/>
                  </a:moveTo>
                  <a:cubicBezTo>
                    <a:pt x="0" y="18153"/>
                    <a:pt x="0" y="18153"/>
                    <a:pt x="0" y="18153"/>
                  </a:cubicBezTo>
                  <a:cubicBezTo>
                    <a:pt x="240" y="18153"/>
                    <a:pt x="240" y="18153"/>
                    <a:pt x="240" y="18153"/>
                  </a:cubicBezTo>
                  <a:cubicBezTo>
                    <a:pt x="240" y="18383"/>
                    <a:pt x="240" y="18383"/>
                    <a:pt x="240" y="18383"/>
                  </a:cubicBezTo>
                  <a:close/>
                  <a:moveTo>
                    <a:pt x="0" y="17234"/>
                  </a:moveTo>
                  <a:cubicBezTo>
                    <a:pt x="0" y="17464"/>
                    <a:pt x="0" y="17464"/>
                    <a:pt x="0" y="17464"/>
                  </a:cubicBezTo>
                  <a:cubicBezTo>
                    <a:pt x="0" y="17464"/>
                    <a:pt x="0" y="17464"/>
                    <a:pt x="0" y="17464"/>
                  </a:cubicBezTo>
                  <a:cubicBezTo>
                    <a:pt x="240" y="17234"/>
                    <a:pt x="240" y="17234"/>
                    <a:pt x="240" y="17234"/>
                  </a:cubicBezTo>
                  <a:cubicBezTo>
                    <a:pt x="0" y="17234"/>
                    <a:pt x="0" y="17234"/>
                    <a:pt x="0" y="17234"/>
                  </a:cubicBezTo>
                  <a:close/>
                  <a:moveTo>
                    <a:pt x="0" y="15855"/>
                  </a:moveTo>
                  <a:cubicBezTo>
                    <a:pt x="240" y="16085"/>
                    <a:pt x="240" y="16085"/>
                    <a:pt x="240" y="16085"/>
                  </a:cubicBezTo>
                  <a:cubicBezTo>
                    <a:pt x="0" y="16085"/>
                    <a:pt x="0" y="16085"/>
                    <a:pt x="0" y="16085"/>
                  </a:cubicBezTo>
                  <a:cubicBezTo>
                    <a:pt x="0" y="15855"/>
                    <a:pt x="0" y="15855"/>
                    <a:pt x="0" y="15855"/>
                  </a:cubicBezTo>
                  <a:close/>
                  <a:moveTo>
                    <a:pt x="0" y="15626"/>
                  </a:moveTo>
                  <a:cubicBezTo>
                    <a:pt x="240" y="15855"/>
                    <a:pt x="240" y="15855"/>
                    <a:pt x="240" y="15855"/>
                  </a:cubicBezTo>
                  <a:cubicBezTo>
                    <a:pt x="240" y="15855"/>
                    <a:pt x="240" y="15855"/>
                    <a:pt x="240" y="15855"/>
                  </a:cubicBezTo>
                  <a:cubicBezTo>
                    <a:pt x="0" y="15626"/>
                    <a:pt x="0" y="15626"/>
                    <a:pt x="0" y="15626"/>
                  </a:cubicBezTo>
                  <a:close/>
                  <a:moveTo>
                    <a:pt x="720" y="15166"/>
                  </a:moveTo>
                  <a:cubicBezTo>
                    <a:pt x="720" y="15396"/>
                    <a:pt x="720" y="15396"/>
                    <a:pt x="720" y="15396"/>
                  </a:cubicBezTo>
                  <a:cubicBezTo>
                    <a:pt x="480" y="15396"/>
                    <a:pt x="480" y="15396"/>
                    <a:pt x="480" y="15396"/>
                  </a:cubicBezTo>
                  <a:cubicBezTo>
                    <a:pt x="720" y="15166"/>
                    <a:pt x="720" y="15166"/>
                    <a:pt x="720" y="15166"/>
                  </a:cubicBezTo>
                  <a:close/>
                  <a:moveTo>
                    <a:pt x="960" y="15166"/>
                  </a:moveTo>
                  <a:cubicBezTo>
                    <a:pt x="960" y="15166"/>
                    <a:pt x="960" y="15166"/>
                    <a:pt x="960" y="15166"/>
                  </a:cubicBezTo>
                  <a:cubicBezTo>
                    <a:pt x="1200" y="15396"/>
                    <a:pt x="1200" y="15396"/>
                    <a:pt x="1200" y="15396"/>
                  </a:cubicBezTo>
                  <a:cubicBezTo>
                    <a:pt x="960" y="15396"/>
                    <a:pt x="960" y="15396"/>
                    <a:pt x="960" y="15396"/>
                  </a:cubicBezTo>
                  <a:cubicBezTo>
                    <a:pt x="960" y="15166"/>
                    <a:pt x="960" y="15166"/>
                    <a:pt x="960" y="15166"/>
                  </a:cubicBezTo>
                  <a:close/>
                  <a:moveTo>
                    <a:pt x="2880" y="14017"/>
                  </a:moveTo>
                  <a:cubicBezTo>
                    <a:pt x="2880" y="14017"/>
                    <a:pt x="2880" y="13787"/>
                    <a:pt x="2880" y="13787"/>
                  </a:cubicBezTo>
                  <a:cubicBezTo>
                    <a:pt x="3120" y="14017"/>
                    <a:pt x="3120" y="14017"/>
                    <a:pt x="3120" y="14017"/>
                  </a:cubicBezTo>
                  <a:cubicBezTo>
                    <a:pt x="2880" y="14017"/>
                    <a:pt x="2880" y="14017"/>
                    <a:pt x="2880" y="14017"/>
                  </a:cubicBezTo>
                  <a:cubicBezTo>
                    <a:pt x="2880" y="14017"/>
                    <a:pt x="2880" y="14017"/>
                    <a:pt x="2880" y="14017"/>
                  </a:cubicBezTo>
                  <a:close/>
                  <a:moveTo>
                    <a:pt x="2880" y="13787"/>
                  </a:moveTo>
                  <a:cubicBezTo>
                    <a:pt x="2880" y="13787"/>
                    <a:pt x="2880" y="13787"/>
                    <a:pt x="2880" y="13787"/>
                  </a:cubicBezTo>
                  <a:cubicBezTo>
                    <a:pt x="2640" y="13557"/>
                    <a:pt x="2640" y="13557"/>
                    <a:pt x="2640" y="13557"/>
                  </a:cubicBezTo>
                  <a:cubicBezTo>
                    <a:pt x="2880" y="13557"/>
                    <a:pt x="2880" y="13557"/>
                    <a:pt x="2880" y="13557"/>
                  </a:cubicBezTo>
                  <a:cubicBezTo>
                    <a:pt x="2880" y="13787"/>
                    <a:pt x="2880" y="13787"/>
                    <a:pt x="2880" y="13787"/>
                  </a:cubicBezTo>
                  <a:close/>
                  <a:moveTo>
                    <a:pt x="3120" y="13328"/>
                  </a:moveTo>
                  <a:cubicBezTo>
                    <a:pt x="3360" y="13098"/>
                    <a:pt x="3360" y="13098"/>
                    <a:pt x="3360" y="13098"/>
                  </a:cubicBezTo>
                  <a:cubicBezTo>
                    <a:pt x="3600" y="13098"/>
                    <a:pt x="3600" y="13098"/>
                    <a:pt x="3600" y="13098"/>
                  </a:cubicBezTo>
                  <a:cubicBezTo>
                    <a:pt x="3360" y="13328"/>
                    <a:pt x="3360" y="13328"/>
                    <a:pt x="3360" y="13328"/>
                  </a:cubicBezTo>
                  <a:cubicBezTo>
                    <a:pt x="3120" y="13328"/>
                    <a:pt x="3120" y="13328"/>
                    <a:pt x="3120" y="13328"/>
                  </a:cubicBezTo>
                  <a:close/>
                  <a:moveTo>
                    <a:pt x="3120" y="13787"/>
                  </a:moveTo>
                  <a:cubicBezTo>
                    <a:pt x="3120" y="13557"/>
                    <a:pt x="3120" y="13557"/>
                    <a:pt x="3120" y="13557"/>
                  </a:cubicBezTo>
                  <a:cubicBezTo>
                    <a:pt x="3360" y="13557"/>
                    <a:pt x="3360" y="13557"/>
                    <a:pt x="3360" y="13557"/>
                  </a:cubicBezTo>
                  <a:cubicBezTo>
                    <a:pt x="3600" y="13328"/>
                    <a:pt x="3600" y="13328"/>
                    <a:pt x="3600" y="13328"/>
                  </a:cubicBezTo>
                  <a:cubicBezTo>
                    <a:pt x="3600" y="13328"/>
                    <a:pt x="3600" y="13328"/>
                    <a:pt x="3600" y="13328"/>
                  </a:cubicBezTo>
                  <a:cubicBezTo>
                    <a:pt x="3840" y="13557"/>
                    <a:pt x="3840" y="13557"/>
                    <a:pt x="3840" y="13557"/>
                  </a:cubicBezTo>
                  <a:cubicBezTo>
                    <a:pt x="3600" y="13557"/>
                    <a:pt x="3600" y="13557"/>
                    <a:pt x="3600" y="13557"/>
                  </a:cubicBezTo>
                  <a:cubicBezTo>
                    <a:pt x="3360" y="13557"/>
                    <a:pt x="3360" y="13557"/>
                    <a:pt x="3360" y="13557"/>
                  </a:cubicBezTo>
                  <a:cubicBezTo>
                    <a:pt x="3360" y="13787"/>
                    <a:pt x="3360" y="13787"/>
                    <a:pt x="3360" y="13787"/>
                  </a:cubicBezTo>
                  <a:cubicBezTo>
                    <a:pt x="3120" y="13787"/>
                    <a:pt x="3120" y="13787"/>
                    <a:pt x="3120" y="13787"/>
                  </a:cubicBezTo>
                  <a:close/>
                  <a:moveTo>
                    <a:pt x="5760" y="11030"/>
                  </a:moveTo>
                  <a:cubicBezTo>
                    <a:pt x="6000" y="11030"/>
                    <a:pt x="6000" y="11030"/>
                    <a:pt x="6000" y="11030"/>
                  </a:cubicBezTo>
                  <a:cubicBezTo>
                    <a:pt x="6240" y="10800"/>
                    <a:pt x="6240" y="10800"/>
                    <a:pt x="6240" y="10800"/>
                  </a:cubicBezTo>
                  <a:cubicBezTo>
                    <a:pt x="6000" y="11030"/>
                    <a:pt x="6000" y="11030"/>
                    <a:pt x="6000" y="11030"/>
                  </a:cubicBezTo>
                  <a:cubicBezTo>
                    <a:pt x="5760" y="11030"/>
                    <a:pt x="5760" y="11030"/>
                    <a:pt x="5760" y="11030"/>
                  </a:cubicBezTo>
                  <a:close/>
                  <a:moveTo>
                    <a:pt x="5760" y="11489"/>
                  </a:moveTo>
                  <a:cubicBezTo>
                    <a:pt x="5520" y="11489"/>
                    <a:pt x="5520" y="11489"/>
                    <a:pt x="5520" y="11489"/>
                  </a:cubicBezTo>
                  <a:cubicBezTo>
                    <a:pt x="5280" y="11489"/>
                    <a:pt x="5280" y="11489"/>
                    <a:pt x="5280" y="11489"/>
                  </a:cubicBezTo>
                  <a:cubicBezTo>
                    <a:pt x="5520" y="11260"/>
                    <a:pt x="5520" y="11260"/>
                    <a:pt x="5520" y="11260"/>
                  </a:cubicBezTo>
                  <a:cubicBezTo>
                    <a:pt x="5760" y="11260"/>
                    <a:pt x="5760" y="11260"/>
                    <a:pt x="5760" y="11260"/>
                  </a:cubicBezTo>
                  <a:cubicBezTo>
                    <a:pt x="6000" y="11260"/>
                    <a:pt x="6000" y="11260"/>
                    <a:pt x="6000" y="11260"/>
                  </a:cubicBezTo>
                  <a:cubicBezTo>
                    <a:pt x="5760" y="11489"/>
                    <a:pt x="5760" y="11489"/>
                    <a:pt x="5760" y="11489"/>
                  </a:cubicBezTo>
                  <a:cubicBezTo>
                    <a:pt x="5760" y="11489"/>
                    <a:pt x="5760" y="11489"/>
                    <a:pt x="5760" y="11489"/>
                  </a:cubicBezTo>
                  <a:close/>
                  <a:moveTo>
                    <a:pt x="6240" y="9881"/>
                  </a:moveTo>
                  <a:cubicBezTo>
                    <a:pt x="6240" y="10111"/>
                    <a:pt x="6240" y="10111"/>
                    <a:pt x="6240" y="10111"/>
                  </a:cubicBezTo>
                  <a:cubicBezTo>
                    <a:pt x="6240" y="10111"/>
                    <a:pt x="6240" y="10111"/>
                    <a:pt x="6240" y="10111"/>
                  </a:cubicBezTo>
                  <a:cubicBezTo>
                    <a:pt x="6240" y="10111"/>
                    <a:pt x="6240" y="10111"/>
                    <a:pt x="6240" y="10111"/>
                  </a:cubicBezTo>
                  <a:cubicBezTo>
                    <a:pt x="6000" y="10111"/>
                    <a:pt x="6000" y="10111"/>
                    <a:pt x="6000" y="10111"/>
                  </a:cubicBezTo>
                  <a:cubicBezTo>
                    <a:pt x="6240" y="9881"/>
                    <a:pt x="6240" y="9881"/>
                    <a:pt x="6240" y="9881"/>
                  </a:cubicBezTo>
                  <a:close/>
                  <a:moveTo>
                    <a:pt x="6480" y="9651"/>
                  </a:moveTo>
                  <a:cubicBezTo>
                    <a:pt x="6720" y="9421"/>
                    <a:pt x="6720" y="9421"/>
                    <a:pt x="6720" y="9421"/>
                  </a:cubicBezTo>
                  <a:cubicBezTo>
                    <a:pt x="6960" y="9651"/>
                    <a:pt x="6960" y="9651"/>
                    <a:pt x="6960" y="9651"/>
                  </a:cubicBezTo>
                  <a:cubicBezTo>
                    <a:pt x="6480" y="9651"/>
                    <a:pt x="6480" y="9651"/>
                    <a:pt x="6480" y="9651"/>
                  </a:cubicBezTo>
                  <a:cubicBezTo>
                    <a:pt x="6480" y="9651"/>
                    <a:pt x="6480" y="9651"/>
                    <a:pt x="6480" y="9651"/>
                  </a:cubicBezTo>
                  <a:close/>
                  <a:moveTo>
                    <a:pt x="6480" y="9191"/>
                  </a:moveTo>
                  <a:cubicBezTo>
                    <a:pt x="6720" y="9191"/>
                    <a:pt x="6720" y="9191"/>
                    <a:pt x="6720" y="9191"/>
                  </a:cubicBezTo>
                  <a:cubicBezTo>
                    <a:pt x="6720" y="9191"/>
                    <a:pt x="6720" y="9191"/>
                    <a:pt x="6720" y="9191"/>
                  </a:cubicBezTo>
                  <a:cubicBezTo>
                    <a:pt x="6480" y="9421"/>
                    <a:pt x="6480" y="9421"/>
                    <a:pt x="6480" y="9421"/>
                  </a:cubicBezTo>
                  <a:cubicBezTo>
                    <a:pt x="6480" y="9191"/>
                    <a:pt x="6480" y="9191"/>
                    <a:pt x="6480" y="9191"/>
                  </a:cubicBezTo>
                  <a:close/>
                  <a:moveTo>
                    <a:pt x="7680" y="7583"/>
                  </a:move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583"/>
                    <a:pt x="7920" y="7583"/>
                    <a:pt x="7920" y="7583"/>
                  </a:cubicBezTo>
                  <a:cubicBezTo>
                    <a:pt x="7920" y="7813"/>
                    <a:pt x="7920" y="7813"/>
                    <a:pt x="7920" y="7813"/>
                  </a:cubicBezTo>
                  <a:cubicBezTo>
                    <a:pt x="7680" y="7583"/>
                    <a:pt x="7680" y="7583"/>
                    <a:pt x="7680" y="7583"/>
                  </a:cubicBezTo>
                  <a:close/>
                  <a:moveTo>
                    <a:pt x="6480" y="6664"/>
                  </a:moveTo>
                  <a:cubicBezTo>
                    <a:pt x="6480" y="6664"/>
                    <a:pt x="6480" y="6664"/>
                    <a:pt x="6480" y="6664"/>
                  </a:cubicBezTo>
                  <a:cubicBezTo>
                    <a:pt x="6480" y="6894"/>
                    <a:pt x="6480" y="6894"/>
                    <a:pt x="6480" y="6894"/>
                  </a:cubicBezTo>
                  <a:cubicBezTo>
                    <a:pt x="6480" y="6894"/>
                    <a:pt x="6480" y="6894"/>
                    <a:pt x="6480" y="6894"/>
                  </a:cubicBezTo>
                  <a:cubicBezTo>
                    <a:pt x="6480" y="6664"/>
                    <a:pt x="6480" y="6664"/>
                    <a:pt x="6480" y="6664"/>
                  </a:cubicBezTo>
                  <a:close/>
                  <a:moveTo>
                    <a:pt x="6720" y="6204"/>
                  </a:moveTo>
                  <a:cubicBezTo>
                    <a:pt x="6480" y="6434"/>
                    <a:pt x="6480" y="6434"/>
                    <a:pt x="6480" y="6434"/>
                  </a:cubicBezTo>
                  <a:cubicBezTo>
                    <a:pt x="6480" y="6204"/>
                    <a:pt x="6480" y="6204"/>
                    <a:pt x="6480" y="6204"/>
                  </a:cubicBezTo>
                  <a:cubicBezTo>
                    <a:pt x="6720" y="5974"/>
                    <a:pt x="6720" y="5974"/>
                    <a:pt x="6720" y="5974"/>
                  </a:cubicBezTo>
                  <a:cubicBezTo>
                    <a:pt x="6720" y="6204"/>
                    <a:pt x="6720" y="6204"/>
                    <a:pt x="6720" y="6204"/>
                  </a:cubicBezTo>
                  <a:close/>
                  <a:moveTo>
                    <a:pt x="6960" y="5974"/>
                  </a:move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ubicBezTo>
                    <a:pt x="6960" y="5974"/>
                    <a:pt x="6960" y="5974"/>
                    <a:pt x="6960" y="5974"/>
                  </a:cubicBezTo>
                  <a:close/>
                  <a:moveTo>
                    <a:pt x="7680" y="5745"/>
                  </a:moveTo>
                  <a:cubicBezTo>
                    <a:pt x="7680" y="5745"/>
                    <a:pt x="7680" y="5745"/>
                    <a:pt x="7680" y="5745"/>
                  </a:cubicBezTo>
                  <a:cubicBezTo>
                    <a:pt x="7200" y="5974"/>
                    <a:pt x="7200" y="5974"/>
                    <a:pt x="7200" y="5974"/>
                  </a:cubicBezTo>
                  <a:cubicBezTo>
                    <a:pt x="7200" y="5745"/>
                    <a:pt x="7200" y="5745"/>
                    <a:pt x="7200" y="5745"/>
                  </a:cubicBezTo>
                  <a:cubicBezTo>
                    <a:pt x="7680" y="5745"/>
                    <a:pt x="7680" y="5745"/>
                    <a:pt x="7680" y="5745"/>
                  </a:cubicBezTo>
                  <a:close/>
                  <a:moveTo>
                    <a:pt x="7920" y="5285"/>
                  </a:moveTo>
                  <a:cubicBezTo>
                    <a:pt x="8160" y="5055"/>
                    <a:pt x="8160" y="5055"/>
                    <a:pt x="8160" y="5055"/>
                  </a:cubicBezTo>
                  <a:cubicBezTo>
                    <a:pt x="8160" y="5285"/>
                    <a:pt x="8160" y="5285"/>
                    <a:pt x="8160" y="5285"/>
                  </a:cubicBezTo>
                  <a:cubicBezTo>
                    <a:pt x="7920" y="5285"/>
                    <a:pt x="7920" y="5285"/>
                    <a:pt x="7920" y="5285"/>
                  </a:cubicBezTo>
                  <a:close/>
                  <a:moveTo>
                    <a:pt x="8160" y="5285"/>
                  </a:moveTo>
                  <a:cubicBezTo>
                    <a:pt x="8160" y="5745"/>
                    <a:pt x="8160" y="5745"/>
                    <a:pt x="8160" y="5745"/>
                  </a:cubicBezTo>
                  <a:cubicBezTo>
                    <a:pt x="7920" y="5515"/>
                    <a:pt x="7920" y="5515"/>
                    <a:pt x="7920" y="5515"/>
                  </a:cubicBezTo>
                  <a:cubicBezTo>
                    <a:pt x="7680" y="5745"/>
                    <a:pt x="7680" y="5745"/>
                    <a:pt x="7680" y="5745"/>
                  </a:cubicBezTo>
                  <a:cubicBezTo>
                    <a:pt x="7680" y="5515"/>
                    <a:pt x="7680" y="5515"/>
                    <a:pt x="7680" y="5515"/>
                  </a:cubicBezTo>
                  <a:cubicBezTo>
                    <a:pt x="8160" y="5285"/>
                    <a:pt x="8160" y="5285"/>
                    <a:pt x="8160" y="5285"/>
                  </a:cubicBezTo>
                  <a:close/>
                  <a:moveTo>
                    <a:pt x="8400" y="4366"/>
                  </a:moveTo>
                  <a:cubicBezTo>
                    <a:pt x="8400" y="4596"/>
                    <a:pt x="8400" y="4596"/>
                    <a:pt x="8400" y="4596"/>
                  </a:cubicBezTo>
                  <a:cubicBezTo>
                    <a:pt x="8400" y="5055"/>
                    <a:pt x="8400" y="5055"/>
                    <a:pt x="8400" y="5055"/>
                  </a:cubicBezTo>
                  <a:cubicBezTo>
                    <a:pt x="8160" y="5055"/>
                    <a:pt x="8160" y="5055"/>
                    <a:pt x="8160" y="5055"/>
                  </a:cubicBezTo>
                  <a:cubicBezTo>
                    <a:pt x="7920" y="5055"/>
                    <a:pt x="7920" y="5055"/>
                    <a:pt x="7920" y="5055"/>
                  </a:cubicBezTo>
                  <a:cubicBezTo>
                    <a:pt x="8400" y="4826"/>
                    <a:pt x="8400" y="4826"/>
                    <a:pt x="8400" y="4826"/>
                  </a:cubicBezTo>
                  <a:cubicBezTo>
                    <a:pt x="8160" y="4826"/>
                    <a:pt x="8160" y="4826"/>
                    <a:pt x="8160" y="4826"/>
                  </a:cubicBezTo>
                  <a:cubicBezTo>
                    <a:pt x="7920" y="5055"/>
                    <a:pt x="7920" y="5055"/>
                    <a:pt x="7920" y="5055"/>
                  </a:cubicBezTo>
                  <a:cubicBezTo>
                    <a:pt x="7680" y="4826"/>
                    <a:pt x="7680" y="4826"/>
                    <a:pt x="7680" y="4826"/>
                  </a:cubicBezTo>
                  <a:cubicBezTo>
                    <a:pt x="7920" y="4596"/>
                    <a:pt x="7920" y="4596"/>
                    <a:pt x="7920" y="4596"/>
                  </a:cubicBezTo>
                  <a:cubicBezTo>
                    <a:pt x="8160" y="4826"/>
                    <a:pt x="8160" y="4826"/>
                    <a:pt x="8160" y="4826"/>
                  </a:cubicBezTo>
                  <a:cubicBezTo>
                    <a:pt x="8160" y="4596"/>
                    <a:pt x="8160" y="4596"/>
                    <a:pt x="8160" y="4596"/>
                  </a:cubicBezTo>
                  <a:cubicBezTo>
                    <a:pt x="8160" y="4366"/>
                    <a:pt x="8160" y="4366"/>
                    <a:pt x="8160" y="4366"/>
                  </a:cubicBezTo>
                  <a:cubicBezTo>
                    <a:pt x="8400" y="4366"/>
                    <a:pt x="8400" y="4366"/>
                    <a:pt x="8400" y="4366"/>
                  </a:cubicBezTo>
                  <a:close/>
                  <a:moveTo>
                    <a:pt x="8640" y="4596"/>
                  </a:moveTo>
                  <a:cubicBezTo>
                    <a:pt x="8400" y="4366"/>
                    <a:pt x="8400" y="4366"/>
                    <a:pt x="8400" y="4366"/>
                  </a:cubicBezTo>
                  <a:cubicBezTo>
                    <a:pt x="8400" y="4136"/>
                    <a:pt x="8400" y="4136"/>
                    <a:pt x="8400" y="4136"/>
                  </a:cubicBezTo>
                  <a:cubicBezTo>
                    <a:pt x="8880" y="3906"/>
                    <a:pt x="8880" y="3906"/>
                    <a:pt x="8880" y="3906"/>
                  </a:cubicBezTo>
                  <a:cubicBezTo>
                    <a:pt x="8880" y="3906"/>
                    <a:pt x="8880" y="3906"/>
                    <a:pt x="8880" y="3906"/>
                  </a:cubicBezTo>
                  <a:cubicBezTo>
                    <a:pt x="9120" y="3677"/>
                    <a:pt x="9120" y="3677"/>
                    <a:pt x="9120" y="3677"/>
                  </a:cubicBezTo>
                  <a:cubicBezTo>
                    <a:pt x="9120" y="3906"/>
                    <a:pt x="9120" y="3906"/>
                    <a:pt x="9120" y="3906"/>
                  </a:cubicBezTo>
                  <a:cubicBezTo>
                    <a:pt x="8880" y="4136"/>
                    <a:pt x="8880" y="4136"/>
                    <a:pt x="8880" y="4136"/>
                  </a:cubicBezTo>
                  <a:cubicBezTo>
                    <a:pt x="8880" y="4136"/>
                    <a:pt x="8880" y="4136"/>
                    <a:pt x="8880" y="4136"/>
                  </a:cubicBezTo>
                  <a:cubicBezTo>
                    <a:pt x="8640" y="4596"/>
                    <a:pt x="8640" y="4596"/>
                    <a:pt x="8640" y="4596"/>
                  </a:cubicBezTo>
                  <a:close/>
                  <a:moveTo>
                    <a:pt x="9360" y="4596"/>
                  </a:moveTo>
                  <a:cubicBezTo>
                    <a:pt x="9600" y="4826"/>
                    <a:pt x="9600" y="4826"/>
                    <a:pt x="9600" y="4826"/>
                  </a:cubicBezTo>
                  <a:cubicBezTo>
                    <a:pt x="9120" y="5285"/>
                    <a:pt x="9120" y="5285"/>
                    <a:pt x="9120" y="5285"/>
                  </a:cubicBezTo>
                  <a:cubicBezTo>
                    <a:pt x="8880" y="5285"/>
                    <a:pt x="8880" y="5285"/>
                    <a:pt x="8880" y="5285"/>
                  </a:cubicBezTo>
                  <a:cubicBezTo>
                    <a:pt x="8880" y="5515"/>
                    <a:pt x="8880" y="5515"/>
                    <a:pt x="8880" y="5515"/>
                  </a:cubicBezTo>
                  <a:cubicBezTo>
                    <a:pt x="8640" y="5515"/>
                    <a:pt x="8640" y="5515"/>
                    <a:pt x="8640" y="5515"/>
                  </a:cubicBezTo>
                  <a:cubicBezTo>
                    <a:pt x="8640" y="5285"/>
                    <a:pt x="8640" y="5285"/>
                    <a:pt x="8640" y="5285"/>
                  </a:cubicBezTo>
                  <a:cubicBezTo>
                    <a:pt x="8400" y="5515"/>
                    <a:pt x="8400" y="5515"/>
                    <a:pt x="8400" y="5515"/>
                  </a:cubicBezTo>
                  <a:cubicBezTo>
                    <a:pt x="8400" y="5515"/>
                    <a:pt x="8400" y="5515"/>
                    <a:pt x="8400" y="5515"/>
                  </a:cubicBezTo>
                  <a:cubicBezTo>
                    <a:pt x="8400" y="5285"/>
                    <a:pt x="8400" y="5285"/>
                    <a:pt x="8400" y="5285"/>
                  </a:cubicBezTo>
                  <a:cubicBezTo>
                    <a:pt x="8400" y="5285"/>
                    <a:pt x="8400" y="5285"/>
                    <a:pt x="8400" y="5285"/>
                  </a:cubicBezTo>
                  <a:cubicBezTo>
                    <a:pt x="8400" y="5055"/>
                    <a:pt x="8400" y="5055"/>
                    <a:pt x="8400" y="5055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880" y="4366"/>
                    <a:pt x="8880" y="4366"/>
                    <a:pt x="8880" y="4366"/>
                  </a:cubicBezTo>
                  <a:cubicBezTo>
                    <a:pt x="8640" y="4826"/>
                    <a:pt x="8640" y="4826"/>
                    <a:pt x="8640" y="4826"/>
                  </a:cubicBezTo>
                  <a:cubicBezTo>
                    <a:pt x="8880" y="5055"/>
                    <a:pt x="8880" y="5055"/>
                    <a:pt x="8880" y="5055"/>
                  </a:cubicBezTo>
                  <a:cubicBezTo>
                    <a:pt x="8880" y="4826"/>
                    <a:pt x="8880" y="4826"/>
                    <a:pt x="8880" y="4826"/>
                  </a:cubicBezTo>
                  <a:cubicBezTo>
                    <a:pt x="9360" y="4826"/>
                    <a:pt x="9360" y="4826"/>
                    <a:pt x="9360" y="4826"/>
                  </a:cubicBezTo>
                  <a:cubicBezTo>
                    <a:pt x="9120" y="4596"/>
                    <a:pt x="9120" y="4596"/>
                    <a:pt x="9120" y="4596"/>
                  </a:cubicBezTo>
                  <a:cubicBezTo>
                    <a:pt x="9120" y="4596"/>
                    <a:pt x="9120" y="4596"/>
                    <a:pt x="9120" y="4596"/>
                  </a:cubicBezTo>
                  <a:cubicBezTo>
                    <a:pt x="9360" y="4596"/>
                    <a:pt x="9360" y="4596"/>
                    <a:pt x="9360" y="4596"/>
                  </a:cubicBezTo>
                  <a:close/>
                  <a:moveTo>
                    <a:pt x="9360" y="4366"/>
                  </a:moveTo>
                  <a:cubicBezTo>
                    <a:pt x="9120" y="4366"/>
                    <a:pt x="9120" y="4366"/>
                    <a:pt x="9120" y="4366"/>
                  </a:cubicBezTo>
                  <a:cubicBezTo>
                    <a:pt x="9360" y="4366"/>
                    <a:pt x="9360" y="4366"/>
                    <a:pt x="9360" y="4366"/>
                  </a:cubicBezTo>
                  <a:cubicBezTo>
                    <a:pt x="9600" y="4366"/>
                    <a:pt x="9600" y="4366"/>
                    <a:pt x="9600" y="4366"/>
                  </a:cubicBezTo>
                  <a:cubicBezTo>
                    <a:pt x="9600" y="4596"/>
                    <a:pt x="9600" y="4596"/>
                    <a:pt x="9600" y="4596"/>
                  </a:cubicBezTo>
                  <a:cubicBezTo>
                    <a:pt x="9360" y="4366"/>
                    <a:pt x="9360" y="4366"/>
                    <a:pt x="9360" y="4366"/>
                  </a:cubicBezTo>
                  <a:close/>
                  <a:moveTo>
                    <a:pt x="9840" y="4826"/>
                  </a:moveTo>
                  <a:cubicBezTo>
                    <a:pt x="9840" y="4596"/>
                    <a:pt x="9840" y="4596"/>
                    <a:pt x="9840" y="4596"/>
                  </a:cubicBezTo>
                  <a:cubicBezTo>
                    <a:pt x="10080" y="4596"/>
                    <a:pt x="10080" y="4596"/>
                    <a:pt x="10080" y="4596"/>
                  </a:cubicBezTo>
                  <a:cubicBezTo>
                    <a:pt x="9840" y="4826"/>
                    <a:pt x="9840" y="4826"/>
                    <a:pt x="9840" y="4826"/>
                  </a:cubicBezTo>
                  <a:close/>
                  <a:moveTo>
                    <a:pt x="10560" y="3677"/>
                  </a:moveTo>
                  <a:cubicBezTo>
                    <a:pt x="10560" y="3906"/>
                    <a:pt x="10560" y="3906"/>
                    <a:pt x="10560" y="3906"/>
                  </a:cubicBezTo>
                  <a:cubicBezTo>
                    <a:pt x="10560" y="3906"/>
                    <a:pt x="10560" y="3906"/>
                    <a:pt x="10560" y="3906"/>
                  </a:cubicBezTo>
                  <a:cubicBezTo>
                    <a:pt x="10320" y="3906"/>
                    <a:pt x="10320" y="3906"/>
                    <a:pt x="10320" y="3906"/>
                  </a:cubicBezTo>
                  <a:cubicBezTo>
                    <a:pt x="10320" y="4136"/>
                    <a:pt x="10320" y="4136"/>
                    <a:pt x="10320" y="4136"/>
                  </a:cubicBezTo>
                  <a:cubicBezTo>
                    <a:pt x="10080" y="4136"/>
                    <a:pt x="10080" y="4136"/>
                    <a:pt x="10080" y="4136"/>
                  </a:cubicBezTo>
                  <a:cubicBezTo>
                    <a:pt x="9840" y="4366"/>
                    <a:pt x="9840" y="4366"/>
                    <a:pt x="9840" y="4366"/>
                  </a:cubicBezTo>
                  <a:cubicBezTo>
                    <a:pt x="9840" y="4366"/>
                    <a:pt x="9840" y="4366"/>
                    <a:pt x="9840" y="4366"/>
                  </a:cubicBezTo>
                  <a:cubicBezTo>
                    <a:pt x="9840" y="4136"/>
                    <a:pt x="9840" y="4136"/>
                    <a:pt x="9840" y="4136"/>
                  </a:cubicBezTo>
                  <a:cubicBezTo>
                    <a:pt x="9600" y="4136"/>
                    <a:pt x="9600" y="4136"/>
                    <a:pt x="9600" y="4136"/>
                  </a:cubicBezTo>
                  <a:cubicBezTo>
                    <a:pt x="9840" y="3906"/>
                    <a:pt x="9840" y="3906"/>
                    <a:pt x="9840" y="3906"/>
                  </a:cubicBezTo>
                  <a:cubicBezTo>
                    <a:pt x="9600" y="3906"/>
                    <a:pt x="9600" y="3906"/>
                    <a:pt x="9600" y="3906"/>
                  </a:cubicBezTo>
                  <a:cubicBezTo>
                    <a:pt x="9840" y="3677"/>
                    <a:pt x="9840" y="3677"/>
                    <a:pt x="9840" y="3677"/>
                  </a:cubicBezTo>
                  <a:cubicBezTo>
                    <a:pt x="10080" y="3677"/>
                    <a:pt x="10080" y="3677"/>
                    <a:pt x="10080" y="3677"/>
                  </a:cubicBezTo>
                  <a:cubicBezTo>
                    <a:pt x="9840" y="3677"/>
                    <a:pt x="9840" y="3677"/>
                    <a:pt x="9840" y="3677"/>
                  </a:cubicBezTo>
                  <a:cubicBezTo>
                    <a:pt x="9840" y="3447"/>
                    <a:pt x="9840" y="3447"/>
                    <a:pt x="9840" y="3447"/>
                  </a:cubicBezTo>
                  <a:cubicBezTo>
                    <a:pt x="10080" y="3447"/>
                    <a:pt x="10080" y="3447"/>
                    <a:pt x="10080" y="3447"/>
                  </a:cubicBezTo>
                  <a:cubicBezTo>
                    <a:pt x="10080" y="3217"/>
                    <a:pt x="10080" y="3217"/>
                    <a:pt x="10080" y="3217"/>
                  </a:cubicBezTo>
                  <a:cubicBezTo>
                    <a:pt x="10320" y="3217"/>
                    <a:pt x="10320" y="3217"/>
                    <a:pt x="10320" y="3217"/>
                  </a:cubicBezTo>
                  <a:cubicBezTo>
                    <a:pt x="10320" y="3447"/>
                    <a:pt x="10320" y="3447"/>
                    <a:pt x="10320" y="3447"/>
                  </a:cubicBezTo>
                  <a:cubicBezTo>
                    <a:pt x="10560" y="3447"/>
                    <a:pt x="10560" y="3447"/>
                    <a:pt x="10560" y="3447"/>
                  </a:cubicBezTo>
                  <a:cubicBezTo>
                    <a:pt x="10560" y="3677"/>
                    <a:pt x="10560" y="3677"/>
                    <a:pt x="10560" y="3677"/>
                  </a:cubicBezTo>
                  <a:close/>
                  <a:moveTo>
                    <a:pt x="10560" y="3217"/>
                  </a:moveTo>
                  <a:cubicBezTo>
                    <a:pt x="10800" y="3217"/>
                    <a:pt x="10800" y="3217"/>
                    <a:pt x="10800" y="3217"/>
                  </a:cubicBezTo>
                  <a:cubicBezTo>
                    <a:pt x="10800" y="2987"/>
                    <a:pt x="10800" y="2987"/>
                    <a:pt x="10800" y="2987"/>
                  </a:cubicBezTo>
                  <a:cubicBezTo>
                    <a:pt x="11040" y="2987"/>
                    <a:pt x="11040" y="2987"/>
                    <a:pt x="11040" y="2987"/>
                  </a:cubicBezTo>
                  <a:cubicBezTo>
                    <a:pt x="11280" y="2987"/>
                    <a:pt x="11280" y="2987"/>
                    <a:pt x="11280" y="2987"/>
                  </a:cubicBezTo>
                  <a:cubicBezTo>
                    <a:pt x="11280" y="2987"/>
                    <a:pt x="11280" y="2987"/>
                    <a:pt x="11280" y="2987"/>
                  </a:cubicBezTo>
                  <a:cubicBezTo>
                    <a:pt x="11280" y="3217"/>
                    <a:pt x="11280" y="3217"/>
                    <a:pt x="11280" y="3217"/>
                  </a:cubicBezTo>
                  <a:cubicBezTo>
                    <a:pt x="11280" y="3447"/>
                    <a:pt x="11280" y="3447"/>
                    <a:pt x="11280" y="3447"/>
                  </a:cubicBezTo>
                  <a:cubicBezTo>
                    <a:pt x="11040" y="3447"/>
                    <a:pt x="11040" y="3447"/>
                    <a:pt x="11040" y="3447"/>
                  </a:cubicBezTo>
                  <a:cubicBezTo>
                    <a:pt x="10800" y="3447"/>
                    <a:pt x="10800" y="3447"/>
                    <a:pt x="10800" y="3447"/>
                  </a:cubicBezTo>
                  <a:cubicBezTo>
                    <a:pt x="10560" y="3217"/>
                    <a:pt x="10560" y="3217"/>
                    <a:pt x="10560" y="3217"/>
                  </a:cubicBezTo>
                  <a:close/>
                  <a:moveTo>
                    <a:pt x="11520" y="2068"/>
                  </a:moveTo>
                  <a:cubicBezTo>
                    <a:pt x="11280" y="2068"/>
                    <a:pt x="11280" y="2068"/>
                    <a:pt x="11280" y="2068"/>
                  </a:cubicBezTo>
                  <a:cubicBezTo>
                    <a:pt x="11520" y="2068"/>
                    <a:pt x="11520" y="2068"/>
                    <a:pt x="11520" y="2068"/>
                  </a:cubicBezTo>
                  <a:cubicBezTo>
                    <a:pt x="11520" y="2068"/>
                    <a:pt x="11520" y="2068"/>
                    <a:pt x="11520" y="2068"/>
                  </a:cubicBezTo>
                  <a:close/>
                  <a:moveTo>
                    <a:pt x="11040" y="2528"/>
                  </a:moveTo>
                  <a:cubicBezTo>
                    <a:pt x="11040" y="2298"/>
                    <a:pt x="11040" y="2298"/>
                    <a:pt x="11040" y="2298"/>
                  </a:cubicBezTo>
                  <a:cubicBezTo>
                    <a:pt x="11280" y="2298"/>
                    <a:pt x="11280" y="2298"/>
                    <a:pt x="11280" y="2298"/>
                  </a:cubicBezTo>
                  <a:cubicBezTo>
                    <a:pt x="11280" y="2298"/>
                    <a:pt x="11280" y="2298"/>
                    <a:pt x="11280" y="2298"/>
                  </a:cubicBezTo>
                  <a:cubicBezTo>
                    <a:pt x="11280" y="2298"/>
                    <a:pt x="11040" y="2528"/>
                    <a:pt x="11040" y="2528"/>
                  </a:cubicBezTo>
                  <a:close/>
                  <a:moveTo>
                    <a:pt x="11760" y="2757"/>
                  </a:moveTo>
                  <a:cubicBezTo>
                    <a:pt x="11760" y="2528"/>
                    <a:pt x="11760" y="2528"/>
                    <a:pt x="11760" y="2528"/>
                  </a:cubicBezTo>
                  <a:cubicBezTo>
                    <a:pt x="12000" y="2757"/>
                    <a:pt x="12000" y="2757"/>
                    <a:pt x="12000" y="2757"/>
                  </a:cubicBezTo>
                  <a:cubicBezTo>
                    <a:pt x="11760" y="2757"/>
                    <a:pt x="11760" y="2757"/>
                    <a:pt x="11760" y="2757"/>
                  </a:cubicBezTo>
                  <a:close/>
                  <a:moveTo>
                    <a:pt x="11520" y="2757"/>
                  </a:moveTo>
                  <a:cubicBezTo>
                    <a:pt x="11520" y="2987"/>
                    <a:pt x="11520" y="2987"/>
                    <a:pt x="11520" y="2987"/>
                  </a:cubicBezTo>
                  <a:cubicBezTo>
                    <a:pt x="11520" y="2987"/>
                    <a:pt x="11520" y="2987"/>
                    <a:pt x="11520" y="2987"/>
                  </a:cubicBezTo>
                  <a:cubicBezTo>
                    <a:pt x="11040" y="2528"/>
                    <a:pt x="11040" y="2528"/>
                    <a:pt x="11040" y="2528"/>
                  </a:cubicBezTo>
                  <a:cubicBezTo>
                    <a:pt x="11520" y="2298"/>
                    <a:pt x="11520" y="2298"/>
                    <a:pt x="11520" y="2298"/>
                  </a:cubicBezTo>
                  <a:cubicBezTo>
                    <a:pt x="11520" y="2528"/>
                    <a:pt x="11520" y="2528"/>
                    <a:pt x="11520" y="2528"/>
                  </a:cubicBezTo>
                  <a:cubicBezTo>
                    <a:pt x="11760" y="2528"/>
                    <a:pt x="11760" y="2528"/>
                    <a:pt x="11760" y="2528"/>
                  </a:cubicBezTo>
                  <a:cubicBezTo>
                    <a:pt x="11760" y="2528"/>
                    <a:pt x="11760" y="2528"/>
                    <a:pt x="11760" y="2528"/>
                  </a:cubicBezTo>
                  <a:cubicBezTo>
                    <a:pt x="11520" y="2528"/>
                    <a:pt x="11520" y="2528"/>
                    <a:pt x="11520" y="2528"/>
                  </a:cubicBezTo>
                  <a:cubicBezTo>
                    <a:pt x="11520" y="2757"/>
                    <a:pt x="11520" y="2757"/>
                    <a:pt x="11520" y="2757"/>
                  </a:cubicBezTo>
                  <a:close/>
                  <a:moveTo>
                    <a:pt x="12240" y="2298"/>
                  </a:moveTo>
                  <a:cubicBezTo>
                    <a:pt x="12000" y="2528"/>
                    <a:pt x="12000" y="2528"/>
                    <a:pt x="12000" y="2528"/>
                  </a:cubicBezTo>
                  <a:cubicBezTo>
                    <a:pt x="11760" y="2298"/>
                    <a:pt x="11760" y="2298"/>
                    <a:pt x="11760" y="2298"/>
                  </a:cubicBezTo>
                  <a:cubicBezTo>
                    <a:pt x="11760" y="2068"/>
                    <a:pt x="11760" y="2068"/>
                    <a:pt x="11760" y="2068"/>
                  </a:cubicBezTo>
                  <a:cubicBezTo>
                    <a:pt x="11760" y="1838"/>
                    <a:pt x="11760" y="1838"/>
                    <a:pt x="11760" y="1838"/>
                  </a:cubicBezTo>
                  <a:cubicBezTo>
                    <a:pt x="12000" y="1838"/>
                    <a:pt x="12000" y="1838"/>
                    <a:pt x="12000" y="1838"/>
                  </a:cubicBezTo>
                  <a:cubicBezTo>
                    <a:pt x="12000" y="2068"/>
                    <a:pt x="12000" y="2068"/>
                    <a:pt x="12000" y="2068"/>
                  </a:cubicBezTo>
                  <a:cubicBezTo>
                    <a:pt x="12240" y="2298"/>
                    <a:pt x="12240" y="2298"/>
                    <a:pt x="12240" y="2298"/>
                  </a:cubicBezTo>
                  <a:cubicBezTo>
                    <a:pt x="12240" y="2298"/>
                    <a:pt x="12240" y="2298"/>
                    <a:pt x="12240" y="2298"/>
                  </a:cubicBezTo>
                  <a:close/>
                  <a:moveTo>
                    <a:pt x="12720" y="2528"/>
                  </a:moveTo>
                  <a:cubicBezTo>
                    <a:pt x="12720" y="2528"/>
                    <a:pt x="12720" y="2528"/>
                    <a:pt x="12720" y="2528"/>
                  </a:cubicBezTo>
                  <a:cubicBezTo>
                    <a:pt x="12480" y="2528"/>
                    <a:pt x="12480" y="2528"/>
                    <a:pt x="12480" y="2528"/>
                  </a:cubicBezTo>
                  <a:cubicBezTo>
                    <a:pt x="12480" y="2068"/>
                    <a:pt x="12480" y="2068"/>
                    <a:pt x="12480" y="2068"/>
                  </a:cubicBezTo>
                  <a:cubicBezTo>
                    <a:pt x="12720" y="2068"/>
                    <a:pt x="12720" y="2068"/>
                    <a:pt x="12720" y="2068"/>
                  </a:cubicBezTo>
                  <a:cubicBezTo>
                    <a:pt x="12960" y="2068"/>
                    <a:pt x="12960" y="2068"/>
                    <a:pt x="12960" y="2068"/>
                  </a:cubicBezTo>
                  <a:cubicBezTo>
                    <a:pt x="12720" y="2298"/>
                    <a:pt x="12720" y="2298"/>
                    <a:pt x="12720" y="2298"/>
                  </a:cubicBezTo>
                  <a:cubicBezTo>
                    <a:pt x="12960" y="2528"/>
                    <a:pt x="12960" y="2528"/>
                    <a:pt x="12960" y="2528"/>
                  </a:cubicBezTo>
                  <a:cubicBezTo>
                    <a:pt x="12720" y="2528"/>
                    <a:pt x="12720" y="2528"/>
                    <a:pt x="12720" y="2528"/>
                  </a:cubicBezTo>
                  <a:close/>
                  <a:moveTo>
                    <a:pt x="14400" y="1838"/>
                  </a:moveTo>
                  <a:cubicBezTo>
                    <a:pt x="14160" y="1838"/>
                    <a:pt x="14160" y="1838"/>
                    <a:pt x="14160" y="1838"/>
                  </a:cubicBezTo>
                  <a:cubicBezTo>
                    <a:pt x="13920" y="1838"/>
                    <a:pt x="13920" y="1838"/>
                    <a:pt x="13920" y="1838"/>
                  </a:cubicBezTo>
                  <a:cubicBezTo>
                    <a:pt x="14160" y="1609"/>
                    <a:pt x="14160" y="1609"/>
                    <a:pt x="14160" y="1609"/>
                  </a:cubicBezTo>
                  <a:cubicBezTo>
                    <a:pt x="14400" y="1609"/>
                    <a:pt x="14400" y="1609"/>
                    <a:pt x="14400" y="1609"/>
                  </a:cubicBezTo>
                  <a:cubicBezTo>
                    <a:pt x="14400" y="1838"/>
                    <a:pt x="14400" y="1838"/>
                    <a:pt x="14400" y="1838"/>
                  </a:cubicBezTo>
                  <a:cubicBezTo>
                    <a:pt x="14400" y="1838"/>
                    <a:pt x="14400" y="1838"/>
                    <a:pt x="14400" y="1838"/>
                  </a:cubicBezTo>
                  <a:close/>
                  <a:moveTo>
                    <a:pt x="14640" y="1838"/>
                  </a:moveTo>
                  <a:cubicBezTo>
                    <a:pt x="14400" y="1609"/>
                    <a:pt x="14400" y="1609"/>
                    <a:pt x="14400" y="1609"/>
                  </a:cubicBezTo>
                  <a:cubicBezTo>
                    <a:pt x="14880" y="1149"/>
                    <a:pt x="14880" y="1149"/>
                    <a:pt x="14880" y="1149"/>
                  </a:cubicBezTo>
                  <a:cubicBezTo>
                    <a:pt x="14880" y="1379"/>
                    <a:pt x="14880" y="1379"/>
                    <a:pt x="14880" y="1379"/>
                  </a:cubicBezTo>
                  <a:cubicBezTo>
                    <a:pt x="14640" y="1609"/>
                    <a:pt x="14640" y="1609"/>
                    <a:pt x="14640" y="1609"/>
                  </a:cubicBezTo>
                  <a:cubicBezTo>
                    <a:pt x="14640" y="1838"/>
                    <a:pt x="14640" y="1838"/>
                    <a:pt x="14640" y="1838"/>
                  </a:cubicBezTo>
                  <a:close/>
                  <a:moveTo>
                    <a:pt x="14160" y="1379"/>
                  </a:moveTo>
                  <a:cubicBezTo>
                    <a:pt x="14160" y="1379"/>
                    <a:pt x="14160" y="1379"/>
                    <a:pt x="14160" y="1379"/>
                  </a:cubicBezTo>
                  <a:cubicBezTo>
                    <a:pt x="13680" y="1379"/>
                    <a:pt x="13680" y="1379"/>
                    <a:pt x="13680" y="1379"/>
                  </a:cubicBezTo>
                  <a:cubicBezTo>
                    <a:pt x="13680" y="1149"/>
                    <a:pt x="13680" y="1149"/>
                    <a:pt x="13680" y="1149"/>
                  </a:cubicBezTo>
                  <a:cubicBezTo>
                    <a:pt x="13920" y="1149"/>
                    <a:pt x="13920" y="1149"/>
                    <a:pt x="13920" y="1149"/>
                  </a:cubicBezTo>
                  <a:cubicBezTo>
                    <a:pt x="13920" y="1149"/>
                    <a:pt x="13920" y="1149"/>
                    <a:pt x="13920" y="1149"/>
                  </a:cubicBezTo>
                  <a:cubicBezTo>
                    <a:pt x="14160" y="1149"/>
                    <a:pt x="14160" y="1149"/>
                    <a:pt x="14160" y="1149"/>
                  </a:cubicBezTo>
                  <a:cubicBezTo>
                    <a:pt x="14160" y="1149"/>
                    <a:pt x="14160" y="1149"/>
                    <a:pt x="14160" y="1149"/>
                  </a:cubicBezTo>
                  <a:cubicBezTo>
                    <a:pt x="14400" y="1149"/>
                    <a:pt x="14400" y="1149"/>
                    <a:pt x="14400" y="1149"/>
                  </a:cubicBezTo>
                  <a:cubicBezTo>
                    <a:pt x="14640" y="919"/>
                    <a:pt x="14640" y="919"/>
                    <a:pt x="14640" y="919"/>
                  </a:cubicBezTo>
                  <a:cubicBezTo>
                    <a:pt x="14640" y="919"/>
                    <a:pt x="14640" y="919"/>
                    <a:pt x="14640" y="919"/>
                  </a:cubicBezTo>
                  <a:cubicBezTo>
                    <a:pt x="14160" y="1379"/>
                    <a:pt x="14160" y="1379"/>
                    <a:pt x="14160" y="1379"/>
                  </a:cubicBezTo>
                  <a:close/>
                  <a:moveTo>
                    <a:pt x="14880" y="1149"/>
                  </a:moveTo>
                  <a:cubicBezTo>
                    <a:pt x="14880" y="1149"/>
                    <a:pt x="15120" y="919"/>
                    <a:pt x="15120" y="919"/>
                  </a:cubicBezTo>
                  <a:cubicBezTo>
                    <a:pt x="15360" y="1149"/>
                    <a:pt x="15360" y="1149"/>
                    <a:pt x="15360" y="1149"/>
                  </a:cubicBezTo>
                  <a:cubicBezTo>
                    <a:pt x="15360" y="1379"/>
                    <a:pt x="15360" y="1379"/>
                    <a:pt x="15360" y="1379"/>
                  </a:cubicBezTo>
                  <a:cubicBezTo>
                    <a:pt x="15120" y="1379"/>
                    <a:pt x="15120" y="1379"/>
                    <a:pt x="15120" y="1379"/>
                  </a:cubicBezTo>
                  <a:cubicBezTo>
                    <a:pt x="15120" y="1149"/>
                    <a:pt x="15120" y="1149"/>
                    <a:pt x="15120" y="1149"/>
                  </a:cubicBezTo>
                  <a:cubicBezTo>
                    <a:pt x="14880" y="1149"/>
                    <a:pt x="14880" y="1149"/>
                    <a:pt x="14880" y="1149"/>
                  </a:cubicBezTo>
                  <a:close/>
                  <a:moveTo>
                    <a:pt x="15360" y="689"/>
                  </a:moveTo>
                  <a:cubicBezTo>
                    <a:pt x="15360" y="689"/>
                    <a:pt x="15360" y="689"/>
                    <a:pt x="15360" y="689"/>
                  </a:cubicBezTo>
                  <a:cubicBezTo>
                    <a:pt x="15360" y="689"/>
                    <a:pt x="15360" y="689"/>
                    <a:pt x="15360" y="689"/>
                  </a:cubicBezTo>
                  <a:cubicBezTo>
                    <a:pt x="15120" y="460"/>
                    <a:pt x="15120" y="460"/>
                    <a:pt x="15120" y="460"/>
                  </a:cubicBezTo>
                  <a:cubicBezTo>
                    <a:pt x="15360" y="460"/>
                    <a:pt x="15360" y="460"/>
                    <a:pt x="15360" y="460"/>
                  </a:cubicBezTo>
                  <a:cubicBezTo>
                    <a:pt x="15360" y="689"/>
                    <a:pt x="15360" y="689"/>
                    <a:pt x="15360" y="689"/>
                  </a:cubicBezTo>
                  <a:close/>
                  <a:moveTo>
                    <a:pt x="15840" y="230"/>
                  </a:moveTo>
                  <a:cubicBezTo>
                    <a:pt x="15840" y="230"/>
                    <a:pt x="15840" y="230"/>
                    <a:pt x="15840" y="230"/>
                  </a:cubicBezTo>
                  <a:cubicBezTo>
                    <a:pt x="15840" y="230"/>
                    <a:pt x="15840" y="230"/>
                    <a:pt x="15840" y="230"/>
                  </a:cubicBezTo>
                  <a:cubicBezTo>
                    <a:pt x="16080" y="230"/>
                    <a:pt x="16080" y="230"/>
                    <a:pt x="16080" y="230"/>
                  </a:cubicBezTo>
                  <a:cubicBezTo>
                    <a:pt x="15840" y="230"/>
                    <a:pt x="15840" y="230"/>
                    <a:pt x="15840" y="230"/>
                  </a:cubicBezTo>
                  <a:close/>
                  <a:moveTo>
                    <a:pt x="16080" y="460"/>
                  </a:moveTo>
                  <a:cubicBezTo>
                    <a:pt x="16080" y="460"/>
                    <a:pt x="16080" y="460"/>
                    <a:pt x="16080" y="460"/>
                  </a:cubicBezTo>
                  <a:cubicBezTo>
                    <a:pt x="16320" y="230"/>
                    <a:pt x="16320" y="230"/>
                    <a:pt x="16320" y="230"/>
                  </a:cubicBezTo>
                  <a:cubicBezTo>
                    <a:pt x="16320" y="230"/>
                    <a:pt x="16320" y="230"/>
                    <a:pt x="16320" y="230"/>
                  </a:cubicBezTo>
                  <a:cubicBezTo>
                    <a:pt x="16560" y="230"/>
                    <a:pt x="16560" y="230"/>
                    <a:pt x="16560" y="230"/>
                  </a:cubicBezTo>
                  <a:cubicBezTo>
                    <a:pt x="16560" y="0"/>
                    <a:pt x="16560" y="0"/>
                    <a:pt x="16560" y="0"/>
                  </a:cubicBezTo>
                  <a:cubicBezTo>
                    <a:pt x="16560" y="230"/>
                    <a:pt x="16560" y="230"/>
                    <a:pt x="16560" y="230"/>
                  </a:cubicBezTo>
                  <a:cubicBezTo>
                    <a:pt x="16800" y="230"/>
                    <a:pt x="16800" y="230"/>
                    <a:pt x="16800" y="230"/>
                  </a:cubicBezTo>
                  <a:cubicBezTo>
                    <a:pt x="16800" y="460"/>
                    <a:pt x="16800" y="460"/>
                    <a:pt x="16800" y="460"/>
                  </a:cubicBezTo>
                  <a:cubicBezTo>
                    <a:pt x="17040" y="460"/>
                    <a:pt x="17040" y="460"/>
                    <a:pt x="17040" y="460"/>
                  </a:cubicBezTo>
                  <a:cubicBezTo>
                    <a:pt x="16800" y="689"/>
                    <a:pt x="16800" y="689"/>
                    <a:pt x="16800" y="689"/>
                  </a:cubicBezTo>
                  <a:cubicBezTo>
                    <a:pt x="16560" y="689"/>
                    <a:pt x="16560" y="689"/>
                    <a:pt x="16560" y="689"/>
                  </a:cubicBezTo>
                  <a:cubicBezTo>
                    <a:pt x="16320" y="460"/>
                    <a:pt x="16320" y="460"/>
                    <a:pt x="16320" y="460"/>
                  </a:cubicBezTo>
                  <a:lnTo>
                    <a:pt x="16080" y="460"/>
                  </a:lnTo>
                  <a:close/>
                  <a:moveTo>
                    <a:pt x="16080" y="46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23" name="AutoShape 37"/>
            <p:cNvSpPr>
              <a:spLocks/>
            </p:cNvSpPr>
            <p:nvPr/>
          </p:nvSpPr>
          <p:spPr bwMode="auto">
            <a:xfrm>
              <a:off x="7243" y="1557"/>
              <a:ext cx="421" cy="836"/>
            </a:xfrm>
            <a:custGeom>
              <a:avLst/>
              <a:gdLst>
                <a:gd name="T0" fmla="*/ 18 w 21600"/>
                <a:gd name="T1" fmla="*/ 596 h 21600"/>
                <a:gd name="T2" fmla="*/ 46 w 21600"/>
                <a:gd name="T3" fmla="*/ 559 h 21600"/>
                <a:gd name="T4" fmla="*/ 46 w 21600"/>
                <a:gd name="T5" fmla="*/ 514 h 21600"/>
                <a:gd name="T6" fmla="*/ 28 w 21600"/>
                <a:gd name="T7" fmla="*/ 430 h 21600"/>
                <a:gd name="T8" fmla="*/ 28 w 21600"/>
                <a:gd name="T9" fmla="*/ 339 h 21600"/>
                <a:gd name="T10" fmla="*/ 74 w 21600"/>
                <a:gd name="T11" fmla="*/ 312 h 21600"/>
                <a:gd name="T12" fmla="*/ 94 w 21600"/>
                <a:gd name="T13" fmla="*/ 230 h 21600"/>
                <a:gd name="T14" fmla="*/ 112 w 21600"/>
                <a:gd name="T15" fmla="*/ 193 h 21600"/>
                <a:gd name="T16" fmla="*/ 139 w 21600"/>
                <a:gd name="T17" fmla="*/ 129 h 21600"/>
                <a:gd name="T18" fmla="*/ 160 w 21600"/>
                <a:gd name="T19" fmla="*/ 74 h 21600"/>
                <a:gd name="T20" fmla="*/ 198 w 21600"/>
                <a:gd name="T21" fmla="*/ 37 h 21600"/>
                <a:gd name="T22" fmla="*/ 254 w 21600"/>
                <a:gd name="T23" fmla="*/ 37 h 21600"/>
                <a:gd name="T24" fmla="*/ 254 w 21600"/>
                <a:gd name="T25" fmla="*/ 0 h 21600"/>
                <a:gd name="T26" fmla="*/ 337 w 21600"/>
                <a:gd name="T27" fmla="*/ 37 h 21600"/>
                <a:gd name="T28" fmla="*/ 385 w 21600"/>
                <a:gd name="T29" fmla="*/ 74 h 21600"/>
                <a:gd name="T30" fmla="*/ 393 w 21600"/>
                <a:gd name="T31" fmla="*/ 111 h 21600"/>
                <a:gd name="T32" fmla="*/ 421 w 21600"/>
                <a:gd name="T33" fmla="*/ 210 h 21600"/>
                <a:gd name="T34" fmla="*/ 375 w 21600"/>
                <a:gd name="T35" fmla="*/ 220 h 21600"/>
                <a:gd name="T36" fmla="*/ 347 w 21600"/>
                <a:gd name="T37" fmla="*/ 230 h 21600"/>
                <a:gd name="T38" fmla="*/ 327 w 21600"/>
                <a:gd name="T39" fmla="*/ 240 h 21600"/>
                <a:gd name="T40" fmla="*/ 327 w 21600"/>
                <a:gd name="T41" fmla="*/ 284 h 21600"/>
                <a:gd name="T42" fmla="*/ 337 w 21600"/>
                <a:gd name="T43" fmla="*/ 304 h 21600"/>
                <a:gd name="T44" fmla="*/ 292 w 21600"/>
                <a:gd name="T45" fmla="*/ 349 h 21600"/>
                <a:gd name="T46" fmla="*/ 271 w 21600"/>
                <a:gd name="T47" fmla="*/ 369 h 21600"/>
                <a:gd name="T48" fmla="*/ 243 w 21600"/>
                <a:gd name="T49" fmla="*/ 396 h 21600"/>
                <a:gd name="T50" fmla="*/ 216 w 21600"/>
                <a:gd name="T51" fmla="*/ 413 h 21600"/>
                <a:gd name="T52" fmla="*/ 205 w 21600"/>
                <a:gd name="T53" fmla="*/ 467 h 21600"/>
                <a:gd name="T54" fmla="*/ 198 w 21600"/>
                <a:gd name="T55" fmla="*/ 505 h 21600"/>
                <a:gd name="T56" fmla="*/ 216 w 21600"/>
                <a:gd name="T57" fmla="*/ 532 h 21600"/>
                <a:gd name="T58" fmla="*/ 261 w 21600"/>
                <a:gd name="T59" fmla="*/ 569 h 21600"/>
                <a:gd name="T60" fmla="*/ 254 w 21600"/>
                <a:gd name="T61" fmla="*/ 616 h 21600"/>
                <a:gd name="T62" fmla="*/ 226 w 21600"/>
                <a:gd name="T63" fmla="*/ 606 h 21600"/>
                <a:gd name="T64" fmla="*/ 178 w 21600"/>
                <a:gd name="T65" fmla="*/ 606 h 21600"/>
                <a:gd name="T66" fmla="*/ 205 w 21600"/>
                <a:gd name="T67" fmla="*/ 616 h 21600"/>
                <a:gd name="T68" fmla="*/ 254 w 21600"/>
                <a:gd name="T69" fmla="*/ 633 h 21600"/>
                <a:gd name="T70" fmla="*/ 233 w 21600"/>
                <a:gd name="T71" fmla="*/ 643 h 21600"/>
                <a:gd name="T72" fmla="*/ 205 w 21600"/>
                <a:gd name="T73" fmla="*/ 660 h 21600"/>
                <a:gd name="T74" fmla="*/ 216 w 21600"/>
                <a:gd name="T75" fmla="*/ 697 h 21600"/>
                <a:gd name="T76" fmla="*/ 205 w 21600"/>
                <a:gd name="T77" fmla="*/ 725 h 21600"/>
                <a:gd name="T78" fmla="*/ 198 w 21600"/>
                <a:gd name="T79" fmla="*/ 772 h 21600"/>
                <a:gd name="T80" fmla="*/ 160 w 21600"/>
                <a:gd name="T81" fmla="*/ 799 h 21600"/>
                <a:gd name="T82" fmla="*/ 104 w 21600"/>
                <a:gd name="T83" fmla="*/ 826 h 21600"/>
                <a:gd name="T84" fmla="*/ 56 w 21600"/>
                <a:gd name="T85" fmla="*/ 789 h 21600"/>
                <a:gd name="T86" fmla="*/ 46 w 21600"/>
                <a:gd name="T87" fmla="*/ 745 h 21600"/>
                <a:gd name="T88" fmla="*/ 18 w 21600"/>
                <a:gd name="T89" fmla="*/ 688 h 21600"/>
                <a:gd name="T90" fmla="*/ 28 w 21600"/>
                <a:gd name="T91" fmla="*/ 680 h 21600"/>
                <a:gd name="T92" fmla="*/ 0 w 21600"/>
                <a:gd name="T93" fmla="*/ 653 h 21600"/>
                <a:gd name="T94" fmla="*/ 261 w 21600"/>
                <a:gd name="T95" fmla="*/ 616 h 21600"/>
                <a:gd name="T96" fmla="*/ 10 w 21600"/>
                <a:gd name="T97" fmla="*/ 697 h 21600"/>
                <a:gd name="T98" fmla="*/ 292 w 21600"/>
                <a:gd name="T99" fmla="*/ 670 h 21600"/>
                <a:gd name="T100" fmla="*/ 299 w 21600"/>
                <a:gd name="T101" fmla="*/ 697 h 21600"/>
                <a:gd name="T102" fmla="*/ 271 w 21600"/>
                <a:gd name="T103" fmla="*/ 745 h 21600"/>
                <a:gd name="T104" fmla="*/ 282 w 21600"/>
                <a:gd name="T105" fmla="*/ 707 h 21600"/>
                <a:gd name="T106" fmla="*/ 261 w 21600"/>
                <a:gd name="T107" fmla="*/ 752 h 21600"/>
                <a:gd name="T108" fmla="*/ 226 w 21600"/>
                <a:gd name="T109" fmla="*/ 735 h 21600"/>
                <a:gd name="T110" fmla="*/ 205 w 21600"/>
                <a:gd name="T111" fmla="*/ 779 h 2160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1600" h="21600">
                  <a:moveTo>
                    <a:pt x="520" y="16360"/>
                  </a:moveTo>
                  <a:lnTo>
                    <a:pt x="911" y="16615"/>
                  </a:lnTo>
                  <a:lnTo>
                    <a:pt x="1431" y="16615"/>
                  </a:lnTo>
                  <a:lnTo>
                    <a:pt x="911" y="15912"/>
                  </a:lnTo>
                  <a:lnTo>
                    <a:pt x="911" y="15401"/>
                  </a:lnTo>
                  <a:lnTo>
                    <a:pt x="1431" y="15401"/>
                  </a:lnTo>
                  <a:lnTo>
                    <a:pt x="911" y="15209"/>
                  </a:lnTo>
                  <a:lnTo>
                    <a:pt x="1952" y="15209"/>
                  </a:lnTo>
                  <a:lnTo>
                    <a:pt x="1952" y="14698"/>
                  </a:lnTo>
                  <a:lnTo>
                    <a:pt x="2342" y="14443"/>
                  </a:lnTo>
                  <a:lnTo>
                    <a:pt x="1952" y="14251"/>
                  </a:lnTo>
                  <a:lnTo>
                    <a:pt x="1952" y="13740"/>
                  </a:lnTo>
                  <a:lnTo>
                    <a:pt x="1431" y="13548"/>
                  </a:lnTo>
                  <a:lnTo>
                    <a:pt x="1431" y="13292"/>
                  </a:lnTo>
                  <a:lnTo>
                    <a:pt x="2342" y="13292"/>
                  </a:lnTo>
                  <a:lnTo>
                    <a:pt x="2342" y="12781"/>
                  </a:lnTo>
                  <a:lnTo>
                    <a:pt x="2863" y="12589"/>
                  </a:lnTo>
                  <a:lnTo>
                    <a:pt x="1952" y="12334"/>
                  </a:lnTo>
                  <a:lnTo>
                    <a:pt x="1431" y="12078"/>
                  </a:lnTo>
                  <a:lnTo>
                    <a:pt x="1431" y="11120"/>
                  </a:lnTo>
                  <a:lnTo>
                    <a:pt x="911" y="10928"/>
                  </a:lnTo>
                  <a:lnTo>
                    <a:pt x="1431" y="10417"/>
                  </a:lnTo>
                  <a:lnTo>
                    <a:pt x="911" y="9969"/>
                  </a:lnTo>
                  <a:lnTo>
                    <a:pt x="911" y="9011"/>
                  </a:lnTo>
                  <a:lnTo>
                    <a:pt x="1431" y="8755"/>
                  </a:lnTo>
                  <a:lnTo>
                    <a:pt x="1952" y="8563"/>
                  </a:lnTo>
                  <a:lnTo>
                    <a:pt x="2342" y="8755"/>
                  </a:lnTo>
                  <a:lnTo>
                    <a:pt x="3383" y="8755"/>
                  </a:lnTo>
                  <a:lnTo>
                    <a:pt x="3773" y="8563"/>
                  </a:lnTo>
                  <a:lnTo>
                    <a:pt x="3773" y="8052"/>
                  </a:lnTo>
                  <a:lnTo>
                    <a:pt x="3383" y="8052"/>
                  </a:lnTo>
                  <a:lnTo>
                    <a:pt x="3383" y="7860"/>
                  </a:lnTo>
                  <a:lnTo>
                    <a:pt x="4294" y="6902"/>
                  </a:lnTo>
                  <a:lnTo>
                    <a:pt x="4294" y="6199"/>
                  </a:lnTo>
                  <a:lnTo>
                    <a:pt x="4814" y="5943"/>
                  </a:lnTo>
                  <a:lnTo>
                    <a:pt x="4814" y="5432"/>
                  </a:lnTo>
                  <a:lnTo>
                    <a:pt x="4294" y="5432"/>
                  </a:lnTo>
                  <a:lnTo>
                    <a:pt x="4294" y="5240"/>
                  </a:lnTo>
                  <a:lnTo>
                    <a:pt x="4814" y="4985"/>
                  </a:lnTo>
                  <a:lnTo>
                    <a:pt x="5725" y="4985"/>
                  </a:lnTo>
                  <a:lnTo>
                    <a:pt x="6246" y="4729"/>
                  </a:lnTo>
                  <a:lnTo>
                    <a:pt x="6766" y="4282"/>
                  </a:lnTo>
                  <a:lnTo>
                    <a:pt x="7157" y="3770"/>
                  </a:lnTo>
                  <a:lnTo>
                    <a:pt x="7677" y="3579"/>
                  </a:lnTo>
                  <a:lnTo>
                    <a:pt x="7157" y="3323"/>
                  </a:lnTo>
                  <a:lnTo>
                    <a:pt x="7157" y="2620"/>
                  </a:lnTo>
                  <a:lnTo>
                    <a:pt x="7677" y="2620"/>
                  </a:lnTo>
                  <a:lnTo>
                    <a:pt x="7677" y="2364"/>
                  </a:lnTo>
                  <a:lnTo>
                    <a:pt x="8198" y="2173"/>
                  </a:lnTo>
                  <a:lnTo>
                    <a:pt x="8198" y="1917"/>
                  </a:lnTo>
                  <a:lnTo>
                    <a:pt x="10149" y="1917"/>
                  </a:lnTo>
                  <a:lnTo>
                    <a:pt x="9629" y="1662"/>
                  </a:lnTo>
                  <a:lnTo>
                    <a:pt x="10149" y="1406"/>
                  </a:lnTo>
                  <a:lnTo>
                    <a:pt x="9629" y="1214"/>
                  </a:lnTo>
                  <a:lnTo>
                    <a:pt x="10149" y="959"/>
                  </a:lnTo>
                  <a:lnTo>
                    <a:pt x="11581" y="959"/>
                  </a:lnTo>
                  <a:lnTo>
                    <a:pt x="11971" y="1214"/>
                  </a:lnTo>
                  <a:lnTo>
                    <a:pt x="13402" y="1214"/>
                  </a:lnTo>
                  <a:lnTo>
                    <a:pt x="13402" y="959"/>
                  </a:lnTo>
                  <a:lnTo>
                    <a:pt x="13012" y="959"/>
                  </a:lnTo>
                  <a:lnTo>
                    <a:pt x="13012" y="703"/>
                  </a:lnTo>
                  <a:lnTo>
                    <a:pt x="13402" y="511"/>
                  </a:lnTo>
                  <a:lnTo>
                    <a:pt x="13402" y="256"/>
                  </a:lnTo>
                  <a:lnTo>
                    <a:pt x="13012" y="256"/>
                  </a:lnTo>
                  <a:lnTo>
                    <a:pt x="13012" y="0"/>
                  </a:lnTo>
                  <a:lnTo>
                    <a:pt x="13923" y="0"/>
                  </a:lnTo>
                  <a:lnTo>
                    <a:pt x="14443" y="256"/>
                  </a:lnTo>
                  <a:lnTo>
                    <a:pt x="14964" y="256"/>
                  </a:lnTo>
                  <a:lnTo>
                    <a:pt x="16395" y="959"/>
                  </a:lnTo>
                  <a:lnTo>
                    <a:pt x="17306" y="959"/>
                  </a:lnTo>
                  <a:lnTo>
                    <a:pt x="17827" y="1214"/>
                  </a:lnTo>
                  <a:lnTo>
                    <a:pt x="18347" y="1214"/>
                  </a:lnTo>
                  <a:lnTo>
                    <a:pt x="18347" y="1406"/>
                  </a:lnTo>
                  <a:lnTo>
                    <a:pt x="18737" y="1406"/>
                  </a:lnTo>
                  <a:lnTo>
                    <a:pt x="19778" y="1917"/>
                  </a:lnTo>
                  <a:lnTo>
                    <a:pt x="19258" y="1917"/>
                  </a:lnTo>
                  <a:lnTo>
                    <a:pt x="19778" y="2364"/>
                  </a:lnTo>
                  <a:lnTo>
                    <a:pt x="19258" y="2620"/>
                  </a:lnTo>
                  <a:lnTo>
                    <a:pt x="20169" y="2620"/>
                  </a:lnTo>
                  <a:lnTo>
                    <a:pt x="20169" y="2876"/>
                  </a:lnTo>
                  <a:lnTo>
                    <a:pt x="19778" y="3067"/>
                  </a:lnTo>
                  <a:lnTo>
                    <a:pt x="20169" y="3323"/>
                  </a:lnTo>
                  <a:lnTo>
                    <a:pt x="20169" y="4985"/>
                  </a:lnTo>
                  <a:lnTo>
                    <a:pt x="20689" y="4985"/>
                  </a:lnTo>
                  <a:lnTo>
                    <a:pt x="21600" y="5432"/>
                  </a:lnTo>
                  <a:lnTo>
                    <a:pt x="21210" y="5688"/>
                  </a:lnTo>
                  <a:lnTo>
                    <a:pt x="20689" y="5688"/>
                  </a:lnTo>
                  <a:lnTo>
                    <a:pt x="20689" y="5432"/>
                  </a:lnTo>
                  <a:lnTo>
                    <a:pt x="20169" y="5688"/>
                  </a:lnTo>
                  <a:lnTo>
                    <a:pt x="19258" y="5688"/>
                  </a:lnTo>
                  <a:lnTo>
                    <a:pt x="18737" y="5432"/>
                  </a:lnTo>
                  <a:lnTo>
                    <a:pt x="18737" y="5688"/>
                  </a:lnTo>
                  <a:lnTo>
                    <a:pt x="18347" y="5432"/>
                  </a:lnTo>
                  <a:lnTo>
                    <a:pt x="18347" y="5688"/>
                  </a:lnTo>
                  <a:lnTo>
                    <a:pt x="17827" y="5943"/>
                  </a:lnTo>
                  <a:lnTo>
                    <a:pt x="17306" y="5943"/>
                  </a:lnTo>
                  <a:lnTo>
                    <a:pt x="17306" y="6199"/>
                  </a:lnTo>
                  <a:lnTo>
                    <a:pt x="17827" y="6199"/>
                  </a:lnTo>
                  <a:lnTo>
                    <a:pt x="17306" y="6391"/>
                  </a:lnTo>
                  <a:lnTo>
                    <a:pt x="16786" y="6199"/>
                  </a:lnTo>
                  <a:lnTo>
                    <a:pt x="16786" y="6391"/>
                  </a:lnTo>
                  <a:lnTo>
                    <a:pt x="16395" y="6391"/>
                  </a:lnTo>
                  <a:lnTo>
                    <a:pt x="16395" y="6646"/>
                  </a:lnTo>
                  <a:lnTo>
                    <a:pt x="16786" y="6646"/>
                  </a:lnTo>
                  <a:lnTo>
                    <a:pt x="16786" y="7349"/>
                  </a:lnTo>
                  <a:lnTo>
                    <a:pt x="16395" y="7349"/>
                  </a:lnTo>
                  <a:lnTo>
                    <a:pt x="16786" y="7605"/>
                  </a:lnTo>
                  <a:lnTo>
                    <a:pt x="17306" y="7605"/>
                  </a:lnTo>
                  <a:lnTo>
                    <a:pt x="16786" y="7860"/>
                  </a:lnTo>
                  <a:lnTo>
                    <a:pt x="17306" y="7860"/>
                  </a:lnTo>
                  <a:lnTo>
                    <a:pt x="16786" y="8052"/>
                  </a:lnTo>
                  <a:lnTo>
                    <a:pt x="16395" y="8308"/>
                  </a:lnTo>
                  <a:lnTo>
                    <a:pt x="16395" y="8563"/>
                  </a:lnTo>
                  <a:lnTo>
                    <a:pt x="15875" y="9011"/>
                  </a:lnTo>
                  <a:lnTo>
                    <a:pt x="14964" y="9011"/>
                  </a:lnTo>
                  <a:lnTo>
                    <a:pt x="14964" y="9266"/>
                  </a:lnTo>
                  <a:lnTo>
                    <a:pt x="15354" y="9266"/>
                  </a:lnTo>
                  <a:lnTo>
                    <a:pt x="14964" y="9522"/>
                  </a:lnTo>
                  <a:lnTo>
                    <a:pt x="14443" y="9714"/>
                  </a:lnTo>
                  <a:lnTo>
                    <a:pt x="13923" y="9522"/>
                  </a:lnTo>
                  <a:lnTo>
                    <a:pt x="13402" y="9714"/>
                  </a:lnTo>
                  <a:lnTo>
                    <a:pt x="13402" y="9969"/>
                  </a:lnTo>
                  <a:lnTo>
                    <a:pt x="13012" y="9969"/>
                  </a:lnTo>
                  <a:lnTo>
                    <a:pt x="13012" y="10225"/>
                  </a:lnTo>
                  <a:lnTo>
                    <a:pt x="12492" y="10225"/>
                  </a:lnTo>
                  <a:lnTo>
                    <a:pt x="12492" y="9969"/>
                  </a:lnTo>
                  <a:lnTo>
                    <a:pt x="11971" y="10225"/>
                  </a:lnTo>
                  <a:lnTo>
                    <a:pt x="12492" y="10417"/>
                  </a:lnTo>
                  <a:lnTo>
                    <a:pt x="11581" y="10672"/>
                  </a:lnTo>
                  <a:lnTo>
                    <a:pt x="11060" y="10672"/>
                  </a:lnTo>
                  <a:lnTo>
                    <a:pt x="11581" y="10928"/>
                  </a:lnTo>
                  <a:lnTo>
                    <a:pt x="11060" y="11120"/>
                  </a:lnTo>
                  <a:lnTo>
                    <a:pt x="10149" y="11120"/>
                  </a:lnTo>
                  <a:lnTo>
                    <a:pt x="10540" y="11375"/>
                  </a:lnTo>
                  <a:lnTo>
                    <a:pt x="10540" y="12078"/>
                  </a:lnTo>
                  <a:lnTo>
                    <a:pt x="11060" y="12334"/>
                  </a:lnTo>
                  <a:lnTo>
                    <a:pt x="11060" y="12589"/>
                  </a:lnTo>
                  <a:lnTo>
                    <a:pt x="10540" y="12334"/>
                  </a:lnTo>
                  <a:lnTo>
                    <a:pt x="10540" y="12781"/>
                  </a:lnTo>
                  <a:lnTo>
                    <a:pt x="10149" y="13037"/>
                  </a:lnTo>
                  <a:lnTo>
                    <a:pt x="10540" y="13037"/>
                  </a:lnTo>
                  <a:lnTo>
                    <a:pt x="10540" y="13292"/>
                  </a:lnTo>
                  <a:lnTo>
                    <a:pt x="10149" y="13548"/>
                  </a:lnTo>
                  <a:lnTo>
                    <a:pt x="10540" y="13740"/>
                  </a:lnTo>
                  <a:lnTo>
                    <a:pt x="11060" y="13740"/>
                  </a:lnTo>
                  <a:lnTo>
                    <a:pt x="11060" y="13995"/>
                  </a:lnTo>
                  <a:lnTo>
                    <a:pt x="11971" y="13995"/>
                  </a:lnTo>
                  <a:lnTo>
                    <a:pt x="12492" y="14251"/>
                  </a:lnTo>
                  <a:lnTo>
                    <a:pt x="13012" y="14443"/>
                  </a:lnTo>
                  <a:lnTo>
                    <a:pt x="13402" y="14698"/>
                  </a:lnTo>
                  <a:lnTo>
                    <a:pt x="13402" y="14954"/>
                  </a:lnTo>
                  <a:lnTo>
                    <a:pt x="13923" y="14954"/>
                  </a:lnTo>
                  <a:lnTo>
                    <a:pt x="13402" y="15401"/>
                  </a:lnTo>
                  <a:lnTo>
                    <a:pt x="13012" y="15657"/>
                  </a:lnTo>
                  <a:lnTo>
                    <a:pt x="13012" y="15912"/>
                  </a:lnTo>
                  <a:lnTo>
                    <a:pt x="12492" y="15912"/>
                  </a:lnTo>
                  <a:lnTo>
                    <a:pt x="11971" y="15657"/>
                  </a:lnTo>
                  <a:lnTo>
                    <a:pt x="11581" y="15657"/>
                  </a:lnTo>
                  <a:lnTo>
                    <a:pt x="11581" y="15401"/>
                  </a:lnTo>
                  <a:lnTo>
                    <a:pt x="11581" y="15657"/>
                  </a:lnTo>
                  <a:lnTo>
                    <a:pt x="11060" y="15657"/>
                  </a:lnTo>
                  <a:lnTo>
                    <a:pt x="11060" y="15401"/>
                  </a:lnTo>
                  <a:lnTo>
                    <a:pt x="10540" y="15401"/>
                  </a:lnTo>
                  <a:lnTo>
                    <a:pt x="10540" y="15657"/>
                  </a:lnTo>
                  <a:lnTo>
                    <a:pt x="9108" y="15657"/>
                  </a:lnTo>
                  <a:lnTo>
                    <a:pt x="9108" y="15912"/>
                  </a:lnTo>
                  <a:lnTo>
                    <a:pt x="9629" y="15912"/>
                  </a:lnTo>
                  <a:lnTo>
                    <a:pt x="10149" y="15657"/>
                  </a:lnTo>
                  <a:lnTo>
                    <a:pt x="10540" y="15657"/>
                  </a:lnTo>
                  <a:lnTo>
                    <a:pt x="10540" y="15912"/>
                  </a:lnTo>
                  <a:lnTo>
                    <a:pt x="11060" y="15912"/>
                  </a:lnTo>
                  <a:lnTo>
                    <a:pt x="11581" y="16104"/>
                  </a:lnTo>
                  <a:lnTo>
                    <a:pt x="11581" y="15912"/>
                  </a:lnTo>
                  <a:lnTo>
                    <a:pt x="13012" y="15912"/>
                  </a:lnTo>
                  <a:lnTo>
                    <a:pt x="13012" y="16360"/>
                  </a:lnTo>
                  <a:lnTo>
                    <a:pt x="12492" y="16360"/>
                  </a:lnTo>
                  <a:lnTo>
                    <a:pt x="11971" y="16615"/>
                  </a:lnTo>
                  <a:lnTo>
                    <a:pt x="11971" y="16360"/>
                  </a:lnTo>
                  <a:lnTo>
                    <a:pt x="11581" y="16360"/>
                  </a:lnTo>
                  <a:lnTo>
                    <a:pt x="11971" y="16615"/>
                  </a:lnTo>
                  <a:lnTo>
                    <a:pt x="11581" y="16615"/>
                  </a:lnTo>
                  <a:lnTo>
                    <a:pt x="11060" y="16871"/>
                  </a:lnTo>
                  <a:lnTo>
                    <a:pt x="10540" y="17063"/>
                  </a:lnTo>
                  <a:lnTo>
                    <a:pt x="10149" y="17063"/>
                  </a:lnTo>
                  <a:lnTo>
                    <a:pt x="10540" y="17063"/>
                  </a:lnTo>
                  <a:lnTo>
                    <a:pt x="11060" y="17318"/>
                  </a:lnTo>
                  <a:lnTo>
                    <a:pt x="10149" y="17318"/>
                  </a:lnTo>
                  <a:lnTo>
                    <a:pt x="10540" y="17574"/>
                  </a:lnTo>
                  <a:lnTo>
                    <a:pt x="10540" y="17766"/>
                  </a:lnTo>
                  <a:lnTo>
                    <a:pt x="11060" y="18021"/>
                  </a:lnTo>
                  <a:lnTo>
                    <a:pt x="10149" y="18021"/>
                  </a:lnTo>
                  <a:lnTo>
                    <a:pt x="10149" y="18277"/>
                  </a:lnTo>
                  <a:lnTo>
                    <a:pt x="10540" y="18469"/>
                  </a:lnTo>
                  <a:lnTo>
                    <a:pt x="10149" y="18469"/>
                  </a:lnTo>
                  <a:lnTo>
                    <a:pt x="10540" y="18724"/>
                  </a:lnTo>
                  <a:lnTo>
                    <a:pt x="10149" y="18980"/>
                  </a:lnTo>
                  <a:lnTo>
                    <a:pt x="10149" y="19236"/>
                  </a:lnTo>
                  <a:lnTo>
                    <a:pt x="10540" y="19236"/>
                  </a:lnTo>
                  <a:lnTo>
                    <a:pt x="10149" y="19427"/>
                  </a:lnTo>
                  <a:lnTo>
                    <a:pt x="10149" y="19938"/>
                  </a:lnTo>
                  <a:lnTo>
                    <a:pt x="9629" y="19938"/>
                  </a:lnTo>
                  <a:lnTo>
                    <a:pt x="9629" y="20386"/>
                  </a:lnTo>
                  <a:lnTo>
                    <a:pt x="9108" y="20641"/>
                  </a:lnTo>
                  <a:lnTo>
                    <a:pt x="8588" y="20386"/>
                  </a:lnTo>
                  <a:lnTo>
                    <a:pt x="8198" y="20641"/>
                  </a:lnTo>
                  <a:lnTo>
                    <a:pt x="7157" y="20386"/>
                  </a:lnTo>
                  <a:lnTo>
                    <a:pt x="7157" y="20641"/>
                  </a:lnTo>
                  <a:lnTo>
                    <a:pt x="6246" y="20641"/>
                  </a:lnTo>
                  <a:lnTo>
                    <a:pt x="6246" y="21344"/>
                  </a:lnTo>
                  <a:lnTo>
                    <a:pt x="5335" y="21344"/>
                  </a:lnTo>
                  <a:lnTo>
                    <a:pt x="4294" y="21600"/>
                  </a:lnTo>
                  <a:lnTo>
                    <a:pt x="3773" y="21600"/>
                  </a:lnTo>
                  <a:lnTo>
                    <a:pt x="3773" y="20897"/>
                  </a:lnTo>
                  <a:lnTo>
                    <a:pt x="3383" y="20641"/>
                  </a:lnTo>
                  <a:lnTo>
                    <a:pt x="2863" y="20386"/>
                  </a:lnTo>
                  <a:lnTo>
                    <a:pt x="3773" y="20386"/>
                  </a:lnTo>
                  <a:lnTo>
                    <a:pt x="3773" y="19938"/>
                  </a:lnTo>
                  <a:lnTo>
                    <a:pt x="3383" y="19938"/>
                  </a:lnTo>
                  <a:lnTo>
                    <a:pt x="2342" y="19427"/>
                  </a:lnTo>
                  <a:lnTo>
                    <a:pt x="2342" y="19236"/>
                  </a:lnTo>
                  <a:lnTo>
                    <a:pt x="1952" y="18980"/>
                  </a:lnTo>
                  <a:lnTo>
                    <a:pt x="1952" y="18724"/>
                  </a:lnTo>
                  <a:lnTo>
                    <a:pt x="1431" y="18469"/>
                  </a:lnTo>
                  <a:lnTo>
                    <a:pt x="911" y="18469"/>
                  </a:lnTo>
                  <a:lnTo>
                    <a:pt x="911" y="17766"/>
                  </a:lnTo>
                  <a:lnTo>
                    <a:pt x="1431" y="17574"/>
                  </a:lnTo>
                  <a:lnTo>
                    <a:pt x="911" y="17574"/>
                  </a:lnTo>
                  <a:lnTo>
                    <a:pt x="911" y="17318"/>
                  </a:lnTo>
                  <a:lnTo>
                    <a:pt x="911" y="17574"/>
                  </a:lnTo>
                  <a:lnTo>
                    <a:pt x="1431" y="17574"/>
                  </a:lnTo>
                  <a:lnTo>
                    <a:pt x="911" y="17766"/>
                  </a:lnTo>
                  <a:lnTo>
                    <a:pt x="911" y="17574"/>
                  </a:lnTo>
                  <a:lnTo>
                    <a:pt x="520" y="17574"/>
                  </a:lnTo>
                  <a:lnTo>
                    <a:pt x="520" y="17063"/>
                  </a:lnTo>
                  <a:lnTo>
                    <a:pt x="0" y="16871"/>
                  </a:lnTo>
                  <a:lnTo>
                    <a:pt x="0" y="16615"/>
                  </a:lnTo>
                  <a:lnTo>
                    <a:pt x="520" y="16360"/>
                  </a:lnTo>
                  <a:close/>
                  <a:moveTo>
                    <a:pt x="13012" y="15912"/>
                  </a:moveTo>
                  <a:lnTo>
                    <a:pt x="13402" y="16104"/>
                  </a:lnTo>
                  <a:lnTo>
                    <a:pt x="13402" y="15912"/>
                  </a:lnTo>
                  <a:lnTo>
                    <a:pt x="13923" y="15657"/>
                  </a:lnTo>
                  <a:lnTo>
                    <a:pt x="13402" y="15657"/>
                  </a:lnTo>
                  <a:lnTo>
                    <a:pt x="13012" y="15912"/>
                  </a:lnTo>
                  <a:close/>
                  <a:moveTo>
                    <a:pt x="520" y="17766"/>
                  </a:moveTo>
                  <a:lnTo>
                    <a:pt x="520" y="18021"/>
                  </a:lnTo>
                  <a:lnTo>
                    <a:pt x="911" y="18021"/>
                  </a:lnTo>
                  <a:lnTo>
                    <a:pt x="911" y="17766"/>
                  </a:lnTo>
                  <a:lnTo>
                    <a:pt x="520" y="17766"/>
                  </a:lnTo>
                  <a:close/>
                  <a:moveTo>
                    <a:pt x="14964" y="17063"/>
                  </a:moveTo>
                  <a:lnTo>
                    <a:pt x="14964" y="17318"/>
                  </a:lnTo>
                  <a:lnTo>
                    <a:pt x="15354" y="17318"/>
                  </a:lnTo>
                  <a:lnTo>
                    <a:pt x="14964" y="17063"/>
                  </a:lnTo>
                  <a:close/>
                  <a:moveTo>
                    <a:pt x="14964" y="18021"/>
                  </a:moveTo>
                  <a:lnTo>
                    <a:pt x="15354" y="18277"/>
                  </a:lnTo>
                  <a:lnTo>
                    <a:pt x="15354" y="18021"/>
                  </a:lnTo>
                  <a:lnTo>
                    <a:pt x="15875" y="18021"/>
                  </a:lnTo>
                  <a:lnTo>
                    <a:pt x="14964" y="18021"/>
                  </a:lnTo>
                  <a:close/>
                  <a:moveTo>
                    <a:pt x="13402" y="19427"/>
                  </a:moveTo>
                  <a:lnTo>
                    <a:pt x="13923" y="19427"/>
                  </a:lnTo>
                  <a:lnTo>
                    <a:pt x="13923" y="19236"/>
                  </a:lnTo>
                  <a:lnTo>
                    <a:pt x="14964" y="18724"/>
                  </a:lnTo>
                  <a:lnTo>
                    <a:pt x="14443" y="18469"/>
                  </a:lnTo>
                  <a:lnTo>
                    <a:pt x="14964" y="18277"/>
                  </a:lnTo>
                  <a:lnTo>
                    <a:pt x="14964" y="18021"/>
                  </a:lnTo>
                  <a:lnTo>
                    <a:pt x="14443" y="18277"/>
                  </a:lnTo>
                  <a:lnTo>
                    <a:pt x="13923" y="18277"/>
                  </a:lnTo>
                  <a:lnTo>
                    <a:pt x="13402" y="18469"/>
                  </a:lnTo>
                  <a:lnTo>
                    <a:pt x="13402" y="19236"/>
                  </a:lnTo>
                  <a:lnTo>
                    <a:pt x="13923" y="19236"/>
                  </a:lnTo>
                  <a:lnTo>
                    <a:pt x="13402" y="19427"/>
                  </a:lnTo>
                  <a:close/>
                  <a:moveTo>
                    <a:pt x="10540" y="20130"/>
                  </a:moveTo>
                  <a:lnTo>
                    <a:pt x="10540" y="20386"/>
                  </a:lnTo>
                  <a:lnTo>
                    <a:pt x="11060" y="19938"/>
                  </a:lnTo>
                  <a:lnTo>
                    <a:pt x="11060" y="19427"/>
                  </a:lnTo>
                  <a:lnTo>
                    <a:pt x="11581" y="18980"/>
                  </a:lnTo>
                  <a:lnTo>
                    <a:pt x="11060" y="18980"/>
                  </a:lnTo>
                  <a:lnTo>
                    <a:pt x="11060" y="19236"/>
                  </a:lnTo>
                  <a:lnTo>
                    <a:pt x="10540" y="19427"/>
                  </a:lnTo>
                  <a:lnTo>
                    <a:pt x="10540" y="20130"/>
                  </a:lnTo>
                  <a:close/>
                  <a:moveTo>
                    <a:pt x="10540" y="2013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24" name="AutoShape 38"/>
            <p:cNvSpPr>
              <a:spLocks/>
            </p:cNvSpPr>
            <p:nvPr/>
          </p:nvSpPr>
          <p:spPr bwMode="auto">
            <a:xfrm>
              <a:off x="7514" y="1475"/>
              <a:ext cx="424" cy="661"/>
            </a:xfrm>
            <a:custGeom>
              <a:avLst/>
              <a:gdLst>
                <a:gd name="T0" fmla="*/ 386 w 21600"/>
                <a:gd name="T1" fmla="*/ 551 h 21600"/>
                <a:gd name="T2" fmla="*/ 396 w 21600"/>
                <a:gd name="T3" fmla="*/ 450 h 21600"/>
                <a:gd name="T4" fmla="*/ 367 w 21600"/>
                <a:gd name="T5" fmla="*/ 376 h 21600"/>
                <a:gd name="T6" fmla="*/ 349 w 21600"/>
                <a:gd name="T7" fmla="*/ 331 h 21600"/>
                <a:gd name="T8" fmla="*/ 339 w 21600"/>
                <a:gd name="T9" fmla="*/ 257 h 21600"/>
                <a:gd name="T10" fmla="*/ 330 w 21600"/>
                <a:gd name="T11" fmla="*/ 165 h 21600"/>
                <a:gd name="T12" fmla="*/ 273 w 21600"/>
                <a:gd name="T13" fmla="*/ 129 h 21600"/>
                <a:gd name="T14" fmla="*/ 264 w 21600"/>
                <a:gd name="T15" fmla="*/ 83 h 21600"/>
                <a:gd name="T16" fmla="*/ 273 w 21600"/>
                <a:gd name="T17" fmla="*/ 28 h 21600"/>
                <a:gd name="T18" fmla="*/ 207 w 21600"/>
                <a:gd name="T19" fmla="*/ 0 h 21600"/>
                <a:gd name="T20" fmla="*/ 179 w 21600"/>
                <a:gd name="T21" fmla="*/ 18 h 21600"/>
                <a:gd name="T22" fmla="*/ 170 w 21600"/>
                <a:gd name="T23" fmla="*/ 73 h 21600"/>
                <a:gd name="T24" fmla="*/ 141 w 21600"/>
                <a:gd name="T25" fmla="*/ 92 h 21600"/>
                <a:gd name="T26" fmla="*/ 94 w 21600"/>
                <a:gd name="T27" fmla="*/ 110 h 21600"/>
                <a:gd name="T28" fmla="*/ 28 w 21600"/>
                <a:gd name="T29" fmla="*/ 64 h 21600"/>
                <a:gd name="T30" fmla="*/ 9 w 21600"/>
                <a:gd name="T31" fmla="*/ 83 h 21600"/>
                <a:gd name="T32" fmla="*/ 66 w 21600"/>
                <a:gd name="T33" fmla="*/ 119 h 21600"/>
                <a:gd name="T34" fmla="*/ 94 w 21600"/>
                <a:gd name="T35" fmla="*/ 138 h 21600"/>
                <a:gd name="T36" fmla="*/ 104 w 21600"/>
                <a:gd name="T37" fmla="*/ 184 h 21600"/>
                <a:gd name="T38" fmla="*/ 122 w 21600"/>
                <a:gd name="T39" fmla="*/ 220 h 21600"/>
                <a:gd name="T40" fmla="*/ 122 w 21600"/>
                <a:gd name="T41" fmla="*/ 275 h 21600"/>
                <a:gd name="T42" fmla="*/ 160 w 21600"/>
                <a:gd name="T43" fmla="*/ 303 h 21600"/>
                <a:gd name="T44" fmla="*/ 188 w 21600"/>
                <a:gd name="T45" fmla="*/ 340 h 21600"/>
                <a:gd name="T46" fmla="*/ 198 w 21600"/>
                <a:gd name="T47" fmla="*/ 367 h 21600"/>
                <a:gd name="T48" fmla="*/ 160 w 21600"/>
                <a:gd name="T49" fmla="*/ 386 h 21600"/>
                <a:gd name="T50" fmla="*/ 132 w 21600"/>
                <a:gd name="T51" fmla="*/ 404 h 21600"/>
                <a:gd name="T52" fmla="*/ 122 w 21600"/>
                <a:gd name="T53" fmla="*/ 441 h 21600"/>
                <a:gd name="T54" fmla="*/ 94 w 21600"/>
                <a:gd name="T55" fmla="*/ 441 h 21600"/>
                <a:gd name="T56" fmla="*/ 85 w 21600"/>
                <a:gd name="T57" fmla="*/ 468 h 21600"/>
                <a:gd name="T58" fmla="*/ 66 w 21600"/>
                <a:gd name="T59" fmla="*/ 468 h 21600"/>
                <a:gd name="T60" fmla="*/ 66 w 21600"/>
                <a:gd name="T61" fmla="*/ 505 h 21600"/>
                <a:gd name="T62" fmla="*/ 66 w 21600"/>
                <a:gd name="T63" fmla="*/ 523 h 21600"/>
                <a:gd name="T64" fmla="*/ 85 w 21600"/>
                <a:gd name="T65" fmla="*/ 569 h 21600"/>
                <a:gd name="T66" fmla="*/ 75 w 21600"/>
                <a:gd name="T67" fmla="*/ 615 h 21600"/>
                <a:gd name="T68" fmla="*/ 113 w 21600"/>
                <a:gd name="T69" fmla="*/ 624 h 21600"/>
                <a:gd name="T70" fmla="*/ 141 w 21600"/>
                <a:gd name="T71" fmla="*/ 633 h 21600"/>
                <a:gd name="T72" fmla="*/ 151 w 21600"/>
                <a:gd name="T73" fmla="*/ 661 h 21600"/>
                <a:gd name="T74" fmla="*/ 179 w 21600"/>
                <a:gd name="T75" fmla="*/ 652 h 21600"/>
                <a:gd name="T76" fmla="*/ 236 w 21600"/>
                <a:gd name="T77" fmla="*/ 633 h 21600"/>
                <a:gd name="T78" fmla="*/ 254 w 21600"/>
                <a:gd name="T79" fmla="*/ 624 h 21600"/>
                <a:gd name="T80" fmla="*/ 264 w 21600"/>
                <a:gd name="T81" fmla="*/ 624 h 21600"/>
                <a:gd name="T82" fmla="*/ 292 w 21600"/>
                <a:gd name="T83" fmla="*/ 615 h 21600"/>
                <a:gd name="T84" fmla="*/ 320 w 21600"/>
                <a:gd name="T85" fmla="*/ 615 h 21600"/>
                <a:gd name="T86" fmla="*/ 170 w 21600"/>
                <a:gd name="T87" fmla="*/ 349 h 21600"/>
                <a:gd name="T88" fmla="*/ 179 w 21600"/>
                <a:gd name="T89" fmla="*/ 349 h 21600"/>
                <a:gd name="T90" fmla="*/ 57 w 21600"/>
                <a:gd name="T91" fmla="*/ 459 h 21600"/>
                <a:gd name="T92" fmla="*/ 57 w 21600"/>
                <a:gd name="T93" fmla="*/ 459 h 21600"/>
                <a:gd name="T94" fmla="*/ 141 w 21600"/>
                <a:gd name="T95" fmla="*/ 652 h 21600"/>
                <a:gd name="T96" fmla="*/ 132 w 21600"/>
                <a:gd name="T97" fmla="*/ 633 h 21600"/>
                <a:gd name="T98" fmla="*/ 104 w 21600"/>
                <a:gd name="T99" fmla="*/ 633 h 21600"/>
                <a:gd name="T100" fmla="*/ 85 w 21600"/>
                <a:gd name="T101" fmla="*/ 624 h 21600"/>
                <a:gd name="T102" fmla="*/ 28 w 21600"/>
                <a:gd name="T103" fmla="*/ 624 h 21600"/>
                <a:gd name="T104" fmla="*/ 47 w 21600"/>
                <a:gd name="T105" fmla="*/ 652 h 21600"/>
                <a:gd name="T106" fmla="*/ 28 w 21600"/>
                <a:gd name="T107" fmla="*/ 643 h 2160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1600" h="21600">
                  <a:moveTo>
                    <a:pt x="17280" y="20100"/>
                  </a:moveTo>
                  <a:cubicBezTo>
                    <a:pt x="16800" y="19800"/>
                    <a:pt x="16800" y="19800"/>
                    <a:pt x="16800" y="19800"/>
                  </a:cubicBezTo>
                  <a:cubicBezTo>
                    <a:pt x="17760" y="19200"/>
                    <a:pt x="17760" y="19200"/>
                    <a:pt x="17760" y="19200"/>
                  </a:cubicBezTo>
                  <a:cubicBezTo>
                    <a:pt x="18720" y="19200"/>
                    <a:pt x="18720" y="19200"/>
                    <a:pt x="18720" y="19200"/>
                  </a:cubicBezTo>
                  <a:cubicBezTo>
                    <a:pt x="19200" y="18600"/>
                    <a:pt x="19200" y="18600"/>
                    <a:pt x="19200" y="18600"/>
                  </a:cubicBezTo>
                  <a:cubicBezTo>
                    <a:pt x="19680" y="18000"/>
                    <a:pt x="19680" y="18000"/>
                    <a:pt x="19680" y="18000"/>
                  </a:cubicBezTo>
                  <a:cubicBezTo>
                    <a:pt x="20160" y="17400"/>
                    <a:pt x="20160" y="17400"/>
                    <a:pt x="20160" y="17400"/>
                  </a:cubicBezTo>
                  <a:cubicBezTo>
                    <a:pt x="21120" y="16500"/>
                    <a:pt x="21120" y="16500"/>
                    <a:pt x="21120" y="16500"/>
                  </a:cubicBezTo>
                  <a:cubicBezTo>
                    <a:pt x="21600" y="15900"/>
                    <a:pt x="21600" y="15900"/>
                    <a:pt x="21600" y="15900"/>
                  </a:cubicBezTo>
                  <a:cubicBezTo>
                    <a:pt x="21600" y="15300"/>
                    <a:pt x="21600" y="15300"/>
                    <a:pt x="21600" y="15300"/>
                  </a:cubicBezTo>
                  <a:cubicBezTo>
                    <a:pt x="20640" y="14700"/>
                    <a:pt x="20640" y="14700"/>
                    <a:pt x="20640" y="14700"/>
                  </a:cubicBezTo>
                  <a:cubicBezTo>
                    <a:pt x="20160" y="14700"/>
                    <a:pt x="20160" y="14700"/>
                    <a:pt x="20160" y="14700"/>
                  </a:cubicBezTo>
                  <a:cubicBezTo>
                    <a:pt x="19200" y="13800"/>
                    <a:pt x="19200" y="13800"/>
                    <a:pt x="19200" y="13800"/>
                  </a:cubicBezTo>
                  <a:cubicBezTo>
                    <a:pt x="19200" y="13500"/>
                    <a:pt x="19200" y="13500"/>
                    <a:pt x="19200" y="13500"/>
                  </a:cubicBezTo>
                  <a:cubicBezTo>
                    <a:pt x="19680" y="13200"/>
                    <a:pt x="19680" y="13200"/>
                    <a:pt x="19680" y="13200"/>
                  </a:cubicBezTo>
                  <a:cubicBezTo>
                    <a:pt x="19680" y="12900"/>
                    <a:pt x="19680" y="12900"/>
                    <a:pt x="19680" y="12900"/>
                  </a:cubicBezTo>
                  <a:cubicBezTo>
                    <a:pt x="18720" y="12600"/>
                    <a:pt x="18720" y="12600"/>
                    <a:pt x="18720" y="12600"/>
                  </a:cubicBezTo>
                  <a:cubicBezTo>
                    <a:pt x="18720" y="12300"/>
                    <a:pt x="18720" y="12300"/>
                    <a:pt x="18720" y="12300"/>
                  </a:cubicBezTo>
                  <a:cubicBezTo>
                    <a:pt x="18720" y="12000"/>
                    <a:pt x="18720" y="12000"/>
                    <a:pt x="18720" y="12000"/>
                  </a:cubicBezTo>
                  <a:cubicBezTo>
                    <a:pt x="18720" y="11700"/>
                    <a:pt x="18720" y="11700"/>
                    <a:pt x="18720" y="11700"/>
                  </a:cubicBezTo>
                  <a:cubicBezTo>
                    <a:pt x="18720" y="11700"/>
                    <a:pt x="18720" y="11700"/>
                    <a:pt x="18720" y="11700"/>
                  </a:cubicBezTo>
                  <a:cubicBezTo>
                    <a:pt x="18240" y="11400"/>
                    <a:pt x="18240" y="11400"/>
                    <a:pt x="18240" y="11400"/>
                  </a:cubicBezTo>
                  <a:cubicBezTo>
                    <a:pt x="17760" y="11400"/>
                    <a:pt x="17760" y="11400"/>
                    <a:pt x="17760" y="11400"/>
                  </a:cubicBezTo>
                  <a:cubicBezTo>
                    <a:pt x="17760" y="10800"/>
                    <a:pt x="17760" y="10800"/>
                    <a:pt x="17760" y="10800"/>
                  </a:cubicBezTo>
                  <a:cubicBezTo>
                    <a:pt x="18240" y="10800"/>
                    <a:pt x="18240" y="10800"/>
                    <a:pt x="18240" y="10800"/>
                  </a:cubicBezTo>
                  <a:cubicBezTo>
                    <a:pt x="17760" y="10800"/>
                    <a:pt x="17760" y="10800"/>
                    <a:pt x="17760" y="10800"/>
                  </a:cubicBezTo>
                  <a:cubicBezTo>
                    <a:pt x="17760" y="10500"/>
                    <a:pt x="17760" y="10500"/>
                    <a:pt x="17760" y="10500"/>
                  </a:cubicBezTo>
                  <a:cubicBezTo>
                    <a:pt x="17760" y="9600"/>
                    <a:pt x="17760" y="9600"/>
                    <a:pt x="17760" y="9600"/>
                  </a:cubicBezTo>
                  <a:cubicBezTo>
                    <a:pt x="18240" y="9600"/>
                    <a:pt x="18240" y="9600"/>
                    <a:pt x="18240" y="9600"/>
                  </a:cubicBezTo>
                  <a:cubicBezTo>
                    <a:pt x="17280" y="8400"/>
                    <a:pt x="17280" y="8400"/>
                    <a:pt x="17280" y="8400"/>
                  </a:cubicBezTo>
                  <a:cubicBezTo>
                    <a:pt x="16320" y="7500"/>
                    <a:pt x="16320" y="7500"/>
                    <a:pt x="16320" y="7500"/>
                  </a:cubicBezTo>
                  <a:cubicBezTo>
                    <a:pt x="16320" y="7200"/>
                    <a:pt x="16320" y="7200"/>
                    <a:pt x="16320" y="7200"/>
                  </a:cubicBezTo>
                  <a:cubicBezTo>
                    <a:pt x="15840" y="6900"/>
                    <a:pt x="15840" y="6900"/>
                    <a:pt x="15840" y="6900"/>
                  </a:cubicBezTo>
                  <a:cubicBezTo>
                    <a:pt x="15840" y="6300"/>
                    <a:pt x="15840" y="6300"/>
                    <a:pt x="15840" y="6300"/>
                  </a:cubicBezTo>
                  <a:cubicBezTo>
                    <a:pt x="16320" y="5700"/>
                    <a:pt x="16320" y="5700"/>
                    <a:pt x="16320" y="5700"/>
                  </a:cubicBezTo>
                  <a:cubicBezTo>
                    <a:pt x="16800" y="5400"/>
                    <a:pt x="16800" y="5400"/>
                    <a:pt x="16800" y="5400"/>
                  </a:cubicBezTo>
                  <a:cubicBezTo>
                    <a:pt x="16320" y="5400"/>
                    <a:pt x="16320" y="5400"/>
                    <a:pt x="16320" y="5400"/>
                  </a:cubicBezTo>
                  <a:cubicBezTo>
                    <a:pt x="15360" y="5100"/>
                    <a:pt x="15360" y="5100"/>
                    <a:pt x="15360" y="5100"/>
                  </a:cubicBezTo>
                  <a:cubicBezTo>
                    <a:pt x="15360" y="4800"/>
                    <a:pt x="15360" y="4800"/>
                    <a:pt x="15360" y="4800"/>
                  </a:cubicBezTo>
                  <a:cubicBezTo>
                    <a:pt x="14880" y="4500"/>
                    <a:pt x="14880" y="4500"/>
                    <a:pt x="14880" y="4500"/>
                  </a:cubicBezTo>
                  <a:cubicBezTo>
                    <a:pt x="14400" y="4200"/>
                    <a:pt x="14400" y="4200"/>
                    <a:pt x="14400" y="4200"/>
                  </a:cubicBezTo>
                  <a:cubicBezTo>
                    <a:pt x="13920" y="4200"/>
                    <a:pt x="13920" y="4200"/>
                    <a:pt x="13920" y="4200"/>
                  </a:cubicBezTo>
                  <a:cubicBezTo>
                    <a:pt x="13440" y="3600"/>
                    <a:pt x="13440" y="3600"/>
                    <a:pt x="13440" y="3600"/>
                  </a:cubicBezTo>
                  <a:cubicBezTo>
                    <a:pt x="13440" y="3600"/>
                    <a:pt x="13440" y="3600"/>
                    <a:pt x="13440" y="3600"/>
                  </a:cubicBezTo>
                  <a:cubicBezTo>
                    <a:pt x="13440" y="3000"/>
                    <a:pt x="13440" y="3000"/>
                    <a:pt x="13440" y="30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440" y="2700"/>
                    <a:pt x="13440" y="2700"/>
                    <a:pt x="13440" y="2700"/>
                  </a:cubicBezTo>
                  <a:cubicBezTo>
                    <a:pt x="13920" y="2400"/>
                    <a:pt x="13920" y="2400"/>
                    <a:pt x="13920" y="2400"/>
                  </a:cubicBezTo>
                  <a:cubicBezTo>
                    <a:pt x="13920" y="2100"/>
                    <a:pt x="13920" y="2100"/>
                    <a:pt x="13920" y="2100"/>
                  </a:cubicBezTo>
                  <a:cubicBezTo>
                    <a:pt x="14400" y="1800"/>
                    <a:pt x="14400" y="1800"/>
                    <a:pt x="14400" y="1800"/>
                  </a:cubicBezTo>
                  <a:cubicBezTo>
                    <a:pt x="14400" y="1500"/>
                    <a:pt x="14400" y="1500"/>
                    <a:pt x="14400" y="1500"/>
                  </a:cubicBezTo>
                  <a:cubicBezTo>
                    <a:pt x="13920" y="1200"/>
                    <a:pt x="13920" y="1200"/>
                    <a:pt x="13920" y="1200"/>
                  </a:cubicBezTo>
                  <a:cubicBezTo>
                    <a:pt x="13920" y="900"/>
                    <a:pt x="13920" y="900"/>
                    <a:pt x="13920" y="900"/>
                  </a:cubicBezTo>
                  <a:cubicBezTo>
                    <a:pt x="13440" y="900"/>
                    <a:pt x="13440" y="900"/>
                    <a:pt x="13440" y="900"/>
                  </a:cubicBezTo>
                  <a:cubicBezTo>
                    <a:pt x="12960" y="900"/>
                    <a:pt x="12960" y="900"/>
                    <a:pt x="12960" y="900"/>
                  </a:cubicBezTo>
                  <a:cubicBezTo>
                    <a:pt x="12480" y="600"/>
                    <a:pt x="12480" y="600"/>
                    <a:pt x="12480" y="600"/>
                  </a:cubicBezTo>
                  <a:cubicBezTo>
                    <a:pt x="12000" y="300"/>
                    <a:pt x="12000" y="300"/>
                    <a:pt x="12000" y="300"/>
                  </a:cubicBezTo>
                  <a:cubicBezTo>
                    <a:pt x="11520" y="0"/>
                    <a:pt x="11520" y="0"/>
                    <a:pt x="11520" y="0"/>
                  </a:cubicBezTo>
                  <a:cubicBezTo>
                    <a:pt x="10560" y="0"/>
                    <a:pt x="10560" y="0"/>
                    <a:pt x="10560" y="0"/>
                  </a:cubicBezTo>
                  <a:cubicBezTo>
                    <a:pt x="10560" y="300"/>
                    <a:pt x="10560" y="300"/>
                    <a:pt x="10560" y="300"/>
                  </a:cubicBezTo>
                  <a:cubicBezTo>
                    <a:pt x="10560" y="600"/>
                    <a:pt x="10560" y="600"/>
                    <a:pt x="10560" y="600"/>
                  </a:cubicBezTo>
                  <a:cubicBezTo>
                    <a:pt x="10080" y="600"/>
                    <a:pt x="10080" y="600"/>
                    <a:pt x="10080" y="600"/>
                  </a:cubicBezTo>
                  <a:cubicBezTo>
                    <a:pt x="9600" y="300"/>
                    <a:pt x="9600" y="300"/>
                    <a:pt x="9600" y="300"/>
                  </a:cubicBezTo>
                  <a:cubicBezTo>
                    <a:pt x="9120" y="600"/>
                    <a:pt x="9120" y="600"/>
                    <a:pt x="9120" y="600"/>
                  </a:cubicBezTo>
                  <a:cubicBezTo>
                    <a:pt x="9120" y="600"/>
                    <a:pt x="9120" y="600"/>
                    <a:pt x="9120" y="600"/>
                  </a:cubicBezTo>
                  <a:cubicBezTo>
                    <a:pt x="8640" y="900"/>
                    <a:pt x="8640" y="900"/>
                    <a:pt x="8640" y="900"/>
                  </a:cubicBezTo>
                  <a:cubicBezTo>
                    <a:pt x="8640" y="900"/>
                    <a:pt x="8640" y="900"/>
                    <a:pt x="8640" y="900"/>
                  </a:cubicBezTo>
                  <a:cubicBezTo>
                    <a:pt x="8640" y="1200"/>
                    <a:pt x="8640" y="1200"/>
                    <a:pt x="8640" y="1200"/>
                  </a:cubicBezTo>
                  <a:cubicBezTo>
                    <a:pt x="8640" y="1500"/>
                    <a:pt x="8640" y="1500"/>
                    <a:pt x="8640" y="1500"/>
                  </a:cubicBezTo>
                  <a:cubicBezTo>
                    <a:pt x="8640" y="2100"/>
                    <a:pt x="8640" y="2100"/>
                    <a:pt x="8640" y="2100"/>
                  </a:cubicBezTo>
                  <a:cubicBezTo>
                    <a:pt x="8640" y="2400"/>
                    <a:pt x="8640" y="2400"/>
                    <a:pt x="8640" y="2400"/>
                  </a:cubicBezTo>
                  <a:cubicBezTo>
                    <a:pt x="8640" y="2700"/>
                    <a:pt x="8640" y="2700"/>
                    <a:pt x="8640" y="2700"/>
                  </a:cubicBezTo>
                  <a:cubicBezTo>
                    <a:pt x="8640" y="2700"/>
                    <a:pt x="8640" y="2700"/>
                    <a:pt x="8640" y="2700"/>
                  </a:cubicBezTo>
                  <a:cubicBezTo>
                    <a:pt x="8160" y="3000"/>
                    <a:pt x="8160" y="3000"/>
                    <a:pt x="8160" y="3000"/>
                  </a:cubicBezTo>
                  <a:cubicBezTo>
                    <a:pt x="7680" y="3000"/>
                    <a:pt x="7680" y="3000"/>
                    <a:pt x="7680" y="3000"/>
                  </a:cubicBezTo>
                  <a:cubicBezTo>
                    <a:pt x="7680" y="3000"/>
                    <a:pt x="7680" y="3000"/>
                    <a:pt x="7680" y="3000"/>
                  </a:cubicBezTo>
                  <a:cubicBezTo>
                    <a:pt x="7200" y="3000"/>
                    <a:pt x="7200" y="3000"/>
                    <a:pt x="7200" y="3000"/>
                  </a:cubicBezTo>
                  <a:cubicBezTo>
                    <a:pt x="7200" y="3300"/>
                    <a:pt x="7200" y="3300"/>
                    <a:pt x="7200" y="3300"/>
                  </a:cubicBezTo>
                  <a:cubicBezTo>
                    <a:pt x="6720" y="3300"/>
                    <a:pt x="6720" y="3300"/>
                    <a:pt x="6720" y="3300"/>
                  </a:cubicBezTo>
                  <a:cubicBezTo>
                    <a:pt x="5760" y="3000"/>
                    <a:pt x="5760" y="3000"/>
                    <a:pt x="5760" y="3000"/>
                  </a:cubicBezTo>
                  <a:cubicBezTo>
                    <a:pt x="5280" y="3000"/>
                    <a:pt x="5280" y="3000"/>
                    <a:pt x="5280" y="3000"/>
                  </a:cubicBezTo>
                  <a:cubicBezTo>
                    <a:pt x="5280" y="3300"/>
                    <a:pt x="5280" y="3300"/>
                    <a:pt x="5280" y="3300"/>
                  </a:cubicBezTo>
                  <a:cubicBezTo>
                    <a:pt x="4800" y="3600"/>
                    <a:pt x="4800" y="3600"/>
                    <a:pt x="4800" y="3600"/>
                  </a:cubicBezTo>
                  <a:cubicBezTo>
                    <a:pt x="3840" y="3600"/>
                    <a:pt x="3840" y="3600"/>
                    <a:pt x="3840" y="3600"/>
                  </a:cubicBezTo>
                  <a:cubicBezTo>
                    <a:pt x="2880" y="3300"/>
                    <a:pt x="2880" y="3300"/>
                    <a:pt x="2880" y="3300"/>
                  </a:cubicBezTo>
                  <a:cubicBezTo>
                    <a:pt x="2880" y="3000"/>
                    <a:pt x="2880" y="3000"/>
                    <a:pt x="2880" y="3000"/>
                  </a:cubicBezTo>
                  <a:cubicBezTo>
                    <a:pt x="2400" y="3000"/>
                    <a:pt x="2400" y="3000"/>
                    <a:pt x="2400" y="3000"/>
                  </a:cubicBezTo>
                  <a:cubicBezTo>
                    <a:pt x="1440" y="2400"/>
                    <a:pt x="1440" y="2400"/>
                    <a:pt x="1440" y="2400"/>
                  </a:cubicBezTo>
                  <a:cubicBezTo>
                    <a:pt x="1440" y="2100"/>
                    <a:pt x="1440" y="2100"/>
                    <a:pt x="1440" y="2100"/>
                  </a:cubicBezTo>
                  <a:cubicBezTo>
                    <a:pt x="960" y="2100"/>
                    <a:pt x="960" y="2100"/>
                    <a:pt x="960" y="2100"/>
                  </a:cubicBezTo>
                  <a:cubicBezTo>
                    <a:pt x="480" y="2400"/>
                    <a:pt x="480" y="2400"/>
                    <a:pt x="480" y="2400"/>
                  </a:cubicBezTo>
                  <a:cubicBezTo>
                    <a:pt x="480" y="2400"/>
                    <a:pt x="480" y="2400"/>
                    <a:pt x="480" y="24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480" y="2700"/>
                    <a:pt x="480" y="2700"/>
                    <a:pt x="480" y="2700"/>
                  </a:cubicBezTo>
                  <a:cubicBezTo>
                    <a:pt x="0" y="2700"/>
                    <a:pt x="0" y="2700"/>
                    <a:pt x="0" y="2700"/>
                  </a:cubicBezTo>
                  <a:cubicBezTo>
                    <a:pt x="480" y="3000"/>
                    <a:pt x="480" y="3000"/>
                    <a:pt x="480" y="3000"/>
                  </a:cubicBezTo>
                  <a:cubicBezTo>
                    <a:pt x="960" y="3000"/>
                    <a:pt x="960" y="3000"/>
                    <a:pt x="960" y="3000"/>
                  </a:cubicBezTo>
                  <a:cubicBezTo>
                    <a:pt x="1920" y="3600"/>
                    <a:pt x="1920" y="3600"/>
                    <a:pt x="1920" y="3600"/>
                  </a:cubicBezTo>
                  <a:cubicBezTo>
                    <a:pt x="2400" y="3900"/>
                    <a:pt x="2400" y="3900"/>
                    <a:pt x="2400" y="3900"/>
                  </a:cubicBezTo>
                  <a:cubicBezTo>
                    <a:pt x="3360" y="3900"/>
                    <a:pt x="3360" y="3900"/>
                    <a:pt x="3360" y="3900"/>
                  </a:cubicBezTo>
                  <a:cubicBezTo>
                    <a:pt x="3360" y="3900"/>
                    <a:pt x="3360" y="3900"/>
                    <a:pt x="3360" y="3900"/>
                  </a:cubicBezTo>
                  <a:cubicBezTo>
                    <a:pt x="3840" y="4200"/>
                    <a:pt x="3840" y="4200"/>
                    <a:pt x="3840" y="4200"/>
                  </a:cubicBezTo>
                  <a:cubicBezTo>
                    <a:pt x="4320" y="4200"/>
                    <a:pt x="4320" y="4200"/>
                    <a:pt x="4320" y="4200"/>
                  </a:cubicBezTo>
                  <a:cubicBezTo>
                    <a:pt x="4320" y="4500"/>
                    <a:pt x="4320" y="4500"/>
                    <a:pt x="4320" y="4500"/>
                  </a:cubicBezTo>
                  <a:cubicBezTo>
                    <a:pt x="4800" y="4500"/>
                    <a:pt x="4800" y="4500"/>
                    <a:pt x="4800" y="4500"/>
                  </a:cubicBezTo>
                  <a:cubicBezTo>
                    <a:pt x="4800" y="4500"/>
                    <a:pt x="4800" y="4500"/>
                    <a:pt x="4800" y="4500"/>
                  </a:cubicBezTo>
                  <a:cubicBezTo>
                    <a:pt x="5280" y="4800"/>
                    <a:pt x="5280" y="4800"/>
                    <a:pt x="5280" y="4800"/>
                  </a:cubicBezTo>
                  <a:cubicBezTo>
                    <a:pt x="5280" y="4800"/>
                    <a:pt x="5280" y="4800"/>
                    <a:pt x="5280" y="4800"/>
                  </a:cubicBezTo>
                  <a:cubicBezTo>
                    <a:pt x="5760" y="5100"/>
                    <a:pt x="5760" y="5100"/>
                    <a:pt x="5760" y="5100"/>
                  </a:cubicBezTo>
                  <a:cubicBezTo>
                    <a:pt x="5280" y="5100"/>
                    <a:pt x="5280" y="5100"/>
                    <a:pt x="5280" y="5100"/>
                  </a:cubicBezTo>
                  <a:cubicBezTo>
                    <a:pt x="5760" y="5700"/>
                    <a:pt x="5760" y="5700"/>
                    <a:pt x="5760" y="5700"/>
                  </a:cubicBezTo>
                  <a:cubicBezTo>
                    <a:pt x="5280" y="6000"/>
                    <a:pt x="5280" y="6000"/>
                    <a:pt x="5280" y="6000"/>
                  </a:cubicBezTo>
                  <a:cubicBezTo>
                    <a:pt x="5280" y="6000"/>
                    <a:pt x="5280" y="6000"/>
                    <a:pt x="5280" y="6000"/>
                  </a:cubicBezTo>
                  <a:cubicBezTo>
                    <a:pt x="6240" y="6000"/>
                    <a:pt x="6240" y="6000"/>
                    <a:pt x="6240" y="6000"/>
                  </a:cubicBezTo>
                  <a:cubicBezTo>
                    <a:pt x="6240" y="6300"/>
                    <a:pt x="6240" y="6300"/>
                    <a:pt x="6240" y="6300"/>
                  </a:cubicBezTo>
                  <a:cubicBezTo>
                    <a:pt x="5760" y="6600"/>
                    <a:pt x="5760" y="6600"/>
                    <a:pt x="5760" y="6600"/>
                  </a:cubicBezTo>
                  <a:cubicBezTo>
                    <a:pt x="6240" y="6900"/>
                    <a:pt x="6240" y="6900"/>
                    <a:pt x="6240" y="6900"/>
                  </a:cubicBezTo>
                  <a:cubicBezTo>
                    <a:pt x="6240" y="7200"/>
                    <a:pt x="6240" y="7200"/>
                    <a:pt x="6240" y="7200"/>
                  </a:cubicBezTo>
                  <a:cubicBezTo>
                    <a:pt x="6240" y="7500"/>
                    <a:pt x="6240" y="7500"/>
                    <a:pt x="6240" y="7500"/>
                  </a:cubicBezTo>
                  <a:cubicBezTo>
                    <a:pt x="6240" y="7800"/>
                    <a:pt x="6240" y="7800"/>
                    <a:pt x="6240" y="7800"/>
                  </a:cubicBezTo>
                  <a:cubicBezTo>
                    <a:pt x="6240" y="7800"/>
                    <a:pt x="6240" y="7800"/>
                    <a:pt x="6240" y="7800"/>
                  </a:cubicBezTo>
                  <a:cubicBezTo>
                    <a:pt x="6240" y="8400"/>
                    <a:pt x="6240" y="8400"/>
                    <a:pt x="6240" y="8400"/>
                  </a:cubicBezTo>
                  <a:cubicBezTo>
                    <a:pt x="6240" y="8700"/>
                    <a:pt x="6240" y="8700"/>
                    <a:pt x="6240" y="8700"/>
                  </a:cubicBezTo>
                  <a:cubicBezTo>
                    <a:pt x="6240" y="9000"/>
                    <a:pt x="6240" y="9000"/>
                    <a:pt x="6240" y="9000"/>
                  </a:cubicBezTo>
                  <a:cubicBezTo>
                    <a:pt x="6720" y="9000"/>
                    <a:pt x="6720" y="9000"/>
                    <a:pt x="6720" y="9000"/>
                  </a:cubicBezTo>
                  <a:cubicBezTo>
                    <a:pt x="7200" y="9300"/>
                    <a:pt x="7200" y="9300"/>
                    <a:pt x="7200" y="9300"/>
                  </a:cubicBezTo>
                  <a:cubicBezTo>
                    <a:pt x="7680" y="9600"/>
                    <a:pt x="7680" y="9600"/>
                    <a:pt x="7680" y="9600"/>
                  </a:cubicBezTo>
                  <a:cubicBezTo>
                    <a:pt x="7200" y="9900"/>
                    <a:pt x="7200" y="9900"/>
                    <a:pt x="7200" y="9900"/>
                  </a:cubicBezTo>
                  <a:cubicBezTo>
                    <a:pt x="7680" y="9900"/>
                    <a:pt x="7680" y="9900"/>
                    <a:pt x="7680" y="9900"/>
                  </a:cubicBezTo>
                  <a:cubicBezTo>
                    <a:pt x="8160" y="9900"/>
                    <a:pt x="8160" y="9900"/>
                    <a:pt x="8160" y="9900"/>
                  </a:cubicBezTo>
                  <a:cubicBezTo>
                    <a:pt x="8160" y="10200"/>
                    <a:pt x="8160" y="10200"/>
                    <a:pt x="8160" y="10200"/>
                  </a:cubicBezTo>
                  <a:cubicBezTo>
                    <a:pt x="9120" y="10200"/>
                    <a:pt x="9120" y="10200"/>
                    <a:pt x="9120" y="10200"/>
                  </a:cubicBezTo>
                  <a:cubicBezTo>
                    <a:pt x="9600" y="10500"/>
                    <a:pt x="9600" y="10500"/>
                    <a:pt x="9600" y="10500"/>
                  </a:cubicBezTo>
                  <a:cubicBezTo>
                    <a:pt x="9600" y="10500"/>
                    <a:pt x="9600" y="10500"/>
                    <a:pt x="9600" y="10500"/>
                  </a:cubicBezTo>
                  <a:cubicBezTo>
                    <a:pt x="9600" y="10800"/>
                    <a:pt x="9600" y="10800"/>
                    <a:pt x="9600" y="10800"/>
                  </a:cubicBezTo>
                  <a:cubicBezTo>
                    <a:pt x="9600" y="11100"/>
                    <a:pt x="9600" y="11100"/>
                    <a:pt x="9600" y="11100"/>
                  </a:cubicBezTo>
                  <a:cubicBezTo>
                    <a:pt x="9600" y="11100"/>
                    <a:pt x="9600" y="11100"/>
                    <a:pt x="9600" y="11100"/>
                  </a:cubicBezTo>
                  <a:cubicBezTo>
                    <a:pt x="10080" y="11400"/>
                    <a:pt x="10080" y="11400"/>
                    <a:pt x="10080" y="11400"/>
                  </a:cubicBezTo>
                  <a:cubicBezTo>
                    <a:pt x="9600" y="11400"/>
                    <a:pt x="9600" y="11400"/>
                    <a:pt x="9600" y="11400"/>
                  </a:cubicBezTo>
                  <a:cubicBezTo>
                    <a:pt x="9600" y="11400"/>
                    <a:pt x="9600" y="11400"/>
                    <a:pt x="9600" y="11400"/>
                  </a:cubicBezTo>
                  <a:cubicBezTo>
                    <a:pt x="10080" y="11700"/>
                    <a:pt x="10080" y="11700"/>
                    <a:pt x="10080" y="11700"/>
                  </a:cubicBezTo>
                  <a:cubicBezTo>
                    <a:pt x="10080" y="12000"/>
                    <a:pt x="10080" y="12000"/>
                    <a:pt x="10080" y="12000"/>
                  </a:cubicBezTo>
                  <a:cubicBezTo>
                    <a:pt x="9600" y="11700"/>
                    <a:pt x="9600" y="11700"/>
                    <a:pt x="9600" y="11700"/>
                  </a:cubicBezTo>
                  <a:cubicBezTo>
                    <a:pt x="9120" y="11700"/>
                    <a:pt x="9120" y="11700"/>
                    <a:pt x="9120" y="11700"/>
                  </a:cubicBezTo>
                  <a:cubicBezTo>
                    <a:pt x="8160" y="12000"/>
                    <a:pt x="8160" y="12000"/>
                    <a:pt x="8160" y="12000"/>
                  </a:cubicBezTo>
                  <a:cubicBezTo>
                    <a:pt x="8160" y="12000"/>
                    <a:pt x="8160" y="12000"/>
                    <a:pt x="8160" y="12000"/>
                  </a:cubicBezTo>
                  <a:cubicBezTo>
                    <a:pt x="8160" y="12300"/>
                    <a:pt x="8160" y="12300"/>
                    <a:pt x="8160" y="12300"/>
                  </a:cubicBezTo>
                  <a:cubicBezTo>
                    <a:pt x="8160" y="12600"/>
                    <a:pt x="8160" y="12600"/>
                    <a:pt x="8160" y="12600"/>
                  </a:cubicBezTo>
                  <a:cubicBezTo>
                    <a:pt x="7680" y="12600"/>
                    <a:pt x="7680" y="12600"/>
                    <a:pt x="7680" y="12600"/>
                  </a:cubicBezTo>
                  <a:cubicBezTo>
                    <a:pt x="7200" y="12900"/>
                    <a:pt x="7200" y="12900"/>
                    <a:pt x="7200" y="12900"/>
                  </a:cubicBezTo>
                  <a:cubicBezTo>
                    <a:pt x="7200" y="13200"/>
                    <a:pt x="7200" y="13200"/>
                    <a:pt x="720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200"/>
                    <a:pt x="6720" y="13200"/>
                    <a:pt x="6720" y="13200"/>
                  </a:cubicBezTo>
                  <a:cubicBezTo>
                    <a:pt x="6720" y="13500"/>
                    <a:pt x="6720" y="13500"/>
                    <a:pt x="6720" y="13500"/>
                  </a:cubicBezTo>
                  <a:cubicBezTo>
                    <a:pt x="6720" y="13800"/>
                    <a:pt x="6720" y="13800"/>
                    <a:pt x="6720" y="13800"/>
                  </a:cubicBezTo>
                  <a:cubicBezTo>
                    <a:pt x="6240" y="13800"/>
                    <a:pt x="6240" y="13800"/>
                    <a:pt x="6240" y="13800"/>
                  </a:cubicBezTo>
                  <a:cubicBezTo>
                    <a:pt x="5760" y="13800"/>
                    <a:pt x="5760" y="13800"/>
                    <a:pt x="5760" y="13800"/>
                  </a:cubicBezTo>
                  <a:cubicBezTo>
                    <a:pt x="6240" y="14100"/>
                    <a:pt x="6240" y="14100"/>
                    <a:pt x="6240" y="14100"/>
                  </a:cubicBezTo>
                  <a:cubicBezTo>
                    <a:pt x="6240" y="14400"/>
                    <a:pt x="6240" y="14400"/>
                    <a:pt x="6240" y="14400"/>
                  </a:cubicBezTo>
                  <a:cubicBezTo>
                    <a:pt x="5760" y="14100"/>
                    <a:pt x="5760" y="14100"/>
                    <a:pt x="5760" y="14100"/>
                  </a:cubicBezTo>
                  <a:cubicBezTo>
                    <a:pt x="5760" y="14100"/>
                    <a:pt x="5760" y="14100"/>
                    <a:pt x="5760" y="14100"/>
                  </a:cubicBezTo>
                  <a:cubicBezTo>
                    <a:pt x="5280" y="14100"/>
                    <a:pt x="5280" y="14100"/>
                    <a:pt x="5280" y="14100"/>
                  </a:cubicBezTo>
                  <a:cubicBezTo>
                    <a:pt x="5280" y="14400"/>
                    <a:pt x="5280" y="14400"/>
                    <a:pt x="5280" y="14400"/>
                  </a:cubicBezTo>
                  <a:cubicBezTo>
                    <a:pt x="5280" y="14400"/>
                    <a:pt x="5280" y="14400"/>
                    <a:pt x="5280" y="14400"/>
                  </a:cubicBezTo>
                  <a:cubicBezTo>
                    <a:pt x="4800" y="14400"/>
                    <a:pt x="4800" y="14400"/>
                    <a:pt x="4800" y="14400"/>
                  </a:cubicBezTo>
                  <a:cubicBezTo>
                    <a:pt x="4800" y="14700"/>
                    <a:pt x="4800" y="14700"/>
                    <a:pt x="4800" y="14700"/>
                  </a:cubicBezTo>
                  <a:cubicBezTo>
                    <a:pt x="5280" y="14700"/>
                    <a:pt x="5280" y="14700"/>
                    <a:pt x="5280" y="14700"/>
                  </a:cubicBezTo>
                  <a:cubicBezTo>
                    <a:pt x="5280" y="14700"/>
                    <a:pt x="5280" y="14700"/>
                    <a:pt x="5280" y="14700"/>
                  </a:cubicBezTo>
                  <a:cubicBezTo>
                    <a:pt x="4800" y="15000"/>
                    <a:pt x="4800" y="15000"/>
                    <a:pt x="4800" y="15000"/>
                  </a:cubicBezTo>
                  <a:cubicBezTo>
                    <a:pt x="4800" y="15000"/>
                    <a:pt x="4800" y="15000"/>
                    <a:pt x="4800" y="15000"/>
                  </a:cubicBezTo>
                  <a:cubicBezTo>
                    <a:pt x="4320" y="15300"/>
                    <a:pt x="4320" y="15300"/>
                    <a:pt x="4320" y="15300"/>
                  </a:cubicBezTo>
                  <a:cubicBezTo>
                    <a:pt x="4320" y="15300"/>
                    <a:pt x="4320" y="15300"/>
                    <a:pt x="4320" y="15300"/>
                  </a:cubicBezTo>
                  <a:cubicBezTo>
                    <a:pt x="4320" y="15000"/>
                    <a:pt x="4320" y="15000"/>
                    <a:pt x="4320" y="15000"/>
                  </a:cubicBezTo>
                  <a:cubicBezTo>
                    <a:pt x="3840" y="15000"/>
                    <a:pt x="3840" y="15000"/>
                    <a:pt x="3840" y="150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840" y="15300"/>
                    <a:pt x="3840" y="15300"/>
                    <a:pt x="3840" y="15300"/>
                  </a:cubicBezTo>
                  <a:cubicBezTo>
                    <a:pt x="3360" y="15300"/>
                    <a:pt x="3360" y="15300"/>
                    <a:pt x="3360" y="15300"/>
                  </a:cubicBezTo>
                  <a:cubicBezTo>
                    <a:pt x="3840" y="15600"/>
                    <a:pt x="3840" y="15600"/>
                    <a:pt x="3840" y="15600"/>
                  </a:cubicBezTo>
                  <a:cubicBezTo>
                    <a:pt x="3360" y="15900"/>
                    <a:pt x="3360" y="15900"/>
                    <a:pt x="3360" y="15900"/>
                  </a:cubicBezTo>
                  <a:cubicBezTo>
                    <a:pt x="3360" y="15900"/>
                    <a:pt x="3360" y="15900"/>
                    <a:pt x="3360" y="15900"/>
                  </a:cubicBezTo>
                  <a:cubicBezTo>
                    <a:pt x="2880" y="16200"/>
                    <a:pt x="2880" y="16200"/>
                    <a:pt x="2880" y="162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500"/>
                    <a:pt x="3360" y="16500"/>
                    <a:pt x="3360" y="16500"/>
                  </a:cubicBezTo>
                  <a:cubicBezTo>
                    <a:pt x="3360" y="16800"/>
                    <a:pt x="3360" y="16800"/>
                    <a:pt x="3360" y="16800"/>
                  </a:cubicBezTo>
                  <a:cubicBezTo>
                    <a:pt x="3360" y="16800"/>
                    <a:pt x="3360" y="16800"/>
                    <a:pt x="3360" y="16800"/>
                  </a:cubicBezTo>
                  <a:cubicBezTo>
                    <a:pt x="3840" y="16800"/>
                    <a:pt x="3840" y="16800"/>
                    <a:pt x="3840" y="16800"/>
                  </a:cubicBezTo>
                  <a:cubicBezTo>
                    <a:pt x="3840" y="17100"/>
                    <a:pt x="3840" y="17100"/>
                    <a:pt x="3840" y="17100"/>
                  </a:cubicBezTo>
                  <a:cubicBezTo>
                    <a:pt x="3360" y="17100"/>
                    <a:pt x="3360" y="17100"/>
                    <a:pt x="3360" y="17100"/>
                  </a:cubicBezTo>
                  <a:cubicBezTo>
                    <a:pt x="3840" y="17400"/>
                    <a:pt x="3840" y="17400"/>
                    <a:pt x="3840" y="17400"/>
                  </a:cubicBezTo>
                  <a:cubicBezTo>
                    <a:pt x="3840" y="17700"/>
                    <a:pt x="3840" y="17700"/>
                    <a:pt x="3840" y="17700"/>
                  </a:cubicBezTo>
                  <a:cubicBezTo>
                    <a:pt x="3840" y="18000"/>
                    <a:pt x="3840" y="18000"/>
                    <a:pt x="3840" y="18000"/>
                  </a:cubicBezTo>
                  <a:cubicBezTo>
                    <a:pt x="4320" y="18000"/>
                    <a:pt x="4320" y="18000"/>
                    <a:pt x="4320" y="18000"/>
                  </a:cubicBezTo>
                  <a:cubicBezTo>
                    <a:pt x="4320" y="18300"/>
                    <a:pt x="4320" y="18300"/>
                    <a:pt x="4320" y="18300"/>
                  </a:cubicBezTo>
                  <a:cubicBezTo>
                    <a:pt x="4320" y="18600"/>
                    <a:pt x="4320" y="18600"/>
                    <a:pt x="4320" y="18600"/>
                  </a:cubicBezTo>
                  <a:cubicBezTo>
                    <a:pt x="4320" y="18600"/>
                    <a:pt x="4320" y="18600"/>
                    <a:pt x="4320" y="18600"/>
                  </a:cubicBezTo>
                  <a:cubicBezTo>
                    <a:pt x="4320" y="18900"/>
                    <a:pt x="4320" y="18900"/>
                    <a:pt x="4320" y="18900"/>
                  </a:cubicBezTo>
                  <a:cubicBezTo>
                    <a:pt x="3840" y="19200"/>
                    <a:pt x="3840" y="19200"/>
                    <a:pt x="3840" y="19200"/>
                  </a:cubicBezTo>
                  <a:cubicBezTo>
                    <a:pt x="3840" y="19500"/>
                    <a:pt x="3840" y="19500"/>
                    <a:pt x="3840" y="19500"/>
                  </a:cubicBezTo>
                  <a:cubicBezTo>
                    <a:pt x="4320" y="19800"/>
                    <a:pt x="4320" y="19800"/>
                    <a:pt x="4320" y="19800"/>
                  </a:cubicBezTo>
                  <a:cubicBezTo>
                    <a:pt x="3840" y="20100"/>
                    <a:pt x="3840" y="20100"/>
                    <a:pt x="3840" y="20100"/>
                  </a:cubicBezTo>
                  <a:cubicBezTo>
                    <a:pt x="3840" y="20100"/>
                    <a:pt x="3840" y="20100"/>
                    <a:pt x="3840" y="20100"/>
                  </a:cubicBezTo>
                  <a:cubicBezTo>
                    <a:pt x="4320" y="20400"/>
                    <a:pt x="4320" y="20400"/>
                    <a:pt x="4320" y="20400"/>
                  </a:cubicBezTo>
                  <a:cubicBezTo>
                    <a:pt x="4800" y="20100"/>
                    <a:pt x="4800" y="20100"/>
                    <a:pt x="4800" y="20100"/>
                  </a:cubicBezTo>
                  <a:cubicBezTo>
                    <a:pt x="4800" y="20400"/>
                    <a:pt x="4800" y="20400"/>
                    <a:pt x="4800" y="20400"/>
                  </a:cubicBezTo>
                  <a:cubicBezTo>
                    <a:pt x="5280" y="20100"/>
                    <a:pt x="5280" y="20100"/>
                    <a:pt x="5280" y="20100"/>
                  </a:cubicBezTo>
                  <a:cubicBezTo>
                    <a:pt x="5760" y="20400"/>
                    <a:pt x="5760" y="20400"/>
                    <a:pt x="5760" y="20400"/>
                  </a:cubicBezTo>
                  <a:cubicBezTo>
                    <a:pt x="5760" y="20400"/>
                    <a:pt x="5760" y="20400"/>
                    <a:pt x="5760" y="20400"/>
                  </a:cubicBezTo>
                  <a:cubicBezTo>
                    <a:pt x="6240" y="20400"/>
                    <a:pt x="6240" y="20400"/>
                    <a:pt x="6240" y="20400"/>
                  </a:cubicBezTo>
                  <a:cubicBezTo>
                    <a:pt x="6720" y="20400"/>
                    <a:pt x="6720" y="20400"/>
                    <a:pt x="6720" y="20400"/>
                  </a:cubicBezTo>
                  <a:cubicBezTo>
                    <a:pt x="6720" y="20400"/>
                    <a:pt x="6720" y="20400"/>
                    <a:pt x="6720" y="20400"/>
                  </a:cubicBezTo>
                  <a:cubicBezTo>
                    <a:pt x="6720" y="20700"/>
                    <a:pt x="6720" y="20700"/>
                    <a:pt x="6720" y="20700"/>
                  </a:cubicBezTo>
                  <a:cubicBezTo>
                    <a:pt x="7200" y="20700"/>
                    <a:pt x="7200" y="20700"/>
                    <a:pt x="7200" y="20700"/>
                  </a:cubicBezTo>
                  <a:cubicBezTo>
                    <a:pt x="7680" y="20400"/>
                    <a:pt x="7680" y="20400"/>
                    <a:pt x="7680" y="20400"/>
                  </a:cubicBezTo>
                  <a:cubicBezTo>
                    <a:pt x="7680" y="20700"/>
                    <a:pt x="7680" y="20700"/>
                    <a:pt x="7680" y="20700"/>
                  </a:cubicBezTo>
                  <a:cubicBezTo>
                    <a:pt x="7200" y="21000"/>
                    <a:pt x="7200" y="21000"/>
                    <a:pt x="7200" y="21000"/>
                  </a:cubicBezTo>
                  <a:cubicBezTo>
                    <a:pt x="7680" y="21300"/>
                    <a:pt x="7680" y="21300"/>
                    <a:pt x="7680" y="213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7680" y="21600"/>
                    <a:pt x="7680" y="21600"/>
                    <a:pt x="7680" y="21600"/>
                  </a:cubicBezTo>
                  <a:cubicBezTo>
                    <a:pt x="8160" y="21600"/>
                    <a:pt x="8160" y="21600"/>
                    <a:pt x="8160" y="216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8160" y="21300"/>
                    <a:pt x="8160" y="21300"/>
                    <a:pt x="8160" y="213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8640" y="21300"/>
                    <a:pt x="8640" y="21300"/>
                    <a:pt x="8640" y="21300"/>
                  </a:cubicBezTo>
                  <a:cubicBezTo>
                    <a:pt x="9120" y="21300"/>
                    <a:pt x="9120" y="21300"/>
                    <a:pt x="9120" y="21300"/>
                  </a:cubicBezTo>
                  <a:cubicBezTo>
                    <a:pt x="9600" y="21000"/>
                    <a:pt x="9600" y="21000"/>
                    <a:pt x="9600" y="21000"/>
                  </a:cubicBezTo>
                  <a:cubicBezTo>
                    <a:pt x="10080" y="21000"/>
                    <a:pt x="10080" y="21000"/>
                    <a:pt x="10080" y="21000"/>
                  </a:cubicBezTo>
                  <a:cubicBezTo>
                    <a:pt x="11040" y="20700"/>
                    <a:pt x="11040" y="20700"/>
                    <a:pt x="11040" y="20700"/>
                  </a:cubicBezTo>
                  <a:cubicBezTo>
                    <a:pt x="11040" y="20700"/>
                    <a:pt x="11040" y="20700"/>
                    <a:pt x="11040" y="20700"/>
                  </a:cubicBezTo>
                  <a:cubicBezTo>
                    <a:pt x="11520" y="20700"/>
                    <a:pt x="11520" y="20700"/>
                    <a:pt x="11520" y="20700"/>
                  </a:cubicBezTo>
                  <a:cubicBezTo>
                    <a:pt x="12000" y="20700"/>
                    <a:pt x="12000" y="20700"/>
                    <a:pt x="12000" y="207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480" y="20700"/>
                    <a:pt x="12480" y="20700"/>
                    <a:pt x="12480" y="20700"/>
                  </a:cubicBezTo>
                  <a:cubicBezTo>
                    <a:pt x="12480" y="20700"/>
                    <a:pt x="12480" y="20700"/>
                    <a:pt x="12480" y="207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960" y="20400"/>
                    <a:pt x="12960" y="20400"/>
                    <a:pt x="12960" y="20400"/>
                  </a:cubicBezTo>
                  <a:cubicBezTo>
                    <a:pt x="12480" y="20400"/>
                    <a:pt x="12480" y="20400"/>
                    <a:pt x="12480" y="20400"/>
                  </a:cubicBezTo>
                  <a:cubicBezTo>
                    <a:pt x="12960" y="20100"/>
                    <a:pt x="12960" y="20100"/>
                    <a:pt x="12960" y="20100"/>
                  </a:cubicBezTo>
                  <a:cubicBezTo>
                    <a:pt x="12960" y="20400"/>
                    <a:pt x="12960" y="20400"/>
                    <a:pt x="12960" y="20400"/>
                  </a:cubicBezTo>
                  <a:cubicBezTo>
                    <a:pt x="13440" y="20400"/>
                    <a:pt x="13440" y="20400"/>
                    <a:pt x="13440" y="20400"/>
                  </a:cubicBezTo>
                  <a:cubicBezTo>
                    <a:pt x="13440" y="20100"/>
                    <a:pt x="13440" y="20100"/>
                    <a:pt x="13440" y="20100"/>
                  </a:cubicBezTo>
                  <a:cubicBezTo>
                    <a:pt x="13440" y="20400"/>
                    <a:pt x="13440" y="20400"/>
                    <a:pt x="13440" y="20400"/>
                  </a:cubicBezTo>
                  <a:cubicBezTo>
                    <a:pt x="13920" y="20400"/>
                    <a:pt x="13920" y="20400"/>
                    <a:pt x="13920" y="20400"/>
                  </a:cubicBezTo>
                  <a:cubicBezTo>
                    <a:pt x="13920" y="20400"/>
                    <a:pt x="13920" y="20400"/>
                    <a:pt x="1392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400" y="20400"/>
                    <a:pt x="14400" y="20400"/>
                    <a:pt x="14400" y="20400"/>
                  </a:cubicBezTo>
                  <a:cubicBezTo>
                    <a:pt x="14880" y="20100"/>
                    <a:pt x="14880" y="20100"/>
                    <a:pt x="14880" y="20100"/>
                  </a:cubicBezTo>
                  <a:cubicBezTo>
                    <a:pt x="15360" y="20400"/>
                    <a:pt x="15360" y="20400"/>
                    <a:pt x="15360" y="20400"/>
                  </a:cubicBezTo>
                  <a:cubicBezTo>
                    <a:pt x="15840" y="20400"/>
                    <a:pt x="15840" y="20400"/>
                    <a:pt x="15840" y="204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5840" y="20100"/>
                    <a:pt x="15840" y="20100"/>
                    <a:pt x="15840" y="201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6320" y="20100"/>
                    <a:pt x="16320" y="20100"/>
                    <a:pt x="16320" y="20100"/>
                  </a:cubicBezTo>
                  <a:cubicBezTo>
                    <a:pt x="16320" y="20400"/>
                    <a:pt x="16320" y="20400"/>
                    <a:pt x="16320" y="20400"/>
                  </a:cubicBezTo>
                  <a:cubicBezTo>
                    <a:pt x="16800" y="20400"/>
                    <a:pt x="16800" y="20400"/>
                    <a:pt x="16800" y="20400"/>
                  </a:cubicBezTo>
                  <a:cubicBezTo>
                    <a:pt x="16800" y="20400"/>
                    <a:pt x="16800" y="20100"/>
                    <a:pt x="17280" y="20100"/>
                  </a:cubicBezTo>
                  <a:close/>
                  <a:moveTo>
                    <a:pt x="9120" y="11400"/>
                  </a:moveTo>
                  <a:cubicBezTo>
                    <a:pt x="9120" y="11400"/>
                    <a:pt x="9120" y="11400"/>
                    <a:pt x="9120" y="11400"/>
                  </a:cubicBezTo>
                  <a:cubicBezTo>
                    <a:pt x="8640" y="11400"/>
                    <a:pt x="8640" y="11400"/>
                    <a:pt x="8640" y="11400"/>
                  </a:cubicBezTo>
                  <a:cubicBezTo>
                    <a:pt x="8160" y="11100"/>
                    <a:pt x="8160" y="11100"/>
                    <a:pt x="8160" y="11100"/>
                  </a:cubicBezTo>
                  <a:cubicBezTo>
                    <a:pt x="8640" y="11100"/>
                    <a:pt x="8640" y="11100"/>
                    <a:pt x="864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100"/>
                    <a:pt x="9120" y="11100"/>
                    <a:pt x="9120" y="11100"/>
                  </a:cubicBezTo>
                  <a:cubicBezTo>
                    <a:pt x="9120" y="11400"/>
                    <a:pt x="9120" y="11400"/>
                    <a:pt x="9120" y="11400"/>
                  </a:cubicBezTo>
                  <a:close/>
                  <a:moveTo>
                    <a:pt x="3360" y="14700"/>
                  </a:moveTo>
                  <a:cubicBezTo>
                    <a:pt x="3360" y="14700"/>
                    <a:pt x="3360" y="14700"/>
                    <a:pt x="3360" y="14700"/>
                  </a:cubicBezTo>
                  <a:cubicBezTo>
                    <a:pt x="3360" y="14700"/>
                    <a:pt x="3360" y="14700"/>
                    <a:pt x="3360" y="147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4700"/>
                    <a:pt x="3360" y="14700"/>
                    <a:pt x="3360" y="14700"/>
                  </a:cubicBezTo>
                  <a:close/>
                  <a:moveTo>
                    <a:pt x="2880" y="15000"/>
                  </a:move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5000"/>
                    <a:pt x="3360" y="15000"/>
                    <a:pt x="3360" y="15000"/>
                  </a:cubicBezTo>
                  <a:cubicBezTo>
                    <a:pt x="3360" y="15300"/>
                    <a:pt x="3360" y="15300"/>
                    <a:pt x="3360" y="15300"/>
                  </a:cubicBezTo>
                  <a:cubicBezTo>
                    <a:pt x="2880" y="15300"/>
                    <a:pt x="2880" y="15300"/>
                    <a:pt x="2880" y="15300"/>
                  </a:cubicBezTo>
                  <a:cubicBezTo>
                    <a:pt x="2880" y="15000"/>
                    <a:pt x="2880" y="15000"/>
                    <a:pt x="2880" y="15000"/>
                  </a:cubicBezTo>
                  <a:cubicBezTo>
                    <a:pt x="2880" y="15000"/>
                    <a:pt x="2880" y="15000"/>
                    <a:pt x="2880" y="15000"/>
                  </a:cubicBezTo>
                  <a:close/>
                  <a:moveTo>
                    <a:pt x="7200" y="21300"/>
                  </a:moveTo>
                  <a:cubicBezTo>
                    <a:pt x="7680" y="21300"/>
                    <a:pt x="7680" y="21300"/>
                    <a:pt x="7680" y="21300"/>
                  </a:cubicBezTo>
                  <a:cubicBezTo>
                    <a:pt x="7200" y="21600"/>
                    <a:pt x="7200" y="21600"/>
                    <a:pt x="7200" y="21600"/>
                  </a:cubicBezTo>
                  <a:cubicBezTo>
                    <a:pt x="7200" y="21300"/>
                    <a:pt x="7200" y="21300"/>
                    <a:pt x="7200" y="21300"/>
                  </a:cubicBezTo>
                  <a:cubicBezTo>
                    <a:pt x="7200" y="21300"/>
                    <a:pt x="7200" y="21300"/>
                    <a:pt x="7200" y="21300"/>
                  </a:cubicBezTo>
                  <a:cubicBezTo>
                    <a:pt x="7200" y="21300"/>
                    <a:pt x="7200" y="21300"/>
                    <a:pt x="7200" y="21300"/>
                  </a:cubicBezTo>
                  <a:close/>
                  <a:moveTo>
                    <a:pt x="6720" y="21000"/>
                  </a:moveTo>
                  <a:cubicBezTo>
                    <a:pt x="6720" y="21000"/>
                    <a:pt x="6720" y="21300"/>
                    <a:pt x="6720" y="21300"/>
                  </a:cubicBezTo>
                  <a:cubicBezTo>
                    <a:pt x="6720" y="21300"/>
                    <a:pt x="6720" y="21300"/>
                    <a:pt x="6720" y="21300"/>
                  </a:cubicBezTo>
                  <a:cubicBezTo>
                    <a:pt x="6720" y="21000"/>
                    <a:pt x="6720" y="21000"/>
                    <a:pt x="6720" y="21000"/>
                  </a:cubicBezTo>
                  <a:close/>
                  <a:moveTo>
                    <a:pt x="5760" y="20700"/>
                  </a:moveTo>
                  <a:cubicBezTo>
                    <a:pt x="6720" y="20700"/>
                    <a:pt x="6720" y="20700"/>
                    <a:pt x="6720" y="20700"/>
                  </a:cubicBezTo>
                  <a:cubicBezTo>
                    <a:pt x="6720" y="20700"/>
                    <a:pt x="6720" y="20700"/>
                    <a:pt x="6720" y="20700"/>
                  </a:cubicBezTo>
                  <a:cubicBezTo>
                    <a:pt x="6240" y="21000"/>
                    <a:pt x="6240" y="21000"/>
                    <a:pt x="6240" y="21000"/>
                  </a:cubicBezTo>
                  <a:cubicBezTo>
                    <a:pt x="5760" y="21000"/>
                    <a:pt x="5760" y="21000"/>
                    <a:pt x="5760" y="21000"/>
                  </a:cubicBezTo>
                  <a:cubicBezTo>
                    <a:pt x="5760" y="20700"/>
                    <a:pt x="5760" y="20700"/>
                    <a:pt x="5760" y="20700"/>
                  </a:cubicBezTo>
                  <a:close/>
                  <a:moveTo>
                    <a:pt x="5280" y="20400"/>
                  </a:moveTo>
                  <a:cubicBezTo>
                    <a:pt x="5280" y="20700"/>
                    <a:pt x="5280" y="20700"/>
                    <a:pt x="5280" y="20700"/>
                  </a:cubicBezTo>
                  <a:cubicBezTo>
                    <a:pt x="5280" y="20700"/>
                    <a:pt x="5280" y="20700"/>
                    <a:pt x="5280" y="20700"/>
                  </a:cubicBezTo>
                  <a:cubicBezTo>
                    <a:pt x="5280" y="20400"/>
                    <a:pt x="5280" y="20400"/>
                    <a:pt x="5280" y="20400"/>
                  </a:cubicBezTo>
                  <a:cubicBezTo>
                    <a:pt x="5280" y="20400"/>
                    <a:pt x="5280" y="20400"/>
                    <a:pt x="5280" y="20400"/>
                  </a:cubicBezTo>
                  <a:close/>
                  <a:moveTo>
                    <a:pt x="4320" y="20400"/>
                  </a:moveTo>
                  <a:cubicBezTo>
                    <a:pt x="4320" y="20400"/>
                    <a:pt x="4320" y="20400"/>
                    <a:pt x="4320" y="20400"/>
                  </a:cubicBezTo>
                  <a:cubicBezTo>
                    <a:pt x="4320" y="20400"/>
                    <a:pt x="4320" y="20400"/>
                    <a:pt x="4320" y="20400"/>
                  </a:cubicBezTo>
                  <a:cubicBezTo>
                    <a:pt x="4320" y="20400"/>
                    <a:pt x="4320" y="20400"/>
                    <a:pt x="4320" y="20400"/>
                  </a:cubicBezTo>
                  <a:close/>
                  <a:moveTo>
                    <a:pt x="1440" y="20700"/>
                  </a:moveTo>
                  <a:cubicBezTo>
                    <a:pt x="1920" y="21000"/>
                    <a:pt x="1920" y="21000"/>
                    <a:pt x="1920" y="21000"/>
                  </a:cubicBezTo>
                  <a:cubicBezTo>
                    <a:pt x="1920" y="20700"/>
                    <a:pt x="1920" y="20700"/>
                    <a:pt x="1920" y="20700"/>
                  </a:cubicBezTo>
                  <a:cubicBezTo>
                    <a:pt x="1440" y="20700"/>
                    <a:pt x="1440" y="20700"/>
                    <a:pt x="1440" y="20700"/>
                  </a:cubicBezTo>
                  <a:cubicBezTo>
                    <a:pt x="1440" y="20400"/>
                    <a:pt x="1440" y="20400"/>
                    <a:pt x="1440" y="20400"/>
                  </a:cubicBezTo>
                  <a:cubicBezTo>
                    <a:pt x="1920" y="20400"/>
                    <a:pt x="1920" y="20400"/>
                    <a:pt x="1920" y="20400"/>
                  </a:cubicBezTo>
                  <a:cubicBezTo>
                    <a:pt x="2400" y="20700"/>
                    <a:pt x="2400" y="20700"/>
                    <a:pt x="2400" y="207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1920" y="21000"/>
                    <a:pt x="1920" y="21000"/>
                    <a:pt x="1920" y="21000"/>
                  </a:cubicBezTo>
                  <a:cubicBezTo>
                    <a:pt x="2400" y="21300"/>
                    <a:pt x="2400" y="21300"/>
                    <a:pt x="2400" y="21300"/>
                  </a:cubicBezTo>
                  <a:cubicBezTo>
                    <a:pt x="2400" y="21000"/>
                    <a:pt x="2400" y="21000"/>
                    <a:pt x="2400" y="21000"/>
                  </a:cubicBezTo>
                  <a:cubicBezTo>
                    <a:pt x="2880" y="21300"/>
                    <a:pt x="2880" y="21300"/>
                    <a:pt x="2880" y="21300"/>
                  </a:cubicBezTo>
                  <a:cubicBezTo>
                    <a:pt x="2400" y="21300"/>
                    <a:pt x="2400" y="21300"/>
                    <a:pt x="2400" y="21300"/>
                  </a:cubicBezTo>
                  <a:cubicBezTo>
                    <a:pt x="1920" y="21300"/>
                    <a:pt x="1920" y="21300"/>
                    <a:pt x="1920" y="21300"/>
                  </a:cubicBezTo>
                  <a:cubicBezTo>
                    <a:pt x="1440" y="21300"/>
                    <a:pt x="1440" y="21300"/>
                    <a:pt x="1440" y="21300"/>
                  </a:cubicBezTo>
                  <a:cubicBezTo>
                    <a:pt x="1440" y="21000"/>
                    <a:pt x="1440" y="21000"/>
                    <a:pt x="1440" y="21000"/>
                  </a:cubicBezTo>
                  <a:cubicBezTo>
                    <a:pt x="960" y="21000"/>
                    <a:pt x="960" y="21000"/>
                    <a:pt x="960" y="21000"/>
                  </a:cubicBezTo>
                  <a:lnTo>
                    <a:pt x="1440" y="20700"/>
                  </a:lnTo>
                  <a:close/>
                  <a:moveTo>
                    <a:pt x="1440" y="207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25" name="AutoShape 39"/>
            <p:cNvSpPr>
              <a:spLocks/>
            </p:cNvSpPr>
            <p:nvPr/>
          </p:nvSpPr>
          <p:spPr bwMode="auto">
            <a:xfrm>
              <a:off x="7636" y="2145"/>
              <a:ext cx="216" cy="127"/>
            </a:xfrm>
            <a:custGeom>
              <a:avLst/>
              <a:gdLst>
                <a:gd name="T0" fmla="*/ 216 w 21600"/>
                <a:gd name="T1" fmla="*/ 120 h 21600"/>
                <a:gd name="T2" fmla="*/ 216 w 21600"/>
                <a:gd name="T3" fmla="*/ 110 h 21600"/>
                <a:gd name="T4" fmla="*/ 198 w 21600"/>
                <a:gd name="T5" fmla="*/ 72 h 21600"/>
                <a:gd name="T6" fmla="*/ 208 w 21600"/>
                <a:gd name="T7" fmla="*/ 35 h 21600"/>
                <a:gd name="T8" fmla="*/ 216 w 21600"/>
                <a:gd name="T9" fmla="*/ 17 h 21600"/>
                <a:gd name="T10" fmla="*/ 216 w 21600"/>
                <a:gd name="T11" fmla="*/ 17 h 21600"/>
                <a:gd name="T12" fmla="*/ 160 w 21600"/>
                <a:gd name="T13" fmla="*/ 7 h 21600"/>
                <a:gd name="T14" fmla="*/ 142 w 21600"/>
                <a:gd name="T15" fmla="*/ 0 h 21600"/>
                <a:gd name="T16" fmla="*/ 122 w 21600"/>
                <a:gd name="T17" fmla="*/ 0 h 21600"/>
                <a:gd name="T18" fmla="*/ 114 w 21600"/>
                <a:gd name="T19" fmla="*/ 17 h 21600"/>
                <a:gd name="T20" fmla="*/ 94 w 21600"/>
                <a:gd name="T21" fmla="*/ 7 h 21600"/>
                <a:gd name="T22" fmla="*/ 66 w 21600"/>
                <a:gd name="T23" fmla="*/ 17 h 21600"/>
                <a:gd name="T24" fmla="*/ 48 w 21600"/>
                <a:gd name="T25" fmla="*/ 35 h 21600"/>
                <a:gd name="T26" fmla="*/ 66 w 21600"/>
                <a:gd name="T27" fmla="*/ 55 h 21600"/>
                <a:gd name="T28" fmla="*/ 58 w 21600"/>
                <a:gd name="T29" fmla="*/ 65 h 21600"/>
                <a:gd name="T30" fmla="*/ 66 w 21600"/>
                <a:gd name="T31" fmla="*/ 82 h 21600"/>
                <a:gd name="T32" fmla="*/ 86 w 21600"/>
                <a:gd name="T33" fmla="*/ 92 h 21600"/>
                <a:gd name="T34" fmla="*/ 94 w 21600"/>
                <a:gd name="T35" fmla="*/ 72 h 21600"/>
                <a:gd name="T36" fmla="*/ 86 w 21600"/>
                <a:gd name="T37" fmla="*/ 100 h 21600"/>
                <a:gd name="T38" fmla="*/ 94 w 21600"/>
                <a:gd name="T39" fmla="*/ 100 h 21600"/>
                <a:gd name="T40" fmla="*/ 114 w 21600"/>
                <a:gd name="T41" fmla="*/ 92 h 21600"/>
                <a:gd name="T42" fmla="*/ 132 w 21600"/>
                <a:gd name="T43" fmla="*/ 100 h 21600"/>
                <a:gd name="T44" fmla="*/ 142 w 21600"/>
                <a:gd name="T45" fmla="*/ 100 h 21600"/>
                <a:gd name="T46" fmla="*/ 160 w 21600"/>
                <a:gd name="T47" fmla="*/ 110 h 21600"/>
                <a:gd name="T48" fmla="*/ 170 w 21600"/>
                <a:gd name="T49" fmla="*/ 127 h 21600"/>
                <a:gd name="T50" fmla="*/ 38 w 21600"/>
                <a:gd name="T51" fmla="*/ 45 h 21600"/>
                <a:gd name="T52" fmla="*/ 38 w 21600"/>
                <a:gd name="T53" fmla="*/ 45 h 21600"/>
                <a:gd name="T54" fmla="*/ 20 w 21600"/>
                <a:gd name="T55" fmla="*/ 55 h 21600"/>
                <a:gd name="T56" fmla="*/ 10 w 21600"/>
                <a:gd name="T57" fmla="*/ 45 h 21600"/>
                <a:gd name="T58" fmla="*/ 38 w 21600"/>
                <a:gd name="T59" fmla="*/ 55 h 21600"/>
                <a:gd name="T60" fmla="*/ 20 w 21600"/>
                <a:gd name="T61" fmla="*/ 65 h 21600"/>
                <a:gd name="T62" fmla="*/ 48 w 21600"/>
                <a:gd name="T63" fmla="*/ 65 h 21600"/>
                <a:gd name="T64" fmla="*/ 48 w 21600"/>
                <a:gd name="T65" fmla="*/ 72 h 21600"/>
                <a:gd name="T66" fmla="*/ 0 w 21600"/>
                <a:gd name="T67" fmla="*/ 110 h 21600"/>
                <a:gd name="T68" fmla="*/ 20 w 21600"/>
                <a:gd name="T69" fmla="*/ 92 h 21600"/>
                <a:gd name="T70" fmla="*/ 38 w 21600"/>
                <a:gd name="T71" fmla="*/ 82 h 21600"/>
                <a:gd name="T72" fmla="*/ 48 w 21600"/>
                <a:gd name="T73" fmla="*/ 72 h 21600"/>
                <a:gd name="T74" fmla="*/ 38 w 21600"/>
                <a:gd name="T75" fmla="*/ 65 h 21600"/>
                <a:gd name="T76" fmla="*/ 10 w 21600"/>
                <a:gd name="T77" fmla="*/ 72 h 21600"/>
                <a:gd name="T78" fmla="*/ 0 w 21600"/>
                <a:gd name="T79" fmla="*/ 92 h 21600"/>
                <a:gd name="T80" fmla="*/ 10 w 21600"/>
                <a:gd name="T81" fmla="*/ 100 h 21600"/>
                <a:gd name="T82" fmla="*/ 0 w 21600"/>
                <a:gd name="T83" fmla="*/ 110 h 21600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1600" h="21600">
                  <a:moveTo>
                    <a:pt x="20838" y="21600"/>
                  </a:moveTo>
                  <a:lnTo>
                    <a:pt x="21600" y="20329"/>
                  </a:lnTo>
                  <a:lnTo>
                    <a:pt x="20838" y="18635"/>
                  </a:lnTo>
                  <a:lnTo>
                    <a:pt x="21600" y="18635"/>
                  </a:lnTo>
                  <a:lnTo>
                    <a:pt x="21600" y="16941"/>
                  </a:lnTo>
                  <a:lnTo>
                    <a:pt x="19821" y="12282"/>
                  </a:lnTo>
                  <a:lnTo>
                    <a:pt x="19821" y="7624"/>
                  </a:lnTo>
                  <a:lnTo>
                    <a:pt x="20838" y="5929"/>
                  </a:lnTo>
                  <a:lnTo>
                    <a:pt x="20838" y="4659"/>
                  </a:lnTo>
                  <a:lnTo>
                    <a:pt x="21600" y="2965"/>
                  </a:lnTo>
                  <a:lnTo>
                    <a:pt x="21600" y="1271"/>
                  </a:lnTo>
                  <a:lnTo>
                    <a:pt x="21600" y="2965"/>
                  </a:lnTo>
                  <a:lnTo>
                    <a:pt x="18042" y="2965"/>
                  </a:lnTo>
                  <a:lnTo>
                    <a:pt x="16009" y="1271"/>
                  </a:lnTo>
                  <a:lnTo>
                    <a:pt x="15247" y="1271"/>
                  </a:lnTo>
                  <a:lnTo>
                    <a:pt x="14231" y="0"/>
                  </a:lnTo>
                  <a:lnTo>
                    <a:pt x="13214" y="1271"/>
                  </a:lnTo>
                  <a:lnTo>
                    <a:pt x="12198" y="0"/>
                  </a:lnTo>
                  <a:lnTo>
                    <a:pt x="12198" y="1271"/>
                  </a:lnTo>
                  <a:lnTo>
                    <a:pt x="11435" y="2965"/>
                  </a:lnTo>
                  <a:lnTo>
                    <a:pt x="11435" y="1271"/>
                  </a:lnTo>
                  <a:lnTo>
                    <a:pt x="9402" y="1271"/>
                  </a:lnTo>
                  <a:lnTo>
                    <a:pt x="9402" y="2965"/>
                  </a:lnTo>
                  <a:lnTo>
                    <a:pt x="6607" y="2965"/>
                  </a:lnTo>
                  <a:lnTo>
                    <a:pt x="5845" y="4659"/>
                  </a:lnTo>
                  <a:lnTo>
                    <a:pt x="4828" y="5929"/>
                  </a:lnTo>
                  <a:lnTo>
                    <a:pt x="5845" y="9318"/>
                  </a:lnTo>
                  <a:lnTo>
                    <a:pt x="6607" y="9318"/>
                  </a:lnTo>
                  <a:lnTo>
                    <a:pt x="6607" y="11012"/>
                  </a:lnTo>
                  <a:lnTo>
                    <a:pt x="5845" y="11012"/>
                  </a:lnTo>
                  <a:lnTo>
                    <a:pt x="5845" y="12282"/>
                  </a:lnTo>
                  <a:lnTo>
                    <a:pt x="6607" y="13976"/>
                  </a:lnTo>
                  <a:lnTo>
                    <a:pt x="7624" y="15671"/>
                  </a:lnTo>
                  <a:lnTo>
                    <a:pt x="8640" y="15671"/>
                  </a:lnTo>
                  <a:lnTo>
                    <a:pt x="8640" y="13976"/>
                  </a:lnTo>
                  <a:lnTo>
                    <a:pt x="9402" y="12282"/>
                  </a:lnTo>
                  <a:lnTo>
                    <a:pt x="9402" y="13976"/>
                  </a:lnTo>
                  <a:lnTo>
                    <a:pt x="8640" y="16941"/>
                  </a:lnTo>
                  <a:lnTo>
                    <a:pt x="8640" y="18635"/>
                  </a:lnTo>
                  <a:lnTo>
                    <a:pt x="9402" y="16941"/>
                  </a:lnTo>
                  <a:lnTo>
                    <a:pt x="10419" y="16941"/>
                  </a:lnTo>
                  <a:lnTo>
                    <a:pt x="11435" y="15671"/>
                  </a:lnTo>
                  <a:lnTo>
                    <a:pt x="12198" y="16941"/>
                  </a:lnTo>
                  <a:lnTo>
                    <a:pt x="13214" y="16941"/>
                  </a:lnTo>
                  <a:lnTo>
                    <a:pt x="13214" y="15671"/>
                  </a:lnTo>
                  <a:lnTo>
                    <a:pt x="14231" y="16941"/>
                  </a:lnTo>
                  <a:lnTo>
                    <a:pt x="15247" y="18635"/>
                  </a:lnTo>
                  <a:lnTo>
                    <a:pt x="16009" y="18635"/>
                  </a:lnTo>
                  <a:lnTo>
                    <a:pt x="17026" y="20329"/>
                  </a:lnTo>
                  <a:lnTo>
                    <a:pt x="17026" y="21600"/>
                  </a:lnTo>
                  <a:lnTo>
                    <a:pt x="20838" y="21600"/>
                  </a:lnTo>
                  <a:close/>
                  <a:moveTo>
                    <a:pt x="3812" y="7624"/>
                  </a:moveTo>
                  <a:lnTo>
                    <a:pt x="4828" y="7624"/>
                  </a:lnTo>
                  <a:lnTo>
                    <a:pt x="3812" y="7624"/>
                  </a:lnTo>
                  <a:close/>
                  <a:moveTo>
                    <a:pt x="2033" y="11012"/>
                  </a:moveTo>
                  <a:lnTo>
                    <a:pt x="2033" y="9318"/>
                  </a:lnTo>
                  <a:lnTo>
                    <a:pt x="0" y="9318"/>
                  </a:lnTo>
                  <a:lnTo>
                    <a:pt x="1016" y="7624"/>
                  </a:lnTo>
                  <a:lnTo>
                    <a:pt x="3812" y="7624"/>
                  </a:lnTo>
                  <a:lnTo>
                    <a:pt x="3812" y="9318"/>
                  </a:lnTo>
                  <a:lnTo>
                    <a:pt x="2795" y="9318"/>
                  </a:lnTo>
                  <a:lnTo>
                    <a:pt x="2033" y="11012"/>
                  </a:lnTo>
                  <a:close/>
                  <a:moveTo>
                    <a:pt x="3812" y="11012"/>
                  </a:moveTo>
                  <a:lnTo>
                    <a:pt x="4828" y="11012"/>
                  </a:lnTo>
                  <a:lnTo>
                    <a:pt x="5845" y="12282"/>
                  </a:lnTo>
                  <a:lnTo>
                    <a:pt x="4828" y="12282"/>
                  </a:lnTo>
                  <a:lnTo>
                    <a:pt x="3812" y="11012"/>
                  </a:lnTo>
                  <a:close/>
                  <a:moveTo>
                    <a:pt x="0" y="18635"/>
                  </a:moveTo>
                  <a:lnTo>
                    <a:pt x="1016" y="16941"/>
                  </a:lnTo>
                  <a:lnTo>
                    <a:pt x="2033" y="15671"/>
                  </a:lnTo>
                  <a:lnTo>
                    <a:pt x="2795" y="15671"/>
                  </a:lnTo>
                  <a:lnTo>
                    <a:pt x="3812" y="13976"/>
                  </a:lnTo>
                  <a:lnTo>
                    <a:pt x="3812" y="12282"/>
                  </a:lnTo>
                  <a:lnTo>
                    <a:pt x="4828" y="12282"/>
                  </a:lnTo>
                  <a:lnTo>
                    <a:pt x="3812" y="12282"/>
                  </a:lnTo>
                  <a:lnTo>
                    <a:pt x="3812" y="11012"/>
                  </a:lnTo>
                  <a:lnTo>
                    <a:pt x="2033" y="11012"/>
                  </a:lnTo>
                  <a:lnTo>
                    <a:pt x="1016" y="12282"/>
                  </a:lnTo>
                  <a:lnTo>
                    <a:pt x="0" y="12282"/>
                  </a:lnTo>
                  <a:lnTo>
                    <a:pt x="0" y="15671"/>
                  </a:lnTo>
                  <a:lnTo>
                    <a:pt x="1016" y="15671"/>
                  </a:lnTo>
                  <a:lnTo>
                    <a:pt x="1016" y="16941"/>
                  </a:lnTo>
                  <a:lnTo>
                    <a:pt x="0" y="16941"/>
                  </a:lnTo>
                  <a:lnTo>
                    <a:pt x="0" y="18635"/>
                  </a:lnTo>
                  <a:close/>
                  <a:moveTo>
                    <a:pt x="0" y="186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26" name="AutoShape 40"/>
            <p:cNvSpPr>
              <a:spLocks/>
            </p:cNvSpPr>
            <p:nvPr/>
          </p:nvSpPr>
          <p:spPr bwMode="auto">
            <a:xfrm>
              <a:off x="7608" y="2237"/>
              <a:ext cx="264" cy="128"/>
            </a:xfrm>
            <a:custGeom>
              <a:avLst/>
              <a:gdLst>
                <a:gd name="T0" fmla="*/ 264 w 21600"/>
                <a:gd name="T1" fmla="*/ 98 h 21600"/>
                <a:gd name="T2" fmla="*/ 264 w 21600"/>
                <a:gd name="T3" fmla="*/ 81 h 21600"/>
                <a:gd name="T4" fmla="*/ 254 w 21600"/>
                <a:gd name="T5" fmla="*/ 71 h 21600"/>
                <a:gd name="T6" fmla="*/ 244 w 21600"/>
                <a:gd name="T7" fmla="*/ 64 h 21600"/>
                <a:gd name="T8" fmla="*/ 244 w 21600"/>
                <a:gd name="T9" fmla="*/ 34 h 21600"/>
                <a:gd name="T10" fmla="*/ 198 w 21600"/>
                <a:gd name="T11" fmla="*/ 34 h 21600"/>
                <a:gd name="T12" fmla="*/ 198 w 21600"/>
                <a:gd name="T13" fmla="*/ 27 h 21600"/>
                <a:gd name="T14" fmla="*/ 188 w 21600"/>
                <a:gd name="T15" fmla="*/ 17 h 21600"/>
                <a:gd name="T16" fmla="*/ 180 w 21600"/>
                <a:gd name="T17" fmla="*/ 17 h 21600"/>
                <a:gd name="T18" fmla="*/ 170 w 21600"/>
                <a:gd name="T19" fmla="*/ 7 h 21600"/>
                <a:gd name="T20" fmla="*/ 160 w 21600"/>
                <a:gd name="T21" fmla="*/ 0 h 21600"/>
                <a:gd name="T22" fmla="*/ 160 w 21600"/>
                <a:gd name="T23" fmla="*/ 7 h 21600"/>
                <a:gd name="T24" fmla="*/ 150 w 21600"/>
                <a:gd name="T25" fmla="*/ 7 h 21600"/>
                <a:gd name="T26" fmla="*/ 142 w 21600"/>
                <a:gd name="T27" fmla="*/ 0 h 21600"/>
                <a:gd name="T28" fmla="*/ 132 w 21600"/>
                <a:gd name="T29" fmla="*/ 7 h 21600"/>
                <a:gd name="T30" fmla="*/ 122 w 21600"/>
                <a:gd name="T31" fmla="*/ 7 h 21600"/>
                <a:gd name="T32" fmla="*/ 114 w 21600"/>
                <a:gd name="T33" fmla="*/ 17 h 21600"/>
                <a:gd name="T34" fmla="*/ 114 w 21600"/>
                <a:gd name="T35" fmla="*/ 27 h 21600"/>
                <a:gd name="T36" fmla="*/ 122 w 21600"/>
                <a:gd name="T37" fmla="*/ 34 h 21600"/>
                <a:gd name="T38" fmla="*/ 114 w 21600"/>
                <a:gd name="T39" fmla="*/ 54 h 21600"/>
                <a:gd name="T40" fmla="*/ 104 w 21600"/>
                <a:gd name="T41" fmla="*/ 64 h 21600"/>
                <a:gd name="T42" fmla="*/ 94 w 21600"/>
                <a:gd name="T43" fmla="*/ 64 h 21600"/>
                <a:gd name="T44" fmla="*/ 86 w 21600"/>
                <a:gd name="T45" fmla="*/ 54 h 21600"/>
                <a:gd name="T46" fmla="*/ 86 w 21600"/>
                <a:gd name="T47" fmla="*/ 44 h 21600"/>
                <a:gd name="T48" fmla="*/ 66 w 21600"/>
                <a:gd name="T49" fmla="*/ 27 h 21600"/>
                <a:gd name="T50" fmla="*/ 66 w 21600"/>
                <a:gd name="T51" fmla="*/ 17 h 21600"/>
                <a:gd name="T52" fmla="*/ 56 w 21600"/>
                <a:gd name="T53" fmla="*/ 17 h 21600"/>
                <a:gd name="T54" fmla="*/ 48 w 21600"/>
                <a:gd name="T55" fmla="*/ 27 h 21600"/>
                <a:gd name="T56" fmla="*/ 38 w 21600"/>
                <a:gd name="T57" fmla="*/ 27 h 21600"/>
                <a:gd name="T58" fmla="*/ 38 w 21600"/>
                <a:gd name="T59" fmla="*/ 34 h 21600"/>
                <a:gd name="T60" fmla="*/ 28 w 21600"/>
                <a:gd name="T61" fmla="*/ 34 h 21600"/>
                <a:gd name="T62" fmla="*/ 20 w 21600"/>
                <a:gd name="T63" fmla="*/ 44 h 21600"/>
                <a:gd name="T64" fmla="*/ 20 w 21600"/>
                <a:gd name="T65" fmla="*/ 64 h 21600"/>
                <a:gd name="T66" fmla="*/ 10 w 21600"/>
                <a:gd name="T67" fmla="*/ 71 h 21600"/>
                <a:gd name="T68" fmla="*/ 10 w 21600"/>
                <a:gd name="T69" fmla="*/ 91 h 21600"/>
                <a:gd name="T70" fmla="*/ 0 w 21600"/>
                <a:gd name="T71" fmla="*/ 91 h 21600"/>
                <a:gd name="T72" fmla="*/ 10 w 21600"/>
                <a:gd name="T73" fmla="*/ 108 h 21600"/>
                <a:gd name="T74" fmla="*/ 10 w 21600"/>
                <a:gd name="T75" fmla="*/ 118 h 21600"/>
                <a:gd name="T76" fmla="*/ 20 w 21600"/>
                <a:gd name="T77" fmla="*/ 108 h 21600"/>
                <a:gd name="T78" fmla="*/ 28 w 21600"/>
                <a:gd name="T79" fmla="*/ 98 h 21600"/>
                <a:gd name="T80" fmla="*/ 48 w 21600"/>
                <a:gd name="T81" fmla="*/ 91 h 21600"/>
                <a:gd name="T82" fmla="*/ 76 w 21600"/>
                <a:gd name="T83" fmla="*/ 91 h 21600"/>
                <a:gd name="T84" fmla="*/ 86 w 21600"/>
                <a:gd name="T85" fmla="*/ 98 h 21600"/>
                <a:gd name="T86" fmla="*/ 94 w 21600"/>
                <a:gd name="T87" fmla="*/ 91 h 21600"/>
                <a:gd name="T88" fmla="*/ 104 w 21600"/>
                <a:gd name="T89" fmla="*/ 91 h 21600"/>
                <a:gd name="T90" fmla="*/ 114 w 21600"/>
                <a:gd name="T91" fmla="*/ 98 h 21600"/>
                <a:gd name="T92" fmla="*/ 132 w 21600"/>
                <a:gd name="T93" fmla="*/ 98 h 21600"/>
                <a:gd name="T94" fmla="*/ 142 w 21600"/>
                <a:gd name="T95" fmla="*/ 91 h 21600"/>
                <a:gd name="T96" fmla="*/ 160 w 21600"/>
                <a:gd name="T97" fmla="*/ 98 h 21600"/>
                <a:gd name="T98" fmla="*/ 170 w 21600"/>
                <a:gd name="T99" fmla="*/ 98 h 21600"/>
                <a:gd name="T100" fmla="*/ 180 w 21600"/>
                <a:gd name="T101" fmla="*/ 118 h 21600"/>
                <a:gd name="T102" fmla="*/ 188 w 21600"/>
                <a:gd name="T103" fmla="*/ 118 h 21600"/>
                <a:gd name="T104" fmla="*/ 198 w 21600"/>
                <a:gd name="T105" fmla="*/ 128 h 21600"/>
                <a:gd name="T106" fmla="*/ 236 w 21600"/>
                <a:gd name="T107" fmla="*/ 128 h 21600"/>
                <a:gd name="T108" fmla="*/ 244 w 21600"/>
                <a:gd name="T109" fmla="*/ 118 h 21600"/>
                <a:gd name="T110" fmla="*/ 264 w 21600"/>
                <a:gd name="T111" fmla="*/ 98 h 21600"/>
                <a:gd name="T112" fmla="*/ 264 w 21600"/>
                <a:gd name="T113" fmla="*/ 98 h 2160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1600" h="21600">
                  <a:moveTo>
                    <a:pt x="21600" y="16615"/>
                  </a:moveTo>
                  <a:lnTo>
                    <a:pt x="21600" y="13708"/>
                  </a:lnTo>
                  <a:lnTo>
                    <a:pt x="20769" y="12046"/>
                  </a:lnTo>
                  <a:lnTo>
                    <a:pt x="19938" y="10800"/>
                  </a:lnTo>
                  <a:lnTo>
                    <a:pt x="19938" y="5815"/>
                  </a:lnTo>
                  <a:lnTo>
                    <a:pt x="16200" y="5815"/>
                  </a:lnTo>
                  <a:lnTo>
                    <a:pt x="16200" y="4569"/>
                  </a:lnTo>
                  <a:lnTo>
                    <a:pt x="15369" y="2908"/>
                  </a:lnTo>
                  <a:lnTo>
                    <a:pt x="14746" y="2908"/>
                  </a:lnTo>
                  <a:lnTo>
                    <a:pt x="13915" y="1246"/>
                  </a:lnTo>
                  <a:lnTo>
                    <a:pt x="13085" y="0"/>
                  </a:lnTo>
                  <a:lnTo>
                    <a:pt x="13085" y="1246"/>
                  </a:lnTo>
                  <a:lnTo>
                    <a:pt x="12254" y="1246"/>
                  </a:lnTo>
                  <a:lnTo>
                    <a:pt x="11631" y="0"/>
                  </a:lnTo>
                  <a:lnTo>
                    <a:pt x="10800" y="1246"/>
                  </a:lnTo>
                  <a:lnTo>
                    <a:pt x="9969" y="1246"/>
                  </a:lnTo>
                  <a:lnTo>
                    <a:pt x="9346" y="2908"/>
                  </a:lnTo>
                  <a:lnTo>
                    <a:pt x="9346" y="4569"/>
                  </a:lnTo>
                  <a:lnTo>
                    <a:pt x="9969" y="5815"/>
                  </a:lnTo>
                  <a:lnTo>
                    <a:pt x="9346" y="9138"/>
                  </a:lnTo>
                  <a:lnTo>
                    <a:pt x="8515" y="10800"/>
                  </a:lnTo>
                  <a:lnTo>
                    <a:pt x="7685" y="10800"/>
                  </a:lnTo>
                  <a:lnTo>
                    <a:pt x="7062" y="9138"/>
                  </a:lnTo>
                  <a:lnTo>
                    <a:pt x="7062" y="7477"/>
                  </a:lnTo>
                  <a:lnTo>
                    <a:pt x="5400" y="4569"/>
                  </a:lnTo>
                  <a:lnTo>
                    <a:pt x="5400" y="2908"/>
                  </a:lnTo>
                  <a:lnTo>
                    <a:pt x="4569" y="2908"/>
                  </a:lnTo>
                  <a:lnTo>
                    <a:pt x="3946" y="4569"/>
                  </a:lnTo>
                  <a:lnTo>
                    <a:pt x="3115" y="4569"/>
                  </a:lnTo>
                  <a:lnTo>
                    <a:pt x="3115" y="5815"/>
                  </a:lnTo>
                  <a:lnTo>
                    <a:pt x="2285" y="5815"/>
                  </a:lnTo>
                  <a:lnTo>
                    <a:pt x="1662" y="7477"/>
                  </a:lnTo>
                  <a:lnTo>
                    <a:pt x="1662" y="10800"/>
                  </a:lnTo>
                  <a:lnTo>
                    <a:pt x="831" y="12046"/>
                  </a:lnTo>
                  <a:lnTo>
                    <a:pt x="831" y="15369"/>
                  </a:lnTo>
                  <a:lnTo>
                    <a:pt x="0" y="15369"/>
                  </a:lnTo>
                  <a:lnTo>
                    <a:pt x="831" y="18277"/>
                  </a:lnTo>
                  <a:lnTo>
                    <a:pt x="831" y="19938"/>
                  </a:lnTo>
                  <a:lnTo>
                    <a:pt x="1662" y="18277"/>
                  </a:lnTo>
                  <a:lnTo>
                    <a:pt x="2285" y="16615"/>
                  </a:lnTo>
                  <a:lnTo>
                    <a:pt x="3946" y="15369"/>
                  </a:lnTo>
                  <a:lnTo>
                    <a:pt x="6231" y="15369"/>
                  </a:lnTo>
                  <a:lnTo>
                    <a:pt x="7062" y="16615"/>
                  </a:lnTo>
                  <a:lnTo>
                    <a:pt x="7685" y="15369"/>
                  </a:lnTo>
                  <a:lnTo>
                    <a:pt x="8515" y="15369"/>
                  </a:lnTo>
                  <a:lnTo>
                    <a:pt x="9346" y="16615"/>
                  </a:lnTo>
                  <a:lnTo>
                    <a:pt x="10800" y="16615"/>
                  </a:lnTo>
                  <a:lnTo>
                    <a:pt x="11631" y="15369"/>
                  </a:lnTo>
                  <a:lnTo>
                    <a:pt x="13085" y="16615"/>
                  </a:lnTo>
                  <a:lnTo>
                    <a:pt x="13915" y="16615"/>
                  </a:lnTo>
                  <a:lnTo>
                    <a:pt x="14746" y="19938"/>
                  </a:lnTo>
                  <a:lnTo>
                    <a:pt x="15369" y="19938"/>
                  </a:lnTo>
                  <a:lnTo>
                    <a:pt x="16200" y="21600"/>
                  </a:lnTo>
                  <a:lnTo>
                    <a:pt x="19315" y="21600"/>
                  </a:lnTo>
                  <a:lnTo>
                    <a:pt x="19938" y="19938"/>
                  </a:lnTo>
                  <a:lnTo>
                    <a:pt x="21600" y="16615"/>
                  </a:lnTo>
                  <a:close/>
                  <a:moveTo>
                    <a:pt x="21600" y="1661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27" name="AutoShape 41"/>
            <p:cNvSpPr>
              <a:spLocks/>
            </p:cNvSpPr>
            <p:nvPr/>
          </p:nvSpPr>
          <p:spPr bwMode="auto">
            <a:xfrm>
              <a:off x="7618" y="2328"/>
              <a:ext cx="206" cy="129"/>
            </a:xfrm>
            <a:custGeom>
              <a:avLst/>
              <a:gdLst>
                <a:gd name="T0" fmla="*/ 66 w 21600"/>
                <a:gd name="T1" fmla="*/ 102 h 21600"/>
                <a:gd name="T2" fmla="*/ 66 w 21600"/>
                <a:gd name="T3" fmla="*/ 82 h 21600"/>
                <a:gd name="T4" fmla="*/ 76 w 21600"/>
                <a:gd name="T5" fmla="*/ 72 h 21600"/>
                <a:gd name="T6" fmla="*/ 66 w 21600"/>
                <a:gd name="T7" fmla="*/ 72 h 21600"/>
                <a:gd name="T8" fmla="*/ 56 w 21600"/>
                <a:gd name="T9" fmla="*/ 65 h 21600"/>
                <a:gd name="T10" fmla="*/ 28 w 21600"/>
                <a:gd name="T11" fmla="*/ 65 h 21600"/>
                <a:gd name="T12" fmla="*/ 18 w 21600"/>
                <a:gd name="T13" fmla="*/ 45 h 21600"/>
                <a:gd name="T14" fmla="*/ 0 w 21600"/>
                <a:gd name="T15" fmla="*/ 45 h 21600"/>
                <a:gd name="T16" fmla="*/ 0 w 21600"/>
                <a:gd name="T17" fmla="*/ 27 h 21600"/>
                <a:gd name="T18" fmla="*/ 10 w 21600"/>
                <a:gd name="T19" fmla="*/ 17 h 21600"/>
                <a:gd name="T20" fmla="*/ 18 w 21600"/>
                <a:gd name="T21" fmla="*/ 7 h 21600"/>
                <a:gd name="T22" fmla="*/ 38 w 21600"/>
                <a:gd name="T23" fmla="*/ 0 h 21600"/>
                <a:gd name="T24" fmla="*/ 66 w 21600"/>
                <a:gd name="T25" fmla="*/ 0 h 21600"/>
                <a:gd name="T26" fmla="*/ 76 w 21600"/>
                <a:gd name="T27" fmla="*/ 7 h 21600"/>
                <a:gd name="T28" fmla="*/ 84 w 21600"/>
                <a:gd name="T29" fmla="*/ 0 h 21600"/>
                <a:gd name="T30" fmla="*/ 94 w 21600"/>
                <a:gd name="T31" fmla="*/ 0 h 21600"/>
                <a:gd name="T32" fmla="*/ 104 w 21600"/>
                <a:gd name="T33" fmla="*/ 7 h 21600"/>
                <a:gd name="T34" fmla="*/ 122 w 21600"/>
                <a:gd name="T35" fmla="*/ 7 h 21600"/>
                <a:gd name="T36" fmla="*/ 132 w 21600"/>
                <a:gd name="T37" fmla="*/ 0 h 21600"/>
                <a:gd name="T38" fmla="*/ 150 w 21600"/>
                <a:gd name="T39" fmla="*/ 7 h 21600"/>
                <a:gd name="T40" fmla="*/ 160 w 21600"/>
                <a:gd name="T41" fmla="*/ 7 h 21600"/>
                <a:gd name="T42" fmla="*/ 170 w 21600"/>
                <a:gd name="T43" fmla="*/ 27 h 21600"/>
                <a:gd name="T44" fmla="*/ 178 w 21600"/>
                <a:gd name="T45" fmla="*/ 27 h 21600"/>
                <a:gd name="T46" fmla="*/ 188 w 21600"/>
                <a:gd name="T47" fmla="*/ 37 h 21600"/>
                <a:gd name="T48" fmla="*/ 206 w 21600"/>
                <a:gd name="T49" fmla="*/ 37 h 21600"/>
                <a:gd name="T50" fmla="*/ 198 w 21600"/>
                <a:gd name="T51" fmla="*/ 55 h 21600"/>
                <a:gd name="T52" fmla="*/ 206 w 21600"/>
                <a:gd name="T53" fmla="*/ 55 h 21600"/>
                <a:gd name="T54" fmla="*/ 206 w 21600"/>
                <a:gd name="T55" fmla="*/ 65 h 21600"/>
                <a:gd name="T56" fmla="*/ 188 w 21600"/>
                <a:gd name="T57" fmla="*/ 65 h 21600"/>
                <a:gd name="T58" fmla="*/ 178 w 21600"/>
                <a:gd name="T59" fmla="*/ 82 h 21600"/>
                <a:gd name="T60" fmla="*/ 178 w 21600"/>
                <a:gd name="T61" fmla="*/ 92 h 21600"/>
                <a:gd name="T62" fmla="*/ 188 w 21600"/>
                <a:gd name="T63" fmla="*/ 92 h 21600"/>
                <a:gd name="T64" fmla="*/ 188 w 21600"/>
                <a:gd name="T65" fmla="*/ 102 h 21600"/>
                <a:gd name="T66" fmla="*/ 170 w 21600"/>
                <a:gd name="T67" fmla="*/ 102 h 21600"/>
                <a:gd name="T68" fmla="*/ 160 w 21600"/>
                <a:gd name="T69" fmla="*/ 109 h 21600"/>
                <a:gd name="T70" fmla="*/ 150 w 21600"/>
                <a:gd name="T71" fmla="*/ 109 h 21600"/>
                <a:gd name="T72" fmla="*/ 150 w 21600"/>
                <a:gd name="T73" fmla="*/ 119 h 21600"/>
                <a:gd name="T74" fmla="*/ 132 w 21600"/>
                <a:gd name="T75" fmla="*/ 129 h 21600"/>
                <a:gd name="T76" fmla="*/ 122 w 21600"/>
                <a:gd name="T77" fmla="*/ 119 h 21600"/>
                <a:gd name="T78" fmla="*/ 112 w 21600"/>
                <a:gd name="T79" fmla="*/ 129 h 21600"/>
                <a:gd name="T80" fmla="*/ 94 w 21600"/>
                <a:gd name="T81" fmla="*/ 129 h 21600"/>
                <a:gd name="T82" fmla="*/ 94 w 21600"/>
                <a:gd name="T83" fmla="*/ 102 h 21600"/>
                <a:gd name="T84" fmla="*/ 84 w 21600"/>
                <a:gd name="T85" fmla="*/ 102 h 21600"/>
                <a:gd name="T86" fmla="*/ 76 w 21600"/>
                <a:gd name="T87" fmla="*/ 92 h 21600"/>
                <a:gd name="T88" fmla="*/ 66 w 21600"/>
                <a:gd name="T89" fmla="*/ 102 h 21600"/>
                <a:gd name="T90" fmla="*/ 66 w 21600"/>
                <a:gd name="T91" fmla="*/ 102 h 2160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1600" h="21600">
                  <a:moveTo>
                    <a:pt x="6933" y="17031"/>
                  </a:moveTo>
                  <a:lnTo>
                    <a:pt x="6933" y="13708"/>
                  </a:lnTo>
                  <a:lnTo>
                    <a:pt x="8000" y="12046"/>
                  </a:lnTo>
                  <a:lnTo>
                    <a:pt x="6933" y="12046"/>
                  </a:lnTo>
                  <a:lnTo>
                    <a:pt x="5867" y="10800"/>
                  </a:lnTo>
                  <a:lnTo>
                    <a:pt x="2933" y="10800"/>
                  </a:lnTo>
                  <a:lnTo>
                    <a:pt x="1867" y="7477"/>
                  </a:lnTo>
                  <a:lnTo>
                    <a:pt x="0" y="7477"/>
                  </a:lnTo>
                  <a:lnTo>
                    <a:pt x="0" y="4569"/>
                  </a:lnTo>
                  <a:lnTo>
                    <a:pt x="1067" y="2908"/>
                  </a:lnTo>
                  <a:lnTo>
                    <a:pt x="1867" y="1246"/>
                  </a:lnTo>
                  <a:lnTo>
                    <a:pt x="4000" y="0"/>
                  </a:lnTo>
                  <a:lnTo>
                    <a:pt x="6933" y="0"/>
                  </a:lnTo>
                  <a:lnTo>
                    <a:pt x="8000" y="1246"/>
                  </a:lnTo>
                  <a:lnTo>
                    <a:pt x="8800" y="0"/>
                  </a:lnTo>
                  <a:lnTo>
                    <a:pt x="9867" y="0"/>
                  </a:lnTo>
                  <a:lnTo>
                    <a:pt x="10933" y="1246"/>
                  </a:lnTo>
                  <a:lnTo>
                    <a:pt x="12800" y="1246"/>
                  </a:lnTo>
                  <a:lnTo>
                    <a:pt x="13867" y="0"/>
                  </a:lnTo>
                  <a:lnTo>
                    <a:pt x="15733" y="1246"/>
                  </a:lnTo>
                  <a:lnTo>
                    <a:pt x="16800" y="1246"/>
                  </a:lnTo>
                  <a:lnTo>
                    <a:pt x="17867" y="4569"/>
                  </a:lnTo>
                  <a:lnTo>
                    <a:pt x="18667" y="4569"/>
                  </a:lnTo>
                  <a:lnTo>
                    <a:pt x="19733" y="6231"/>
                  </a:lnTo>
                  <a:lnTo>
                    <a:pt x="21600" y="6231"/>
                  </a:lnTo>
                  <a:lnTo>
                    <a:pt x="20800" y="9138"/>
                  </a:lnTo>
                  <a:lnTo>
                    <a:pt x="21600" y="9138"/>
                  </a:lnTo>
                  <a:lnTo>
                    <a:pt x="21600" y="10800"/>
                  </a:lnTo>
                  <a:lnTo>
                    <a:pt x="19733" y="10800"/>
                  </a:lnTo>
                  <a:lnTo>
                    <a:pt x="18667" y="13708"/>
                  </a:lnTo>
                  <a:lnTo>
                    <a:pt x="18667" y="15369"/>
                  </a:lnTo>
                  <a:lnTo>
                    <a:pt x="19733" y="15369"/>
                  </a:lnTo>
                  <a:lnTo>
                    <a:pt x="19733" y="17031"/>
                  </a:lnTo>
                  <a:lnTo>
                    <a:pt x="17867" y="17031"/>
                  </a:lnTo>
                  <a:lnTo>
                    <a:pt x="16800" y="18277"/>
                  </a:lnTo>
                  <a:lnTo>
                    <a:pt x="15733" y="18277"/>
                  </a:lnTo>
                  <a:lnTo>
                    <a:pt x="15733" y="19938"/>
                  </a:lnTo>
                  <a:lnTo>
                    <a:pt x="13867" y="21600"/>
                  </a:lnTo>
                  <a:lnTo>
                    <a:pt x="12800" y="19938"/>
                  </a:lnTo>
                  <a:lnTo>
                    <a:pt x="11733" y="21600"/>
                  </a:lnTo>
                  <a:lnTo>
                    <a:pt x="9867" y="21600"/>
                  </a:lnTo>
                  <a:lnTo>
                    <a:pt x="9867" y="17031"/>
                  </a:lnTo>
                  <a:lnTo>
                    <a:pt x="8800" y="17031"/>
                  </a:lnTo>
                  <a:lnTo>
                    <a:pt x="8000" y="15369"/>
                  </a:lnTo>
                  <a:lnTo>
                    <a:pt x="6933" y="17031"/>
                  </a:lnTo>
                  <a:close/>
                  <a:moveTo>
                    <a:pt x="6933" y="1703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28" name="AutoShape 42"/>
            <p:cNvSpPr>
              <a:spLocks/>
            </p:cNvSpPr>
            <p:nvPr/>
          </p:nvSpPr>
          <p:spPr bwMode="auto">
            <a:xfrm>
              <a:off x="7722" y="2336"/>
              <a:ext cx="348" cy="240"/>
            </a:xfrm>
            <a:custGeom>
              <a:avLst/>
              <a:gdLst>
                <a:gd name="T0" fmla="*/ 8 w 21600"/>
                <a:gd name="T1" fmla="*/ 121 h 21600"/>
                <a:gd name="T2" fmla="*/ 28 w 21600"/>
                <a:gd name="T3" fmla="*/ 121 h 21600"/>
                <a:gd name="T4" fmla="*/ 46 w 21600"/>
                <a:gd name="T5" fmla="*/ 101 h 21600"/>
                <a:gd name="T6" fmla="*/ 66 w 21600"/>
                <a:gd name="T7" fmla="*/ 94 h 21600"/>
                <a:gd name="T8" fmla="*/ 84 w 21600"/>
                <a:gd name="T9" fmla="*/ 84 h 21600"/>
                <a:gd name="T10" fmla="*/ 74 w 21600"/>
                <a:gd name="T11" fmla="*/ 74 h 21600"/>
                <a:gd name="T12" fmla="*/ 102 w 21600"/>
                <a:gd name="T13" fmla="*/ 57 h 21600"/>
                <a:gd name="T14" fmla="*/ 94 w 21600"/>
                <a:gd name="T15" fmla="*/ 47 h 21600"/>
                <a:gd name="T16" fmla="*/ 122 w 21600"/>
                <a:gd name="T17" fmla="*/ 30 h 21600"/>
                <a:gd name="T18" fmla="*/ 150 w 21600"/>
                <a:gd name="T19" fmla="*/ 0 h 21600"/>
                <a:gd name="T20" fmla="*/ 168 w 21600"/>
                <a:gd name="T21" fmla="*/ 10 h 21600"/>
                <a:gd name="T22" fmla="*/ 178 w 21600"/>
                <a:gd name="T23" fmla="*/ 10 h 21600"/>
                <a:gd name="T24" fmla="*/ 206 w 21600"/>
                <a:gd name="T25" fmla="*/ 20 h 21600"/>
                <a:gd name="T26" fmla="*/ 234 w 21600"/>
                <a:gd name="T27" fmla="*/ 10 h 21600"/>
                <a:gd name="T28" fmla="*/ 262 w 21600"/>
                <a:gd name="T29" fmla="*/ 20 h 21600"/>
                <a:gd name="T30" fmla="*/ 272 w 21600"/>
                <a:gd name="T31" fmla="*/ 64 h 21600"/>
                <a:gd name="T32" fmla="*/ 290 w 21600"/>
                <a:gd name="T33" fmla="*/ 94 h 21600"/>
                <a:gd name="T34" fmla="*/ 300 w 21600"/>
                <a:gd name="T35" fmla="*/ 111 h 21600"/>
                <a:gd name="T36" fmla="*/ 338 w 21600"/>
                <a:gd name="T37" fmla="*/ 121 h 21600"/>
                <a:gd name="T38" fmla="*/ 348 w 21600"/>
                <a:gd name="T39" fmla="*/ 139 h 21600"/>
                <a:gd name="T40" fmla="*/ 328 w 21600"/>
                <a:gd name="T41" fmla="*/ 158 h 21600"/>
                <a:gd name="T42" fmla="*/ 300 w 21600"/>
                <a:gd name="T43" fmla="*/ 148 h 21600"/>
                <a:gd name="T44" fmla="*/ 310 w 21600"/>
                <a:gd name="T45" fmla="*/ 176 h 21600"/>
                <a:gd name="T46" fmla="*/ 320 w 21600"/>
                <a:gd name="T47" fmla="*/ 193 h 21600"/>
                <a:gd name="T48" fmla="*/ 300 w 21600"/>
                <a:gd name="T49" fmla="*/ 213 h 21600"/>
                <a:gd name="T50" fmla="*/ 282 w 21600"/>
                <a:gd name="T51" fmla="*/ 240 h 21600"/>
                <a:gd name="T52" fmla="*/ 262 w 21600"/>
                <a:gd name="T53" fmla="*/ 230 h 21600"/>
                <a:gd name="T54" fmla="*/ 226 w 21600"/>
                <a:gd name="T55" fmla="*/ 240 h 21600"/>
                <a:gd name="T56" fmla="*/ 216 w 21600"/>
                <a:gd name="T57" fmla="*/ 230 h 21600"/>
                <a:gd name="T58" fmla="*/ 196 w 21600"/>
                <a:gd name="T59" fmla="*/ 240 h 21600"/>
                <a:gd name="T60" fmla="*/ 140 w 21600"/>
                <a:gd name="T61" fmla="*/ 230 h 21600"/>
                <a:gd name="T62" fmla="*/ 74 w 21600"/>
                <a:gd name="T63" fmla="*/ 220 h 21600"/>
                <a:gd name="T64" fmla="*/ 18 w 21600"/>
                <a:gd name="T65" fmla="*/ 220 h 21600"/>
                <a:gd name="T66" fmla="*/ 0 w 21600"/>
                <a:gd name="T67" fmla="*/ 203 h 21600"/>
                <a:gd name="T68" fmla="*/ 18 w 21600"/>
                <a:gd name="T69" fmla="*/ 186 h 21600"/>
                <a:gd name="T70" fmla="*/ 8 w 21600"/>
                <a:gd name="T71" fmla="*/ 158 h 21600"/>
                <a:gd name="T72" fmla="*/ 0 w 21600"/>
                <a:gd name="T73" fmla="*/ 129 h 21600"/>
                <a:gd name="T74" fmla="*/ 0 w 21600"/>
                <a:gd name="T75" fmla="*/ 121 h 2160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21600" h="21600">
                  <a:moveTo>
                    <a:pt x="0" y="10911"/>
                  </a:moveTo>
                  <a:lnTo>
                    <a:pt x="473" y="10911"/>
                  </a:lnTo>
                  <a:lnTo>
                    <a:pt x="1104" y="10021"/>
                  </a:lnTo>
                  <a:lnTo>
                    <a:pt x="1734" y="10911"/>
                  </a:lnTo>
                  <a:lnTo>
                    <a:pt x="2838" y="10021"/>
                  </a:lnTo>
                  <a:lnTo>
                    <a:pt x="2838" y="9130"/>
                  </a:lnTo>
                  <a:lnTo>
                    <a:pt x="3469" y="9130"/>
                  </a:lnTo>
                  <a:lnTo>
                    <a:pt x="4099" y="8462"/>
                  </a:lnTo>
                  <a:lnTo>
                    <a:pt x="5203" y="8462"/>
                  </a:lnTo>
                  <a:lnTo>
                    <a:pt x="5203" y="7571"/>
                  </a:lnTo>
                  <a:lnTo>
                    <a:pt x="4572" y="7571"/>
                  </a:lnTo>
                  <a:lnTo>
                    <a:pt x="4572" y="6680"/>
                  </a:lnTo>
                  <a:lnTo>
                    <a:pt x="5203" y="5122"/>
                  </a:lnTo>
                  <a:lnTo>
                    <a:pt x="6307" y="5122"/>
                  </a:lnTo>
                  <a:lnTo>
                    <a:pt x="6307" y="4231"/>
                  </a:lnTo>
                  <a:lnTo>
                    <a:pt x="5834" y="4231"/>
                  </a:lnTo>
                  <a:lnTo>
                    <a:pt x="6307" y="2672"/>
                  </a:lnTo>
                  <a:lnTo>
                    <a:pt x="7568" y="2672"/>
                  </a:lnTo>
                  <a:lnTo>
                    <a:pt x="8041" y="1781"/>
                  </a:lnTo>
                  <a:lnTo>
                    <a:pt x="9302" y="0"/>
                  </a:lnTo>
                  <a:lnTo>
                    <a:pt x="9933" y="0"/>
                  </a:lnTo>
                  <a:lnTo>
                    <a:pt x="10406" y="891"/>
                  </a:lnTo>
                  <a:lnTo>
                    <a:pt x="10406" y="0"/>
                  </a:lnTo>
                  <a:lnTo>
                    <a:pt x="11036" y="891"/>
                  </a:lnTo>
                  <a:lnTo>
                    <a:pt x="12140" y="891"/>
                  </a:lnTo>
                  <a:lnTo>
                    <a:pt x="12771" y="1781"/>
                  </a:lnTo>
                  <a:lnTo>
                    <a:pt x="13401" y="891"/>
                  </a:lnTo>
                  <a:lnTo>
                    <a:pt x="14505" y="891"/>
                  </a:lnTo>
                  <a:lnTo>
                    <a:pt x="14505" y="1781"/>
                  </a:lnTo>
                  <a:lnTo>
                    <a:pt x="16239" y="1781"/>
                  </a:lnTo>
                  <a:lnTo>
                    <a:pt x="16239" y="5122"/>
                  </a:lnTo>
                  <a:lnTo>
                    <a:pt x="16870" y="5790"/>
                  </a:lnTo>
                  <a:lnTo>
                    <a:pt x="17501" y="6680"/>
                  </a:lnTo>
                  <a:lnTo>
                    <a:pt x="17974" y="8462"/>
                  </a:lnTo>
                  <a:lnTo>
                    <a:pt x="18604" y="8462"/>
                  </a:lnTo>
                  <a:lnTo>
                    <a:pt x="18604" y="10021"/>
                  </a:lnTo>
                  <a:lnTo>
                    <a:pt x="19866" y="10021"/>
                  </a:lnTo>
                  <a:lnTo>
                    <a:pt x="20969" y="10911"/>
                  </a:lnTo>
                  <a:lnTo>
                    <a:pt x="20969" y="11579"/>
                  </a:lnTo>
                  <a:lnTo>
                    <a:pt x="21600" y="12470"/>
                  </a:lnTo>
                  <a:lnTo>
                    <a:pt x="20969" y="12470"/>
                  </a:lnTo>
                  <a:lnTo>
                    <a:pt x="20339" y="14252"/>
                  </a:lnTo>
                  <a:lnTo>
                    <a:pt x="19235" y="14252"/>
                  </a:lnTo>
                  <a:lnTo>
                    <a:pt x="18604" y="13361"/>
                  </a:lnTo>
                  <a:lnTo>
                    <a:pt x="18604" y="14920"/>
                  </a:lnTo>
                  <a:lnTo>
                    <a:pt x="19235" y="15810"/>
                  </a:lnTo>
                  <a:lnTo>
                    <a:pt x="19235" y="16701"/>
                  </a:lnTo>
                  <a:lnTo>
                    <a:pt x="19866" y="17369"/>
                  </a:lnTo>
                  <a:lnTo>
                    <a:pt x="19866" y="18260"/>
                  </a:lnTo>
                  <a:lnTo>
                    <a:pt x="18604" y="19151"/>
                  </a:lnTo>
                  <a:lnTo>
                    <a:pt x="17501" y="19151"/>
                  </a:lnTo>
                  <a:lnTo>
                    <a:pt x="17501" y="21600"/>
                  </a:lnTo>
                  <a:lnTo>
                    <a:pt x="16870" y="21600"/>
                  </a:lnTo>
                  <a:lnTo>
                    <a:pt x="16239" y="20709"/>
                  </a:lnTo>
                  <a:lnTo>
                    <a:pt x="14505" y="20709"/>
                  </a:lnTo>
                  <a:lnTo>
                    <a:pt x="14032" y="21600"/>
                  </a:lnTo>
                  <a:lnTo>
                    <a:pt x="13401" y="21600"/>
                  </a:lnTo>
                  <a:lnTo>
                    <a:pt x="13401" y="20709"/>
                  </a:lnTo>
                  <a:lnTo>
                    <a:pt x="12771" y="20709"/>
                  </a:lnTo>
                  <a:lnTo>
                    <a:pt x="12140" y="21600"/>
                  </a:lnTo>
                  <a:lnTo>
                    <a:pt x="11667" y="20709"/>
                  </a:lnTo>
                  <a:lnTo>
                    <a:pt x="8672" y="20709"/>
                  </a:lnTo>
                  <a:lnTo>
                    <a:pt x="8041" y="19819"/>
                  </a:lnTo>
                  <a:lnTo>
                    <a:pt x="4572" y="19819"/>
                  </a:lnTo>
                  <a:lnTo>
                    <a:pt x="2207" y="20709"/>
                  </a:lnTo>
                  <a:lnTo>
                    <a:pt x="1104" y="19819"/>
                  </a:lnTo>
                  <a:lnTo>
                    <a:pt x="473" y="19151"/>
                  </a:lnTo>
                  <a:lnTo>
                    <a:pt x="0" y="18260"/>
                  </a:lnTo>
                  <a:lnTo>
                    <a:pt x="473" y="17369"/>
                  </a:lnTo>
                  <a:lnTo>
                    <a:pt x="1104" y="16701"/>
                  </a:lnTo>
                  <a:lnTo>
                    <a:pt x="1104" y="14920"/>
                  </a:lnTo>
                  <a:lnTo>
                    <a:pt x="473" y="14252"/>
                  </a:lnTo>
                  <a:lnTo>
                    <a:pt x="473" y="13361"/>
                  </a:lnTo>
                  <a:lnTo>
                    <a:pt x="0" y="11579"/>
                  </a:lnTo>
                  <a:lnTo>
                    <a:pt x="0" y="10911"/>
                  </a:lnTo>
                  <a:close/>
                  <a:moveTo>
                    <a:pt x="0" y="109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29" name="AutoShape 43"/>
            <p:cNvSpPr>
              <a:spLocks/>
            </p:cNvSpPr>
            <p:nvPr/>
          </p:nvSpPr>
          <p:spPr bwMode="auto">
            <a:xfrm>
              <a:off x="7695" y="2529"/>
              <a:ext cx="685" cy="375"/>
            </a:xfrm>
            <a:custGeom>
              <a:avLst/>
              <a:gdLst>
                <a:gd name="T0" fmla="*/ 157 w 21600"/>
                <a:gd name="T1" fmla="*/ 27 h 21600"/>
                <a:gd name="T2" fmla="*/ 233 w 21600"/>
                <a:gd name="T3" fmla="*/ 37 h 21600"/>
                <a:gd name="T4" fmla="*/ 261 w 21600"/>
                <a:gd name="T5" fmla="*/ 37 h 21600"/>
                <a:gd name="T6" fmla="*/ 310 w 21600"/>
                <a:gd name="T7" fmla="*/ 20 h 21600"/>
                <a:gd name="T8" fmla="*/ 355 w 21600"/>
                <a:gd name="T9" fmla="*/ 0 h 21600"/>
                <a:gd name="T10" fmla="*/ 441 w 21600"/>
                <a:gd name="T11" fmla="*/ 27 h 21600"/>
                <a:gd name="T12" fmla="*/ 477 w 21600"/>
                <a:gd name="T13" fmla="*/ 57 h 21600"/>
                <a:gd name="T14" fmla="*/ 515 w 21600"/>
                <a:gd name="T15" fmla="*/ 84 h 21600"/>
                <a:gd name="T16" fmla="*/ 571 w 21600"/>
                <a:gd name="T17" fmla="*/ 84 h 21600"/>
                <a:gd name="T18" fmla="*/ 637 w 21600"/>
                <a:gd name="T19" fmla="*/ 121 h 21600"/>
                <a:gd name="T20" fmla="*/ 675 w 21600"/>
                <a:gd name="T21" fmla="*/ 128 h 21600"/>
                <a:gd name="T22" fmla="*/ 665 w 21600"/>
                <a:gd name="T23" fmla="*/ 148 h 21600"/>
                <a:gd name="T24" fmla="*/ 675 w 21600"/>
                <a:gd name="T25" fmla="*/ 202 h 21600"/>
                <a:gd name="T26" fmla="*/ 637 w 21600"/>
                <a:gd name="T27" fmla="*/ 229 h 21600"/>
                <a:gd name="T28" fmla="*/ 619 w 21600"/>
                <a:gd name="T29" fmla="*/ 239 h 21600"/>
                <a:gd name="T30" fmla="*/ 571 w 21600"/>
                <a:gd name="T31" fmla="*/ 257 h 21600"/>
                <a:gd name="T32" fmla="*/ 535 w 21600"/>
                <a:gd name="T33" fmla="*/ 266 h 21600"/>
                <a:gd name="T34" fmla="*/ 525 w 21600"/>
                <a:gd name="T35" fmla="*/ 276 h 21600"/>
                <a:gd name="T36" fmla="*/ 515 w 21600"/>
                <a:gd name="T37" fmla="*/ 284 h 21600"/>
                <a:gd name="T38" fmla="*/ 459 w 21600"/>
                <a:gd name="T39" fmla="*/ 294 h 21600"/>
                <a:gd name="T40" fmla="*/ 497 w 21600"/>
                <a:gd name="T41" fmla="*/ 311 h 21600"/>
                <a:gd name="T42" fmla="*/ 505 w 21600"/>
                <a:gd name="T43" fmla="*/ 331 h 21600"/>
                <a:gd name="T44" fmla="*/ 497 w 21600"/>
                <a:gd name="T45" fmla="*/ 303 h 21600"/>
                <a:gd name="T46" fmla="*/ 525 w 21600"/>
                <a:gd name="T47" fmla="*/ 331 h 21600"/>
                <a:gd name="T48" fmla="*/ 571 w 21600"/>
                <a:gd name="T49" fmla="*/ 331 h 21600"/>
                <a:gd name="T50" fmla="*/ 525 w 21600"/>
                <a:gd name="T51" fmla="*/ 348 h 21600"/>
                <a:gd name="T52" fmla="*/ 477 w 21600"/>
                <a:gd name="T53" fmla="*/ 375 h 21600"/>
                <a:gd name="T54" fmla="*/ 449 w 21600"/>
                <a:gd name="T55" fmla="*/ 340 h 21600"/>
                <a:gd name="T56" fmla="*/ 431 w 21600"/>
                <a:gd name="T57" fmla="*/ 321 h 21600"/>
                <a:gd name="T58" fmla="*/ 449 w 21600"/>
                <a:gd name="T59" fmla="*/ 311 h 21600"/>
                <a:gd name="T60" fmla="*/ 421 w 21600"/>
                <a:gd name="T61" fmla="*/ 294 h 21600"/>
                <a:gd name="T62" fmla="*/ 393 w 21600"/>
                <a:gd name="T63" fmla="*/ 284 h 21600"/>
                <a:gd name="T64" fmla="*/ 383 w 21600"/>
                <a:gd name="T65" fmla="*/ 266 h 21600"/>
                <a:gd name="T66" fmla="*/ 355 w 21600"/>
                <a:gd name="T67" fmla="*/ 276 h 21600"/>
                <a:gd name="T68" fmla="*/ 327 w 21600"/>
                <a:gd name="T69" fmla="*/ 303 h 21600"/>
                <a:gd name="T70" fmla="*/ 299 w 21600"/>
                <a:gd name="T71" fmla="*/ 331 h 21600"/>
                <a:gd name="T72" fmla="*/ 244 w 21600"/>
                <a:gd name="T73" fmla="*/ 331 h 21600"/>
                <a:gd name="T74" fmla="*/ 271 w 21600"/>
                <a:gd name="T75" fmla="*/ 284 h 21600"/>
                <a:gd name="T76" fmla="*/ 310 w 21600"/>
                <a:gd name="T77" fmla="*/ 284 h 21600"/>
                <a:gd name="T78" fmla="*/ 282 w 21600"/>
                <a:gd name="T79" fmla="*/ 239 h 21600"/>
                <a:gd name="T80" fmla="*/ 254 w 21600"/>
                <a:gd name="T81" fmla="*/ 202 h 21600"/>
                <a:gd name="T82" fmla="*/ 195 w 21600"/>
                <a:gd name="T83" fmla="*/ 185 h 21600"/>
                <a:gd name="T84" fmla="*/ 178 w 21600"/>
                <a:gd name="T85" fmla="*/ 192 h 21600"/>
                <a:gd name="T86" fmla="*/ 150 w 21600"/>
                <a:gd name="T87" fmla="*/ 220 h 21600"/>
                <a:gd name="T88" fmla="*/ 84 w 21600"/>
                <a:gd name="T89" fmla="*/ 220 h 21600"/>
                <a:gd name="T90" fmla="*/ 8 w 21600"/>
                <a:gd name="T91" fmla="*/ 202 h 21600"/>
                <a:gd name="T92" fmla="*/ 18 w 21600"/>
                <a:gd name="T93" fmla="*/ 165 h 21600"/>
                <a:gd name="T94" fmla="*/ 56 w 21600"/>
                <a:gd name="T95" fmla="*/ 101 h 21600"/>
                <a:gd name="T96" fmla="*/ 63 w 21600"/>
                <a:gd name="T97" fmla="*/ 74 h 21600"/>
                <a:gd name="T98" fmla="*/ 46 w 21600"/>
                <a:gd name="T99" fmla="*/ 27 h 21600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1600" h="21600">
                  <a:moveTo>
                    <a:pt x="1440" y="1563"/>
                  </a:moveTo>
                  <a:lnTo>
                    <a:pt x="2000" y="2132"/>
                  </a:lnTo>
                  <a:lnTo>
                    <a:pt x="3200" y="1563"/>
                  </a:lnTo>
                  <a:lnTo>
                    <a:pt x="4960" y="1563"/>
                  </a:lnTo>
                  <a:lnTo>
                    <a:pt x="5280" y="2132"/>
                  </a:lnTo>
                  <a:lnTo>
                    <a:pt x="6800" y="2132"/>
                  </a:lnTo>
                  <a:lnTo>
                    <a:pt x="7040" y="2700"/>
                  </a:lnTo>
                  <a:lnTo>
                    <a:pt x="7360" y="2132"/>
                  </a:lnTo>
                  <a:lnTo>
                    <a:pt x="7680" y="2132"/>
                  </a:lnTo>
                  <a:lnTo>
                    <a:pt x="7680" y="2700"/>
                  </a:lnTo>
                  <a:lnTo>
                    <a:pt x="8000" y="2700"/>
                  </a:lnTo>
                  <a:lnTo>
                    <a:pt x="8240" y="2132"/>
                  </a:lnTo>
                  <a:lnTo>
                    <a:pt x="9120" y="2132"/>
                  </a:lnTo>
                  <a:lnTo>
                    <a:pt x="9440" y="2700"/>
                  </a:lnTo>
                  <a:lnTo>
                    <a:pt x="9760" y="2700"/>
                  </a:lnTo>
                  <a:lnTo>
                    <a:pt x="9760" y="1137"/>
                  </a:lnTo>
                  <a:lnTo>
                    <a:pt x="10320" y="1137"/>
                  </a:lnTo>
                  <a:lnTo>
                    <a:pt x="10960" y="568"/>
                  </a:lnTo>
                  <a:lnTo>
                    <a:pt x="11200" y="568"/>
                  </a:lnTo>
                  <a:lnTo>
                    <a:pt x="11200" y="0"/>
                  </a:lnTo>
                  <a:lnTo>
                    <a:pt x="13600" y="0"/>
                  </a:lnTo>
                  <a:lnTo>
                    <a:pt x="13600" y="1137"/>
                  </a:lnTo>
                  <a:lnTo>
                    <a:pt x="13920" y="1137"/>
                  </a:lnTo>
                  <a:lnTo>
                    <a:pt x="13920" y="1563"/>
                  </a:lnTo>
                  <a:lnTo>
                    <a:pt x="14160" y="2700"/>
                  </a:lnTo>
                  <a:lnTo>
                    <a:pt x="14800" y="2132"/>
                  </a:lnTo>
                  <a:lnTo>
                    <a:pt x="15040" y="2700"/>
                  </a:lnTo>
                  <a:lnTo>
                    <a:pt x="15040" y="3268"/>
                  </a:lnTo>
                  <a:lnTo>
                    <a:pt x="15360" y="3268"/>
                  </a:lnTo>
                  <a:lnTo>
                    <a:pt x="15360" y="3695"/>
                  </a:lnTo>
                  <a:lnTo>
                    <a:pt x="16240" y="5258"/>
                  </a:lnTo>
                  <a:lnTo>
                    <a:pt x="16240" y="4832"/>
                  </a:lnTo>
                  <a:lnTo>
                    <a:pt x="16880" y="5258"/>
                  </a:lnTo>
                  <a:lnTo>
                    <a:pt x="17440" y="5258"/>
                  </a:lnTo>
                  <a:lnTo>
                    <a:pt x="17760" y="4832"/>
                  </a:lnTo>
                  <a:lnTo>
                    <a:pt x="18000" y="4832"/>
                  </a:lnTo>
                  <a:lnTo>
                    <a:pt x="18320" y="5826"/>
                  </a:lnTo>
                  <a:lnTo>
                    <a:pt x="18640" y="6395"/>
                  </a:lnTo>
                  <a:lnTo>
                    <a:pt x="19840" y="6395"/>
                  </a:lnTo>
                  <a:lnTo>
                    <a:pt x="20080" y="6963"/>
                  </a:lnTo>
                  <a:lnTo>
                    <a:pt x="20400" y="6395"/>
                  </a:lnTo>
                  <a:lnTo>
                    <a:pt x="20720" y="6963"/>
                  </a:lnTo>
                  <a:lnTo>
                    <a:pt x="21280" y="6963"/>
                  </a:lnTo>
                  <a:lnTo>
                    <a:pt x="21280" y="7389"/>
                  </a:lnTo>
                  <a:lnTo>
                    <a:pt x="21600" y="7389"/>
                  </a:lnTo>
                  <a:lnTo>
                    <a:pt x="21600" y="7958"/>
                  </a:lnTo>
                  <a:lnTo>
                    <a:pt x="21280" y="8526"/>
                  </a:lnTo>
                  <a:lnTo>
                    <a:pt x="20960" y="8526"/>
                  </a:lnTo>
                  <a:lnTo>
                    <a:pt x="20960" y="9521"/>
                  </a:lnTo>
                  <a:lnTo>
                    <a:pt x="21600" y="10658"/>
                  </a:lnTo>
                  <a:lnTo>
                    <a:pt x="21280" y="11084"/>
                  </a:lnTo>
                  <a:lnTo>
                    <a:pt x="21280" y="11653"/>
                  </a:lnTo>
                  <a:lnTo>
                    <a:pt x="20960" y="12221"/>
                  </a:lnTo>
                  <a:lnTo>
                    <a:pt x="20400" y="12221"/>
                  </a:lnTo>
                  <a:lnTo>
                    <a:pt x="20080" y="12647"/>
                  </a:lnTo>
                  <a:lnTo>
                    <a:pt x="20080" y="13216"/>
                  </a:lnTo>
                  <a:lnTo>
                    <a:pt x="19840" y="13784"/>
                  </a:lnTo>
                  <a:lnTo>
                    <a:pt x="19840" y="14353"/>
                  </a:lnTo>
                  <a:lnTo>
                    <a:pt x="19840" y="13784"/>
                  </a:lnTo>
                  <a:lnTo>
                    <a:pt x="19520" y="13784"/>
                  </a:lnTo>
                  <a:lnTo>
                    <a:pt x="19200" y="14353"/>
                  </a:lnTo>
                  <a:lnTo>
                    <a:pt x="18640" y="14353"/>
                  </a:lnTo>
                  <a:lnTo>
                    <a:pt x="18640" y="14779"/>
                  </a:lnTo>
                  <a:lnTo>
                    <a:pt x="18000" y="14779"/>
                  </a:lnTo>
                  <a:lnTo>
                    <a:pt x="17760" y="15347"/>
                  </a:lnTo>
                  <a:lnTo>
                    <a:pt x="17440" y="15347"/>
                  </a:lnTo>
                  <a:lnTo>
                    <a:pt x="17440" y="15916"/>
                  </a:lnTo>
                  <a:lnTo>
                    <a:pt x="16880" y="15347"/>
                  </a:lnTo>
                  <a:lnTo>
                    <a:pt x="16560" y="15916"/>
                  </a:lnTo>
                  <a:lnTo>
                    <a:pt x="16240" y="15347"/>
                  </a:lnTo>
                  <a:lnTo>
                    <a:pt x="16240" y="15916"/>
                  </a:lnTo>
                  <a:lnTo>
                    <a:pt x="16560" y="15916"/>
                  </a:lnTo>
                  <a:lnTo>
                    <a:pt x="16240" y="16342"/>
                  </a:lnTo>
                  <a:lnTo>
                    <a:pt x="16240" y="16911"/>
                  </a:lnTo>
                  <a:lnTo>
                    <a:pt x="15920" y="16911"/>
                  </a:lnTo>
                  <a:lnTo>
                    <a:pt x="16240" y="16342"/>
                  </a:lnTo>
                  <a:lnTo>
                    <a:pt x="16240" y="15916"/>
                  </a:lnTo>
                  <a:lnTo>
                    <a:pt x="15920" y="15916"/>
                  </a:lnTo>
                  <a:lnTo>
                    <a:pt x="15680" y="16911"/>
                  </a:lnTo>
                  <a:lnTo>
                    <a:pt x="14480" y="16911"/>
                  </a:lnTo>
                  <a:lnTo>
                    <a:pt x="14480" y="17479"/>
                  </a:lnTo>
                  <a:lnTo>
                    <a:pt x="15040" y="17479"/>
                  </a:lnTo>
                  <a:lnTo>
                    <a:pt x="15360" y="17905"/>
                  </a:lnTo>
                  <a:lnTo>
                    <a:pt x="15680" y="17905"/>
                  </a:lnTo>
                  <a:lnTo>
                    <a:pt x="15360" y="17905"/>
                  </a:lnTo>
                  <a:lnTo>
                    <a:pt x="15360" y="18474"/>
                  </a:lnTo>
                  <a:lnTo>
                    <a:pt x="15920" y="18474"/>
                  </a:lnTo>
                  <a:lnTo>
                    <a:pt x="15920" y="19042"/>
                  </a:lnTo>
                  <a:lnTo>
                    <a:pt x="16240" y="19042"/>
                  </a:lnTo>
                  <a:lnTo>
                    <a:pt x="16560" y="19611"/>
                  </a:lnTo>
                  <a:lnTo>
                    <a:pt x="16560" y="19042"/>
                  </a:lnTo>
                  <a:lnTo>
                    <a:pt x="15680" y="17479"/>
                  </a:lnTo>
                  <a:lnTo>
                    <a:pt x="15680" y="16911"/>
                  </a:lnTo>
                  <a:lnTo>
                    <a:pt x="15920" y="17479"/>
                  </a:lnTo>
                  <a:lnTo>
                    <a:pt x="15920" y="17905"/>
                  </a:lnTo>
                  <a:lnTo>
                    <a:pt x="16560" y="19042"/>
                  </a:lnTo>
                  <a:lnTo>
                    <a:pt x="17440" y="19042"/>
                  </a:lnTo>
                  <a:lnTo>
                    <a:pt x="17440" y="18474"/>
                  </a:lnTo>
                  <a:lnTo>
                    <a:pt x="18320" y="18474"/>
                  </a:lnTo>
                  <a:lnTo>
                    <a:pt x="18000" y="19042"/>
                  </a:lnTo>
                  <a:lnTo>
                    <a:pt x="18000" y="19611"/>
                  </a:lnTo>
                  <a:lnTo>
                    <a:pt x="17440" y="20037"/>
                  </a:lnTo>
                  <a:lnTo>
                    <a:pt x="16880" y="19611"/>
                  </a:lnTo>
                  <a:lnTo>
                    <a:pt x="16560" y="20037"/>
                  </a:lnTo>
                  <a:lnTo>
                    <a:pt x="16560" y="20605"/>
                  </a:lnTo>
                  <a:lnTo>
                    <a:pt x="15920" y="20605"/>
                  </a:lnTo>
                  <a:lnTo>
                    <a:pt x="15360" y="21174"/>
                  </a:lnTo>
                  <a:lnTo>
                    <a:pt x="15040" y="21600"/>
                  </a:lnTo>
                  <a:lnTo>
                    <a:pt x="14480" y="21600"/>
                  </a:lnTo>
                  <a:lnTo>
                    <a:pt x="14160" y="21174"/>
                  </a:lnTo>
                  <a:lnTo>
                    <a:pt x="14480" y="20037"/>
                  </a:lnTo>
                  <a:lnTo>
                    <a:pt x="14160" y="19611"/>
                  </a:lnTo>
                  <a:lnTo>
                    <a:pt x="13920" y="19611"/>
                  </a:lnTo>
                  <a:lnTo>
                    <a:pt x="13600" y="19042"/>
                  </a:lnTo>
                  <a:lnTo>
                    <a:pt x="13280" y="19611"/>
                  </a:lnTo>
                  <a:lnTo>
                    <a:pt x="13600" y="18474"/>
                  </a:lnTo>
                  <a:lnTo>
                    <a:pt x="13920" y="18474"/>
                  </a:lnTo>
                  <a:lnTo>
                    <a:pt x="14160" y="17905"/>
                  </a:lnTo>
                  <a:lnTo>
                    <a:pt x="14480" y="17905"/>
                  </a:lnTo>
                  <a:lnTo>
                    <a:pt x="14160" y="17905"/>
                  </a:lnTo>
                  <a:lnTo>
                    <a:pt x="14160" y="16911"/>
                  </a:lnTo>
                  <a:lnTo>
                    <a:pt x="13920" y="17479"/>
                  </a:lnTo>
                  <a:lnTo>
                    <a:pt x="13600" y="16911"/>
                  </a:lnTo>
                  <a:lnTo>
                    <a:pt x="13280" y="16911"/>
                  </a:lnTo>
                  <a:lnTo>
                    <a:pt x="12960" y="17479"/>
                  </a:lnTo>
                  <a:lnTo>
                    <a:pt x="12720" y="16911"/>
                  </a:lnTo>
                  <a:lnTo>
                    <a:pt x="12400" y="16911"/>
                  </a:lnTo>
                  <a:lnTo>
                    <a:pt x="12400" y="16342"/>
                  </a:lnTo>
                  <a:lnTo>
                    <a:pt x="11520" y="16342"/>
                  </a:lnTo>
                  <a:lnTo>
                    <a:pt x="11520" y="15916"/>
                  </a:lnTo>
                  <a:lnTo>
                    <a:pt x="12400" y="15916"/>
                  </a:lnTo>
                  <a:lnTo>
                    <a:pt x="12080" y="15347"/>
                  </a:lnTo>
                  <a:lnTo>
                    <a:pt x="11840" y="15916"/>
                  </a:lnTo>
                  <a:lnTo>
                    <a:pt x="11520" y="15916"/>
                  </a:lnTo>
                  <a:lnTo>
                    <a:pt x="11520" y="15347"/>
                  </a:lnTo>
                  <a:lnTo>
                    <a:pt x="11200" y="15916"/>
                  </a:lnTo>
                  <a:lnTo>
                    <a:pt x="10960" y="15916"/>
                  </a:lnTo>
                  <a:lnTo>
                    <a:pt x="10640" y="16342"/>
                  </a:lnTo>
                  <a:lnTo>
                    <a:pt x="10640" y="16911"/>
                  </a:lnTo>
                  <a:lnTo>
                    <a:pt x="10320" y="17479"/>
                  </a:lnTo>
                  <a:lnTo>
                    <a:pt x="10000" y="18474"/>
                  </a:lnTo>
                  <a:lnTo>
                    <a:pt x="9760" y="18474"/>
                  </a:lnTo>
                  <a:lnTo>
                    <a:pt x="9760" y="19611"/>
                  </a:lnTo>
                  <a:lnTo>
                    <a:pt x="9440" y="19042"/>
                  </a:lnTo>
                  <a:lnTo>
                    <a:pt x="9120" y="19042"/>
                  </a:lnTo>
                  <a:lnTo>
                    <a:pt x="8880" y="19611"/>
                  </a:lnTo>
                  <a:lnTo>
                    <a:pt x="8000" y="19611"/>
                  </a:lnTo>
                  <a:lnTo>
                    <a:pt x="7680" y="19042"/>
                  </a:lnTo>
                  <a:lnTo>
                    <a:pt x="8000" y="18474"/>
                  </a:lnTo>
                  <a:lnTo>
                    <a:pt x="8240" y="18474"/>
                  </a:lnTo>
                  <a:lnTo>
                    <a:pt x="8560" y="17479"/>
                  </a:lnTo>
                  <a:lnTo>
                    <a:pt x="8560" y="16342"/>
                  </a:lnTo>
                  <a:lnTo>
                    <a:pt x="8880" y="16342"/>
                  </a:lnTo>
                  <a:lnTo>
                    <a:pt x="9120" y="15916"/>
                  </a:lnTo>
                  <a:lnTo>
                    <a:pt x="9440" y="16342"/>
                  </a:lnTo>
                  <a:lnTo>
                    <a:pt x="9760" y="16342"/>
                  </a:lnTo>
                  <a:lnTo>
                    <a:pt x="9760" y="14779"/>
                  </a:lnTo>
                  <a:lnTo>
                    <a:pt x="9440" y="14779"/>
                  </a:lnTo>
                  <a:lnTo>
                    <a:pt x="8880" y="14353"/>
                  </a:lnTo>
                  <a:lnTo>
                    <a:pt x="8880" y="13784"/>
                  </a:lnTo>
                  <a:lnTo>
                    <a:pt x="8560" y="13784"/>
                  </a:lnTo>
                  <a:lnTo>
                    <a:pt x="8560" y="12647"/>
                  </a:lnTo>
                  <a:lnTo>
                    <a:pt x="8240" y="12221"/>
                  </a:lnTo>
                  <a:lnTo>
                    <a:pt x="8000" y="11653"/>
                  </a:lnTo>
                  <a:lnTo>
                    <a:pt x="7360" y="11653"/>
                  </a:lnTo>
                  <a:lnTo>
                    <a:pt x="6800" y="11084"/>
                  </a:lnTo>
                  <a:lnTo>
                    <a:pt x="6480" y="11084"/>
                  </a:lnTo>
                  <a:lnTo>
                    <a:pt x="6160" y="10658"/>
                  </a:lnTo>
                  <a:lnTo>
                    <a:pt x="5920" y="10658"/>
                  </a:lnTo>
                  <a:lnTo>
                    <a:pt x="5920" y="11084"/>
                  </a:lnTo>
                  <a:lnTo>
                    <a:pt x="5600" y="10658"/>
                  </a:lnTo>
                  <a:lnTo>
                    <a:pt x="5600" y="11084"/>
                  </a:lnTo>
                  <a:lnTo>
                    <a:pt x="5280" y="10658"/>
                  </a:lnTo>
                  <a:lnTo>
                    <a:pt x="5280" y="12221"/>
                  </a:lnTo>
                  <a:lnTo>
                    <a:pt x="4960" y="12221"/>
                  </a:lnTo>
                  <a:lnTo>
                    <a:pt x="4720" y="12647"/>
                  </a:lnTo>
                  <a:lnTo>
                    <a:pt x="3840" y="12647"/>
                  </a:lnTo>
                  <a:lnTo>
                    <a:pt x="3520" y="13216"/>
                  </a:lnTo>
                  <a:lnTo>
                    <a:pt x="2640" y="13216"/>
                  </a:lnTo>
                  <a:lnTo>
                    <a:pt x="2640" y="12647"/>
                  </a:lnTo>
                  <a:lnTo>
                    <a:pt x="1760" y="12647"/>
                  </a:lnTo>
                  <a:lnTo>
                    <a:pt x="1440" y="12221"/>
                  </a:lnTo>
                  <a:lnTo>
                    <a:pt x="560" y="12221"/>
                  </a:lnTo>
                  <a:lnTo>
                    <a:pt x="240" y="11653"/>
                  </a:lnTo>
                  <a:lnTo>
                    <a:pt x="0" y="11084"/>
                  </a:lnTo>
                  <a:lnTo>
                    <a:pt x="0" y="10658"/>
                  </a:lnTo>
                  <a:lnTo>
                    <a:pt x="240" y="9521"/>
                  </a:lnTo>
                  <a:lnTo>
                    <a:pt x="560" y="9521"/>
                  </a:lnTo>
                  <a:lnTo>
                    <a:pt x="560" y="8526"/>
                  </a:lnTo>
                  <a:lnTo>
                    <a:pt x="1440" y="6963"/>
                  </a:lnTo>
                  <a:lnTo>
                    <a:pt x="1440" y="6395"/>
                  </a:lnTo>
                  <a:lnTo>
                    <a:pt x="1760" y="5826"/>
                  </a:lnTo>
                  <a:lnTo>
                    <a:pt x="2000" y="5826"/>
                  </a:lnTo>
                  <a:lnTo>
                    <a:pt x="2000" y="5258"/>
                  </a:lnTo>
                  <a:lnTo>
                    <a:pt x="1760" y="4832"/>
                  </a:lnTo>
                  <a:lnTo>
                    <a:pt x="2000" y="4263"/>
                  </a:lnTo>
                  <a:lnTo>
                    <a:pt x="1760" y="4263"/>
                  </a:lnTo>
                  <a:lnTo>
                    <a:pt x="1440" y="3695"/>
                  </a:lnTo>
                  <a:lnTo>
                    <a:pt x="1440" y="1563"/>
                  </a:lnTo>
                  <a:close/>
                  <a:moveTo>
                    <a:pt x="1440" y="156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0" name="AutoShape 44"/>
            <p:cNvSpPr>
              <a:spLocks/>
            </p:cNvSpPr>
            <p:nvPr/>
          </p:nvSpPr>
          <p:spPr bwMode="auto">
            <a:xfrm>
              <a:off x="7862" y="2714"/>
              <a:ext cx="142" cy="146"/>
            </a:xfrm>
            <a:custGeom>
              <a:avLst/>
              <a:gdLst>
                <a:gd name="T0" fmla="*/ 0 w 21600"/>
                <a:gd name="T1" fmla="*/ 27 h 21600"/>
                <a:gd name="T2" fmla="*/ 0 w 21600"/>
                <a:gd name="T3" fmla="*/ 0 h 21600"/>
                <a:gd name="T4" fmla="*/ 10 w 21600"/>
                <a:gd name="T5" fmla="*/ 7 h 21600"/>
                <a:gd name="T6" fmla="*/ 10 w 21600"/>
                <a:gd name="T7" fmla="*/ 0 h 21600"/>
                <a:gd name="T8" fmla="*/ 20 w 21600"/>
                <a:gd name="T9" fmla="*/ 7 h 21600"/>
                <a:gd name="T10" fmla="*/ 20 w 21600"/>
                <a:gd name="T11" fmla="*/ 0 h 21600"/>
                <a:gd name="T12" fmla="*/ 28 w 21600"/>
                <a:gd name="T13" fmla="*/ 0 h 21600"/>
                <a:gd name="T14" fmla="*/ 38 w 21600"/>
                <a:gd name="T15" fmla="*/ 7 h 21600"/>
                <a:gd name="T16" fmla="*/ 48 w 21600"/>
                <a:gd name="T17" fmla="*/ 7 h 21600"/>
                <a:gd name="T18" fmla="*/ 66 w 21600"/>
                <a:gd name="T19" fmla="*/ 17 h 21600"/>
                <a:gd name="T20" fmla="*/ 86 w 21600"/>
                <a:gd name="T21" fmla="*/ 17 h 21600"/>
                <a:gd name="T22" fmla="*/ 94 w 21600"/>
                <a:gd name="T23" fmla="*/ 27 h 21600"/>
                <a:gd name="T24" fmla="*/ 104 w 21600"/>
                <a:gd name="T25" fmla="*/ 35 h 21600"/>
                <a:gd name="T26" fmla="*/ 104 w 21600"/>
                <a:gd name="T27" fmla="*/ 54 h 21600"/>
                <a:gd name="T28" fmla="*/ 114 w 21600"/>
                <a:gd name="T29" fmla="*/ 54 h 21600"/>
                <a:gd name="T30" fmla="*/ 114 w 21600"/>
                <a:gd name="T31" fmla="*/ 64 h 21600"/>
                <a:gd name="T32" fmla="*/ 132 w 21600"/>
                <a:gd name="T33" fmla="*/ 72 h 21600"/>
                <a:gd name="T34" fmla="*/ 142 w 21600"/>
                <a:gd name="T35" fmla="*/ 72 h 21600"/>
                <a:gd name="T36" fmla="*/ 142 w 21600"/>
                <a:gd name="T37" fmla="*/ 99 h 21600"/>
                <a:gd name="T38" fmla="*/ 132 w 21600"/>
                <a:gd name="T39" fmla="*/ 99 h 21600"/>
                <a:gd name="T40" fmla="*/ 122 w 21600"/>
                <a:gd name="T41" fmla="*/ 92 h 21600"/>
                <a:gd name="T42" fmla="*/ 114 w 21600"/>
                <a:gd name="T43" fmla="*/ 99 h 21600"/>
                <a:gd name="T44" fmla="*/ 104 w 21600"/>
                <a:gd name="T45" fmla="*/ 99 h 21600"/>
                <a:gd name="T46" fmla="*/ 104 w 21600"/>
                <a:gd name="T47" fmla="*/ 119 h 21600"/>
                <a:gd name="T48" fmla="*/ 94 w 21600"/>
                <a:gd name="T49" fmla="*/ 136 h 21600"/>
                <a:gd name="T50" fmla="*/ 86 w 21600"/>
                <a:gd name="T51" fmla="*/ 136 h 21600"/>
                <a:gd name="T52" fmla="*/ 76 w 21600"/>
                <a:gd name="T53" fmla="*/ 146 h 21600"/>
                <a:gd name="T54" fmla="*/ 76 w 21600"/>
                <a:gd name="T55" fmla="*/ 99 h 21600"/>
                <a:gd name="T56" fmla="*/ 66 w 21600"/>
                <a:gd name="T57" fmla="*/ 82 h 21600"/>
                <a:gd name="T58" fmla="*/ 66 w 21600"/>
                <a:gd name="T59" fmla="*/ 72 h 21600"/>
                <a:gd name="T60" fmla="*/ 38 w 21600"/>
                <a:gd name="T61" fmla="*/ 64 h 21600"/>
                <a:gd name="T62" fmla="*/ 38 w 21600"/>
                <a:gd name="T63" fmla="*/ 54 h 21600"/>
                <a:gd name="T64" fmla="*/ 28 w 21600"/>
                <a:gd name="T65" fmla="*/ 35 h 21600"/>
                <a:gd name="T66" fmla="*/ 20 w 21600"/>
                <a:gd name="T67" fmla="*/ 27 h 21600"/>
                <a:gd name="T68" fmla="*/ 0 w 21600"/>
                <a:gd name="T69" fmla="*/ 27 h 21600"/>
                <a:gd name="T70" fmla="*/ 0 w 21600"/>
                <a:gd name="T71" fmla="*/ 27 h 2160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1600" h="21600">
                  <a:moveTo>
                    <a:pt x="0" y="4027"/>
                  </a:moveTo>
                  <a:lnTo>
                    <a:pt x="0" y="0"/>
                  </a:lnTo>
                  <a:lnTo>
                    <a:pt x="1543" y="1098"/>
                  </a:lnTo>
                  <a:lnTo>
                    <a:pt x="1543" y="0"/>
                  </a:lnTo>
                  <a:lnTo>
                    <a:pt x="3086" y="1098"/>
                  </a:lnTo>
                  <a:lnTo>
                    <a:pt x="3086" y="0"/>
                  </a:lnTo>
                  <a:lnTo>
                    <a:pt x="4243" y="0"/>
                  </a:lnTo>
                  <a:lnTo>
                    <a:pt x="5786" y="1098"/>
                  </a:lnTo>
                  <a:lnTo>
                    <a:pt x="7329" y="1098"/>
                  </a:lnTo>
                  <a:lnTo>
                    <a:pt x="10029" y="2563"/>
                  </a:lnTo>
                  <a:lnTo>
                    <a:pt x="13114" y="2563"/>
                  </a:lnTo>
                  <a:lnTo>
                    <a:pt x="14271" y="4027"/>
                  </a:lnTo>
                  <a:lnTo>
                    <a:pt x="15814" y="5125"/>
                  </a:lnTo>
                  <a:lnTo>
                    <a:pt x="15814" y="8054"/>
                  </a:lnTo>
                  <a:lnTo>
                    <a:pt x="17357" y="8054"/>
                  </a:lnTo>
                  <a:lnTo>
                    <a:pt x="17357" y="9519"/>
                  </a:lnTo>
                  <a:lnTo>
                    <a:pt x="20057" y="10617"/>
                  </a:lnTo>
                  <a:lnTo>
                    <a:pt x="21600" y="10617"/>
                  </a:lnTo>
                  <a:lnTo>
                    <a:pt x="21600" y="14644"/>
                  </a:lnTo>
                  <a:lnTo>
                    <a:pt x="20057" y="14644"/>
                  </a:lnTo>
                  <a:lnTo>
                    <a:pt x="18514" y="13546"/>
                  </a:lnTo>
                  <a:lnTo>
                    <a:pt x="17357" y="14644"/>
                  </a:lnTo>
                  <a:lnTo>
                    <a:pt x="15814" y="14644"/>
                  </a:lnTo>
                  <a:lnTo>
                    <a:pt x="15814" y="17573"/>
                  </a:lnTo>
                  <a:lnTo>
                    <a:pt x="14271" y="20136"/>
                  </a:lnTo>
                  <a:lnTo>
                    <a:pt x="13114" y="20136"/>
                  </a:lnTo>
                  <a:lnTo>
                    <a:pt x="11571" y="21600"/>
                  </a:lnTo>
                  <a:lnTo>
                    <a:pt x="11571" y="14644"/>
                  </a:lnTo>
                  <a:lnTo>
                    <a:pt x="10029" y="12081"/>
                  </a:lnTo>
                  <a:lnTo>
                    <a:pt x="10029" y="10617"/>
                  </a:lnTo>
                  <a:lnTo>
                    <a:pt x="5786" y="9519"/>
                  </a:lnTo>
                  <a:lnTo>
                    <a:pt x="5786" y="8054"/>
                  </a:lnTo>
                  <a:lnTo>
                    <a:pt x="4243" y="5125"/>
                  </a:lnTo>
                  <a:lnTo>
                    <a:pt x="3086" y="4027"/>
                  </a:lnTo>
                  <a:lnTo>
                    <a:pt x="0" y="4027"/>
                  </a:lnTo>
                  <a:close/>
                  <a:moveTo>
                    <a:pt x="0" y="402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1" name="AutoShape 45"/>
            <p:cNvSpPr>
              <a:spLocks/>
            </p:cNvSpPr>
            <p:nvPr/>
          </p:nvSpPr>
          <p:spPr bwMode="auto">
            <a:xfrm>
              <a:off x="7636" y="2741"/>
              <a:ext cx="368" cy="201"/>
            </a:xfrm>
            <a:custGeom>
              <a:avLst/>
              <a:gdLst>
                <a:gd name="T0" fmla="*/ 104 w 21600"/>
                <a:gd name="T1" fmla="*/ 0 h 21600"/>
                <a:gd name="T2" fmla="*/ 142 w 21600"/>
                <a:gd name="T3" fmla="*/ 7 h 21600"/>
                <a:gd name="T4" fmla="*/ 170 w 21600"/>
                <a:gd name="T5" fmla="*/ 17 h 21600"/>
                <a:gd name="T6" fmla="*/ 208 w 21600"/>
                <a:gd name="T7" fmla="*/ 7 h 21600"/>
                <a:gd name="T8" fmla="*/ 246 w 21600"/>
                <a:gd name="T9" fmla="*/ 0 h 21600"/>
                <a:gd name="T10" fmla="*/ 264 w 21600"/>
                <a:gd name="T11" fmla="*/ 27 h 21600"/>
                <a:gd name="T12" fmla="*/ 292 w 21600"/>
                <a:gd name="T13" fmla="*/ 45 h 21600"/>
                <a:gd name="T14" fmla="*/ 302 w 21600"/>
                <a:gd name="T15" fmla="*/ 72 h 21600"/>
                <a:gd name="T16" fmla="*/ 312 w 21600"/>
                <a:gd name="T17" fmla="*/ 129 h 21600"/>
                <a:gd name="T18" fmla="*/ 348 w 21600"/>
                <a:gd name="T19" fmla="*/ 119 h 21600"/>
                <a:gd name="T20" fmla="*/ 368 w 21600"/>
                <a:gd name="T21" fmla="*/ 129 h 21600"/>
                <a:gd name="T22" fmla="*/ 368 w 21600"/>
                <a:gd name="T23" fmla="*/ 136 h 21600"/>
                <a:gd name="T24" fmla="*/ 348 w 21600"/>
                <a:gd name="T25" fmla="*/ 146 h 21600"/>
                <a:gd name="T26" fmla="*/ 330 w 21600"/>
                <a:gd name="T27" fmla="*/ 156 h 21600"/>
                <a:gd name="T28" fmla="*/ 320 w 21600"/>
                <a:gd name="T29" fmla="*/ 194 h 21600"/>
                <a:gd name="T30" fmla="*/ 302 w 21600"/>
                <a:gd name="T31" fmla="*/ 194 h 21600"/>
                <a:gd name="T32" fmla="*/ 254 w 21600"/>
                <a:gd name="T33" fmla="*/ 184 h 21600"/>
                <a:gd name="T34" fmla="*/ 226 w 21600"/>
                <a:gd name="T35" fmla="*/ 194 h 21600"/>
                <a:gd name="T36" fmla="*/ 132 w 21600"/>
                <a:gd name="T37" fmla="*/ 201 h 21600"/>
                <a:gd name="T38" fmla="*/ 122 w 21600"/>
                <a:gd name="T39" fmla="*/ 194 h 21600"/>
                <a:gd name="T40" fmla="*/ 104 w 21600"/>
                <a:gd name="T41" fmla="*/ 194 h 21600"/>
                <a:gd name="T42" fmla="*/ 114 w 21600"/>
                <a:gd name="T43" fmla="*/ 184 h 21600"/>
                <a:gd name="T44" fmla="*/ 94 w 21600"/>
                <a:gd name="T45" fmla="*/ 174 h 21600"/>
                <a:gd name="T46" fmla="*/ 94 w 21600"/>
                <a:gd name="T47" fmla="*/ 156 h 21600"/>
                <a:gd name="T48" fmla="*/ 76 w 21600"/>
                <a:gd name="T49" fmla="*/ 164 h 21600"/>
                <a:gd name="T50" fmla="*/ 58 w 21600"/>
                <a:gd name="T51" fmla="*/ 156 h 21600"/>
                <a:gd name="T52" fmla="*/ 38 w 21600"/>
                <a:gd name="T53" fmla="*/ 146 h 21600"/>
                <a:gd name="T54" fmla="*/ 38 w 21600"/>
                <a:gd name="T55" fmla="*/ 136 h 21600"/>
                <a:gd name="T56" fmla="*/ 20 w 21600"/>
                <a:gd name="T57" fmla="*/ 119 h 21600"/>
                <a:gd name="T58" fmla="*/ 10 w 21600"/>
                <a:gd name="T59" fmla="*/ 92 h 21600"/>
                <a:gd name="T60" fmla="*/ 38 w 21600"/>
                <a:gd name="T61" fmla="*/ 82 h 21600"/>
                <a:gd name="T62" fmla="*/ 48 w 21600"/>
                <a:gd name="T63" fmla="*/ 55 h 21600"/>
                <a:gd name="T64" fmla="*/ 66 w 21600"/>
                <a:gd name="T65" fmla="*/ 17 h 21600"/>
                <a:gd name="T66" fmla="*/ 86 w 21600"/>
                <a:gd name="T67" fmla="*/ 7 h 21600"/>
                <a:gd name="T68" fmla="*/ 76 w 21600"/>
                <a:gd name="T69" fmla="*/ 0 h 2160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21600" h="21600">
                  <a:moveTo>
                    <a:pt x="4469" y="0"/>
                  </a:moveTo>
                  <a:lnTo>
                    <a:pt x="6108" y="0"/>
                  </a:lnTo>
                  <a:lnTo>
                    <a:pt x="6703" y="800"/>
                  </a:lnTo>
                  <a:lnTo>
                    <a:pt x="8342" y="800"/>
                  </a:lnTo>
                  <a:lnTo>
                    <a:pt x="8342" y="1867"/>
                  </a:lnTo>
                  <a:lnTo>
                    <a:pt x="9981" y="1867"/>
                  </a:lnTo>
                  <a:lnTo>
                    <a:pt x="10577" y="800"/>
                  </a:lnTo>
                  <a:lnTo>
                    <a:pt x="12215" y="800"/>
                  </a:lnTo>
                  <a:lnTo>
                    <a:pt x="12662" y="0"/>
                  </a:lnTo>
                  <a:lnTo>
                    <a:pt x="14450" y="0"/>
                  </a:lnTo>
                  <a:lnTo>
                    <a:pt x="14897" y="800"/>
                  </a:lnTo>
                  <a:lnTo>
                    <a:pt x="15492" y="2933"/>
                  </a:lnTo>
                  <a:lnTo>
                    <a:pt x="15492" y="4000"/>
                  </a:lnTo>
                  <a:lnTo>
                    <a:pt x="17131" y="4800"/>
                  </a:lnTo>
                  <a:lnTo>
                    <a:pt x="17131" y="5867"/>
                  </a:lnTo>
                  <a:lnTo>
                    <a:pt x="17727" y="7733"/>
                  </a:lnTo>
                  <a:lnTo>
                    <a:pt x="17727" y="11733"/>
                  </a:lnTo>
                  <a:lnTo>
                    <a:pt x="18323" y="13867"/>
                  </a:lnTo>
                  <a:lnTo>
                    <a:pt x="19961" y="13867"/>
                  </a:lnTo>
                  <a:lnTo>
                    <a:pt x="20408" y="12800"/>
                  </a:lnTo>
                  <a:lnTo>
                    <a:pt x="21004" y="12800"/>
                  </a:lnTo>
                  <a:lnTo>
                    <a:pt x="21600" y="13867"/>
                  </a:lnTo>
                  <a:lnTo>
                    <a:pt x="21004" y="13867"/>
                  </a:lnTo>
                  <a:lnTo>
                    <a:pt x="21600" y="14667"/>
                  </a:lnTo>
                  <a:lnTo>
                    <a:pt x="21004" y="15733"/>
                  </a:lnTo>
                  <a:lnTo>
                    <a:pt x="20408" y="15733"/>
                  </a:lnTo>
                  <a:lnTo>
                    <a:pt x="19961" y="16800"/>
                  </a:lnTo>
                  <a:lnTo>
                    <a:pt x="19366" y="16800"/>
                  </a:lnTo>
                  <a:lnTo>
                    <a:pt x="19366" y="20800"/>
                  </a:lnTo>
                  <a:lnTo>
                    <a:pt x="18770" y="20800"/>
                  </a:lnTo>
                  <a:lnTo>
                    <a:pt x="18323" y="19733"/>
                  </a:lnTo>
                  <a:lnTo>
                    <a:pt x="17727" y="20800"/>
                  </a:lnTo>
                  <a:lnTo>
                    <a:pt x="17131" y="19733"/>
                  </a:lnTo>
                  <a:lnTo>
                    <a:pt x="14897" y="19733"/>
                  </a:lnTo>
                  <a:lnTo>
                    <a:pt x="13854" y="20800"/>
                  </a:lnTo>
                  <a:lnTo>
                    <a:pt x="13258" y="20800"/>
                  </a:lnTo>
                  <a:lnTo>
                    <a:pt x="12662" y="21600"/>
                  </a:lnTo>
                  <a:lnTo>
                    <a:pt x="7746" y="21600"/>
                  </a:lnTo>
                  <a:lnTo>
                    <a:pt x="7746" y="20800"/>
                  </a:lnTo>
                  <a:lnTo>
                    <a:pt x="7150" y="20800"/>
                  </a:lnTo>
                  <a:lnTo>
                    <a:pt x="6703" y="21600"/>
                  </a:lnTo>
                  <a:lnTo>
                    <a:pt x="6108" y="20800"/>
                  </a:lnTo>
                  <a:lnTo>
                    <a:pt x="6703" y="20800"/>
                  </a:lnTo>
                  <a:lnTo>
                    <a:pt x="6703" y="19733"/>
                  </a:lnTo>
                  <a:lnTo>
                    <a:pt x="5512" y="19733"/>
                  </a:lnTo>
                  <a:lnTo>
                    <a:pt x="5512" y="18667"/>
                  </a:lnTo>
                  <a:lnTo>
                    <a:pt x="5065" y="17600"/>
                  </a:lnTo>
                  <a:lnTo>
                    <a:pt x="5512" y="16800"/>
                  </a:lnTo>
                  <a:lnTo>
                    <a:pt x="5065" y="16800"/>
                  </a:lnTo>
                  <a:lnTo>
                    <a:pt x="4469" y="17600"/>
                  </a:lnTo>
                  <a:lnTo>
                    <a:pt x="3426" y="17600"/>
                  </a:lnTo>
                  <a:lnTo>
                    <a:pt x="3426" y="16800"/>
                  </a:lnTo>
                  <a:lnTo>
                    <a:pt x="2234" y="16800"/>
                  </a:lnTo>
                  <a:lnTo>
                    <a:pt x="2234" y="15733"/>
                  </a:lnTo>
                  <a:lnTo>
                    <a:pt x="2830" y="14667"/>
                  </a:lnTo>
                  <a:lnTo>
                    <a:pt x="2234" y="14667"/>
                  </a:lnTo>
                  <a:lnTo>
                    <a:pt x="1192" y="13867"/>
                  </a:lnTo>
                  <a:lnTo>
                    <a:pt x="1192" y="12800"/>
                  </a:lnTo>
                  <a:lnTo>
                    <a:pt x="0" y="10667"/>
                  </a:lnTo>
                  <a:lnTo>
                    <a:pt x="596" y="9867"/>
                  </a:lnTo>
                  <a:lnTo>
                    <a:pt x="1192" y="8800"/>
                  </a:lnTo>
                  <a:lnTo>
                    <a:pt x="2234" y="8800"/>
                  </a:lnTo>
                  <a:lnTo>
                    <a:pt x="2234" y="7733"/>
                  </a:lnTo>
                  <a:lnTo>
                    <a:pt x="2830" y="5867"/>
                  </a:lnTo>
                  <a:lnTo>
                    <a:pt x="3426" y="2933"/>
                  </a:lnTo>
                  <a:lnTo>
                    <a:pt x="3873" y="1867"/>
                  </a:lnTo>
                  <a:lnTo>
                    <a:pt x="4469" y="1867"/>
                  </a:lnTo>
                  <a:lnTo>
                    <a:pt x="5065" y="800"/>
                  </a:lnTo>
                  <a:lnTo>
                    <a:pt x="4469" y="0"/>
                  </a:lnTo>
                  <a:close/>
                  <a:moveTo>
                    <a:pt x="4469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2" name="AutoShape 46"/>
            <p:cNvSpPr>
              <a:spLocks/>
            </p:cNvSpPr>
            <p:nvPr/>
          </p:nvSpPr>
          <p:spPr bwMode="auto">
            <a:xfrm>
              <a:off x="7476" y="2721"/>
              <a:ext cx="246" cy="139"/>
            </a:xfrm>
            <a:custGeom>
              <a:avLst/>
              <a:gdLst>
                <a:gd name="T0" fmla="*/ 160 w 21600"/>
                <a:gd name="T1" fmla="*/ 119 h 21600"/>
                <a:gd name="T2" fmla="*/ 170 w 21600"/>
                <a:gd name="T3" fmla="*/ 112 h 21600"/>
                <a:gd name="T4" fmla="*/ 180 w 21600"/>
                <a:gd name="T5" fmla="*/ 102 h 21600"/>
                <a:gd name="T6" fmla="*/ 198 w 21600"/>
                <a:gd name="T7" fmla="*/ 102 h 21600"/>
                <a:gd name="T8" fmla="*/ 198 w 21600"/>
                <a:gd name="T9" fmla="*/ 92 h 21600"/>
                <a:gd name="T10" fmla="*/ 208 w 21600"/>
                <a:gd name="T11" fmla="*/ 74 h 21600"/>
                <a:gd name="T12" fmla="*/ 218 w 21600"/>
                <a:gd name="T13" fmla="*/ 47 h 21600"/>
                <a:gd name="T14" fmla="*/ 226 w 21600"/>
                <a:gd name="T15" fmla="*/ 37 h 21600"/>
                <a:gd name="T16" fmla="*/ 236 w 21600"/>
                <a:gd name="T17" fmla="*/ 37 h 21600"/>
                <a:gd name="T18" fmla="*/ 246 w 21600"/>
                <a:gd name="T19" fmla="*/ 27 h 21600"/>
                <a:gd name="T20" fmla="*/ 236 w 21600"/>
                <a:gd name="T21" fmla="*/ 20 h 21600"/>
                <a:gd name="T22" fmla="*/ 226 w 21600"/>
                <a:gd name="T23" fmla="*/ 10 h 21600"/>
                <a:gd name="T24" fmla="*/ 218 w 21600"/>
                <a:gd name="T25" fmla="*/ 0 h 21600"/>
                <a:gd name="T26" fmla="*/ 208 w 21600"/>
                <a:gd name="T27" fmla="*/ 10 h 21600"/>
                <a:gd name="T28" fmla="*/ 198 w 21600"/>
                <a:gd name="T29" fmla="*/ 0 h 21600"/>
                <a:gd name="T30" fmla="*/ 180 w 21600"/>
                <a:gd name="T31" fmla="*/ 10 h 21600"/>
                <a:gd name="T32" fmla="*/ 170 w 21600"/>
                <a:gd name="T33" fmla="*/ 0 h 21600"/>
                <a:gd name="T34" fmla="*/ 152 w 21600"/>
                <a:gd name="T35" fmla="*/ 0 h 21600"/>
                <a:gd name="T36" fmla="*/ 152 w 21600"/>
                <a:gd name="T37" fmla="*/ 10 h 21600"/>
                <a:gd name="T38" fmla="*/ 142 w 21600"/>
                <a:gd name="T39" fmla="*/ 20 h 21600"/>
                <a:gd name="T40" fmla="*/ 142 w 21600"/>
                <a:gd name="T41" fmla="*/ 27 h 21600"/>
                <a:gd name="T42" fmla="*/ 124 w 21600"/>
                <a:gd name="T43" fmla="*/ 20 h 21600"/>
                <a:gd name="T44" fmla="*/ 114 w 21600"/>
                <a:gd name="T45" fmla="*/ 27 h 21600"/>
                <a:gd name="T46" fmla="*/ 104 w 21600"/>
                <a:gd name="T47" fmla="*/ 27 h 21600"/>
                <a:gd name="T48" fmla="*/ 104 w 21600"/>
                <a:gd name="T49" fmla="*/ 37 h 21600"/>
                <a:gd name="T50" fmla="*/ 76 w 21600"/>
                <a:gd name="T51" fmla="*/ 37 h 21600"/>
                <a:gd name="T52" fmla="*/ 66 w 21600"/>
                <a:gd name="T53" fmla="*/ 47 h 21600"/>
                <a:gd name="T54" fmla="*/ 48 w 21600"/>
                <a:gd name="T55" fmla="*/ 37 h 21600"/>
                <a:gd name="T56" fmla="*/ 20 w 21600"/>
                <a:gd name="T57" fmla="*/ 27 h 21600"/>
                <a:gd name="T58" fmla="*/ 20 w 21600"/>
                <a:gd name="T59" fmla="*/ 47 h 21600"/>
                <a:gd name="T60" fmla="*/ 0 w 21600"/>
                <a:gd name="T61" fmla="*/ 47 h 21600"/>
                <a:gd name="T62" fmla="*/ 10 w 21600"/>
                <a:gd name="T63" fmla="*/ 57 h 21600"/>
                <a:gd name="T64" fmla="*/ 10 w 21600"/>
                <a:gd name="T65" fmla="*/ 74 h 21600"/>
                <a:gd name="T66" fmla="*/ 0 w 21600"/>
                <a:gd name="T67" fmla="*/ 84 h 21600"/>
                <a:gd name="T68" fmla="*/ 10 w 21600"/>
                <a:gd name="T69" fmla="*/ 92 h 21600"/>
                <a:gd name="T70" fmla="*/ 10 w 21600"/>
                <a:gd name="T71" fmla="*/ 112 h 21600"/>
                <a:gd name="T72" fmla="*/ 20 w 21600"/>
                <a:gd name="T73" fmla="*/ 112 h 21600"/>
                <a:gd name="T74" fmla="*/ 38 w 21600"/>
                <a:gd name="T75" fmla="*/ 119 h 21600"/>
                <a:gd name="T76" fmla="*/ 48 w 21600"/>
                <a:gd name="T77" fmla="*/ 129 h 21600"/>
                <a:gd name="T78" fmla="*/ 58 w 21600"/>
                <a:gd name="T79" fmla="*/ 129 h 21600"/>
                <a:gd name="T80" fmla="*/ 76 w 21600"/>
                <a:gd name="T81" fmla="*/ 139 h 21600"/>
                <a:gd name="T82" fmla="*/ 94 w 21600"/>
                <a:gd name="T83" fmla="*/ 139 h 21600"/>
                <a:gd name="T84" fmla="*/ 94 w 21600"/>
                <a:gd name="T85" fmla="*/ 129 h 21600"/>
                <a:gd name="T86" fmla="*/ 104 w 21600"/>
                <a:gd name="T87" fmla="*/ 139 h 21600"/>
                <a:gd name="T88" fmla="*/ 104 w 21600"/>
                <a:gd name="T89" fmla="*/ 129 h 21600"/>
                <a:gd name="T90" fmla="*/ 124 w 21600"/>
                <a:gd name="T91" fmla="*/ 129 h 21600"/>
                <a:gd name="T92" fmla="*/ 124 w 21600"/>
                <a:gd name="T93" fmla="*/ 119 h 21600"/>
                <a:gd name="T94" fmla="*/ 132 w 21600"/>
                <a:gd name="T95" fmla="*/ 112 h 21600"/>
                <a:gd name="T96" fmla="*/ 142 w 21600"/>
                <a:gd name="T97" fmla="*/ 119 h 21600"/>
                <a:gd name="T98" fmla="*/ 160 w 21600"/>
                <a:gd name="T99" fmla="*/ 119 h 21600"/>
                <a:gd name="T100" fmla="*/ 160 w 21600"/>
                <a:gd name="T101" fmla="*/ 119 h 2160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1600" h="21600">
                  <a:moveTo>
                    <a:pt x="14029" y="18514"/>
                  </a:moveTo>
                  <a:lnTo>
                    <a:pt x="14920" y="17357"/>
                  </a:lnTo>
                  <a:lnTo>
                    <a:pt x="15810" y="15814"/>
                  </a:lnTo>
                  <a:lnTo>
                    <a:pt x="17369" y="15814"/>
                  </a:lnTo>
                  <a:lnTo>
                    <a:pt x="17369" y="14271"/>
                  </a:lnTo>
                  <a:lnTo>
                    <a:pt x="18260" y="11571"/>
                  </a:lnTo>
                  <a:lnTo>
                    <a:pt x="19151" y="7329"/>
                  </a:lnTo>
                  <a:lnTo>
                    <a:pt x="19819" y="5786"/>
                  </a:lnTo>
                  <a:lnTo>
                    <a:pt x="20709" y="5786"/>
                  </a:lnTo>
                  <a:lnTo>
                    <a:pt x="21600" y="4243"/>
                  </a:lnTo>
                  <a:lnTo>
                    <a:pt x="20709" y="3086"/>
                  </a:lnTo>
                  <a:lnTo>
                    <a:pt x="19819" y="1543"/>
                  </a:lnTo>
                  <a:lnTo>
                    <a:pt x="19151" y="0"/>
                  </a:lnTo>
                  <a:lnTo>
                    <a:pt x="18260" y="1543"/>
                  </a:lnTo>
                  <a:lnTo>
                    <a:pt x="17369" y="0"/>
                  </a:lnTo>
                  <a:lnTo>
                    <a:pt x="15810" y="1543"/>
                  </a:lnTo>
                  <a:lnTo>
                    <a:pt x="14920" y="0"/>
                  </a:lnTo>
                  <a:lnTo>
                    <a:pt x="13361" y="0"/>
                  </a:lnTo>
                  <a:lnTo>
                    <a:pt x="13361" y="1543"/>
                  </a:lnTo>
                  <a:lnTo>
                    <a:pt x="12470" y="3086"/>
                  </a:lnTo>
                  <a:lnTo>
                    <a:pt x="12470" y="4243"/>
                  </a:lnTo>
                  <a:lnTo>
                    <a:pt x="10911" y="3086"/>
                  </a:lnTo>
                  <a:lnTo>
                    <a:pt x="10021" y="4243"/>
                  </a:lnTo>
                  <a:lnTo>
                    <a:pt x="9130" y="4243"/>
                  </a:lnTo>
                  <a:lnTo>
                    <a:pt x="9130" y="5786"/>
                  </a:lnTo>
                  <a:lnTo>
                    <a:pt x="6680" y="5786"/>
                  </a:lnTo>
                  <a:lnTo>
                    <a:pt x="5790" y="7329"/>
                  </a:lnTo>
                  <a:lnTo>
                    <a:pt x="4231" y="5786"/>
                  </a:lnTo>
                  <a:lnTo>
                    <a:pt x="1781" y="4243"/>
                  </a:lnTo>
                  <a:lnTo>
                    <a:pt x="1781" y="7329"/>
                  </a:lnTo>
                  <a:lnTo>
                    <a:pt x="0" y="7329"/>
                  </a:lnTo>
                  <a:lnTo>
                    <a:pt x="891" y="8871"/>
                  </a:lnTo>
                  <a:lnTo>
                    <a:pt x="891" y="11571"/>
                  </a:lnTo>
                  <a:lnTo>
                    <a:pt x="0" y="13114"/>
                  </a:lnTo>
                  <a:lnTo>
                    <a:pt x="891" y="14271"/>
                  </a:lnTo>
                  <a:lnTo>
                    <a:pt x="891" y="17357"/>
                  </a:lnTo>
                  <a:lnTo>
                    <a:pt x="1781" y="17357"/>
                  </a:lnTo>
                  <a:lnTo>
                    <a:pt x="3340" y="18514"/>
                  </a:lnTo>
                  <a:lnTo>
                    <a:pt x="4231" y="20057"/>
                  </a:lnTo>
                  <a:lnTo>
                    <a:pt x="5122" y="20057"/>
                  </a:lnTo>
                  <a:lnTo>
                    <a:pt x="6680" y="21600"/>
                  </a:lnTo>
                  <a:lnTo>
                    <a:pt x="8239" y="21600"/>
                  </a:lnTo>
                  <a:lnTo>
                    <a:pt x="8239" y="20057"/>
                  </a:lnTo>
                  <a:lnTo>
                    <a:pt x="9130" y="21600"/>
                  </a:lnTo>
                  <a:lnTo>
                    <a:pt x="9130" y="20057"/>
                  </a:lnTo>
                  <a:lnTo>
                    <a:pt x="10911" y="20057"/>
                  </a:lnTo>
                  <a:lnTo>
                    <a:pt x="10911" y="18514"/>
                  </a:lnTo>
                  <a:lnTo>
                    <a:pt x="11579" y="17357"/>
                  </a:lnTo>
                  <a:lnTo>
                    <a:pt x="12470" y="18514"/>
                  </a:lnTo>
                  <a:lnTo>
                    <a:pt x="14029" y="18514"/>
                  </a:lnTo>
                  <a:close/>
                  <a:moveTo>
                    <a:pt x="14029" y="185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3" name="AutoShape 47"/>
            <p:cNvSpPr>
              <a:spLocks/>
            </p:cNvSpPr>
            <p:nvPr/>
          </p:nvSpPr>
          <p:spPr bwMode="auto">
            <a:xfrm>
              <a:off x="7497" y="2684"/>
              <a:ext cx="205" cy="84"/>
            </a:xfrm>
            <a:custGeom>
              <a:avLst/>
              <a:gdLst>
                <a:gd name="T0" fmla="*/ 0 w 21600"/>
                <a:gd name="T1" fmla="*/ 64 h 21600"/>
                <a:gd name="T2" fmla="*/ 28 w 21600"/>
                <a:gd name="T3" fmla="*/ 74 h 21600"/>
                <a:gd name="T4" fmla="*/ 46 w 21600"/>
                <a:gd name="T5" fmla="*/ 84 h 21600"/>
                <a:gd name="T6" fmla="*/ 56 w 21600"/>
                <a:gd name="T7" fmla="*/ 74 h 21600"/>
                <a:gd name="T8" fmla="*/ 84 w 21600"/>
                <a:gd name="T9" fmla="*/ 74 h 21600"/>
                <a:gd name="T10" fmla="*/ 84 w 21600"/>
                <a:gd name="T11" fmla="*/ 64 h 21600"/>
                <a:gd name="T12" fmla="*/ 94 w 21600"/>
                <a:gd name="T13" fmla="*/ 64 h 21600"/>
                <a:gd name="T14" fmla="*/ 104 w 21600"/>
                <a:gd name="T15" fmla="*/ 57 h 21600"/>
                <a:gd name="T16" fmla="*/ 121 w 21600"/>
                <a:gd name="T17" fmla="*/ 64 h 21600"/>
                <a:gd name="T18" fmla="*/ 121 w 21600"/>
                <a:gd name="T19" fmla="*/ 57 h 21600"/>
                <a:gd name="T20" fmla="*/ 132 w 21600"/>
                <a:gd name="T21" fmla="*/ 47 h 21600"/>
                <a:gd name="T22" fmla="*/ 132 w 21600"/>
                <a:gd name="T23" fmla="*/ 37 h 21600"/>
                <a:gd name="T24" fmla="*/ 149 w 21600"/>
                <a:gd name="T25" fmla="*/ 37 h 21600"/>
                <a:gd name="T26" fmla="*/ 159 w 21600"/>
                <a:gd name="T27" fmla="*/ 47 h 21600"/>
                <a:gd name="T28" fmla="*/ 177 w 21600"/>
                <a:gd name="T29" fmla="*/ 37 h 21600"/>
                <a:gd name="T30" fmla="*/ 187 w 21600"/>
                <a:gd name="T31" fmla="*/ 47 h 21600"/>
                <a:gd name="T32" fmla="*/ 197 w 21600"/>
                <a:gd name="T33" fmla="*/ 37 h 21600"/>
                <a:gd name="T34" fmla="*/ 197 w 21600"/>
                <a:gd name="T35" fmla="*/ 30 h 21600"/>
                <a:gd name="T36" fmla="*/ 205 w 21600"/>
                <a:gd name="T37" fmla="*/ 10 h 21600"/>
                <a:gd name="T38" fmla="*/ 187 w 21600"/>
                <a:gd name="T39" fmla="*/ 0 h 21600"/>
                <a:gd name="T40" fmla="*/ 121 w 21600"/>
                <a:gd name="T41" fmla="*/ 0 h 21600"/>
                <a:gd name="T42" fmla="*/ 121 w 21600"/>
                <a:gd name="T43" fmla="*/ 10 h 21600"/>
                <a:gd name="T44" fmla="*/ 73 w 21600"/>
                <a:gd name="T45" fmla="*/ 10 h 21600"/>
                <a:gd name="T46" fmla="*/ 66 w 21600"/>
                <a:gd name="T47" fmla="*/ 20 h 21600"/>
                <a:gd name="T48" fmla="*/ 56 w 21600"/>
                <a:gd name="T49" fmla="*/ 30 h 21600"/>
                <a:gd name="T50" fmla="*/ 8 w 21600"/>
                <a:gd name="T51" fmla="*/ 30 h 21600"/>
                <a:gd name="T52" fmla="*/ 0 w 21600"/>
                <a:gd name="T53" fmla="*/ 37 h 21600"/>
                <a:gd name="T54" fmla="*/ 0 w 21600"/>
                <a:gd name="T55" fmla="*/ 64 h 21600"/>
                <a:gd name="T56" fmla="*/ 0 w 21600"/>
                <a:gd name="T57" fmla="*/ 64 h 216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21600" h="21600">
                  <a:moveTo>
                    <a:pt x="0" y="16518"/>
                  </a:moveTo>
                  <a:lnTo>
                    <a:pt x="2933" y="19059"/>
                  </a:lnTo>
                  <a:lnTo>
                    <a:pt x="4800" y="21600"/>
                  </a:lnTo>
                  <a:lnTo>
                    <a:pt x="5867" y="19059"/>
                  </a:lnTo>
                  <a:lnTo>
                    <a:pt x="8800" y="19059"/>
                  </a:lnTo>
                  <a:lnTo>
                    <a:pt x="8800" y="16518"/>
                  </a:lnTo>
                  <a:lnTo>
                    <a:pt x="9867" y="16518"/>
                  </a:lnTo>
                  <a:lnTo>
                    <a:pt x="10933" y="14612"/>
                  </a:lnTo>
                  <a:lnTo>
                    <a:pt x="12800" y="16518"/>
                  </a:lnTo>
                  <a:lnTo>
                    <a:pt x="12800" y="14612"/>
                  </a:lnTo>
                  <a:lnTo>
                    <a:pt x="13867" y="12071"/>
                  </a:lnTo>
                  <a:lnTo>
                    <a:pt x="13867" y="9529"/>
                  </a:lnTo>
                  <a:lnTo>
                    <a:pt x="15733" y="9529"/>
                  </a:lnTo>
                  <a:lnTo>
                    <a:pt x="16800" y="12071"/>
                  </a:lnTo>
                  <a:lnTo>
                    <a:pt x="18667" y="9529"/>
                  </a:lnTo>
                  <a:lnTo>
                    <a:pt x="19733" y="12071"/>
                  </a:lnTo>
                  <a:lnTo>
                    <a:pt x="20800" y="9529"/>
                  </a:lnTo>
                  <a:lnTo>
                    <a:pt x="20800" y="7624"/>
                  </a:lnTo>
                  <a:lnTo>
                    <a:pt x="21600" y="2541"/>
                  </a:lnTo>
                  <a:lnTo>
                    <a:pt x="19733" y="0"/>
                  </a:lnTo>
                  <a:lnTo>
                    <a:pt x="12800" y="0"/>
                  </a:lnTo>
                  <a:lnTo>
                    <a:pt x="12800" y="2541"/>
                  </a:lnTo>
                  <a:lnTo>
                    <a:pt x="7733" y="2541"/>
                  </a:lnTo>
                  <a:lnTo>
                    <a:pt x="6933" y="5082"/>
                  </a:lnTo>
                  <a:lnTo>
                    <a:pt x="5867" y="7624"/>
                  </a:lnTo>
                  <a:lnTo>
                    <a:pt x="800" y="7624"/>
                  </a:lnTo>
                  <a:lnTo>
                    <a:pt x="0" y="9529"/>
                  </a:lnTo>
                  <a:lnTo>
                    <a:pt x="0" y="16518"/>
                  </a:lnTo>
                  <a:close/>
                  <a:moveTo>
                    <a:pt x="0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4" name="AutoShape 48"/>
            <p:cNvSpPr>
              <a:spLocks/>
            </p:cNvSpPr>
            <p:nvPr/>
          </p:nvSpPr>
          <p:spPr bwMode="auto">
            <a:xfrm>
              <a:off x="7722" y="2924"/>
              <a:ext cx="244" cy="129"/>
            </a:xfrm>
            <a:custGeom>
              <a:avLst/>
              <a:gdLst>
                <a:gd name="T0" fmla="*/ 8 w 21600"/>
                <a:gd name="T1" fmla="*/ 0 h 21600"/>
                <a:gd name="T2" fmla="*/ 28 w 21600"/>
                <a:gd name="T3" fmla="*/ 0 h 21600"/>
                <a:gd name="T4" fmla="*/ 28 w 21600"/>
                <a:gd name="T5" fmla="*/ 10 h 21600"/>
                <a:gd name="T6" fmla="*/ 18 w 21600"/>
                <a:gd name="T7" fmla="*/ 10 h 21600"/>
                <a:gd name="T8" fmla="*/ 28 w 21600"/>
                <a:gd name="T9" fmla="*/ 17 h 21600"/>
                <a:gd name="T10" fmla="*/ 36 w 21600"/>
                <a:gd name="T11" fmla="*/ 10 h 21600"/>
                <a:gd name="T12" fmla="*/ 46 w 21600"/>
                <a:gd name="T13" fmla="*/ 10 h 21600"/>
                <a:gd name="T14" fmla="*/ 46 w 21600"/>
                <a:gd name="T15" fmla="*/ 17 h 21600"/>
                <a:gd name="T16" fmla="*/ 130 w 21600"/>
                <a:gd name="T17" fmla="*/ 17 h 21600"/>
                <a:gd name="T18" fmla="*/ 140 w 21600"/>
                <a:gd name="T19" fmla="*/ 10 h 21600"/>
                <a:gd name="T20" fmla="*/ 150 w 21600"/>
                <a:gd name="T21" fmla="*/ 10 h 21600"/>
                <a:gd name="T22" fmla="*/ 168 w 21600"/>
                <a:gd name="T23" fmla="*/ 0 h 21600"/>
                <a:gd name="T24" fmla="*/ 206 w 21600"/>
                <a:gd name="T25" fmla="*/ 0 h 21600"/>
                <a:gd name="T26" fmla="*/ 216 w 21600"/>
                <a:gd name="T27" fmla="*/ 10 h 21600"/>
                <a:gd name="T28" fmla="*/ 226 w 21600"/>
                <a:gd name="T29" fmla="*/ 0 h 21600"/>
                <a:gd name="T30" fmla="*/ 234 w 21600"/>
                <a:gd name="T31" fmla="*/ 10 h 21600"/>
                <a:gd name="T32" fmla="*/ 244 w 21600"/>
                <a:gd name="T33" fmla="*/ 10 h 21600"/>
                <a:gd name="T34" fmla="*/ 244 w 21600"/>
                <a:gd name="T35" fmla="*/ 27 h 21600"/>
                <a:gd name="T36" fmla="*/ 234 w 21600"/>
                <a:gd name="T37" fmla="*/ 37 h 21600"/>
                <a:gd name="T38" fmla="*/ 234 w 21600"/>
                <a:gd name="T39" fmla="*/ 27 h 21600"/>
                <a:gd name="T40" fmla="*/ 216 w 21600"/>
                <a:gd name="T41" fmla="*/ 37 h 21600"/>
                <a:gd name="T42" fmla="*/ 226 w 21600"/>
                <a:gd name="T43" fmla="*/ 55 h 21600"/>
                <a:gd name="T44" fmla="*/ 206 w 21600"/>
                <a:gd name="T45" fmla="*/ 74 h 21600"/>
                <a:gd name="T46" fmla="*/ 216 w 21600"/>
                <a:gd name="T47" fmla="*/ 74 h 21600"/>
                <a:gd name="T48" fmla="*/ 226 w 21600"/>
                <a:gd name="T49" fmla="*/ 92 h 21600"/>
                <a:gd name="T50" fmla="*/ 226 w 21600"/>
                <a:gd name="T51" fmla="*/ 102 h 21600"/>
                <a:gd name="T52" fmla="*/ 216 w 21600"/>
                <a:gd name="T53" fmla="*/ 92 h 21600"/>
                <a:gd name="T54" fmla="*/ 216 w 21600"/>
                <a:gd name="T55" fmla="*/ 102 h 21600"/>
                <a:gd name="T56" fmla="*/ 206 w 21600"/>
                <a:gd name="T57" fmla="*/ 92 h 21600"/>
                <a:gd name="T58" fmla="*/ 188 w 21600"/>
                <a:gd name="T59" fmla="*/ 92 h 21600"/>
                <a:gd name="T60" fmla="*/ 178 w 21600"/>
                <a:gd name="T61" fmla="*/ 102 h 21600"/>
                <a:gd name="T62" fmla="*/ 168 w 21600"/>
                <a:gd name="T63" fmla="*/ 102 h 21600"/>
                <a:gd name="T64" fmla="*/ 160 w 21600"/>
                <a:gd name="T65" fmla="*/ 109 h 21600"/>
                <a:gd name="T66" fmla="*/ 160 w 21600"/>
                <a:gd name="T67" fmla="*/ 129 h 21600"/>
                <a:gd name="T68" fmla="*/ 84 w 21600"/>
                <a:gd name="T69" fmla="*/ 129 h 21600"/>
                <a:gd name="T70" fmla="*/ 74 w 21600"/>
                <a:gd name="T71" fmla="*/ 119 h 21600"/>
                <a:gd name="T72" fmla="*/ 74 w 21600"/>
                <a:gd name="T73" fmla="*/ 129 h 21600"/>
                <a:gd name="T74" fmla="*/ 46 w 21600"/>
                <a:gd name="T75" fmla="*/ 129 h 21600"/>
                <a:gd name="T76" fmla="*/ 36 w 21600"/>
                <a:gd name="T77" fmla="*/ 119 h 21600"/>
                <a:gd name="T78" fmla="*/ 36 w 21600"/>
                <a:gd name="T79" fmla="*/ 109 h 21600"/>
                <a:gd name="T80" fmla="*/ 8 w 21600"/>
                <a:gd name="T81" fmla="*/ 82 h 21600"/>
                <a:gd name="T82" fmla="*/ 18 w 21600"/>
                <a:gd name="T83" fmla="*/ 82 h 21600"/>
                <a:gd name="T84" fmla="*/ 8 w 21600"/>
                <a:gd name="T85" fmla="*/ 74 h 21600"/>
                <a:gd name="T86" fmla="*/ 8 w 21600"/>
                <a:gd name="T87" fmla="*/ 65 h 21600"/>
                <a:gd name="T88" fmla="*/ 28 w 21600"/>
                <a:gd name="T89" fmla="*/ 45 h 21600"/>
                <a:gd name="T90" fmla="*/ 18 w 21600"/>
                <a:gd name="T91" fmla="*/ 37 h 21600"/>
                <a:gd name="T92" fmla="*/ 8 w 21600"/>
                <a:gd name="T93" fmla="*/ 27 h 21600"/>
                <a:gd name="T94" fmla="*/ 0 w 21600"/>
                <a:gd name="T95" fmla="*/ 10 h 21600"/>
                <a:gd name="T96" fmla="*/ 8 w 21600"/>
                <a:gd name="T97" fmla="*/ 0 h 21600"/>
                <a:gd name="T98" fmla="*/ 8 w 21600"/>
                <a:gd name="T99" fmla="*/ 0 h 21600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1600" h="21600">
                  <a:moveTo>
                    <a:pt x="675" y="0"/>
                  </a:moveTo>
                  <a:lnTo>
                    <a:pt x="2475" y="0"/>
                  </a:lnTo>
                  <a:lnTo>
                    <a:pt x="2475" y="1662"/>
                  </a:lnTo>
                  <a:lnTo>
                    <a:pt x="1575" y="1662"/>
                  </a:lnTo>
                  <a:lnTo>
                    <a:pt x="2475" y="2908"/>
                  </a:lnTo>
                  <a:lnTo>
                    <a:pt x="3150" y="1662"/>
                  </a:lnTo>
                  <a:lnTo>
                    <a:pt x="4050" y="1662"/>
                  </a:lnTo>
                  <a:lnTo>
                    <a:pt x="4050" y="2908"/>
                  </a:lnTo>
                  <a:lnTo>
                    <a:pt x="11475" y="2908"/>
                  </a:lnTo>
                  <a:lnTo>
                    <a:pt x="12375" y="1662"/>
                  </a:lnTo>
                  <a:lnTo>
                    <a:pt x="13275" y="1662"/>
                  </a:lnTo>
                  <a:lnTo>
                    <a:pt x="14850" y="0"/>
                  </a:lnTo>
                  <a:lnTo>
                    <a:pt x="18225" y="0"/>
                  </a:lnTo>
                  <a:lnTo>
                    <a:pt x="19125" y="1662"/>
                  </a:lnTo>
                  <a:lnTo>
                    <a:pt x="20025" y="0"/>
                  </a:lnTo>
                  <a:lnTo>
                    <a:pt x="20700" y="1662"/>
                  </a:lnTo>
                  <a:lnTo>
                    <a:pt x="21600" y="1662"/>
                  </a:lnTo>
                  <a:lnTo>
                    <a:pt x="21600" y="4569"/>
                  </a:lnTo>
                  <a:lnTo>
                    <a:pt x="20700" y="6231"/>
                  </a:lnTo>
                  <a:lnTo>
                    <a:pt x="20700" y="4569"/>
                  </a:lnTo>
                  <a:lnTo>
                    <a:pt x="19125" y="6231"/>
                  </a:lnTo>
                  <a:lnTo>
                    <a:pt x="20025" y="9138"/>
                  </a:lnTo>
                  <a:lnTo>
                    <a:pt x="18225" y="12462"/>
                  </a:lnTo>
                  <a:lnTo>
                    <a:pt x="19125" y="12462"/>
                  </a:lnTo>
                  <a:lnTo>
                    <a:pt x="20025" y="15369"/>
                  </a:lnTo>
                  <a:lnTo>
                    <a:pt x="20025" y="17031"/>
                  </a:lnTo>
                  <a:lnTo>
                    <a:pt x="19125" y="15369"/>
                  </a:lnTo>
                  <a:lnTo>
                    <a:pt x="19125" y="17031"/>
                  </a:lnTo>
                  <a:lnTo>
                    <a:pt x="18225" y="15369"/>
                  </a:lnTo>
                  <a:lnTo>
                    <a:pt x="16650" y="15369"/>
                  </a:lnTo>
                  <a:lnTo>
                    <a:pt x="15750" y="17031"/>
                  </a:lnTo>
                  <a:lnTo>
                    <a:pt x="14850" y="17031"/>
                  </a:lnTo>
                  <a:lnTo>
                    <a:pt x="14175" y="18277"/>
                  </a:lnTo>
                  <a:lnTo>
                    <a:pt x="14175" y="21600"/>
                  </a:lnTo>
                  <a:lnTo>
                    <a:pt x="7425" y="21600"/>
                  </a:lnTo>
                  <a:lnTo>
                    <a:pt x="6525" y="19938"/>
                  </a:lnTo>
                  <a:lnTo>
                    <a:pt x="6525" y="21600"/>
                  </a:lnTo>
                  <a:lnTo>
                    <a:pt x="4050" y="21600"/>
                  </a:lnTo>
                  <a:lnTo>
                    <a:pt x="3150" y="19938"/>
                  </a:lnTo>
                  <a:lnTo>
                    <a:pt x="3150" y="18277"/>
                  </a:lnTo>
                  <a:lnTo>
                    <a:pt x="675" y="13708"/>
                  </a:lnTo>
                  <a:lnTo>
                    <a:pt x="1575" y="13708"/>
                  </a:lnTo>
                  <a:lnTo>
                    <a:pt x="675" y="12462"/>
                  </a:lnTo>
                  <a:lnTo>
                    <a:pt x="675" y="10800"/>
                  </a:lnTo>
                  <a:lnTo>
                    <a:pt x="2475" y="7477"/>
                  </a:lnTo>
                  <a:lnTo>
                    <a:pt x="1575" y="6231"/>
                  </a:lnTo>
                  <a:lnTo>
                    <a:pt x="675" y="4569"/>
                  </a:lnTo>
                  <a:lnTo>
                    <a:pt x="0" y="1662"/>
                  </a:lnTo>
                  <a:lnTo>
                    <a:pt x="675" y="0"/>
                  </a:lnTo>
                  <a:close/>
                  <a:moveTo>
                    <a:pt x="675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5" name="AutoShape 49"/>
            <p:cNvSpPr>
              <a:spLocks/>
            </p:cNvSpPr>
            <p:nvPr/>
          </p:nvSpPr>
          <p:spPr bwMode="auto">
            <a:xfrm>
              <a:off x="7656" y="3006"/>
              <a:ext cx="112" cy="74"/>
            </a:xfrm>
            <a:custGeom>
              <a:avLst/>
              <a:gdLst>
                <a:gd name="T0" fmla="*/ 74 w 21600"/>
                <a:gd name="T1" fmla="*/ 0 h 21600"/>
                <a:gd name="T2" fmla="*/ 102 w 21600"/>
                <a:gd name="T3" fmla="*/ 27 h 21600"/>
                <a:gd name="T4" fmla="*/ 102 w 21600"/>
                <a:gd name="T5" fmla="*/ 37 h 21600"/>
                <a:gd name="T6" fmla="*/ 112 w 21600"/>
                <a:gd name="T7" fmla="*/ 47 h 21600"/>
                <a:gd name="T8" fmla="*/ 102 w 21600"/>
                <a:gd name="T9" fmla="*/ 57 h 21600"/>
                <a:gd name="T10" fmla="*/ 66 w 21600"/>
                <a:gd name="T11" fmla="*/ 57 h 21600"/>
                <a:gd name="T12" fmla="*/ 56 w 21600"/>
                <a:gd name="T13" fmla="*/ 64 h 21600"/>
                <a:gd name="T14" fmla="*/ 46 w 21600"/>
                <a:gd name="T15" fmla="*/ 64 h 21600"/>
                <a:gd name="T16" fmla="*/ 28 w 21600"/>
                <a:gd name="T17" fmla="*/ 74 h 21600"/>
                <a:gd name="T18" fmla="*/ 18 w 21600"/>
                <a:gd name="T19" fmla="*/ 74 h 21600"/>
                <a:gd name="T20" fmla="*/ 18 w 21600"/>
                <a:gd name="T21" fmla="*/ 64 h 21600"/>
                <a:gd name="T22" fmla="*/ 8 w 21600"/>
                <a:gd name="T23" fmla="*/ 57 h 21600"/>
                <a:gd name="T24" fmla="*/ 0 w 21600"/>
                <a:gd name="T25" fmla="*/ 37 h 21600"/>
                <a:gd name="T26" fmla="*/ 8 w 21600"/>
                <a:gd name="T27" fmla="*/ 27 h 21600"/>
                <a:gd name="T28" fmla="*/ 8 w 21600"/>
                <a:gd name="T29" fmla="*/ 20 h 21600"/>
                <a:gd name="T30" fmla="*/ 18 w 21600"/>
                <a:gd name="T31" fmla="*/ 10 h 21600"/>
                <a:gd name="T32" fmla="*/ 38 w 21600"/>
                <a:gd name="T33" fmla="*/ 10 h 21600"/>
                <a:gd name="T34" fmla="*/ 56 w 21600"/>
                <a:gd name="T35" fmla="*/ 0 h 21600"/>
                <a:gd name="T36" fmla="*/ 56 w 21600"/>
                <a:gd name="T37" fmla="*/ 10 h 21600"/>
                <a:gd name="T38" fmla="*/ 74 w 21600"/>
                <a:gd name="T39" fmla="*/ 0 h 21600"/>
                <a:gd name="T40" fmla="*/ 74 w 21600"/>
                <a:gd name="T41" fmla="*/ 0 h 216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600" h="21600">
                  <a:moveTo>
                    <a:pt x="14236" y="0"/>
                  </a:moveTo>
                  <a:lnTo>
                    <a:pt x="19636" y="7920"/>
                  </a:lnTo>
                  <a:lnTo>
                    <a:pt x="19636" y="10800"/>
                  </a:lnTo>
                  <a:lnTo>
                    <a:pt x="21600" y="13680"/>
                  </a:lnTo>
                  <a:lnTo>
                    <a:pt x="19636" y="16560"/>
                  </a:lnTo>
                  <a:lnTo>
                    <a:pt x="12764" y="16560"/>
                  </a:lnTo>
                  <a:lnTo>
                    <a:pt x="10800" y="18720"/>
                  </a:lnTo>
                  <a:lnTo>
                    <a:pt x="8836" y="18720"/>
                  </a:lnTo>
                  <a:lnTo>
                    <a:pt x="5400" y="21600"/>
                  </a:lnTo>
                  <a:lnTo>
                    <a:pt x="3436" y="21600"/>
                  </a:lnTo>
                  <a:lnTo>
                    <a:pt x="3436" y="18720"/>
                  </a:lnTo>
                  <a:lnTo>
                    <a:pt x="1473" y="16560"/>
                  </a:lnTo>
                  <a:lnTo>
                    <a:pt x="0" y="10800"/>
                  </a:lnTo>
                  <a:lnTo>
                    <a:pt x="1473" y="7920"/>
                  </a:lnTo>
                  <a:lnTo>
                    <a:pt x="1473" y="5760"/>
                  </a:lnTo>
                  <a:lnTo>
                    <a:pt x="3436" y="2880"/>
                  </a:lnTo>
                  <a:lnTo>
                    <a:pt x="7364" y="2880"/>
                  </a:lnTo>
                  <a:lnTo>
                    <a:pt x="10800" y="0"/>
                  </a:lnTo>
                  <a:lnTo>
                    <a:pt x="10800" y="2880"/>
                  </a:lnTo>
                  <a:lnTo>
                    <a:pt x="14236" y="0"/>
                  </a:lnTo>
                  <a:close/>
                  <a:moveTo>
                    <a:pt x="14236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6" name="AutoShape 50"/>
            <p:cNvSpPr>
              <a:spLocks/>
            </p:cNvSpPr>
            <p:nvPr/>
          </p:nvSpPr>
          <p:spPr bwMode="auto">
            <a:xfrm>
              <a:off x="7608" y="2998"/>
              <a:ext cx="76" cy="126"/>
            </a:xfrm>
            <a:custGeom>
              <a:avLst/>
              <a:gdLst>
                <a:gd name="T0" fmla="*/ 56 w 21600"/>
                <a:gd name="T1" fmla="*/ 35 h 21600"/>
                <a:gd name="T2" fmla="*/ 48 w 21600"/>
                <a:gd name="T3" fmla="*/ 44 h 21600"/>
                <a:gd name="T4" fmla="*/ 56 w 21600"/>
                <a:gd name="T5" fmla="*/ 64 h 21600"/>
                <a:gd name="T6" fmla="*/ 66 w 21600"/>
                <a:gd name="T7" fmla="*/ 72 h 21600"/>
                <a:gd name="T8" fmla="*/ 66 w 21600"/>
                <a:gd name="T9" fmla="*/ 82 h 21600"/>
                <a:gd name="T10" fmla="*/ 76 w 21600"/>
                <a:gd name="T11" fmla="*/ 82 h 21600"/>
                <a:gd name="T12" fmla="*/ 76 w 21600"/>
                <a:gd name="T13" fmla="*/ 91 h 21600"/>
                <a:gd name="T14" fmla="*/ 66 w 21600"/>
                <a:gd name="T15" fmla="*/ 109 h 21600"/>
                <a:gd name="T16" fmla="*/ 48 w 21600"/>
                <a:gd name="T17" fmla="*/ 109 h 21600"/>
                <a:gd name="T18" fmla="*/ 48 w 21600"/>
                <a:gd name="T19" fmla="*/ 126 h 21600"/>
                <a:gd name="T20" fmla="*/ 28 w 21600"/>
                <a:gd name="T21" fmla="*/ 126 h 21600"/>
                <a:gd name="T22" fmla="*/ 20 w 21600"/>
                <a:gd name="T23" fmla="*/ 109 h 21600"/>
                <a:gd name="T24" fmla="*/ 0 w 21600"/>
                <a:gd name="T25" fmla="*/ 109 h 21600"/>
                <a:gd name="T26" fmla="*/ 10 w 21600"/>
                <a:gd name="T27" fmla="*/ 99 h 21600"/>
                <a:gd name="T28" fmla="*/ 0 w 21600"/>
                <a:gd name="T29" fmla="*/ 91 h 21600"/>
                <a:gd name="T30" fmla="*/ 0 w 21600"/>
                <a:gd name="T31" fmla="*/ 82 h 21600"/>
                <a:gd name="T32" fmla="*/ 10 w 21600"/>
                <a:gd name="T33" fmla="*/ 72 h 21600"/>
                <a:gd name="T34" fmla="*/ 0 w 21600"/>
                <a:gd name="T35" fmla="*/ 64 h 21600"/>
                <a:gd name="T36" fmla="*/ 10 w 21600"/>
                <a:gd name="T37" fmla="*/ 44 h 21600"/>
                <a:gd name="T38" fmla="*/ 10 w 21600"/>
                <a:gd name="T39" fmla="*/ 35 h 21600"/>
                <a:gd name="T40" fmla="*/ 0 w 21600"/>
                <a:gd name="T41" fmla="*/ 35 h 21600"/>
                <a:gd name="T42" fmla="*/ 0 w 21600"/>
                <a:gd name="T43" fmla="*/ 7 h 21600"/>
                <a:gd name="T44" fmla="*/ 10 w 21600"/>
                <a:gd name="T45" fmla="*/ 0 h 21600"/>
                <a:gd name="T46" fmla="*/ 20 w 21600"/>
                <a:gd name="T47" fmla="*/ 0 h 21600"/>
                <a:gd name="T48" fmla="*/ 20 w 21600"/>
                <a:gd name="T49" fmla="*/ 7 h 21600"/>
                <a:gd name="T50" fmla="*/ 28 w 21600"/>
                <a:gd name="T51" fmla="*/ 0 h 21600"/>
                <a:gd name="T52" fmla="*/ 38 w 21600"/>
                <a:gd name="T53" fmla="*/ 7 h 21600"/>
                <a:gd name="T54" fmla="*/ 48 w 21600"/>
                <a:gd name="T55" fmla="*/ 17 h 21600"/>
                <a:gd name="T56" fmla="*/ 56 w 21600"/>
                <a:gd name="T57" fmla="*/ 17 h 21600"/>
                <a:gd name="T58" fmla="*/ 56 w 21600"/>
                <a:gd name="T59" fmla="*/ 35 h 21600"/>
                <a:gd name="T60" fmla="*/ 56 w 21600"/>
                <a:gd name="T61" fmla="*/ 35 h 21600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21600" h="21600">
                  <a:moveTo>
                    <a:pt x="15840" y="5929"/>
                  </a:moveTo>
                  <a:lnTo>
                    <a:pt x="13680" y="7624"/>
                  </a:lnTo>
                  <a:lnTo>
                    <a:pt x="15840" y="11012"/>
                  </a:lnTo>
                  <a:lnTo>
                    <a:pt x="18720" y="12282"/>
                  </a:lnTo>
                  <a:lnTo>
                    <a:pt x="18720" y="13976"/>
                  </a:lnTo>
                  <a:lnTo>
                    <a:pt x="21600" y="13976"/>
                  </a:lnTo>
                  <a:lnTo>
                    <a:pt x="21600" y="15671"/>
                  </a:lnTo>
                  <a:lnTo>
                    <a:pt x="18720" y="18635"/>
                  </a:lnTo>
                  <a:lnTo>
                    <a:pt x="13680" y="18635"/>
                  </a:lnTo>
                  <a:lnTo>
                    <a:pt x="13680" y="21600"/>
                  </a:lnTo>
                  <a:lnTo>
                    <a:pt x="7920" y="21600"/>
                  </a:lnTo>
                  <a:lnTo>
                    <a:pt x="5760" y="18635"/>
                  </a:lnTo>
                  <a:lnTo>
                    <a:pt x="0" y="18635"/>
                  </a:lnTo>
                  <a:lnTo>
                    <a:pt x="2880" y="16941"/>
                  </a:lnTo>
                  <a:lnTo>
                    <a:pt x="0" y="15671"/>
                  </a:lnTo>
                  <a:lnTo>
                    <a:pt x="0" y="13976"/>
                  </a:lnTo>
                  <a:lnTo>
                    <a:pt x="2880" y="12282"/>
                  </a:lnTo>
                  <a:lnTo>
                    <a:pt x="0" y="11012"/>
                  </a:lnTo>
                  <a:lnTo>
                    <a:pt x="2880" y="7624"/>
                  </a:lnTo>
                  <a:lnTo>
                    <a:pt x="2880" y="5929"/>
                  </a:lnTo>
                  <a:lnTo>
                    <a:pt x="0" y="5929"/>
                  </a:lnTo>
                  <a:lnTo>
                    <a:pt x="0" y="1271"/>
                  </a:lnTo>
                  <a:lnTo>
                    <a:pt x="2880" y="0"/>
                  </a:lnTo>
                  <a:lnTo>
                    <a:pt x="5760" y="0"/>
                  </a:lnTo>
                  <a:lnTo>
                    <a:pt x="5760" y="1271"/>
                  </a:lnTo>
                  <a:lnTo>
                    <a:pt x="7920" y="0"/>
                  </a:lnTo>
                  <a:lnTo>
                    <a:pt x="10800" y="1271"/>
                  </a:lnTo>
                  <a:lnTo>
                    <a:pt x="13680" y="2965"/>
                  </a:lnTo>
                  <a:lnTo>
                    <a:pt x="15840" y="2965"/>
                  </a:lnTo>
                  <a:lnTo>
                    <a:pt x="15840" y="5929"/>
                  </a:lnTo>
                  <a:close/>
                  <a:moveTo>
                    <a:pt x="15840" y="59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7" name="AutoShape 51"/>
            <p:cNvSpPr>
              <a:spLocks/>
            </p:cNvSpPr>
            <p:nvPr/>
          </p:nvSpPr>
          <p:spPr bwMode="auto">
            <a:xfrm>
              <a:off x="7580" y="2833"/>
              <a:ext cx="170" cy="200"/>
            </a:xfrm>
            <a:custGeom>
              <a:avLst/>
              <a:gdLst>
                <a:gd name="T0" fmla="*/ 0 w 21600"/>
                <a:gd name="T1" fmla="*/ 27 h 21600"/>
                <a:gd name="T2" fmla="*/ 0 w 21600"/>
                <a:gd name="T3" fmla="*/ 17 h 21600"/>
                <a:gd name="T4" fmla="*/ 20 w 21600"/>
                <a:gd name="T5" fmla="*/ 17 h 21600"/>
                <a:gd name="T6" fmla="*/ 20 w 21600"/>
                <a:gd name="T7" fmla="*/ 7 h 21600"/>
                <a:gd name="T8" fmla="*/ 28 w 21600"/>
                <a:gd name="T9" fmla="*/ 0 h 21600"/>
                <a:gd name="T10" fmla="*/ 38 w 21600"/>
                <a:gd name="T11" fmla="*/ 7 h 21600"/>
                <a:gd name="T12" fmla="*/ 56 w 21600"/>
                <a:gd name="T13" fmla="*/ 7 h 21600"/>
                <a:gd name="T14" fmla="*/ 76 w 21600"/>
                <a:gd name="T15" fmla="*/ 27 h 21600"/>
                <a:gd name="T16" fmla="*/ 76 w 21600"/>
                <a:gd name="T17" fmla="*/ 37 h 21600"/>
                <a:gd name="T18" fmla="*/ 94 w 21600"/>
                <a:gd name="T19" fmla="*/ 44 h 21600"/>
                <a:gd name="T20" fmla="*/ 104 w 21600"/>
                <a:gd name="T21" fmla="*/ 44 h 21600"/>
                <a:gd name="T22" fmla="*/ 94 w 21600"/>
                <a:gd name="T23" fmla="*/ 54 h 21600"/>
                <a:gd name="T24" fmla="*/ 94 w 21600"/>
                <a:gd name="T25" fmla="*/ 64 h 21600"/>
                <a:gd name="T26" fmla="*/ 114 w 21600"/>
                <a:gd name="T27" fmla="*/ 64 h 21600"/>
                <a:gd name="T28" fmla="*/ 114 w 21600"/>
                <a:gd name="T29" fmla="*/ 72 h 21600"/>
                <a:gd name="T30" fmla="*/ 132 w 21600"/>
                <a:gd name="T31" fmla="*/ 72 h 21600"/>
                <a:gd name="T32" fmla="*/ 142 w 21600"/>
                <a:gd name="T33" fmla="*/ 64 h 21600"/>
                <a:gd name="T34" fmla="*/ 150 w 21600"/>
                <a:gd name="T35" fmla="*/ 64 h 21600"/>
                <a:gd name="T36" fmla="*/ 142 w 21600"/>
                <a:gd name="T37" fmla="*/ 72 h 21600"/>
                <a:gd name="T38" fmla="*/ 150 w 21600"/>
                <a:gd name="T39" fmla="*/ 81 h 21600"/>
                <a:gd name="T40" fmla="*/ 150 w 21600"/>
                <a:gd name="T41" fmla="*/ 91 h 21600"/>
                <a:gd name="T42" fmla="*/ 142 w 21600"/>
                <a:gd name="T43" fmla="*/ 101 h 21600"/>
                <a:gd name="T44" fmla="*/ 150 w 21600"/>
                <a:gd name="T45" fmla="*/ 119 h 21600"/>
                <a:gd name="T46" fmla="*/ 160 w 21600"/>
                <a:gd name="T47" fmla="*/ 128 h 21600"/>
                <a:gd name="T48" fmla="*/ 170 w 21600"/>
                <a:gd name="T49" fmla="*/ 136 h 21600"/>
                <a:gd name="T50" fmla="*/ 150 w 21600"/>
                <a:gd name="T51" fmla="*/ 156 h 21600"/>
                <a:gd name="T52" fmla="*/ 150 w 21600"/>
                <a:gd name="T53" fmla="*/ 165 h 21600"/>
                <a:gd name="T54" fmla="*/ 160 w 21600"/>
                <a:gd name="T55" fmla="*/ 173 h 21600"/>
                <a:gd name="T56" fmla="*/ 150 w 21600"/>
                <a:gd name="T57" fmla="*/ 173 h 21600"/>
                <a:gd name="T58" fmla="*/ 132 w 21600"/>
                <a:gd name="T59" fmla="*/ 183 h 21600"/>
                <a:gd name="T60" fmla="*/ 132 w 21600"/>
                <a:gd name="T61" fmla="*/ 173 h 21600"/>
                <a:gd name="T62" fmla="*/ 114 w 21600"/>
                <a:gd name="T63" fmla="*/ 183 h 21600"/>
                <a:gd name="T64" fmla="*/ 94 w 21600"/>
                <a:gd name="T65" fmla="*/ 183 h 21600"/>
                <a:gd name="T66" fmla="*/ 84 w 21600"/>
                <a:gd name="T67" fmla="*/ 193 h 21600"/>
                <a:gd name="T68" fmla="*/ 84 w 21600"/>
                <a:gd name="T69" fmla="*/ 200 h 21600"/>
                <a:gd name="T70" fmla="*/ 84 w 21600"/>
                <a:gd name="T71" fmla="*/ 183 h 21600"/>
                <a:gd name="T72" fmla="*/ 76 w 21600"/>
                <a:gd name="T73" fmla="*/ 183 h 21600"/>
                <a:gd name="T74" fmla="*/ 66 w 21600"/>
                <a:gd name="T75" fmla="*/ 173 h 21600"/>
                <a:gd name="T76" fmla="*/ 56 w 21600"/>
                <a:gd name="T77" fmla="*/ 165 h 21600"/>
                <a:gd name="T78" fmla="*/ 66 w 21600"/>
                <a:gd name="T79" fmla="*/ 156 h 21600"/>
                <a:gd name="T80" fmla="*/ 66 w 21600"/>
                <a:gd name="T81" fmla="*/ 146 h 21600"/>
                <a:gd name="T82" fmla="*/ 56 w 21600"/>
                <a:gd name="T83" fmla="*/ 146 h 21600"/>
                <a:gd name="T84" fmla="*/ 48 w 21600"/>
                <a:gd name="T85" fmla="*/ 136 h 21600"/>
                <a:gd name="T86" fmla="*/ 28 w 21600"/>
                <a:gd name="T87" fmla="*/ 136 h 21600"/>
                <a:gd name="T88" fmla="*/ 28 w 21600"/>
                <a:gd name="T89" fmla="*/ 119 h 21600"/>
                <a:gd name="T90" fmla="*/ 20 w 21600"/>
                <a:gd name="T91" fmla="*/ 109 h 21600"/>
                <a:gd name="T92" fmla="*/ 20 w 21600"/>
                <a:gd name="T93" fmla="*/ 101 h 21600"/>
                <a:gd name="T94" fmla="*/ 28 w 21600"/>
                <a:gd name="T95" fmla="*/ 101 h 21600"/>
                <a:gd name="T96" fmla="*/ 28 w 21600"/>
                <a:gd name="T97" fmla="*/ 91 h 21600"/>
                <a:gd name="T98" fmla="*/ 20 w 21600"/>
                <a:gd name="T99" fmla="*/ 91 h 21600"/>
                <a:gd name="T100" fmla="*/ 10 w 21600"/>
                <a:gd name="T101" fmla="*/ 81 h 21600"/>
                <a:gd name="T102" fmla="*/ 20 w 21600"/>
                <a:gd name="T103" fmla="*/ 72 h 21600"/>
                <a:gd name="T104" fmla="*/ 20 w 21600"/>
                <a:gd name="T105" fmla="*/ 64 h 21600"/>
                <a:gd name="T106" fmla="*/ 10 w 21600"/>
                <a:gd name="T107" fmla="*/ 64 h 21600"/>
                <a:gd name="T108" fmla="*/ 10 w 21600"/>
                <a:gd name="T109" fmla="*/ 54 h 21600"/>
                <a:gd name="T110" fmla="*/ 20 w 21600"/>
                <a:gd name="T111" fmla="*/ 54 h 21600"/>
                <a:gd name="T112" fmla="*/ 20 w 21600"/>
                <a:gd name="T113" fmla="*/ 44 h 21600"/>
                <a:gd name="T114" fmla="*/ 10 w 21600"/>
                <a:gd name="T115" fmla="*/ 44 h 21600"/>
                <a:gd name="T116" fmla="*/ 0 w 21600"/>
                <a:gd name="T117" fmla="*/ 37 h 21600"/>
                <a:gd name="T118" fmla="*/ 0 w 21600"/>
                <a:gd name="T119" fmla="*/ 27 h 21600"/>
                <a:gd name="T120" fmla="*/ 0 w 21600"/>
                <a:gd name="T121" fmla="*/ 27 h 216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600" h="21600">
                  <a:moveTo>
                    <a:pt x="0" y="2933"/>
                  </a:moveTo>
                  <a:lnTo>
                    <a:pt x="0" y="1867"/>
                  </a:lnTo>
                  <a:lnTo>
                    <a:pt x="2579" y="1867"/>
                  </a:lnTo>
                  <a:lnTo>
                    <a:pt x="2579" y="800"/>
                  </a:lnTo>
                  <a:lnTo>
                    <a:pt x="3546" y="0"/>
                  </a:lnTo>
                  <a:lnTo>
                    <a:pt x="4836" y="800"/>
                  </a:lnTo>
                  <a:lnTo>
                    <a:pt x="7093" y="800"/>
                  </a:lnTo>
                  <a:lnTo>
                    <a:pt x="9672" y="2933"/>
                  </a:lnTo>
                  <a:lnTo>
                    <a:pt x="9672" y="4000"/>
                  </a:lnTo>
                  <a:lnTo>
                    <a:pt x="11928" y="4800"/>
                  </a:lnTo>
                  <a:lnTo>
                    <a:pt x="13218" y="4800"/>
                  </a:lnTo>
                  <a:lnTo>
                    <a:pt x="11928" y="5867"/>
                  </a:lnTo>
                  <a:lnTo>
                    <a:pt x="11928" y="6933"/>
                  </a:lnTo>
                  <a:lnTo>
                    <a:pt x="14507" y="6933"/>
                  </a:lnTo>
                  <a:lnTo>
                    <a:pt x="14507" y="7733"/>
                  </a:lnTo>
                  <a:lnTo>
                    <a:pt x="16764" y="7733"/>
                  </a:lnTo>
                  <a:lnTo>
                    <a:pt x="18054" y="6933"/>
                  </a:lnTo>
                  <a:lnTo>
                    <a:pt x="19021" y="6933"/>
                  </a:lnTo>
                  <a:lnTo>
                    <a:pt x="18054" y="7733"/>
                  </a:lnTo>
                  <a:lnTo>
                    <a:pt x="19021" y="8800"/>
                  </a:lnTo>
                  <a:lnTo>
                    <a:pt x="19021" y="9867"/>
                  </a:lnTo>
                  <a:lnTo>
                    <a:pt x="18054" y="10933"/>
                  </a:lnTo>
                  <a:lnTo>
                    <a:pt x="19021" y="12800"/>
                  </a:lnTo>
                  <a:lnTo>
                    <a:pt x="20310" y="13867"/>
                  </a:lnTo>
                  <a:lnTo>
                    <a:pt x="21600" y="14667"/>
                  </a:lnTo>
                  <a:lnTo>
                    <a:pt x="19021" y="16800"/>
                  </a:lnTo>
                  <a:lnTo>
                    <a:pt x="19021" y="17867"/>
                  </a:lnTo>
                  <a:lnTo>
                    <a:pt x="20310" y="18667"/>
                  </a:lnTo>
                  <a:lnTo>
                    <a:pt x="19021" y="18667"/>
                  </a:lnTo>
                  <a:lnTo>
                    <a:pt x="16764" y="19733"/>
                  </a:lnTo>
                  <a:lnTo>
                    <a:pt x="16764" y="18667"/>
                  </a:lnTo>
                  <a:lnTo>
                    <a:pt x="14507" y="19733"/>
                  </a:lnTo>
                  <a:lnTo>
                    <a:pt x="11928" y="19733"/>
                  </a:lnTo>
                  <a:lnTo>
                    <a:pt x="10639" y="20800"/>
                  </a:lnTo>
                  <a:lnTo>
                    <a:pt x="10639" y="21600"/>
                  </a:lnTo>
                  <a:lnTo>
                    <a:pt x="10639" y="19733"/>
                  </a:lnTo>
                  <a:lnTo>
                    <a:pt x="9672" y="19733"/>
                  </a:lnTo>
                  <a:lnTo>
                    <a:pt x="8382" y="18667"/>
                  </a:lnTo>
                  <a:lnTo>
                    <a:pt x="7093" y="17867"/>
                  </a:lnTo>
                  <a:lnTo>
                    <a:pt x="8382" y="16800"/>
                  </a:lnTo>
                  <a:lnTo>
                    <a:pt x="8382" y="15733"/>
                  </a:lnTo>
                  <a:lnTo>
                    <a:pt x="7093" y="15733"/>
                  </a:lnTo>
                  <a:lnTo>
                    <a:pt x="6125" y="14667"/>
                  </a:lnTo>
                  <a:lnTo>
                    <a:pt x="3546" y="14667"/>
                  </a:lnTo>
                  <a:lnTo>
                    <a:pt x="3546" y="12800"/>
                  </a:lnTo>
                  <a:lnTo>
                    <a:pt x="2579" y="11733"/>
                  </a:lnTo>
                  <a:lnTo>
                    <a:pt x="2579" y="10933"/>
                  </a:lnTo>
                  <a:lnTo>
                    <a:pt x="3546" y="10933"/>
                  </a:lnTo>
                  <a:lnTo>
                    <a:pt x="3546" y="9867"/>
                  </a:lnTo>
                  <a:lnTo>
                    <a:pt x="2579" y="9867"/>
                  </a:lnTo>
                  <a:lnTo>
                    <a:pt x="1290" y="8800"/>
                  </a:lnTo>
                  <a:lnTo>
                    <a:pt x="2579" y="7733"/>
                  </a:lnTo>
                  <a:lnTo>
                    <a:pt x="2579" y="6933"/>
                  </a:lnTo>
                  <a:lnTo>
                    <a:pt x="1290" y="6933"/>
                  </a:lnTo>
                  <a:lnTo>
                    <a:pt x="1290" y="5867"/>
                  </a:lnTo>
                  <a:lnTo>
                    <a:pt x="2579" y="5867"/>
                  </a:lnTo>
                  <a:lnTo>
                    <a:pt x="2579" y="4800"/>
                  </a:lnTo>
                  <a:lnTo>
                    <a:pt x="1290" y="4800"/>
                  </a:lnTo>
                  <a:lnTo>
                    <a:pt x="0" y="4000"/>
                  </a:lnTo>
                  <a:lnTo>
                    <a:pt x="0" y="2933"/>
                  </a:lnTo>
                  <a:close/>
                  <a:moveTo>
                    <a:pt x="0" y="29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8" name="AutoShape 52"/>
            <p:cNvSpPr>
              <a:spLocks/>
            </p:cNvSpPr>
            <p:nvPr/>
          </p:nvSpPr>
          <p:spPr bwMode="auto">
            <a:xfrm>
              <a:off x="7570" y="2951"/>
              <a:ext cx="76" cy="82"/>
            </a:xfrm>
            <a:custGeom>
              <a:avLst/>
              <a:gdLst>
                <a:gd name="T0" fmla="*/ 38 w 21600"/>
                <a:gd name="T1" fmla="*/ 82 h 21600"/>
                <a:gd name="T2" fmla="*/ 38 w 21600"/>
                <a:gd name="T3" fmla="*/ 55 h 21600"/>
                <a:gd name="T4" fmla="*/ 48 w 21600"/>
                <a:gd name="T5" fmla="*/ 47 h 21600"/>
                <a:gd name="T6" fmla="*/ 58 w 21600"/>
                <a:gd name="T7" fmla="*/ 47 h 21600"/>
                <a:gd name="T8" fmla="*/ 58 w 21600"/>
                <a:gd name="T9" fmla="*/ 55 h 21600"/>
                <a:gd name="T10" fmla="*/ 76 w 21600"/>
                <a:gd name="T11" fmla="*/ 37 h 21600"/>
                <a:gd name="T12" fmla="*/ 76 w 21600"/>
                <a:gd name="T13" fmla="*/ 27 h 21600"/>
                <a:gd name="T14" fmla="*/ 66 w 21600"/>
                <a:gd name="T15" fmla="*/ 27 h 21600"/>
                <a:gd name="T16" fmla="*/ 58 w 21600"/>
                <a:gd name="T17" fmla="*/ 17 h 21600"/>
                <a:gd name="T18" fmla="*/ 38 w 21600"/>
                <a:gd name="T19" fmla="*/ 17 h 21600"/>
                <a:gd name="T20" fmla="*/ 38 w 21600"/>
                <a:gd name="T21" fmla="*/ 0 h 21600"/>
                <a:gd name="T22" fmla="*/ 30 w 21600"/>
                <a:gd name="T23" fmla="*/ 10 h 21600"/>
                <a:gd name="T24" fmla="*/ 30 w 21600"/>
                <a:gd name="T25" fmla="*/ 0 h 21600"/>
                <a:gd name="T26" fmla="*/ 10 w 21600"/>
                <a:gd name="T27" fmla="*/ 0 h 21600"/>
                <a:gd name="T28" fmla="*/ 10 w 21600"/>
                <a:gd name="T29" fmla="*/ 10 h 21600"/>
                <a:gd name="T30" fmla="*/ 20 w 21600"/>
                <a:gd name="T31" fmla="*/ 10 h 21600"/>
                <a:gd name="T32" fmla="*/ 20 w 21600"/>
                <a:gd name="T33" fmla="*/ 17 h 21600"/>
                <a:gd name="T34" fmla="*/ 10 w 21600"/>
                <a:gd name="T35" fmla="*/ 17 h 21600"/>
                <a:gd name="T36" fmla="*/ 10 w 21600"/>
                <a:gd name="T37" fmla="*/ 37 h 21600"/>
                <a:gd name="T38" fmla="*/ 0 w 21600"/>
                <a:gd name="T39" fmla="*/ 47 h 21600"/>
                <a:gd name="T40" fmla="*/ 10 w 21600"/>
                <a:gd name="T41" fmla="*/ 55 h 21600"/>
                <a:gd name="T42" fmla="*/ 38 w 21600"/>
                <a:gd name="T43" fmla="*/ 82 h 21600"/>
                <a:gd name="T44" fmla="*/ 38 w 21600"/>
                <a:gd name="T45" fmla="*/ 82 h 2160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1600" h="21600">
                  <a:moveTo>
                    <a:pt x="10800" y="21600"/>
                  </a:moveTo>
                  <a:lnTo>
                    <a:pt x="10800" y="14400"/>
                  </a:lnTo>
                  <a:lnTo>
                    <a:pt x="13680" y="12436"/>
                  </a:lnTo>
                  <a:lnTo>
                    <a:pt x="16560" y="12436"/>
                  </a:lnTo>
                  <a:lnTo>
                    <a:pt x="16560" y="14400"/>
                  </a:lnTo>
                  <a:lnTo>
                    <a:pt x="21600" y="9818"/>
                  </a:lnTo>
                  <a:lnTo>
                    <a:pt x="21600" y="7200"/>
                  </a:lnTo>
                  <a:lnTo>
                    <a:pt x="18720" y="7200"/>
                  </a:lnTo>
                  <a:lnTo>
                    <a:pt x="16560" y="4582"/>
                  </a:lnTo>
                  <a:lnTo>
                    <a:pt x="10800" y="4582"/>
                  </a:lnTo>
                  <a:lnTo>
                    <a:pt x="10800" y="0"/>
                  </a:lnTo>
                  <a:lnTo>
                    <a:pt x="8640" y="2618"/>
                  </a:lnTo>
                  <a:lnTo>
                    <a:pt x="8640" y="0"/>
                  </a:lnTo>
                  <a:lnTo>
                    <a:pt x="2880" y="0"/>
                  </a:lnTo>
                  <a:lnTo>
                    <a:pt x="2880" y="2618"/>
                  </a:lnTo>
                  <a:lnTo>
                    <a:pt x="5760" y="2618"/>
                  </a:lnTo>
                  <a:lnTo>
                    <a:pt x="5760" y="4582"/>
                  </a:lnTo>
                  <a:lnTo>
                    <a:pt x="2880" y="4582"/>
                  </a:lnTo>
                  <a:lnTo>
                    <a:pt x="2880" y="9818"/>
                  </a:lnTo>
                  <a:lnTo>
                    <a:pt x="0" y="12436"/>
                  </a:lnTo>
                  <a:lnTo>
                    <a:pt x="2880" y="14400"/>
                  </a:lnTo>
                  <a:lnTo>
                    <a:pt x="10800" y="21600"/>
                  </a:lnTo>
                  <a:close/>
                  <a:moveTo>
                    <a:pt x="10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39" name="AutoShape 53"/>
            <p:cNvSpPr>
              <a:spLocks/>
            </p:cNvSpPr>
            <p:nvPr/>
          </p:nvSpPr>
          <p:spPr bwMode="auto">
            <a:xfrm>
              <a:off x="7375" y="2833"/>
              <a:ext cx="226" cy="155"/>
            </a:xfrm>
            <a:custGeom>
              <a:avLst/>
              <a:gdLst>
                <a:gd name="T0" fmla="*/ 217 w 21600"/>
                <a:gd name="T1" fmla="*/ 55 h 21600"/>
                <a:gd name="T2" fmla="*/ 217 w 21600"/>
                <a:gd name="T3" fmla="*/ 46 h 21600"/>
                <a:gd name="T4" fmla="*/ 207 w 21600"/>
                <a:gd name="T5" fmla="*/ 27 h 21600"/>
                <a:gd name="T6" fmla="*/ 179 w 21600"/>
                <a:gd name="T7" fmla="*/ 27 h 21600"/>
                <a:gd name="T8" fmla="*/ 141 w 21600"/>
                <a:gd name="T9" fmla="*/ 9 h 21600"/>
                <a:gd name="T10" fmla="*/ 113 w 21600"/>
                <a:gd name="T11" fmla="*/ 0 h 21600"/>
                <a:gd name="T12" fmla="*/ 75 w 21600"/>
                <a:gd name="T13" fmla="*/ 18 h 21600"/>
                <a:gd name="T14" fmla="*/ 47 w 21600"/>
                <a:gd name="T15" fmla="*/ 36 h 21600"/>
                <a:gd name="T16" fmla="*/ 9 w 21600"/>
                <a:gd name="T17" fmla="*/ 46 h 21600"/>
                <a:gd name="T18" fmla="*/ 0 w 21600"/>
                <a:gd name="T19" fmla="*/ 55 h 21600"/>
                <a:gd name="T20" fmla="*/ 9 w 21600"/>
                <a:gd name="T21" fmla="*/ 73 h 21600"/>
                <a:gd name="T22" fmla="*/ 28 w 21600"/>
                <a:gd name="T23" fmla="*/ 46 h 21600"/>
                <a:gd name="T24" fmla="*/ 47 w 21600"/>
                <a:gd name="T25" fmla="*/ 55 h 21600"/>
                <a:gd name="T26" fmla="*/ 75 w 21600"/>
                <a:gd name="T27" fmla="*/ 91 h 21600"/>
                <a:gd name="T28" fmla="*/ 75 w 21600"/>
                <a:gd name="T29" fmla="*/ 91 h 21600"/>
                <a:gd name="T30" fmla="*/ 66 w 21600"/>
                <a:gd name="T31" fmla="*/ 109 h 21600"/>
                <a:gd name="T32" fmla="*/ 94 w 21600"/>
                <a:gd name="T33" fmla="*/ 119 h 21600"/>
                <a:gd name="T34" fmla="*/ 113 w 21600"/>
                <a:gd name="T35" fmla="*/ 128 h 21600"/>
                <a:gd name="T36" fmla="*/ 160 w 21600"/>
                <a:gd name="T37" fmla="*/ 146 h 21600"/>
                <a:gd name="T38" fmla="*/ 151 w 21600"/>
                <a:gd name="T39" fmla="*/ 155 h 21600"/>
                <a:gd name="T40" fmla="*/ 160 w 21600"/>
                <a:gd name="T41" fmla="*/ 146 h 21600"/>
                <a:gd name="T42" fmla="*/ 104 w 21600"/>
                <a:gd name="T43" fmla="*/ 91 h 21600"/>
                <a:gd name="T44" fmla="*/ 94 w 21600"/>
                <a:gd name="T45" fmla="*/ 73 h 21600"/>
                <a:gd name="T46" fmla="*/ 85 w 21600"/>
                <a:gd name="T47" fmla="*/ 64 h 21600"/>
                <a:gd name="T48" fmla="*/ 85 w 21600"/>
                <a:gd name="T49" fmla="*/ 46 h 21600"/>
                <a:gd name="T50" fmla="*/ 104 w 21600"/>
                <a:gd name="T51" fmla="*/ 55 h 21600"/>
                <a:gd name="T52" fmla="*/ 122 w 21600"/>
                <a:gd name="T53" fmla="*/ 46 h 21600"/>
                <a:gd name="T54" fmla="*/ 132 w 21600"/>
                <a:gd name="T55" fmla="*/ 46 h 21600"/>
                <a:gd name="T56" fmla="*/ 151 w 21600"/>
                <a:gd name="T57" fmla="*/ 46 h 21600"/>
                <a:gd name="T58" fmla="*/ 170 w 21600"/>
                <a:gd name="T59" fmla="*/ 55 h 21600"/>
                <a:gd name="T60" fmla="*/ 188 w 21600"/>
                <a:gd name="T61" fmla="*/ 55 h 21600"/>
                <a:gd name="T62" fmla="*/ 217 w 21600"/>
                <a:gd name="T63" fmla="*/ 64 h 21600"/>
                <a:gd name="T64" fmla="*/ 151 w 21600"/>
                <a:gd name="T65" fmla="*/ 155 h 21600"/>
                <a:gd name="T66" fmla="*/ 113 w 21600"/>
                <a:gd name="T67" fmla="*/ 137 h 21600"/>
                <a:gd name="T68" fmla="*/ 113 w 21600"/>
                <a:gd name="T69" fmla="*/ 137 h 21600"/>
                <a:gd name="T70" fmla="*/ 141 w 21600"/>
                <a:gd name="T71" fmla="*/ 137 h 21600"/>
                <a:gd name="T72" fmla="*/ 122 w 21600"/>
                <a:gd name="T73" fmla="*/ 128 h 21600"/>
                <a:gd name="T74" fmla="*/ 66 w 21600"/>
                <a:gd name="T75" fmla="*/ 91 h 21600"/>
                <a:gd name="T76" fmla="*/ 47 w 21600"/>
                <a:gd name="T77" fmla="*/ 73 h 21600"/>
                <a:gd name="T78" fmla="*/ 47 w 21600"/>
                <a:gd name="T79" fmla="*/ 73 h 21600"/>
                <a:gd name="T80" fmla="*/ 66 w 21600"/>
                <a:gd name="T81" fmla="*/ 109 h 21600"/>
                <a:gd name="T82" fmla="*/ 47 w 21600"/>
                <a:gd name="T83" fmla="*/ 91 h 21600"/>
                <a:gd name="T84" fmla="*/ 28 w 21600"/>
                <a:gd name="T85" fmla="*/ 64 h 21600"/>
                <a:gd name="T86" fmla="*/ 38 w 21600"/>
                <a:gd name="T87" fmla="*/ 82 h 21600"/>
                <a:gd name="T88" fmla="*/ 28 w 21600"/>
                <a:gd name="T89" fmla="*/ 64 h 21600"/>
                <a:gd name="T90" fmla="*/ 38 w 21600"/>
                <a:gd name="T91" fmla="*/ 64 h 21600"/>
                <a:gd name="T92" fmla="*/ 28 w 21600"/>
                <a:gd name="T93" fmla="*/ 55 h 2160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21600" h="21600">
                  <a:moveTo>
                    <a:pt x="20700" y="8894"/>
                  </a:moveTo>
                  <a:cubicBezTo>
                    <a:pt x="20700" y="7624"/>
                    <a:pt x="20700" y="7624"/>
                    <a:pt x="20700" y="7624"/>
                  </a:cubicBezTo>
                  <a:cubicBezTo>
                    <a:pt x="20700" y="7624"/>
                    <a:pt x="20700" y="7624"/>
                    <a:pt x="20700" y="7624"/>
                  </a:cubicBezTo>
                  <a:cubicBezTo>
                    <a:pt x="21600" y="7624"/>
                    <a:pt x="21600" y="7624"/>
                    <a:pt x="21600" y="7624"/>
                  </a:cubicBezTo>
                  <a:cubicBezTo>
                    <a:pt x="21600" y="6353"/>
                    <a:pt x="21600" y="6353"/>
                    <a:pt x="21600" y="6353"/>
                  </a:cubicBezTo>
                  <a:cubicBezTo>
                    <a:pt x="20700" y="6353"/>
                    <a:pt x="20700" y="6353"/>
                    <a:pt x="20700" y="6353"/>
                  </a:cubicBezTo>
                  <a:cubicBezTo>
                    <a:pt x="20700" y="6353"/>
                    <a:pt x="20700" y="6353"/>
                    <a:pt x="20700" y="6353"/>
                  </a:cubicBezTo>
                  <a:cubicBezTo>
                    <a:pt x="19800" y="5082"/>
                    <a:pt x="19800" y="5082"/>
                    <a:pt x="19800" y="5082"/>
                  </a:cubicBezTo>
                  <a:cubicBezTo>
                    <a:pt x="19800" y="3812"/>
                    <a:pt x="19800" y="3812"/>
                    <a:pt x="19800" y="3812"/>
                  </a:cubicBezTo>
                  <a:cubicBezTo>
                    <a:pt x="18900" y="2541"/>
                    <a:pt x="18900" y="2541"/>
                    <a:pt x="18900" y="2541"/>
                  </a:cubicBezTo>
                  <a:cubicBezTo>
                    <a:pt x="18900" y="3812"/>
                    <a:pt x="18900" y="3812"/>
                    <a:pt x="18900" y="3812"/>
                  </a:cubicBezTo>
                  <a:cubicBezTo>
                    <a:pt x="17100" y="3812"/>
                    <a:pt x="17100" y="3812"/>
                    <a:pt x="17100" y="3812"/>
                  </a:cubicBezTo>
                  <a:cubicBezTo>
                    <a:pt x="15300" y="2541"/>
                    <a:pt x="15300" y="2541"/>
                    <a:pt x="15300" y="2541"/>
                  </a:cubicBezTo>
                  <a:cubicBezTo>
                    <a:pt x="14400" y="2541"/>
                    <a:pt x="14400" y="2541"/>
                    <a:pt x="14400" y="2541"/>
                  </a:cubicBezTo>
                  <a:cubicBezTo>
                    <a:pt x="13500" y="1271"/>
                    <a:pt x="13500" y="1271"/>
                    <a:pt x="13500" y="1271"/>
                  </a:cubicBezTo>
                  <a:cubicBezTo>
                    <a:pt x="11700" y="0"/>
                    <a:pt x="11700" y="0"/>
                    <a:pt x="1170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10800" y="0"/>
                    <a:pt x="10800" y="0"/>
                    <a:pt x="10800" y="0"/>
                  </a:cubicBezTo>
                  <a:cubicBezTo>
                    <a:pt x="9000" y="0"/>
                    <a:pt x="9000" y="0"/>
                    <a:pt x="9000" y="0"/>
                  </a:cubicBezTo>
                  <a:cubicBezTo>
                    <a:pt x="7200" y="1271"/>
                    <a:pt x="7200" y="1271"/>
                    <a:pt x="7200" y="1271"/>
                  </a:cubicBezTo>
                  <a:cubicBezTo>
                    <a:pt x="7200" y="2541"/>
                    <a:pt x="7200" y="2541"/>
                    <a:pt x="7200" y="2541"/>
                  </a:cubicBezTo>
                  <a:cubicBezTo>
                    <a:pt x="5400" y="3812"/>
                    <a:pt x="5400" y="3812"/>
                    <a:pt x="5400" y="3812"/>
                  </a:cubicBezTo>
                  <a:cubicBezTo>
                    <a:pt x="5400" y="5082"/>
                    <a:pt x="5400" y="5082"/>
                    <a:pt x="5400" y="5082"/>
                  </a:cubicBezTo>
                  <a:cubicBezTo>
                    <a:pt x="4500" y="5082"/>
                    <a:pt x="4500" y="5082"/>
                    <a:pt x="4500" y="5082"/>
                  </a:cubicBezTo>
                  <a:cubicBezTo>
                    <a:pt x="2700" y="5082"/>
                    <a:pt x="2700" y="5082"/>
                    <a:pt x="2700" y="5082"/>
                  </a:cubicBezTo>
                  <a:cubicBezTo>
                    <a:pt x="1800" y="5082"/>
                    <a:pt x="1800" y="5082"/>
                    <a:pt x="1800" y="5082"/>
                  </a:cubicBezTo>
                  <a:cubicBezTo>
                    <a:pt x="900" y="6353"/>
                    <a:pt x="900" y="6353"/>
                    <a:pt x="900" y="6353"/>
                  </a:cubicBezTo>
                  <a:cubicBezTo>
                    <a:pt x="0" y="6353"/>
                    <a:pt x="0" y="6353"/>
                    <a:pt x="0" y="6353"/>
                  </a:cubicBezTo>
                  <a:cubicBezTo>
                    <a:pt x="0" y="6353"/>
                    <a:pt x="0" y="6353"/>
                    <a:pt x="0" y="6353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900" y="8894"/>
                    <a:pt x="900" y="8894"/>
                    <a:pt x="900" y="8894"/>
                  </a:cubicBezTo>
                  <a:cubicBezTo>
                    <a:pt x="900" y="10165"/>
                    <a:pt x="900" y="10165"/>
                    <a:pt x="900" y="10165"/>
                  </a:cubicBezTo>
                  <a:cubicBezTo>
                    <a:pt x="900" y="10165"/>
                    <a:pt x="900" y="10165"/>
                    <a:pt x="900" y="10165"/>
                  </a:cubicBezTo>
                  <a:cubicBezTo>
                    <a:pt x="1800" y="7624"/>
                    <a:pt x="1800" y="7624"/>
                    <a:pt x="1800" y="7624"/>
                  </a:cubicBezTo>
                  <a:cubicBezTo>
                    <a:pt x="2700" y="6353"/>
                    <a:pt x="2700" y="6353"/>
                    <a:pt x="2700" y="6353"/>
                  </a:cubicBezTo>
                  <a:cubicBezTo>
                    <a:pt x="2700" y="6353"/>
                    <a:pt x="2700" y="6353"/>
                    <a:pt x="2700" y="6353"/>
                  </a:cubicBezTo>
                  <a:cubicBezTo>
                    <a:pt x="3600" y="6353"/>
                    <a:pt x="3600" y="6353"/>
                    <a:pt x="3600" y="6353"/>
                  </a:cubicBezTo>
                  <a:cubicBezTo>
                    <a:pt x="4500" y="6353"/>
                    <a:pt x="4500" y="6353"/>
                    <a:pt x="4500" y="6353"/>
                  </a:cubicBezTo>
                  <a:cubicBezTo>
                    <a:pt x="4500" y="7624"/>
                    <a:pt x="4500" y="7624"/>
                    <a:pt x="4500" y="7624"/>
                  </a:cubicBezTo>
                  <a:cubicBezTo>
                    <a:pt x="5400" y="8894"/>
                    <a:pt x="5400" y="8894"/>
                    <a:pt x="5400" y="8894"/>
                  </a:cubicBezTo>
                  <a:cubicBezTo>
                    <a:pt x="5400" y="10165"/>
                    <a:pt x="5400" y="10165"/>
                    <a:pt x="5400" y="10165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8100" y="12706"/>
                    <a:pt x="8100" y="12706"/>
                    <a:pt x="8100" y="12706"/>
                  </a:cubicBezTo>
                  <a:cubicBezTo>
                    <a:pt x="7200" y="12706"/>
                    <a:pt x="7200" y="12706"/>
                    <a:pt x="7200" y="12706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6300" y="13976"/>
                    <a:pt x="6300" y="13976"/>
                    <a:pt x="6300" y="13976"/>
                  </a:cubicBezTo>
                  <a:cubicBezTo>
                    <a:pt x="6300" y="15247"/>
                    <a:pt x="6300" y="15247"/>
                    <a:pt x="6300" y="15247"/>
                  </a:cubicBezTo>
                  <a:cubicBezTo>
                    <a:pt x="7200" y="15247"/>
                    <a:pt x="7200" y="15247"/>
                    <a:pt x="7200" y="15247"/>
                  </a:cubicBezTo>
                  <a:cubicBezTo>
                    <a:pt x="8100" y="15247"/>
                    <a:pt x="8100" y="15247"/>
                    <a:pt x="8100" y="15247"/>
                  </a:cubicBezTo>
                  <a:cubicBezTo>
                    <a:pt x="9000" y="16518"/>
                    <a:pt x="9000" y="16518"/>
                    <a:pt x="9000" y="16518"/>
                  </a:cubicBezTo>
                  <a:cubicBezTo>
                    <a:pt x="9900" y="16518"/>
                    <a:pt x="9900" y="16518"/>
                    <a:pt x="9900" y="16518"/>
                  </a:cubicBezTo>
                  <a:cubicBezTo>
                    <a:pt x="9900" y="17788"/>
                    <a:pt x="9900" y="17788"/>
                    <a:pt x="9900" y="17788"/>
                  </a:cubicBezTo>
                  <a:cubicBezTo>
                    <a:pt x="10800" y="17788"/>
                    <a:pt x="10800" y="17788"/>
                    <a:pt x="10800" y="17788"/>
                  </a:cubicBezTo>
                  <a:cubicBezTo>
                    <a:pt x="12600" y="17788"/>
                    <a:pt x="12600" y="17788"/>
                    <a:pt x="12600" y="17788"/>
                  </a:cubicBezTo>
                  <a:cubicBezTo>
                    <a:pt x="13500" y="17788"/>
                    <a:pt x="13500" y="17788"/>
                    <a:pt x="13500" y="17788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4400" y="20329"/>
                    <a:pt x="14400" y="20329"/>
                    <a:pt x="14400" y="20329"/>
                  </a:cubicBezTo>
                  <a:cubicBezTo>
                    <a:pt x="14400" y="21600"/>
                    <a:pt x="14400" y="21600"/>
                    <a:pt x="14400" y="21600"/>
                  </a:cubicBezTo>
                  <a:cubicBezTo>
                    <a:pt x="15300" y="21600"/>
                    <a:pt x="15300" y="21600"/>
                    <a:pt x="15300" y="21600"/>
                  </a:cubicBezTo>
                  <a:cubicBezTo>
                    <a:pt x="15300" y="21600"/>
                    <a:pt x="15300" y="21600"/>
                    <a:pt x="15300" y="21600"/>
                  </a:cubicBezTo>
                  <a:cubicBezTo>
                    <a:pt x="15300" y="20329"/>
                    <a:pt x="15300" y="20329"/>
                    <a:pt x="15300" y="20329"/>
                  </a:cubicBezTo>
                  <a:cubicBezTo>
                    <a:pt x="12600" y="16518"/>
                    <a:pt x="12600" y="16518"/>
                    <a:pt x="12600" y="16518"/>
                  </a:cubicBezTo>
                  <a:cubicBezTo>
                    <a:pt x="9900" y="12706"/>
                    <a:pt x="9900" y="12706"/>
                    <a:pt x="9900" y="12706"/>
                  </a:cubicBezTo>
                  <a:cubicBezTo>
                    <a:pt x="9900" y="12706"/>
                    <a:pt x="9900" y="12706"/>
                    <a:pt x="9900" y="12706"/>
                  </a:cubicBezTo>
                  <a:cubicBezTo>
                    <a:pt x="9900" y="11435"/>
                    <a:pt x="9900" y="11435"/>
                    <a:pt x="9900" y="11435"/>
                  </a:cubicBezTo>
                  <a:cubicBezTo>
                    <a:pt x="9000" y="11435"/>
                    <a:pt x="9000" y="11435"/>
                    <a:pt x="9000" y="11435"/>
                  </a:cubicBezTo>
                  <a:cubicBezTo>
                    <a:pt x="9000" y="10165"/>
                    <a:pt x="9000" y="10165"/>
                    <a:pt x="9000" y="10165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8894"/>
                    <a:pt x="8100" y="8894"/>
                    <a:pt x="8100" y="8894"/>
                  </a:cubicBezTo>
                  <a:cubicBezTo>
                    <a:pt x="8100" y="7624"/>
                    <a:pt x="8100" y="7624"/>
                    <a:pt x="8100" y="7624"/>
                  </a:cubicBezTo>
                  <a:cubicBezTo>
                    <a:pt x="8100" y="6353"/>
                    <a:pt x="8100" y="6353"/>
                    <a:pt x="8100" y="6353"/>
                  </a:cubicBezTo>
                  <a:cubicBezTo>
                    <a:pt x="8100" y="6353"/>
                    <a:pt x="8100" y="6353"/>
                    <a:pt x="8100" y="6353"/>
                  </a:cubicBezTo>
                  <a:cubicBezTo>
                    <a:pt x="9000" y="7624"/>
                    <a:pt x="9000" y="7624"/>
                    <a:pt x="9000" y="7624"/>
                  </a:cubicBezTo>
                  <a:cubicBezTo>
                    <a:pt x="9900" y="7624"/>
                    <a:pt x="9900" y="7624"/>
                    <a:pt x="9900" y="7624"/>
                  </a:cubicBezTo>
                  <a:cubicBezTo>
                    <a:pt x="9900" y="7624"/>
                    <a:pt x="9900" y="7624"/>
                    <a:pt x="9900" y="7624"/>
                  </a:cubicBezTo>
                  <a:cubicBezTo>
                    <a:pt x="9900" y="6353"/>
                    <a:pt x="9900" y="6353"/>
                    <a:pt x="9900" y="6353"/>
                  </a:cubicBezTo>
                  <a:cubicBezTo>
                    <a:pt x="10800" y="6353"/>
                    <a:pt x="10800" y="6353"/>
                    <a:pt x="10800" y="6353"/>
                  </a:cubicBezTo>
                  <a:cubicBezTo>
                    <a:pt x="11700" y="6353"/>
                    <a:pt x="11700" y="6353"/>
                    <a:pt x="11700" y="6353"/>
                  </a:cubicBezTo>
                  <a:cubicBezTo>
                    <a:pt x="11700" y="6353"/>
                    <a:pt x="11700" y="6353"/>
                    <a:pt x="11700" y="6353"/>
                  </a:cubicBezTo>
                  <a:cubicBezTo>
                    <a:pt x="12600" y="6353"/>
                    <a:pt x="12600" y="6353"/>
                    <a:pt x="12600" y="6353"/>
                  </a:cubicBezTo>
                  <a:cubicBezTo>
                    <a:pt x="12600" y="6353"/>
                    <a:pt x="12600" y="6353"/>
                    <a:pt x="12600" y="6353"/>
                  </a:cubicBezTo>
                  <a:cubicBezTo>
                    <a:pt x="13500" y="6353"/>
                    <a:pt x="13500" y="6353"/>
                    <a:pt x="13500" y="6353"/>
                  </a:cubicBezTo>
                  <a:cubicBezTo>
                    <a:pt x="13500" y="7624"/>
                    <a:pt x="13500" y="7624"/>
                    <a:pt x="13500" y="7624"/>
                  </a:cubicBezTo>
                  <a:cubicBezTo>
                    <a:pt x="14400" y="6353"/>
                    <a:pt x="14400" y="6353"/>
                    <a:pt x="14400" y="6353"/>
                  </a:cubicBezTo>
                  <a:cubicBezTo>
                    <a:pt x="15300" y="7624"/>
                    <a:pt x="15300" y="7624"/>
                    <a:pt x="15300" y="7624"/>
                  </a:cubicBezTo>
                  <a:cubicBezTo>
                    <a:pt x="16200" y="6353"/>
                    <a:pt x="16200" y="6353"/>
                    <a:pt x="16200" y="6353"/>
                  </a:cubicBezTo>
                  <a:cubicBezTo>
                    <a:pt x="16200" y="7624"/>
                    <a:pt x="16200" y="7624"/>
                    <a:pt x="16200" y="7624"/>
                  </a:cubicBezTo>
                  <a:cubicBezTo>
                    <a:pt x="17100" y="7624"/>
                    <a:pt x="17100" y="7624"/>
                    <a:pt x="17100" y="7624"/>
                  </a:cubicBezTo>
                  <a:cubicBezTo>
                    <a:pt x="18000" y="7624"/>
                    <a:pt x="18000" y="7624"/>
                    <a:pt x="18000" y="7624"/>
                  </a:cubicBezTo>
                  <a:cubicBezTo>
                    <a:pt x="18000" y="7624"/>
                    <a:pt x="18000" y="7624"/>
                    <a:pt x="18000" y="7624"/>
                  </a:cubicBezTo>
                  <a:cubicBezTo>
                    <a:pt x="18900" y="7624"/>
                    <a:pt x="18900" y="7624"/>
                    <a:pt x="18900" y="7624"/>
                  </a:cubicBezTo>
                  <a:cubicBezTo>
                    <a:pt x="20700" y="8894"/>
                    <a:pt x="20700" y="8894"/>
                    <a:pt x="20700" y="8894"/>
                  </a:cubicBezTo>
                  <a:cubicBezTo>
                    <a:pt x="20700" y="8894"/>
                    <a:pt x="20700" y="8894"/>
                    <a:pt x="20700" y="8894"/>
                  </a:cubicBezTo>
                  <a:close/>
                  <a:moveTo>
                    <a:pt x="12600" y="20329"/>
                  </a:moveTo>
                  <a:cubicBezTo>
                    <a:pt x="12600" y="20329"/>
                    <a:pt x="13500" y="20329"/>
                    <a:pt x="13500" y="20329"/>
                  </a:cubicBezTo>
                  <a:cubicBezTo>
                    <a:pt x="14400" y="21600"/>
                    <a:pt x="14400" y="21600"/>
                    <a:pt x="14400" y="21600"/>
                  </a:cubicBezTo>
                  <a:cubicBezTo>
                    <a:pt x="12600" y="21600"/>
                    <a:pt x="12600" y="21600"/>
                    <a:pt x="12600" y="21600"/>
                  </a:cubicBezTo>
                  <a:cubicBezTo>
                    <a:pt x="12600" y="20329"/>
                    <a:pt x="12600" y="20329"/>
                    <a:pt x="12600" y="20329"/>
                  </a:cubicBezTo>
                  <a:close/>
                  <a:moveTo>
                    <a:pt x="10800" y="19059"/>
                  </a:moveTo>
                  <a:cubicBezTo>
                    <a:pt x="13500" y="19059"/>
                    <a:pt x="13500" y="19059"/>
                    <a:pt x="13500" y="19059"/>
                  </a:cubicBezTo>
                  <a:cubicBezTo>
                    <a:pt x="12600" y="20329"/>
                    <a:pt x="12600" y="20329"/>
                    <a:pt x="12600" y="20329"/>
                  </a:cubicBezTo>
                  <a:cubicBezTo>
                    <a:pt x="10800" y="19059"/>
                    <a:pt x="10800" y="19059"/>
                    <a:pt x="10800" y="19059"/>
                  </a:cubicBezTo>
                  <a:close/>
                  <a:moveTo>
                    <a:pt x="11700" y="17788"/>
                  </a:moveTo>
                  <a:cubicBezTo>
                    <a:pt x="12600" y="17788"/>
                    <a:pt x="12600" y="17788"/>
                    <a:pt x="12600" y="17788"/>
                  </a:cubicBezTo>
                  <a:cubicBezTo>
                    <a:pt x="13500" y="19059"/>
                    <a:pt x="13500" y="19059"/>
                    <a:pt x="13500" y="19059"/>
                  </a:cubicBezTo>
                  <a:cubicBezTo>
                    <a:pt x="12600" y="19059"/>
                    <a:pt x="12600" y="19059"/>
                    <a:pt x="12600" y="19059"/>
                  </a:cubicBezTo>
                  <a:cubicBezTo>
                    <a:pt x="11700" y="19059"/>
                    <a:pt x="11700" y="19059"/>
                    <a:pt x="11700" y="19059"/>
                  </a:cubicBezTo>
                  <a:cubicBezTo>
                    <a:pt x="11700" y="17788"/>
                    <a:pt x="11700" y="17788"/>
                    <a:pt x="11700" y="17788"/>
                  </a:cubicBezTo>
                  <a:close/>
                  <a:moveTo>
                    <a:pt x="5400" y="11435"/>
                  </a:moveTo>
                  <a:cubicBezTo>
                    <a:pt x="6300" y="11435"/>
                    <a:pt x="6300" y="11435"/>
                    <a:pt x="6300" y="11435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6300" y="12706"/>
                    <a:pt x="6300" y="12706"/>
                    <a:pt x="6300" y="12706"/>
                  </a:cubicBezTo>
                  <a:cubicBezTo>
                    <a:pt x="5400" y="11435"/>
                    <a:pt x="5400" y="11435"/>
                    <a:pt x="5400" y="11435"/>
                  </a:cubicBezTo>
                  <a:close/>
                  <a:moveTo>
                    <a:pt x="4500" y="10165"/>
                  </a:moveTo>
                  <a:cubicBezTo>
                    <a:pt x="5400" y="11435"/>
                    <a:pt x="5400" y="11435"/>
                    <a:pt x="5400" y="11435"/>
                  </a:cubicBezTo>
                  <a:cubicBezTo>
                    <a:pt x="4500" y="11435"/>
                    <a:pt x="4500" y="11435"/>
                    <a:pt x="4500" y="11435"/>
                  </a:cubicBezTo>
                  <a:cubicBezTo>
                    <a:pt x="4500" y="10165"/>
                    <a:pt x="4500" y="10165"/>
                    <a:pt x="4500" y="10165"/>
                  </a:cubicBezTo>
                  <a:close/>
                  <a:moveTo>
                    <a:pt x="5400" y="13976"/>
                  </a:moveTo>
                  <a:cubicBezTo>
                    <a:pt x="6300" y="13976"/>
                    <a:pt x="6300" y="13976"/>
                    <a:pt x="6300" y="13976"/>
                  </a:cubicBezTo>
                  <a:cubicBezTo>
                    <a:pt x="6300" y="15247"/>
                    <a:pt x="6300" y="15247"/>
                    <a:pt x="6300" y="15247"/>
                  </a:cubicBezTo>
                  <a:cubicBezTo>
                    <a:pt x="5400" y="13976"/>
                    <a:pt x="5400" y="13976"/>
                    <a:pt x="5400" y="13976"/>
                  </a:cubicBezTo>
                  <a:close/>
                  <a:moveTo>
                    <a:pt x="4500" y="11435"/>
                  </a:moveTo>
                  <a:cubicBezTo>
                    <a:pt x="4500" y="12706"/>
                    <a:pt x="4500" y="12706"/>
                    <a:pt x="4500" y="12706"/>
                  </a:cubicBezTo>
                  <a:cubicBezTo>
                    <a:pt x="4500" y="12706"/>
                    <a:pt x="4500" y="12706"/>
                    <a:pt x="4500" y="12706"/>
                  </a:cubicBezTo>
                  <a:cubicBezTo>
                    <a:pt x="4500" y="11435"/>
                    <a:pt x="4500" y="11435"/>
                    <a:pt x="4500" y="11435"/>
                  </a:cubicBezTo>
                  <a:close/>
                  <a:moveTo>
                    <a:pt x="2700" y="8894"/>
                  </a:moveTo>
                  <a:cubicBezTo>
                    <a:pt x="3600" y="10165"/>
                    <a:pt x="3600" y="10165"/>
                    <a:pt x="3600" y="10165"/>
                  </a:cubicBezTo>
                  <a:cubicBezTo>
                    <a:pt x="4500" y="11435"/>
                    <a:pt x="4500" y="11435"/>
                    <a:pt x="4500" y="11435"/>
                  </a:cubicBezTo>
                  <a:cubicBezTo>
                    <a:pt x="3600" y="11435"/>
                    <a:pt x="3600" y="11435"/>
                    <a:pt x="3600" y="11435"/>
                  </a:cubicBezTo>
                  <a:cubicBezTo>
                    <a:pt x="2700" y="10165"/>
                    <a:pt x="2700" y="10165"/>
                    <a:pt x="2700" y="10165"/>
                  </a:cubicBezTo>
                  <a:cubicBezTo>
                    <a:pt x="3600" y="10165"/>
                    <a:pt x="3600" y="10165"/>
                    <a:pt x="3600" y="10165"/>
                  </a:cubicBezTo>
                  <a:cubicBezTo>
                    <a:pt x="2700" y="8894"/>
                    <a:pt x="2700" y="8894"/>
                    <a:pt x="2700" y="8894"/>
                  </a:cubicBezTo>
                  <a:close/>
                  <a:moveTo>
                    <a:pt x="3600" y="6353"/>
                  </a:moveTo>
                  <a:cubicBezTo>
                    <a:pt x="4500" y="8894"/>
                    <a:pt x="4500" y="8894"/>
                    <a:pt x="4500" y="8894"/>
                  </a:cubicBezTo>
                  <a:cubicBezTo>
                    <a:pt x="3600" y="8894"/>
                    <a:pt x="3600" y="8894"/>
                    <a:pt x="3600" y="8894"/>
                  </a:cubicBezTo>
                  <a:cubicBezTo>
                    <a:pt x="3600" y="8894"/>
                    <a:pt x="3600" y="8894"/>
                    <a:pt x="3600" y="8894"/>
                  </a:cubicBezTo>
                  <a:cubicBezTo>
                    <a:pt x="2700" y="8894"/>
                    <a:pt x="2700" y="8894"/>
                    <a:pt x="2700" y="8894"/>
                  </a:cubicBezTo>
                  <a:cubicBezTo>
                    <a:pt x="2700" y="7624"/>
                    <a:pt x="2700" y="7624"/>
                    <a:pt x="2700" y="7624"/>
                  </a:cubicBezTo>
                  <a:cubicBezTo>
                    <a:pt x="2700" y="7624"/>
                    <a:pt x="3600" y="6353"/>
                    <a:pt x="3600" y="6353"/>
                  </a:cubicBezTo>
                  <a:close/>
                  <a:moveTo>
                    <a:pt x="3600" y="635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40" name="AutoShape 54"/>
            <p:cNvSpPr>
              <a:spLocks/>
            </p:cNvSpPr>
            <p:nvPr/>
          </p:nvSpPr>
          <p:spPr bwMode="auto">
            <a:xfrm>
              <a:off x="7459" y="2877"/>
              <a:ext cx="149" cy="121"/>
            </a:xfrm>
            <a:custGeom>
              <a:avLst/>
              <a:gdLst>
                <a:gd name="T0" fmla="*/ 76 w 21600"/>
                <a:gd name="T1" fmla="*/ 111 h 21600"/>
                <a:gd name="T2" fmla="*/ 76 w 21600"/>
                <a:gd name="T3" fmla="*/ 101 h 21600"/>
                <a:gd name="T4" fmla="*/ 45 w 21600"/>
                <a:gd name="T5" fmla="*/ 74 h 21600"/>
                <a:gd name="T6" fmla="*/ 18 w 21600"/>
                <a:gd name="T7" fmla="*/ 47 h 21600"/>
                <a:gd name="T8" fmla="*/ 18 w 21600"/>
                <a:gd name="T9" fmla="*/ 37 h 21600"/>
                <a:gd name="T10" fmla="*/ 10 w 21600"/>
                <a:gd name="T11" fmla="*/ 37 h 21600"/>
                <a:gd name="T12" fmla="*/ 10 w 21600"/>
                <a:gd name="T13" fmla="*/ 27 h 21600"/>
                <a:gd name="T14" fmla="*/ 0 w 21600"/>
                <a:gd name="T15" fmla="*/ 20 h 21600"/>
                <a:gd name="T16" fmla="*/ 0 w 21600"/>
                <a:gd name="T17" fmla="*/ 0 h 21600"/>
                <a:gd name="T18" fmla="*/ 10 w 21600"/>
                <a:gd name="T19" fmla="*/ 10 h 21600"/>
                <a:gd name="T20" fmla="*/ 18 w 21600"/>
                <a:gd name="T21" fmla="*/ 10 h 21600"/>
                <a:gd name="T22" fmla="*/ 18 w 21600"/>
                <a:gd name="T23" fmla="*/ 0 h 21600"/>
                <a:gd name="T24" fmla="*/ 56 w 21600"/>
                <a:gd name="T25" fmla="*/ 0 h 21600"/>
                <a:gd name="T26" fmla="*/ 56 w 21600"/>
                <a:gd name="T27" fmla="*/ 10 h 21600"/>
                <a:gd name="T28" fmla="*/ 66 w 21600"/>
                <a:gd name="T29" fmla="*/ 0 h 21600"/>
                <a:gd name="T30" fmla="*/ 76 w 21600"/>
                <a:gd name="T31" fmla="*/ 10 h 21600"/>
                <a:gd name="T32" fmla="*/ 83 w 21600"/>
                <a:gd name="T33" fmla="*/ 0 h 21600"/>
                <a:gd name="T34" fmla="*/ 83 w 21600"/>
                <a:gd name="T35" fmla="*/ 10 h 21600"/>
                <a:gd name="T36" fmla="*/ 111 w 21600"/>
                <a:gd name="T37" fmla="*/ 10 h 21600"/>
                <a:gd name="T38" fmla="*/ 131 w 21600"/>
                <a:gd name="T39" fmla="*/ 20 h 21600"/>
                <a:gd name="T40" fmla="*/ 141 w 21600"/>
                <a:gd name="T41" fmla="*/ 20 h 21600"/>
                <a:gd name="T42" fmla="*/ 141 w 21600"/>
                <a:gd name="T43" fmla="*/ 27 h 21600"/>
                <a:gd name="T44" fmla="*/ 131 w 21600"/>
                <a:gd name="T45" fmla="*/ 37 h 21600"/>
                <a:gd name="T46" fmla="*/ 141 w 21600"/>
                <a:gd name="T47" fmla="*/ 47 h 21600"/>
                <a:gd name="T48" fmla="*/ 149 w 21600"/>
                <a:gd name="T49" fmla="*/ 47 h 21600"/>
                <a:gd name="T50" fmla="*/ 149 w 21600"/>
                <a:gd name="T51" fmla="*/ 57 h 21600"/>
                <a:gd name="T52" fmla="*/ 141 w 21600"/>
                <a:gd name="T53" fmla="*/ 57 h 21600"/>
                <a:gd name="T54" fmla="*/ 141 w 21600"/>
                <a:gd name="T55" fmla="*/ 64 h 21600"/>
                <a:gd name="T56" fmla="*/ 149 w 21600"/>
                <a:gd name="T57" fmla="*/ 74 h 21600"/>
                <a:gd name="T58" fmla="*/ 141 w 21600"/>
                <a:gd name="T59" fmla="*/ 84 h 21600"/>
                <a:gd name="T60" fmla="*/ 141 w 21600"/>
                <a:gd name="T61" fmla="*/ 74 h 21600"/>
                <a:gd name="T62" fmla="*/ 121 w 21600"/>
                <a:gd name="T63" fmla="*/ 74 h 21600"/>
                <a:gd name="T64" fmla="*/ 121 w 21600"/>
                <a:gd name="T65" fmla="*/ 84 h 21600"/>
                <a:gd name="T66" fmla="*/ 131 w 21600"/>
                <a:gd name="T67" fmla="*/ 84 h 21600"/>
                <a:gd name="T68" fmla="*/ 131 w 21600"/>
                <a:gd name="T69" fmla="*/ 91 h 21600"/>
                <a:gd name="T70" fmla="*/ 121 w 21600"/>
                <a:gd name="T71" fmla="*/ 91 h 21600"/>
                <a:gd name="T72" fmla="*/ 121 w 21600"/>
                <a:gd name="T73" fmla="*/ 111 h 21600"/>
                <a:gd name="T74" fmla="*/ 111 w 21600"/>
                <a:gd name="T75" fmla="*/ 121 h 21600"/>
                <a:gd name="T76" fmla="*/ 104 w 21600"/>
                <a:gd name="T77" fmla="*/ 111 h 21600"/>
                <a:gd name="T78" fmla="*/ 76 w 21600"/>
                <a:gd name="T79" fmla="*/ 111 h 21600"/>
                <a:gd name="T80" fmla="*/ 76 w 21600"/>
                <a:gd name="T81" fmla="*/ 111 h 21600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1600" h="21600">
                  <a:moveTo>
                    <a:pt x="10983" y="19837"/>
                  </a:moveTo>
                  <a:lnTo>
                    <a:pt x="10983" y="18073"/>
                  </a:lnTo>
                  <a:lnTo>
                    <a:pt x="6590" y="13224"/>
                  </a:lnTo>
                  <a:lnTo>
                    <a:pt x="2563" y="8376"/>
                  </a:lnTo>
                  <a:lnTo>
                    <a:pt x="2563" y="6612"/>
                  </a:lnTo>
                  <a:lnTo>
                    <a:pt x="1464" y="6612"/>
                  </a:lnTo>
                  <a:lnTo>
                    <a:pt x="1464" y="4849"/>
                  </a:lnTo>
                  <a:lnTo>
                    <a:pt x="0" y="3527"/>
                  </a:lnTo>
                  <a:lnTo>
                    <a:pt x="0" y="0"/>
                  </a:lnTo>
                  <a:lnTo>
                    <a:pt x="1464" y="1763"/>
                  </a:lnTo>
                  <a:lnTo>
                    <a:pt x="2563" y="1763"/>
                  </a:lnTo>
                  <a:lnTo>
                    <a:pt x="2563" y="0"/>
                  </a:lnTo>
                  <a:lnTo>
                    <a:pt x="8054" y="0"/>
                  </a:lnTo>
                  <a:lnTo>
                    <a:pt x="8054" y="1763"/>
                  </a:lnTo>
                  <a:lnTo>
                    <a:pt x="9519" y="0"/>
                  </a:lnTo>
                  <a:lnTo>
                    <a:pt x="10983" y="1763"/>
                  </a:lnTo>
                  <a:lnTo>
                    <a:pt x="12081" y="0"/>
                  </a:lnTo>
                  <a:lnTo>
                    <a:pt x="12081" y="1763"/>
                  </a:lnTo>
                  <a:lnTo>
                    <a:pt x="16108" y="1763"/>
                  </a:lnTo>
                  <a:lnTo>
                    <a:pt x="19037" y="3527"/>
                  </a:lnTo>
                  <a:lnTo>
                    <a:pt x="20502" y="3527"/>
                  </a:lnTo>
                  <a:lnTo>
                    <a:pt x="20502" y="4849"/>
                  </a:lnTo>
                  <a:lnTo>
                    <a:pt x="19037" y="6612"/>
                  </a:lnTo>
                  <a:lnTo>
                    <a:pt x="20502" y="8376"/>
                  </a:lnTo>
                  <a:lnTo>
                    <a:pt x="21600" y="8376"/>
                  </a:lnTo>
                  <a:lnTo>
                    <a:pt x="21600" y="10139"/>
                  </a:lnTo>
                  <a:lnTo>
                    <a:pt x="20502" y="10139"/>
                  </a:lnTo>
                  <a:lnTo>
                    <a:pt x="20502" y="11461"/>
                  </a:lnTo>
                  <a:lnTo>
                    <a:pt x="21600" y="13224"/>
                  </a:lnTo>
                  <a:lnTo>
                    <a:pt x="20502" y="14988"/>
                  </a:lnTo>
                  <a:lnTo>
                    <a:pt x="20502" y="13224"/>
                  </a:lnTo>
                  <a:lnTo>
                    <a:pt x="17573" y="13224"/>
                  </a:lnTo>
                  <a:lnTo>
                    <a:pt x="17573" y="14988"/>
                  </a:lnTo>
                  <a:lnTo>
                    <a:pt x="19037" y="14988"/>
                  </a:lnTo>
                  <a:lnTo>
                    <a:pt x="19037" y="16310"/>
                  </a:lnTo>
                  <a:lnTo>
                    <a:pt x="17573" y="16310"/>
                  </a:lnTo>
                  <a:lnTo>
                    <a:pt x="17573" y="19837"/>
                  </a:lnTo>
                  <a:lnTo>
                    <a:pt x="16108" y="21600"/>
                  </a:lnTo>
                  <a:lnTo>
                    <a:pt x="15010" y="19837"/>
                  </a:lnTo>
                  <a:lnTo>
                    <a:pt x="10983" y="19837"/>
                  </a:lnTo>
                  <a:close/>
                  <a:moveTo>
                    <a:pt x="10983" y="1983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41" name="AutoShape 55"/>
            <p:cNvSpPr>
              <a:spLocks/>
            </p:cNvSpPr>
            <p:nvPr/>
          </p:nvSpPr>
          <p:spPr bwMode="auto">
            <a:xfrm>
              <a:off x="7365" y="2806"/>
              <a:ext cx="122" cy="71"/>
            </a:xfrm>
            <a:custGeom>
              <a:avLst/>
              <a:gdLst>
                <a:gd name="T0" fmla="*/ 10 w 21600"/>
                <a:gd name="T1" fmla="*/ 71 h 21600"/>
                <a:gd name="T2" fmla="*/ 18 w 21600"/>
                <a:gd name="T3" fmla="*/ 71 h 21600"/>
                <a:gd name="T4" fmla="*/ 28 w 21600"/>
                <a:gd name="T5" fmla="*/ 64 h 21600"/>
                <a:gd name="T6" fmla="*/ 66 w 21600"/>
                <a:gd name="T7" fmla="*/ 64 h 21600"/>
                <a:gd name="T8" fmla="*/ 66 w 21600"/>
                <a:gd name="T9" fmla="*/ 54 h 21600"/>
                <a:gd name="T10" fmla="*/ 84 w 21600"/>
                <a:gd name="T11" fmla="*/ 44 h 21600"/>
                <a:gd name="T12" fmla="*/ 84 w 21600"/>
                <a:gd name="T13" fmla="*/ 34 h 21600"/>
                <a:gd name="T14" fmla="*/ 104 w 21600"/>
                <a:gd name="T15" fmla="*/ 27 h 21600"/>
                <a:gd name="T16" fmla="*/ 122 w 21600"/>
                <a:gd name="T17" fmla="*/ 27 h 21600"/>
                <a:gd name="T18" fmla="*/ 122 w 21600"/>
                <a:gd name="T19" fmla="*/ 7 h 21600"/>
                <a:gd name="T20" fmla="*/ 112 w 21600"/>
                <a:gd name="T21" fmla="*/ 0 h 21600"/>
                <a:gd name="T22" fmla="*/ 104 w 21600"/>
                <a:gd name="T23" fmla="*/ 7 h 21600"/>
                <a:gd name="T24" fmla="*/ 84 w 21600"/>
                <a:gd name="T25" fmla="*/ 17 h 21600"/>
                <a:gd name="T26" fmla="*/ 18 w 21600"/>
                <a:gd name="T27" fmla="*/ 17 h 21600"/>
                <a:gd name="T28" fmla="*/ 10 w 21600"/>
                <a:gd name="T29" fmla="*/ 27 h 21600"/>
                <a:gd name="T30" fmla="*/ 10 w 21600"/>
                <a:gd name="T31" fmla="*/ 34 h 21600"/>
                <a:gd name="T32" fmla="*/ 0 w 21600"/>
                <a:gd name="T33" fmla="*/ 44 h 21600"/>
                <a:gd name="T34" fmla="*/ 10 w 21600"/>
                <a:gd name="T35" fmla="*/ 54 h 21600"/>
                <a:gd name="T36" fmla="*/ 18 w 21600"/>
                <a:gd name="T37" fmla="*/ 54 h 21600"/>
                <a:gd name="T38" fmla="*/ 18 w 21600"/>
                <a:gd name="T39" fmla="*/ 64 h 21600"/>
                <a:gd name="T40" fmla="*/ 10 w 21600"/>
                <a:gd name="T41" fmla="*/ 64 h 21600"/>
                <a:gd name="T42" fmla="*/ 10 w 21600"/>
                <a:gd name="T43" fmla="*/ 71 h 21600"/>
                <a:gd name="T44" fmla="*/ 10 w 21600"/>
                <a:gd name="T45" fmla="*/ 71 h 2160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1600" h="21600">
                  <a:moveTo>
                    <a:pt x="1800" y="21600"/>
                  </a:moveTo>
                  <a:lnTo>
                    <a:pt x="3150" y="21600"/>
                  </a:lnTo>
                  <a:lnTo>
                    <a:pt x="4950" y="19366"/>
                  </a:lnTo>
                  <a:lnTo>
                    <a:pt x="11700" y="19366"/>
                  </a:lnTo>
                  <a:lnTo>
                    <a:pt x="11700" y="16386"/>
                  </a:lnTo>
                  <a:lnTo>
                    <a:pt x="14850" y="13407"/>
                  </a:lnTo>
                  <a:lnTo>
                    <a:pt x="14850" y="10428"/>
                  </a:lnTo>
                  <a:lnTo>
                    <a:pt x="18450" y="8193"/>
                  </a:lnTo>
                  <a:lnTo>
                    <a:pt x="21600" y="8193"/>
                  </a:lnTo>
                  <a:lnTo>
                    <a:pt x="21600" y="2234"/>
                  </a:lnTo>
                  <a:lnTo>
                    <a:pt x="19800" y="0"/>
                  </a:lnTo>
                  <a:lnTo>
                    <a:pt x="18450" y="2234"/>
                  </a:lnTo>
                  <a:lnTo>
                    <a:pt x="14850" y="5214"/>
                  </a:lnTo>
                  <a:lnTo>
                    <a:pt x="3150" y="5214"/>
                  </a:lnTo>
                  <a:lnTo>
                    <a:pt x="1800" y="8193"/>
                  </a:lnTo>
                  <a:lnTo>
                    <a:pt x="1800" y="10428"/>
                  </a:lnTo>
                  <a:lnTo>
                    <a:pt x="0" y="13407"/>
                  </a:lnTo>
                  <a:lnTo>
                    <a:pt x="1800" y="16386"/>
                  </a:lnTo>
                  <a:lnTo>
                    <a:pt x="3150" y="16386"/>
                  </a:lnTo>
                  <a:lnTo>
                    <a:pt x="3150" y="19366"/>
                  </a:lnTo>
                  <a:lnTo>
                    <a:pt x="1800" y="19366"/>
                  </a:lnTo>
                  <a:lnTo>
                    <a:pt x="1800" y="21600"/>
                  </a:lnTo>
                  <a:close/>
                  <a:moveTo>
                    <a:pt x="1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42" name="AutoShape 56"/>
            <p:cNvSpPr>
              <a:spLocks/>
            </p:cNvSpPr>
            <p:nvPr/>
          </p:nvSpPr>
          <p:spPr bwMode="auto">
            <a:xfrm>
              <a:off x="7215" y="2704"/>
              <a:ext cx="282" cy="119"/>
            </a:xfrm>
            <a:custGeom>
              <a:avLst/>
              <a:gdLst>
                <a:gd name="T0" fmla="*/ 168 w 21600"/>
                <a:gd name="T1" fmla="*/ 119 h 21600"/>
                <a:gd name="T2" fmla="*/ 234 w 21600"/>
                <a:gd name="T3" fmla="*/ 119 h 21600"/>
                <a:gd name="T4" fmla="*/ 254 w 21600"/>
                <a:gd name="T5" fmla="*/ 109 h 21600"/>
                <a:gd name="T6" fmla="*/ 272 w 21600"/>
                <a:gd name="T7" fmla="*/ 92 h 21600"/>
                <a:gd name="T8" fmla="*/ 272 w 21600"/>
                <a:gd name="T9" fmla="*/ 74 h 21600"/>
                <a:gd name="T10" fmla="*/ 262 w 21600"/>
                <a:gd name="T11" fmla="*/ 64 h 21600"/>
                <a:gd name="T12" fmla="*/ 282 w 21600"/>
                <a:gd name="T13" fmla="*/ 64 h 21600"/>
                <a:gd name="T14" fmla="*/ 282 w 21600"/>
                <a:gd name="T15" fmla="*/ 17 h 21600"/>
                <a:gd name="T16" fmla="*/ 262 w 21600"/>
                <a:gd name="T17" fmla="*/ 10 h 21600"/>
                <a:gd name="T18" fmla="*/ 234 w 21600"/>
                <a:gd name="T19" fmla="*/ 10 h 21600"/>
                <a:gd name="T20" fmla="*/ 226 w 21600"/>
                <a:gd name="T21" fmla="*/ 0 h 21600"/>
                <a:gd name="T22" fmla="*/ 206 w 21600"/>
                <a:gd name="T23" fmla="*/ 0 h 21600"/>
                <a:gd name="T24" fmla="*/ 196 w 21600"/>
                <a:gd name="T25" fmla="*/ 10 h 21600"/>
                <a:gd name="T26" fmla="*/ 196 w 21600"/>
                <a:gd name="T27" fmla="*/ 17 h 21600"/>
                <a:gd name="T28" fmla="*/ 178 w 21600"/>
                <a:gd name="T29" fmla="*/ 17 h 21600"/>
                <a:gd name="T30" fmla="*/ 160 w 21600"/>
                <a:gd name="T31" fmla="*/ 10 h 21600"/>
                <a:gd name="T32" fmla="*/ 150 w 21600"/>
                <a:gd name="T33" fmla="*/ 10 h 21600"/>
                <a:gd name="T34" fmla="*/ 150 w 21600"/>
                <a:gd name="T35" fmla="*/ 27 h 21600"/>
                <a:gd name="T36" fmla="*/ 140 w 21600"/>
                <a:gd name="T37" fmla="*/ 27 h 21600"/>
                <a:gd name="T38" fmla="*/ 132 w 21600"/>
                <a:gd name="T39" fmla="*/ 37 h 21600"/>
                <a:gd name="T40" fmla="*/ 122 w 21600"/>
                <a:gd name="T41" fmla="*/ 45 h 21600"/>
                <a:gd name="T42" fmla="*/ 122 w 21600"/>
                <a:gd name="T43" fmla="*/ 55 h 21600"/>
                <a:gd name="T44" fmla="*/ 132 w 21600"/>
                <a:gd name="T45" fmla="*/ 55 h 21600"/>
                <a:gd name="T46" fmla="*/ 132 w 21600"/>
                <a:gd name="T47" fmla="*/ 64 h 21600"/>
                <a:gd name="T48" fmla="*/ 94 w 21600"/>
                <a:gd name="T49" fmla="*/ 64 h 21600"/>
                <a:gd name="T50" fmla="*/ 74 w 21600"/>
                <a:gd name="T51" fmla="*/ 74 h 21600"/>
                <a:gd name="T52" fmla="*/ 56 w 21600"/>
                <a:gd name="T53" fmla="*/ 74 h 21600"/>
                <a:gd name="T54" fmla="*/ 46 w 21600"/>
                <a:gd name="T55" fmla="*/ 64 h 21600"/>
                <a:gd name="T56" fmla="*/ 28 w 21600"/>
                <a:gd name="T57" fmla="*/ 64 h 21600"/>
                <a:gd name="T58" fmla="*/ 28 w 21600"/>
                <a:gd name="T59" fmla="*/ 74 h 21600"/>
                <a:gd name="T60" fmla="*/ 18 w 21600"/>
                <a:gd name="T61" fmla="*/ 74 h 21600"/>
                <a:gd name="T62" fmla="*/ 8 w 21600"/>
                <a:gd name="T63" fmla="*/ 64 h 21600"/>
                <a:gd name="T64" fmla="*/ 0 w 21600"/>
                <a:gd name="T65" fmla="*/ 74 h 21600"/>
                <a:gd name="T66" fmla="*/ 0 w 21600"/>
                <a:gd name="T67" fmla="*/ 82 h 21600"/>
                <a:gd name="T68" fmla="*/ 8 w 21600"/>
                <a:gd name="T69" fmla="*/ 82 h 21600"/>
                <a:gd name="T70" fmla="*/ 8 w 21600"/>
                <a:gd name="T71" fmla="*/ 92 h 21600"/>
                <a:gd name="T72" fmla="*/ 46 w 21600"/>
                <a:gd name="T73" fmla="*/ 92 h 21600"/>
                <a:gd name="T74" fmla="*/ 56 w 21600"/>
                <a:gd name="T75" fmla="*/ 102 h 21600"/>
                <a:gd name="T76" fmla="*/ 74 w 21600"/>
                <a:gd name="T77" fmla="*/ 92 h 21600"/>
                <a:gd name="T78" fmla="*/ 102 w 21600"/>
                <a:gd name="T79" fmla="*/ 92 h 21600"/>
                <a:gd name="T80" fmla="*/ 102 w 21600"/>
                <a:gd name="T81" fmla="*/ 102 h 21600"/>
                <a:gd name="T82" fmla="*/ 122 w 21600"/>
                <a:gd name="T83" fmla="*/ 109 h 21600"/>
                <a:gd name="T84" fmla="*/ 160 w 21600"/>
                <a:gd name="T85" fmla="*/ 109 h 21600"/>
                <a:gd name="T86" fmla="*/ 168 w 21600"/>
                <a:gd name="T87" fmla="*/ 119 h 21600"/>
                <a:gd name="T88" fmla="*/ 168 w 21600"/>
                <a:gd name="T89" fmla="*/ 119 h 21600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21600" h="21600">
                  <a:moveTo>
                    <a:pt x="12843" y="21600"/>
                  </a:moveTo>
                  <a:lnTo>
                    <a:pt x="17903" y="21600"/>
                  </a:lnTo>
                  <a:lnTo>
                    <a:pt x="19459" y="19800"/>
                  </a:lnTo>
                  <a:lnTo>
                    <a:pt x="20822" y="16650"/>
                  </a:lnTo>
                  <a:lnTo>
                    <a:pt x="20822" y="13500"/>
                  </a:lnTo>
                  <a:lnTo>
                    <a:pt x="20043" y="11700"/>
                  </a:lnTo>
                  <a:lnTo>
                    <a:pt x="21600" y="11700"/>
                  </a:lnTo>
                  <a:lnTo>
                    <a:pt x="21600" y="3150"/>
                  </a:lnTo>
                  <a:lnTo>
                    <a:pt x="20043" y="1800"/>
                  </a:lnTo>
                  <a:lnTo>
                    <a:pt x="17903" y="1800"/>
                  </a:lnTo>
                  <a:lnTo>
                    <a:pt x="17319" y="0"/>
                  </a:lnTo>
                  <a:lnTo>
                    <a:pt x="15762" y="0"/>
                  </a:lnTo>
                  <a:lnTo>
                    <a:pt x="14984" y="1800"/>
                  </a:lnTo>
                  <a:lnTo>
                    <a:pt x="14984" y="3150"/>
                  </a:lnTo>
                  <a:lnTo>
                    <a:pt x="13622" y="3150"/>
                  </a:lnTo>
                  <a:lnTo>
                    <a:pt x="12259" y="1800"/>
                  </a:lnTo>
                  <a:lnTo>
                    <a:pt x="11481" y="1800"/>
                  </a:lnTo>
                  <a:lnTo>
                    <a:pt x="11481" y="4950"/>
                  </a:lnTo>
                  <a:lnTo>
                    <a:pt x="10703" y="4950"/>
                  </a:lnTo>
                  <a:lnTo>
                    <a:pt x="10119" y="6750"/>
                  </a:lnTo>
                  <a:lnTo>
                    <a:pt x="9341" y="8100"/>
                  </a:lnTo>
                  <a:lnTo>
                    <a:pt x="9341" y="9900"/>
                  </a:lnTo>
                  <a:lnTo>
                    <a:pt x="10119" y="9900"/>
                  </a:lnTo>
                  <a:lnTo>
                    <a:pt x="10119" y="11700"/>
                  </a:lnTo>
                  <a:lnTo>
                    <a:pt x="7200" y="11700"/>
                  </a:lnTo>
                  <a:lnTo>
                    <a:pt x="5643" y="13500"/>
                  </a:lnTo>
                  <a:lnTo>
                    <a:pt x="4281" y="13500"/>
                  </a:lnTo>
                  <a:lnTo>
                    <a:pt x="3503" y="11700"/>
                  </a:lnTo>
                  <a:lnTo>
                    <a:pt x="2141" y="11700"/>
                  </a:lnTo>
                  <a:lnTo>
                    <a:pt x="2141" y="13500"/>
                  </a:lnTo>
                  <a:lnTo>
                    <a:pt x="1362" y="13500"/>
                  </a:lnTo>
                  <a:lnTo>
                    <a:pt x="584" y="11700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584" y="14850"/>
                  </a:lnTo>
                  <a:lnTo>
                    <a:pt x="584" y="16650"/>
                  </a:lnTo>
                  <a:lnTo>
                    <a:pt x="3503" y="16650"/>
                  </a:lnTo>
                  <a:lnTo>
                    <a:pt x="4281" y="18450"/>
                  </a:lnTo>
                  <a:lnTo>
                    <a:pt x="5643" y="16650"/>
                  </a:lnTo>
                  <a:lnTo>
                    <a:pt x="7784" y="16650"/>
                  </a:lnTo>
                  <a:lnTo>
                    <a:pt x="7784" y="18450"/>
                  </a:lnTo>
                  <a:lnTo>
                    <a:pt x="9341" y="19800"/>
                  </a:lnTo>
                  <a:lnTo>
                    <a:pt x="12259" y="19800"/>
                  </a:lnTo>
                  <a:lnTo>
                    <a:pt x="12843" y="21600"/>
                  </a:lnTo>
                  <a:close/>
                  <a:moveTo>
                    <a:pt x="1284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43" name="AutoShape 57"/>
            <p:cNvSpPr>
              <a:spLocks/>
            </p:cNvSpPr>
            <p:nvPr/>
          </p:nvSpPr>
          <p:spPr bwMode="auto">
            <a:xfrm>
              <a:off x="7375" y="2410"/>
              <a:ext cx="383" cy="284"/>
            </a:xfrm>
            <a:custGeom>
              <a:avLst/>
              <a:gdLst>
                <a:gd name="T0" fmla="*/ 243 w 21600"/>
                <a:gd name="T1" fmla="*/ 284 h 21600"/>
                <a:gd name="T2" fmla="*/ 309 w 21600"/>
                <a:gd name="T3" fmla="*/ 274 h 21600"/>
                <a:gd name="T4" fmla="*/ 337 w 21600"/>
                <a:gd name="T5" fmla="*/ 284 h 21600"/>
                <a:gd name="T6" fmla="*/ 365 w 21600"/>
                <a:gd name="T7" fmla="*/ 240 h 21600"/>
                <a:gd name="T8" fmla="*/ 375 w 21600"/>
                <a:gd name="T9" fmla="*/ 220 h 21600"/>
                <a:gd name="T10" fmla="*/ 383 w 21600"/>
                <a:gd name="T11" fmla="*/ 210 h 21600"/>
                <a:gd name="T12" fmla="*/ 383 w 21600"/>
                <a:gd name="T13" fmla="*/ 193 h 21600"/>
                <a:gd name="T14" fmla="*/ 365 w 21600"/>
                <a:gd name="T15" fmla="*/ 183 h 21600"/>
                <a:gd name="T16" fmla="*/ 355 w 21600"/>
                <a:gd name="T17" fmla="*/ 138 h 21600"/>
                <a:gd name="T18" fmla="*/ 355 w 21600"/>
                <a:gd name="T19" fmla="*/ 119 h 21600"/>
                <a:gd name="T20" fmla="*/ 365 w 21600"/>
                <a:gd name="T21" fmla="*/ 91 h 21600"/>
                <a:gd name="T22" fmla="*/ 355 w 21600"/>
                <a:gd name="T23" fmla="*/ 74 h 21600"/>
                <a:gd name="T24" fmla="*/ 337 w 21600"/>
                <a:gd name="T25" fmla="*/ 47 h 21600"/>
                <a:gd name="T26" fmla="*/ 327 w 21600"/>
                <a:gd name="T27" fmla="*/ 20 h 21600"/>
                <a:gd name="T28" fmla="*/ 261 w 21600"/>
                <a:gd name="T29" fmla="*/ 20 h 21600"/>
                <a:gd name="T30" fmla="*/ 195 w 21600"/>
                <a:gd name="T31" fmla="*/ 27 h 21600"/>
                <a:gd name="T32" fmla="*/ 188 w 21600"/>
                <a:gd name="T33" fmla="*/ 20 h 21600"/>
                <a:gd name="T34" fmla="*/ 188 w 21600"/>
                <a:gd name="T35" fmla="*/ 20 h 21600"/>
                <a:gd name="T36" fmla="*/ 150 w 21600"/>
                <a:gd name="T37" fmla="*/ 10 h 21600"/>
                <a:gd name="T38" fmla="*/ 160 w 21600"/>
                <a:gd name="T39" fmla="*/ 0 h 21600"/>
                <a:gd name="T40" fmla="*/ 122 w 21600"/>
                <a:gd name="T41" fmla="*/ 10 h 21600"/>
                <a:gd name="T42" fmla="*/ 84 w 21600"/>
                <a:gd name="T43" fmla="*/ 20 h 21600"/>
                <a:gd name="T44" fmla="*/ 66 w 21600"/>
                <a:gd name="T45" fmla="*/ 27 h 21600"/>
                <a:gd name="T46" fmla="*/ 56 w 21600"/>
                <a:gd name="T47" fmla="*/ 37 h 21600"/>
                <a:gd name="T48" fmla="*/ 18 w 21600"/>
                <a:gd name="T49" fmla="*/ 47 h 21600"/>
                <a:gd name="T50" fmla="*/ 8 w 21600"/>
                <a:gd name="T51" fmla="*/ 64 h 21600"/>
                <a:gd name="T52" fmla="*/ 0 w 21600"/>
                <a:gd name="T53" fmla="*/ 101 h 21600"/>
                <a:gd name="T54" fmla="*/ 8 w 21600"/>
                <a:gd name="T55" fmla="*/ 128 h 21600"/>
                <a:gd name="T56" fmla="*/ 18 w 21600"/>
                <a:gd name="T57" fmla="*/ 146 h 21600"/>
                <a:gd name="T58" fmla="*/ 36 w 21600"/>
                <a:gd name="T59" fmla="*/ 175 h 21600"/>
                <a:gd name="T60" fmla="*/ 66 w 21600"/>
                <a:gd name="T61" fmla="*/ 203 h 21600"/>
                <a:gd name="T62" fmla="*/ 84 w 21600"/>
                <a:gd name="T63" fmla="*/ 210 h 21600"/>
                <a:gd name="T64" fmla="*/ 94 w 21600"/>
                <a:gd name="T65" fmla="*/ 230 h 21600"/>
                <a:gd name="T66" fmla="*/ 101 w 21600"/>
                <a:gd name="T67" fmla="*/ 240 h 21600"/>
                <a:gd name="T68" fmla="*/ 101 w 21600"/>
                <a:gd name="T69" fmla="*/ 220 h 21600"/>
                <a:gd name="T70" fmla="*/ 129 w 21600"/>
                <a:gd name="T71" fmla="*/ 230 h 21600"/>
                <a:gd name="T72" fmla="*/ 167 w 21600"/>
                <a:gd name="T73" fmla="*/ 240 h 21600"/>
                <a:gd name="T74" fmla="*/ 195 w 21600"/>
                <a:gd name="T75" fmla="*/ 274 h 21600"/>
                <a:gd name="T76" fmla="*/ 205 w 21600"/>
                <a:gd name="T77" fmla="*/ 267 h 21600"/>
                <a:gd name="T78" fmla="*/ 226 w 21600"/>
                <a:gd name="T79" fmla="*/ 284 h 2160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21600" h="21600">
                  <a:moveTo>
                    <a:pt x="12731" y="21600"/>
                  </a:moveTo>
                  <a:lnTo>
                    <a:pt x="13732" y="21600"/>
                  </a:lnTo>
                  <a:lnTo>
                    <a:pt x="13732" y="20849"/>
                  </a:lnTo>
                  <a:lnTo>
                    <a:pt x="17452" y="20849"/>
                  </a:lnTo>
                  <a:lnTo>
                    <a:pt x="18453" y="21600"/>
                  </a:lnTo>
                  <a:lnTo>
                    <a:pt x="19025" y="21600"/>
                  </a:lnTo>
                  <a:lnTo>
                    <a:pt x="19025" y="20285"/>
                  </a:lnTo>
                  <a:lnTo>
                    <a:pt x="20599" y="18219"/>
                  </a:lnTo>
                  <a:lnTo>
                    <a:pt x="20599" y="17468"/>
                  </a:lnTo>
                  <a:lnTo>
                    <a:pt x="21171" y="16717"/>
                  </a:lnTo>
                  <a:lnTo>
                    <a:pt x="21600" y="16717"/>
                  </a:lnTo>
                  <a:lnTo>
                    <a:pt x="21600" y="15965"/>
                  </a:lnTo>
                  <a:lnTo>
                    <a:pt x="21171" y="15402"/>
                  </a:lnTo>
                  <a:lnTo>
                    <a:pt x="21600" y="14650"/>
                  </a:lnTo>
                  <a:lnTo>
                    <a:pt x="21171" y="14650"/>
                  </a:lnTo>
                  <a:lnTo>
                    <a:pt x="20599" y="13899"/>
                  </a:lnTo>
                  <a:lnTo>
                    <a:pt x="20599" y="11082"/>
                  </a:lnTo>
                  <a:lnTo>
                    <a:pt x="20026" y="10518"/>
                  </a:lnTo>
                  <a:lnTo>
                    <a:pt x="19597" y="9767"/>
                  </a:lnTo>
                  <a:lnTo>
                    <a:pt x="20026" y="9016"/>
                  </a:lnTo>
                  <a:lnTo>
                    <a:pt x="20599" y="8452"/>
                  </a:lnTo>
                  <a:lnTo>
                    <a:pt x="20599" y="6950"/>
                  </a:lnTo>
                  <a:lnTo>
                    <a:pt x="20026" y="6386"/>
                  </a:lnTo>
                  <a:lnTo>
                    <a:pt x="20026" y="5635"/>
                  </a:lnTo>
                  <a:lnTo>
                    <a:pt x="19597" y="4132"/>
                  </a:lnTo>
                  <a:lnTo>
                    <a:pt x="19025" y="3569"/>
                  </a:lnTo>
                  <a:lnTo>
                    <a:pt x="19025" y="1503"/>
                  </a:lnTo>
                  <a:lnTo>
                    <a:pt x="18453" y="1503"/>
                  </a:lnTo>
                  <a:lnTo>
                    <a:pt x="18024" y="751"/>
                  </a:lnTo>
                  <a:lnTo>
                    <a:pt x="14734" y="1503"/>
                  </a:lnTo>
                  <a:lnTo>
                    <a:pt x="11587" y="1503"/>
                  </a:lnTo>
                  <a:lnTo>
                    <a:pt x="11015" y="2066"/>
                  </a:lnTo>
                  <a:lnTo>
                    <a:pt x="10013" y="2066"/>
                  </a:lnTo>
                  <a:lnTo>
                    <a:pt x="10585" y="1503"/>
                  </a:lnTo>
                  <a:lnTo>
                    <a:pt x="11015" y="751"/>
                  </a:lnTo>
                  <a:lnTo>
                    <a:pt x="10585" y="1503"/>
                  </a:lnTo>
                  <a:lnTo>
                    <a:pt x="9441" y="2066"/>
                  </a:lnTo>
                  <a:lnTo>
                    <a:pt x="8440" y="751"/>
                  </a:lnTo>
                  <a:lnTo>
                    <a:pt x="9441" y="751"/>
                  </a:lnTo>
                  <a:lnTo>
                    <a:pt x="9012" y="0"/>
                  </a:lnTo>
                  <a:lnTo>
                    <a:pt x="7295" y="0"/>
                  </a:lnTo>
                  <a:lnTo>
                    <a:pt x="6866" y="751"/>
                  </a:lnTo>
                  <a:lnTo>
                    <a:pt x="5293" y="751"/>
                  </a:lnTo>
                  <a:lnTo>
                    <a:pt x="4721" y="1503"/>
                  </a:lnTo>
                  <a:lnTo>
                    <a:pt x="4148" y="1503"/>
                  </a:lnTo>
                  <a:lnTo>
                    <a:pt x="3719" y="2066"/>
                  </a:lnTo>
                  <a:lnTo>
                    <a:pt x="3719" y="2817"/>
                  </a:lnTo>
                  <a:lnTo>
                    <a:pt x="3147" y="2817"/>
                  </a:lnTo>
                  <a:lnTo>
                    <a:pt x="2003" y="3569"/>
                  </a:lnTo>
                  <a:lnTo>
                    <a:pt x="1001" y="3569"/>
                  </a:lnTo>
                  <a:lnTo>
                    <a:pt x="1001" y="4883"/>
                  </a:lnTo>
                  <a:lnTo>
                    <a:pt x="429" y="4883"/>
                  </a:lnTo>
                  <a:lnTo>
                    <a:pt x="429" y="6950"/>
                  </a:lnTo>
                  <a:lnTo>
                    <a:pt x="0" y="7701"/>
                  </a:lnTo>
                  <a:lnTo>
                    <a:pt x="429" y="9016"/>
                  </a:lnTo>
                  <a:lnTo>
                    <a:pt x="429" y="9767"/>
                  </a:lnTo>
                  <a:lnTo>
                    <a:pt x="1001" y="9767"/>
                  </a:lnTo>
                  <a:lnTo>
                    <a:pt x="1001" y="11082"/>
                  </a:lnTo>
                  <a:lnTo>
                    <a:pt x="1574" y="12584"/>
                  </a:lnTo>
                  <a:lnTo>
                    <a:pt x="2003" y="13336"/>
                  </a:lnTo>
                  <a:lnTo>
                    <a:pt x="2003" y="15402"/>
                  </a:lnTo>
                  <a:lnTo>
                    <a:pt x="3719" y="15402"/>
                  </a:lnTo>
                  <a:lnTo>
                    <a:pt x="4148" y="15965"/>
                  </a:lnTo>
                  <a:lnTo>
                    <a:pt x="4721" y="15965"/>
                  </a:lnTo>
                  <a:lnTo>
                    <a:pt x="4721" y="17468"/>
                  </a:lnTo>
                  <a:lnTo>
                    <a:pt x="5293" y="17468"/>
                  </a:lnTo>
                  <a:lnTo>
                    <a:pt x="5293" y="18219"/>
                  </a:lnTo>
                  <a:lnTo>
                    <a:pt x="5722" y="18219"/>
                  </a:lnTo>
                  <a:lnTo>
                    <a:pt x="5293" y="16717"/>
                  </a:lnTo>
                  <a:lnTo>
                    <a:pt x="5722" y="16717"/>
                  </a:lnTo>
                  <a:lnTo>
                    <a:pt x="6866" y="17468"/>
                  </a:lnTo>
                  <a:lnTo>
                    <a:pt x="7295" y="17468"/>
                  </a:lnTo>
                  <a:lnTo>
                    <a:pt x="7295" y="18219"/>
                  </a:lnTo>
                  <a:lnTo>
                    <a:pt x="9441" y="18219"/>
                  </a:lnTo>
                  <a:lnTo>
                    <a:pt x="10585" y="19534"/>
                  </a:lnTo>
                  <a:lnTo>
                    <a:pt x="11015" y="20849"/>
                  </a:lnTo>
                  <a:lnTo>
                    <a:pt x="11587" y="20849"/>
                  </a:lnTo>
                  <a:lnTo>
                    <a:pt x="11587" y="20285"/>
                  </a:lnTo>
                  <a:lnTo>
                    <a:pt x="12731" y="20285"/>
                  </a:lnTo>
                  <a:lnTo>
                    <a:pt x="12731" y="21600"/>
                  </a:lnTo>
                  <a:close/>
                  <a:moveTo>
                    <a:pt x="12731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44" name="AutoShape 58"/>
            <p:cNvSpPr>
              <a:spLocks/>
            </p:cNvSpPr>
            <p:nvPr/>
          </p:nvSpPr>
          <p:spPr bwMode="auto">
            <a:xfrm>
              <a:off x="7299" y="2603"/>
              <a:ext cx="302" cy="118"/>
            </a:xfrm>
            <a:custGeom>
              <a:avLst/>
              <a:gdLst>
                <a:gd name="T0" fmla="*/ 112 w 21600"/>
                <a:gd name="T1" fmla="*/ 10 h 21600"/>
                <a:gd name="T2" fmla="*/ 142 w 21600"/>
                <a:gd name="T3" fmla="*/ 10 h 21600"/>
                <a:gd name="T4" fmla="*/ 150 w 21600"/>
                <a:gd name="T5" fmla="*/ 17 h 21600"/>
                <a:gd name="T6" fmla="*/ 160 w 21600"/>
                <a:gd name="T7" fmla="*/ 17 h 21600"/>
                <a:gd name="T8" fmla="*/ 160 w 21600"/>
                <a:gd name="T9" fmla="*/ 37 h 21600"/>
                <a:gd name="T10" fmla="*/ 170 w 21600"/>
                <a:gd name="T11" fmla="*/ 37 h 21600"/>
                <a:gd name="T12" fmla="*/ 170 w 21600"/>
                <a:gd name="T13" fmla="*/ 47 h 21600"/>
                <a:gd name="T14" fmla="*/ 178 w 21600"/>
                <a:gd name="T15" fmla="*/ 47 h 21600"/>
                <a:gd name="T16" fmla="*/ 170 w 21600"/>
                <a:gd name="T17" fmla="*/ 27 h 21600"/>
                <a:gd name="T18" fmla="*/ 178 w 21600"/>
                <a:gd name="T19" fmla="*/ 27 h 21600"/>
                <a:gd name="T20" fmla="*/ 198 w 21600"/>
                <a:gd name="T21" fmla="*/ 37 h 21600"/>
                <a:gd name="T22" fmla="*/ 206 w 21600"/>
                <a:gd name="T23" fmla="*/ 37 h 21600"/>
                <a:gd name="T24" fmla="*/ 206 w 21600"/>
                <a:gd name="T25" fmla="*/ 47 h 21600"/>
                <a:gd name="T26" fmla="*/ 244 w 21600"/>
                <a:gd name="T27" fmla="*/ 47 h 21600"/>
                <a:gd name="T28" fmla="*/ 264 w 21600"/>
                <a:gd name="T29" fmla="*/ 64 h 21600"/>
                <a:gd name="T30" fmla="*/ 272 w 21600"/>
                <a:gd name="T31" fmla="*/ 81 h 21600"/>
                <a:gd name="T32" fmla="*/ 282 w 21600"/>
                <a:gd name="T33" fmla="*/ 81 h 21600"/>
                <a:gd name="T34" fmla="*/ 282 w 21600"/>
                <a:gd name="T35" fmla="*/ 74 h 21600"/>
                <a:gd name="T36" fmla="*/ 302 w 21600"/>
                <a:gd name="T37" fmla="*/ 74 h 21600"/>
                <a:gd name="T38" fmla="*/ 302 w 21600"/>
                <a:gd name="T39" fmla="*/ 91 h 21600"/>
                <a:gd name="T40" fmla="*/ 272 w 21600"/>
                <a:gd name="T41" fmla="*/ 91 h 21600"/>
                <a:gd name="T42" fmla="*/ 264 w 21600"/>
                <a:gd name="T43" fmla="*/ 101 h 21600"/>
                <a:gd name="T44" fmla="*/ 254 w 21600"/>
                <a:gd name="T45" fmla="*/ 111 h 21600"/>
                <a:gd name="T46" fmla="*/ 206 w 21600"/>
                <a:gd name="T47" fmla="*/ 111 h 21600"/>
                <a:gd name="T48" fmla="*/ 198 w 21600"/>
                <a:gd name="T49" fmla="*/ 118 h 21600"/>
                <a:gd name="T50" fmla="*/ 178 w 21600"/>
                <a:gd name="T51" fmla="*/ 111 h 21600"/>
                <a:gd name="T52" fmla="*/ 150 w 21600"/>
                <a:gd name="T53" fmla="*/ 111 h 21600"/>
                <a:gd name="T54" fmla="*/ 142 w 21600"/>
                <a:gd name="T55" fmla="*/ 101 h 21600"/>
                <a:gd name="T56" fmla="*/ 122 w 21600"/>
                <a:gd name="T57" fmla="*/ 101 h 21600"/>
                <a:gd name="T58" fmla="*/ 112 w 21600"/>
                <a:gd name="T59" fmla="*/ 111 h 21600"/>
                <a:gd name="T60" fmla="*/ 112 w 21600"/>
                <a:gd name="T61" fmla="*/ 118 h 21600"/>
                <a:gd name="T62" fmla="*/ 94 w 21600"/>
                <a:gd name="T63" fmla="*/ 118 h 21600"/>
                <a:gd name="T64" fmla="*/ 76 w 21600"/>
                <a:gd name="T65" fmla="*/ 111 h 21600"/>
                <a:gd name="T66" fmla="*/ 66 w 21600"/>
                <a:gd name="T67" fmla="*/ 111 h 21600"/>
                <a:gd name="T68" fmla="*/ 48 w 21600"/>
                <a:gd name="T69" fmla="*/ 91 h 21600"/>
                <a:gd name="T70" fmla="*/ 28 w 21600"/>
                <a:gd name="T71" fmla="*/ 81 h 21600"/>
                <a:gd name="T72" fmla="*/ 18 w 21600"/>
                <a:gd name="T73" fmla="*/ 74 h 21600"/>
                <a:gd name="T74" fmla="*/ 18 w 21600"/>
                <a:gd name="T75" fmla="*/ 64 h 21600"/>
                <a:gd name="T76" fmla="*/ 10 w 21600"/>
                <a:gd name="T77" fmla="*/ 47 h 21600"/>
                <a:gd name="T78" fmla="*/ 0 w 21600"/>
                <a:gd name="T79" fmla="*/ 47 h 21600"/>
                <a:gd name="T80" fmla="*/ 0 w 21600"/>
                <a:gd name="T81" fmla="*/ 37 h 21600"/>
                <a:gd name="T82" fmla="*/ 10 w 21600"/>
                <a:gd name="T83" fmla="*/ 37 h 21600"/>
                <a:gd name="T84" fmla="*/ 28 w 21600"/>
                <a:gd name="T85" fmla="*/ 27 h 21600"/>
                <a:gd name="T86" fmla="*/ 38 w 21600"/>
                <a:gd name="T87" fmla="*/ 27 h 21600"/>
                <a:gd name="T88" fmla="*/ 48 w 21600"/>
                <a:gd name="T89" fmla="*/ 17 h 21600"/>
                <a:gd name="T90" fmla="*/ 76 w 21600"/>
                <a:gd name="T91" fmla="*/ 17 h 21600"/>
                <a:gd name="T92" fmla="*/ 84 w 21600"/>
                <a:gd name="T93" fmla="*/ 10 h 21600"/>
                <a:gd name="T94" fmla="*/ 94 w 21600"/>
                <a:gd name="T95" fmla="*/ 10 h 21600"/>
                <a:gd name="T96" fmla="*/ 104 w 21600"/>
                <a:gd name="T97" fmla="*/ 0 h 21600"/>
                <a:gd name="T98" fmla="*/ 104 w 21600"/>
                <a:gd name="T99" fmla="*/ 10 h 21600"/>
                <a:gd name="T100" fmla="*/ 112 w 21600"/>
                <a:gd name="T101" fmla="*/ 10 h 21600"/>
                <a:gd name="T102" fmla="*/ 112 w 21600"/>
                <a:gd name="T103" fmla="*/ 10 h 2160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1600" h="21600">
                  <a:moveTo>
                    <a:pt x="7987" y="1800"/>
                  </a:moveTo>
                  <a:lnTo>
                    <a:pt x="10165" y="1800"/>
                  </a:lnTo>
                  <a:lnTo>
                    <a:pt x="10709" y="3150"/>
                  </a:lnTo>
                  <a:lnTo>
                    <a:pt x="11435" y="3150"/>
                  </a:lnTo>
                  <a:lnTo>
                    <a:pt x="11435" y="6750"/>
                  </a:lnTo>
                  <a:lnTo>
                    <a:pt x="12161" y="6750"/>
                  </a:lnTo>
                  <a:lnTo>
                    <a:pt x="12161" y="8550"/>
                  </a:lnTo>
                  <a:lnTo>
                    <a:pt x="12706" y="8550"/>
                  </a:lnTo>
                  <a:lnTo>
                    <a:pt x="12161" y="4950"/>
                  </a:lnTo>
                  <a:lnTo>
                    <a:pt x="12706" y="4950"/>
                  </a:lnTo>
                  <a:lnTo>
                    <a:pt x="14158" y="6750"/>
                  </a:lnTo>
                  <a:lnTo>
                    <a:pt x="14703" y="6750"/>
                  </a:lnTo>
                  <a:lnTo>
                    <a:pt x="14703" y="8550"/>
                  </a:lnTo>
                  <a:lnTo>
                    <a:pt x="17425" y="8550"/>
                  </a:lnTo>
                  <a:lnTo>
                    <a:pt x="18877" y="11700"/>
                  </a:lnTo>
                  <a:lnTo>
                    <a:pt x="19422" y="14850"/>
                  </a:lnTo>
                  <a:lnTo>
                    <a:pt x="20148" y="14850"/>
                  </a:lnTo>
                  <a:lnTo>
                    <a:pt x="20148" y="13500"/>
                  </a:lnTo>
                  <a:lnTo>
                    <a:pt x="21600" y="13500"/>
                  </a:lnTo>
                  <a:lnTo>
                    <a:pt x="21600" y="16650"/>
                  </a:lnTo>
                  <a:lnTo>
                    <a:pt x="19422" y="16650"/>
                  </a:lnTo>
                  <a:lnTo>
                    <a:pt x="18877" y="18450"/>
                  </a:lnTo>
                  <a:lnTo>
                    <a:pt x="18151" y="20250"/>
                  </a:lnTo>
                  <a:lnTo>
                    <a:pt x="14703" y="20250"/>
                  </a:lnTo>
                  <a:lnTo>
                    <a:pt x="14158" y="21600"/>
                  </a:lnTo>
                  <a:lnTo>
                    <a:pt x="12706" y="20250"/>
                  </a:lnTo>
                  <a:lnTo>
                    <a:pt x="10709" y="20250"/>
                  </a:lnTo>
                  <a:lnTo>
                    <a:pt x="10165" y="18450"/>
                  </a:lnTo>
                  <a:lnTo>
                    <a:pt x="8713" y="18450"/>
                  </a:lnTo>
                  <a:lnTo>
                    <a:pt x="7987" y="20250"/>
                  </a:lnTo>
                  <a:lnTo>
                    <a:pt x="7987" y="21600"/>
                  </a:lnTo>
                  <a:lnTo>
                    <a:pt x="6716" y="21600"/>
                  </a:lnTo>
                  <a:lnTo>
                    <a:pt x="5445" y="20250"/>
                  </a:lnTo>
                  <a:lnTo>
                    <a:pt x="4719" y="20250"/>
                  </a:lnTo>
                  <a:lnTo>
                    <a:pt x="3449" y="16650"/>
                  </a:lnTo>
                  <a:lnTo>
                    <a:pt x="1997" y="14850"/>
                  </a:lnTo>
                  <a:lnTo>
                    <a:pt x="1271" y="13500"/>
                  </a:lnTo>
                  <a:lnTo>
                    <a:pt x="1271" y="11700"/>
                  </a:lnTo>
                  <a:lnTo>
                    <a:pt x="726" y="8550"/>
                  </a:lnTo>
                  <a:lnTo>
                    <a:pt x="0" y="8550"/>
                  </a:lnTo>
                  <a:lnTo>
                    <a:pt x="0" y="6750"/>
                  </a:lnTo>
                  <a:lnTo>
                    <a:pt x="726" y="6750"/>
                  </a:lnTo>
                  <a:lnTo>
                    <a:pt x="1997" y="4950"/>
                  </a:lnTo>
                  <a:lnTo>
                    <a:pt x="2723" y="4950"/>
                  </a:lnTo>
                  <a:lnTo>
                    <a:pt x="3449" y="3150"/>
                  </a:lnTo>
                  <a:lnTo>
                    <a:pt x="5445" y="3150"/>
                  </a:lnTo>
                  <a:lnTo>
                    <a:pt x="5990" y="1800"/>
                  </a:lnTo>
                  <a:lnTo>
                    <a:pt x="6716" y="1800"/>
                  </a:lnTo>
                  <a:lnTo>
                    <a:pt x="7442" y="0"/>
                  </a:lnTo>
                  <a:lnTo>
                    <a:pt x="7442" y="1800"/>
                  </a:lnTo>
                  <a:lnTo>
                    <a:pt x="7987" y="1800"/>
                  </a:lnTo>
                  <a:close/>
                  <a:moveTo>
                    <a:pt x="7987" y="1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45" name="AutoShape 59"/>
            <p:cNvSpPr>
              <a:spLocks/>
            </p:cNvSpPr>
            <p:nvPr/>
          </p:nvSpPr>
          <p:spPr bwMode="auto">
            <a:xfrm>
              <a:off x="7063" y="2410"/>
              <a:ext cx="347" cy="368"/>
            </a:xfrm>
            <a:custGeom>
              <a:avLst/>
              <a:gdLst>
                <a:gd name="T0" fmla="*/ 124 w 21600"/>
                <a:gd name="T1" fmla="*/ 10 h 21600"/>
                <a:gd name="T2" fmla="*/ 142 w 21600"/>
                <a:gd name="T3" fmla="*/ 20 h 21600"/>
                <a:gd name="T4" fmla="*/ 152 w 21600"/>
                <a:gd name="T5" fmla="*/ 37 h 21600"/>
                <a:gd name="T6" fmla="*/ 170 w 21600"/>
                <a:gd name="T7" fmla="*/ 27 h 21600"/>
                <a:gd name="T8" fmla="*/ 190 w 21600"/>
                <a:gd name="T9" fmla="*/ 47 h 21600"/>
                <a:gd name="T10" fmla="*/ 190 w 21600"/>
                <a:gd name="T11" fmla="*/ 47 h 21600"/>
                <a:gd name="T12" fmla="*/ 208 w 21600"/>
                <a:gd name="T13" fmla="*/ 47 h 21600"/>
                <a:gd name="T14" fmla="*/ 236 w 21600"/>
                <a:gd name="T15" fmla="*/ 37 h 21600"/>
                <a:gd name="T16" fmla="*/ 246 w 21600"/>
                <a:gd name="T17" fmla="*/ 37 h 21600"/>
                <a:gd name="T18" fmla="*/ 263 w 21600"/>
                <a:gd name="T19" fmla="*/ 27 h 21600"/>
                <a:gd name="T20" fmla="*/ 284 w 21600"/>
                <a:gd name="T21" fmla="*/ 47 h 21600"/>
                <a:gd name="T22" fmla="*/ 301 w 21600"/>
                <a:gd name="T23" fmla="*/ 64 h 21600"/>
                <a:gd name="T24" fmla="*/ 312 w 21600"/>
                <a:gd name="T25" fmla="*/ 101 h 21600"/>
                <a:gd name="T26" fmla="*/ 329 w 21600"/>
                <a:gd name="T27" fmla="*/ 128 h 21600"/>
                <a:gd name="T28" fmla="*/ 347 w 21600"/>
                <a:gd name="T29" fmla="*/ 175 h 21600"/>
                <a:gd name="T30" fmla="*/ 339 w 21600"/>
                <a:gd name="T31" fmla="*/ 193 h 21600"/>
                <a:gd name="T32" fmla="*/ 312 w 21600"/>
                <a:gd name="T33" fmla="*/ 210 h 21600"/>
                <a:gd name="T34" fmla="*/ 263 w 21600"/>
                <a:gd name="T35" fmla="*/ 220 h 21600"/>
                <a:gd name="T36" fmla="*/ 236 w 21600"/>
                <a:gd name="T37" fmla="*/ 240 h 21600"/>
                <a:gd name="T38" fmla="*/ 253 w 21600"/>
                <a:gd name="T39" fmla="*/ 267 h 21600"/>
                <a:gd name="T40" fmla="*/ 301 w 21600"/>
                <a:gd name="T41" fmla="*/ 304 h 21600"/>
                <a:gd name="T42" fmla="*/ 284 w 21600"/>
                <a:gd name="T43" fmla="*/ 331 h 21600"/>
                <a:gd name="T44" fmla="*/ 284 w 21600"/>
                <a:gd name="T45" fmla="*/ 348 h 21600"/>
                <a:gd name="T46" fmla="*/ 225 w 21600"/>
                <a:gd name="T47" fmla="*/ 368 h 21600"/>
                <a:gd name="T48" fmla="*/ 180 w 21600"/>
                <a:gd name="T49" fmla="*/ 358 h 21600"/>
                <a:gd name="T50" fmla="*/ 160 w 21600"/>
                <a:gd name="T51" fmla="*/ 358 h 21600"/>
                <a:gd name="T52" fmla="*/ 132 w 21600"/>
                <a:gd name="T53" fmla="*/ 358 h 21600"/>
                <a:gd name="T54" fmla="*/ 104 w 21600"/>
                <a:gd name="T55" fmla="*/ 348 h 21600"/>
                <a:gd name="T56" fmla="*/ 76 w 21600"/>
                <a:gd name="T57" fmla="*/ 348 h 21600"/>
                <a:gd name="T58" fmla="*/ 76 w 21600"/>
                <a:gd name="T59" fmla="*/ 321 h 21600"/>
                <a:gd name="T60" fmla="*/ 94 w 21600"/>
                <a:gd name="T61" fmla="*/ 294 h 21600"/>
                <a:gd name="T62" fmla="*/ 58 w 21600"/>
                <a:gd name="T63" fmla="*/ 294 h 21600"/>
                <a:gd name="T64" fmla="*/ 30 w 21600"/>
                <a:gd name="T65" fmla="*/ 284 h 21600"/>
                <a:gd name="T66" fmla="*/ 20 w 21600"/>
                <a:gd name="T67" fmla="*/ 247 h 21600"/>
                <a:gd name="T68" fmla="*/ 10 w 21600"/>
                <a:gd name="T69" fmla="*/ 230 h 21600"/>
                <a:gd name="T70" fmla="*/ 10 w 21600"/>
                <a:gd name="T71" fmla="*/ 183 h 21600"/>
                <a:gd name="T72" fmla="*/ 10 w 21600"/>
                <a:gd name="T73" fmla="*/ 156 h 21600"/>
                <a:gd name="T74" fmla="*/ 48 w 21600"/>
                <a:gd name="T75" fmla="*/ 138 h 21600"/>
                <a:gd name="T76" fmla="*/ 30 w 21600"/>
                <a:gd name="T77" fmla="*/ 119 h 21600"/>
                <a:gd name="T78" fmla="*/ 58 w 21600"/>
                <a:gd name="T79" fmla="*/ 101 h 21600"/>
                <a:gd name="T80" fmla="*/ 38 w 21600"/>
                <a:gd name="T81" fmla="*/ 84 h 21600"/>
                <a:gd name="T82" fmla="*/ 66 w 21600"/>
                <a:gd name="T83" fmla="*/ 64 h 21600"/>
                <a:gd name="T84" fmla="*/ 86 w 21600"/>
                <a:gd name="T85" fmla="*/ 91 h 21600"/>
                <a:gd name="T86" fmla="*/ 94 w 21600"/>
                <a:gd name="T87" fmla="*/ 84 h 21600"/>
                <a:gd name="T88" fmla="*/ 94 w 21600"/>
                <a:gd name="T89" fmla="*/ 74 h 21600"/>
                <a:gd name="T90" fmla="*/ 132 w 21600"/>
                <a:gd name="T91" fmla="*/ 74 h 21600"/>
                <a:gd name="T92" fmla="*/ 124 w 21600"/>
                <a:gd name="T93" fmla="*/ 54 h 21600"/>
                <a:gd name="T94" fmla="*/ 114 w 21600"/>
                <a:gd name="T95" fmla="*/ 47 h 21600"/>
                <a:gd name="T96" fmla="*/ 104 w 21600"/>
                <a:gd name="T97" fmla="*/ 37 h 21600"/>
                <a:gd name="T98" fmla="*/ 104 w 21600"/>
                <a:gd name="T99" fmla="*/ 20 h 21600"/>
                <a:gd name="T100" fmla="*/ 94 w 21600"/>
                <a:gd name="T101" fmla="*/ 0 h 2160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1600" h="21600">
                  <a:moveTo>
                    <a:pt x="5834" y="0"/>
                  </a:moveTo>
                  <a:lnTo>
                    <a:pt x="6464" y="0"/>
                  </a:lnTo>
                  <a:lnTo>
                    <a:pt x="7726" y="580"/>
                  </a:lnTo>
                  <a:lnTo>
                    <a:pt x="8829" y="580"/>
                  </a:lnTo>
                  <a:lnTo>
                    <a:pt x="9460" y="1160"/>
                  </a:lnTo>
                  <a:lnTo>
                    <a:pt x="8829" y="1160"/>
                  </a:lnTo>
                  <a:lnTo>
                    <a:pt x="8829" y="1595"/>
                  </a:lnTo>
                  <a:lnTo>
                    <a:pt x="9460" y="1595"/>
                  </a:lnTo>
                  <a:lnTo>
                    <a:pt x="9460" y="2174"/>
                  </a:lnTo>
                  <a:lnTo>
                    <a:pt x="9933" y="2174"/>
                  </a:lnTo>
                  <a:lnTo>
                    <a:pt x="9933" y="1595"/>
                  </a:lnTo>
                  <a:lnTo>
                    <a:pt x="10564" y="1595"/>
                  </a:lnTo>
                  <a:lnTo>
                    <a:pt x="11194" y="2174"/>
                  </a:lnTo>
                  <a:lnTo>
                    <a:pt x="11825" y="1595"/>
                  </a:lnTo>
                  <a:lnTo>
                    <a:pt x="11825" y="2754"/>
                  </a:lnTo>
                  <a:lnTo>
                    <a:pt x="10564" y="2754"/>
                  </a:lnTo>
                  <a:lnTo>
                    <a:pt x="11194" y="3189"/>
                  </a:lnTo>
                  <a:lnTo>
                    <a:pt x="11825" y="2754"/>
                  </a:lnTo>
                  <a:lnTo>
                    <a:pt x="12298" y="3189"/>
                  </a:lnTo>
                  <a:lnTo>
                    <a:pt x="12928" y="3189"/>
                  </a:lnTo>
                  <a:lnTo>
                    <a:pt x="12928" y="2754"/>
                  </a:lnTo>
                  <a:lnTo>
                    <a:pt x="13559" y="2754"/>
                  </a:lnTo>
                  <a:lnTo>
                    <a:pt x="14032" y="2174"/>
                  </a:lnTo>
                  <a:lnTo>
                    <a:pt x="14663" y="2174"/>
                  </a:lnTo>
                  <a:lnTo>
                    <a:pt x="14663" y="1595"/>
                  </a:lnTo>
                  <a:lnTo>
                    <a:pt x="15293" y="1595"/>
                  </a:lnTo>
                  <a:lnTo>
                    <a:pt x="15293" y="2174"/>
                  </a:lnTo>
                  <a:lnTo>
                    <a:pt x="14663" y="2174"/>
                  </a:lnTo>
                  <a:lnTo>
                    <a:pt x="15766" y="2174"/>
                  </a:lnTo>
                  <a:lnTo>
                    <a:pt x="16397" y="1595"/>
                  </a:lnTo>
                  <a:lnTo>
                    <a:pt x="16397" y="2174"/>
                  </a:lnTo>
                  <a:lnTo>
                    <a:pt x="17028" y="2174"/>
                  </a:lnTo>
                  <a:lnTo>
                    <a:pt x="17658" y="2754"/>
                  </a:lnTo>
                  <a:lnTo>
                    <a:pt x="18131" y="2754"/>
                  </a:lnTo>
                  <a:lnTo>
                    <a:pt x="18131" y="3189"/>
                  </a:lnTo>
                  <a:lnTo>
                    <a:pt x="18762" y="3769"/>
                  </a:lnTo>
                  <a:lnTo>
                    <a:pt x="19866" y="3769"/>
                  </a:lnTo>
                  <a:lnTo>
                    <a:pt x="19866" y="5364"/>
                  </a:lnTo>
                  <a:lnTo>
                    <a:pt x="19393" y="5944"/>
                  </a:lnTo>
                  <a:lnTo>
                    <a:pt x="19866" y="6958"/>
                  </a:lnTo>
                  <a:lnTo>
                    <a:pt x="19866" y="7538"/>
                  </a:lnTo>
                  <a:lnTo>
                    <a:pt x="20496" y="7538"/>
                  </a:lnTo>
                  <a:lnTo>
                    <a:pt x="20496" y="8553"/>
                  </a:lnTo>
                  <a:lnTo>
                    <a:pt x="21127" y="9713"/>
                  </a:lnTo>
                  <a:lnTo>
                    <a:pt x="21600" y="10293"/>
                  </a:lnTo>
                  <a:lnTo>
                    <a:pt x="21600" y="11307"/>
                  </a:lnTo>
                  <a:lnTo>
                    <a:pt x="21127" y="11887"/>
                  </a:lnTo>
                  <a:lnTo>
                    <a:pt x="21127" y="11307"/>
                  </a:lnTo>
                  <a:lnTo>
                    <a:pt x="20496" y="11887"/>
                  </a:lnTo>
                  <a:lnTo>
                    <a:pt x="19866" y="11887"/>
                  </a:lnTo>
                  <a:lnTo>
                    <a:pt x="19393" y="12322"/>
                  </a:lnTo>
                  <a:lnTo>
                    <a:pt x="17658" y="12322"/>
                  </a:lnTo>
                  <a:lnTo>
                    <a:pt x="17028" y="12902"/>
                  </a:lnTo>
                  <a:lnTo>
                    <a:pt x="16397" y="12902"/>
                  </a:lnTo>
                  <a:lnTo>
                    <a:pt x="15293" y="13482"/>
                  </a:lnTo>
                  <a:lnTo>
                    <a:pt x="14663" y="13482"/>
                  </a:lnTo>
                  <a:lnTo>
                    <a:pt x="14663" y="14062"/>
                  </a:lnTo>
                  <a:lnTo>
                    <a:pt x="15293" y="14062"/>
                  </a:lnTo>
                  <a:lnTo>
                    <a:pt x="15766" y="15077"/>
                  </a:lnTo>
                  <a:lnTo>
                    <a:pt x="15766" y="15656"/>
                  </a:lnTo>
                  <a:lnTo>
                    <a:pt x="16397" y="16091"/>
                  </a:lnTo>
                  <a:lnTo>
                    <a:pt x="17658" y="16671"/>
                  </a:lnTo>
                  <a:lnTo>
                    <a:pt x="18762" y="17831"/>
                  </a:lnTo>
                  <a:lnTo>
                    <a:pt x="18762" y="18846"/>
                  </a:lnTo>
                  <a:lnTo>
                    <a:pt x="18131" y="18846"/>
                  </a:lnTo>
                  <a:lnTo>
                    <a:pt x="17658" y="19426"/>
                  </a:lnTo>
                  <a:lnTo>
                    <a:pt x="17028" y="19860"/>
                  </a:lnTo>
                  <a:lnTo>
                    <a:pt x="17028" y="20440"/>
                  </a:lnTo>
                  <a:lnTo>
                    <a:pt x="17658" y="20440"/>
                  </a:lnTo>
                  <a:lnTo>
                    <a:pt x="17658" y="21020"/>
                  </a:lnTo>
                  <a:lnTo>
                    <a:pt x="15293" y="21020"/>
                  </a:lnTo>
                  <a:lnTo>
                    <a:pt x="14032" y="21600"/>
                  </a:lnTo>
                  <a:lnTo>
                    <a:pt x="12928" y="21600"/>
                  </a:lnTo>
                  <a:lnTo>
                    <a:pt x="12298" y="21020"/>
                  </a:lnTo>
                  <a:lnTo>
                    <a:pt x="11194" y="21020"/>
                  </a:lnTo>
                  <a:lnTo>
                    <a:pt x="11194" y="21600"/>
                  </a:lnTo>
                  <a:lnTo>
                    <a:pt x="10564" y="21600"/>
                  </a:lnTo>
                  <a:lnTo>
                    <a:pt x="9933" y="21020"/>
                  </a:lnTo>
                  <a:lnTo>
                    <a:pt x="9460" y="21600"/>
                  </a:lnTo>
                  <a:lnTo>
                    <a:pt x="8829" y="21600"/>
                  </a:lnTo>
                  <a:lnTo>
                    <a:pt x="8199" y="21020"/>
                  </a:lnTo>
                  <a:lnTo>
                    <a:pt x="7095" y="21020"/>
                  </a:lnTo>
                  <a:lnTo>
                    <a:pt x="7095" y="20440"/>
                  </a:lnTo>
                  <a:lnTo>
                    <a:pt x="6464" y="20440"/>
                  </a:lnTo>
                  <a:lnTo>
                    <a:pt x="6464" y="21020"/>
                  </a:lnTo>
                  <a:lnTo>
                    <a:pt x="4730" y="21020"/>
                  </a:lnTo>
                  <a:lnTo>
                    <a:pt x="4730" y="20440"/>
                  </a:lnTo>
                  <a:lnTo>
                    <a:pt x="4099" y="20440"/>
                  </a:lnTo>
                  <a:lnTo>
                    <a:pt x="4099" y="19860"/>
                  </a:lnTo>
                  <a:lnTo>
                    <a:pt x="4730" y="18846"/>
                  </a:lnTo>
                  <a:lnTo>
                    <a:pt x="4730" y="18266"/>
                  </a:lnTo>
                  <a:lnTo>
                    <a:pt x="5361" y="17831"/>
                  </a:lnTo>
                  <a:lnTo>
                    <a:pt x="5834" y="17251"/>
                  </a:lnTo>
                  <a:lnTo>
                    <a:pt x="4730" y="17251"/>
                  </a:lnTo>
                  <a:lnTo>
                    <a:pt x="4099" y="16671"/>
                  </a:lnTo>
                  <a:lnTo>
                    <a:pt x="3626" y="17251"/>
                  </a:lnTo>
                  <a:lnTo>
                    <a:pt x="2996" y="16671"/>
                  </a:lnTo>
                  <a:lnTo>
                    <a:pt x="2365" y="17251"/>
                  </a:lnTo>
                  <a:lnTo>
                    <a:pt x="1892" y="16671"/>
                  </a:lnTo>
                  <a:lnTo>
                    <a:pt x="1892" y="16091"/>
                  </a:lnTo>
                  <a:lnTo>
                    <a:pt x="1261" y="16091"/>
                  </a:lnTo>
                  <a:lnTo>
                    <a:pt x="1261" y="14497"/>
                  </a:lnTo>
                  <a:lnTo>
                    <a:pt x="631" y="14062"/>
                  </a:lnTo>
                  <a:lnTo>
                    <a:pt x="0" y="14062"/>
                  </a:lnTo>
                  <a:lnTo>
                    <a:pt x="631" y="13482"/>
                  </a:lnTo>
                  <a:lnTo>
                    <a:pt x="0" y="12902"/>
                  </a:lnTo>
                  <a:lnTo>
                    <a:pt x="0" y="11307"/>
                  </a:lnTo>
                  <a:lnTo>
                    <a:pt x="631" y="10728"/>
                  </a:lnTo>
                  <a:lnTo>
                    <a:pt x="0" y="10293"/>
                  </a:lnTo>
                  <a:lnTo>
                    <a:pt x="631" y="9713"/>
                  </a:lnTo>
                  <a:lnTo>
                    <a:pt x="631" y="9133"/>
                  </a:lnTo>
                  <a:lnTo>
                    <a:pt x="2365" y="9133"/>
                  </a:lnTo>
                  <a:lnTo>
                    <a:pt x="2365" y="8553"/>
                  </a:lnTo>
                  <a:lnTo>
                    <a:pt x="2996" y="8118"/>
                  </a:lnTo>
                  <a:lnTo>
                    <a:pt x="2996" y="7538"/>
                  </a:lnTo>
                  <a:lnTo>
                    <a:pt x="1892" y="7538"/>
                  </a:lnTo>
                  <a:lnTo>
                    <a:pt x="1892" y="6958"/>
                  </a:lnTo>
                  <a:lnTo>
                    <a:pt x="2996" y="6958"/>
                  </a:lnTo>
                  <a:lnTo>
                    <a:pt x="2996" y="5944"/>
                  </a:lnTo>
                  <a:lnTo>
                    <a:pt x="3626" y="5944"/>
                  </a:lnTo>
                  <a:lnTo>
                    <a:pt x="3626" y="5364"/>
                  </a:lnTo>
                  <a:lnTo>
                    <a:pt x="2996" y="4929"/>
                  </a:lnTo>
                  <a:lnTo>
                    <a:pt x="2365" y="4929"/>
                  </a:lnTo>
                  <a:lnTo>
                    <a:pt x="2365" y="4349"/>
                  </a:lnTo>
                  <a:lnTo>
                    <a:pt x="3626" y="3769"/>
                  </a:lnTo>
                  <a:lnTo>
                    <a:pt x="4099" y="3769"/>
                  </a:lnTo>
                  <a:lnTo>
                    <a:pt x="4730" y="4349"/>
                  </a:lnTo>
                  <a:lnTo>
                    <a:pt x="4730" y="4929"/>
                  </a:lnTo>
                  <a:lnTo>
                    <a:pt x="5361" y="5364"/>
                  </a:lnTo>
                  <a:lnTo>
                    <a:pt x="5361" y="4349"/>
                  </a:lnTo>
                  <a:lnTo>
                    <a:pt x="5834" y="4349"/>
                  </a:lnTo>
                  <a:lnTo>
                    <a:pt x="5834" y="4929"/>
                  </a:lnTo>
                  <a:lnTo>
                    <a:pt x="6464" y="5364"/>
                  </a:lnTo>
                  <a:lnTo>
                    <a:pt x="5834" y="4929"/>
                  </a:lnTo>
                  <a:lnTo>
                    <a:pt x="5834" y="4349"/>
                  </a:lnTo>
                  <a:lnTo>
                    <a:pt x="6464" y="3769"/>
                  </a:lnTo>
                  <a:lnTo>
                    <a:pt x="7726" y="3769"/>
                  </a:lnTo>
                  <a:lnTo>
                    <a:pt x="8199" y="4349"/>
                  </a:lnTo>
                  <a:lnTo>
                    <a:pt x="9460" y="4349"/>
                  </a:lnTo>
                  <a:lnTo>
                    <a:pt x="8199" y="4349"/>
                  </a:lnTo>
                  <a:lnTo>
                    <a:pt x="7726" y="3189"/>
                  </a:lnTo>
                  <a:lnTo>
                    <a:pt x="6464" y="3189"/>
                  </a:lnTo>
                  <a:lnTo>
                    <a:pt x="6464" y="2754"/>
                  </a:lnTo>
                  <a:lnTo>
                    <a:pt x="7095" y="2754"/>
                  </a:lnTo>
                  <a:lnTo>
                    <a:pt x="6464" y="2174"/>
                  </a:lnTo>
                  <a:lnTo>
                    <a:pt x="6464" y="1595"/>
                  </a:lnTo>
                  <a:lnTo>
                    <a:pt x="6464" y="2174"/>
                  </a:lnTo>
                  <a:lnTo>
                    <a:pt x="6464" y="1595"/>
                  </a:lnTo>
                  <a:lnTo>
                    <a:pt x="7095" y="1595"/>
                  </a:lnTo>
                  <a:lnTo>
                    <a:pt x="6464" y="1160"/>
                  </a:lnTo>
                  <a:lnTo>
                    <a:pt x="6464" y="580"/>
                  </a:lnTo>
                  <a:lnTo>
                    <a:pt x="5834" y="580"/>
                  </a:lnTo>
                  <a:lnTo>
                    <a:pt x="5834" y="0"/>
                  </a:lnTo>
                  <a:close/>
                  <a:moveTo>
                    <a:pt x="583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46" name="AutoShape 60"/>
            <p:cNvSpPr>
              <a:spLocks/>
            </p:cNvSpPr>
            <p:nvPr/>
          </p:nvSpPr>
          <p:spPr bwMode="auto">
            <a:xfrm>
              <a:off x="7215" y="2786"/>
              <a:ext cx="8" cy="10"/>
            </a:xfrm>
            <a:custGeom>
              <a:avLst/>
              <a:gdLst>
                <a:gd name="T0" fmla="*/ 0 w 21600"/>
                <a:gd name="T1" fmla="*/ 0 h 21600"/>
                <a:gd name="T2" fmla="*/ 8 w 21600"/>
                <a:gd name="T3" fmla="*/ 0 h 21600"/>
                <a:gd name="T4" fmla="*/ 8 w 21600"/>
                <a:gd name="T5" fmla="*/ 10 h 21600"/>
                <a:gd name="T6" fmla="*/ 0 w 21600"/>
                <a:gd name="T7" fmla="*/ 1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47" name="AutoShape 61"/>
            <p:cNvSpPr>
              <a:spLocks/>
            </p:cNvSpPr>
            <p:nvPr/>
          </p:nvSpPr>
          <p:spPr bwMode="auto">
            <a:xfrm>
              <a:off x="7073" y="2759"/>
              <a:ext cx="188" cy="91"/>
            </a:xfrm>
            <a:custGeom>
              <a:avLst/>
              <a:gdLst>
                <a:gd name="T0" fmla="*/ 66 w 21600"/>
                <a:gd name="T1" fmla="*/ 10 h 21600"/>
                <a:gd name="T2" fmla="*/ 94 w 21600"/>
                <a:gd name="T3" fmla="*/ 10 h 21600"/>
                <a:gd name="T4" fmla="*/ 94 w 21600"/>
                <a:gd name="T5" fmla="*/ 0 h 21600"/>
                <a:gd name="T6" fmla="*/ 104 w 21600"/>
                <a:gd name="T7" fmla="*/ 0 h 21600"/>
                <a:gd name="T8" fmla="*/ 104 w 21600"/>
                <a:gd name="T9" fmla="*/ 10 h 21600"/>
                <a:gd name="T10" fmla="*/ 122 w 21600"/>
                <a:gd name="T11" fmla="*/ 10 h 21600"/>
                <a:gd name="T12" fmla="*/ 132 w 21600"/>
                <a:gd name="T13" fmla="*/ 20 h 21600"/>
                <a:gd name="T14" fmla="*/ 142 w 21600"/>
                <a:gd name="T15" fmla="*/ 20 h 21600"/>
                <a:gd name="T16" fmla="*/ 142 w 21600"/>
                <a:gd name="T17" fmla="*/ 37 h 21600"/>
                <a:gd name="T18" fmla="*/ 188 w 21600"/>
                <a:gd name="T19" fmla="*/ 37 h 21600"/>
                <a:gd name="T20" fmla="*/ 180 w 21600"/>
                <a:gd name="T21" fmla="*/ 47 h 21600"/>
                <a:gd name="T22" fmla="*/ 180 w 21600"/>
                <a:gd name="T23" fmla="*/ 64 h 21600"/>
                <a:gd name="T24" fmla="*/ 160 w 21600"/>
                <a:gd name="T25" fmla="*/ 64 h 21600"/>
                <a:gd name="T26" fmla="*/ 160 w 21600"/>
                <a:gd name="T27" fmla="*/ 81 h 21600"/>
                <a:gd name="T28" fmla="*/ 150 w 21600"/>
                <a:gd name="T29" fmla="*/ 74 h 21600"/>
                <a:gd name="T30" fmla="*/ 132 w 21600"/>
                <a:gd name="T31" fmla="*/ 74 h 21600"/>
                <a:gd name="T32" fmla="*/ 132 w 21600"/>
                <a:gd name="T33" fmla="*/ 81 h 21600"/>
                <a:gd name="T34" fmla="*/ 122 w 21600"/>
                <a:gd name="T35" fmla="*/ 91 h 21600"/>
                <a:gd name="T36" fmla="*/ 114 w 21600"/>
                <a:gd name="T37" fmla="*/ 81 h 21600"/>
                <a:gd name="T38" fmla="*/ 104 w 21600"/>
                <a:gd name="T39" fmla="*/ 81 h 21600"/>
                <a:gd name="T40" fmla="*/ 104 w 21600"/>
                <a:gd name="T41" fmla="*/ 74 h 21600"/>
                <a:gd name="T42" fmla="*/ 94 w 21600"/>
                <a:gd name="T43" fmla="*/ 64 h 21600"/>
                <a:gd name="T44" fmla="*/ 84 w 21600"/>
                <a:gd name="T45" fmla="*/ 91 h 21600"/>
                <a:gd name="T46" fmla="*/ 66 w 21600"/>
                <a:gd name="T47" fmla="*/ 81 h 21600"/>
                <a:gd name="T48" fmla="*/ 56 w 21600"/>
                <a:gd name="T49" fmla="*/ 91 h 21600"/>
                <a:gd name="T50" fmla="*/ 48 w 21600"/>
                <a:gd name="T51" fmla="*/ 91 h 21600"/>
                <a:gd name="T52" fmla="*/ 48 w 21600"/>
                <a:gd name="T53" fmla="*/ 81 h 21600"/>
                <a:gd name="T54" fmla="*/ 38 w 21600"/>
                <a:gd name="T55" fmla="*/ 81 h 21600"/>
                <a:gd name="T56" fmla="*/ 38 w 21600"/>
                <a:gd name="T57" fmla="*/ 74 h 21600"/>
                <a:gd name="T58" fmla="*/ 28 w 21600"/>
                <a:gd name="T59" fmla="*/ 64 h 21600"/>
                <a:gd name="T60" fmla="*/ 20 w 21600"/>
                <a:gd name="T61" fmla="*/ 64 h 21600"/>
                <a:gd name="T62" fmla="*/ 10 w 21600"/>
                <a:gd name="T63" fmla="*/ 74 h 21600"/>
                <a:gd name="T64" fmla="*/ 20 w 21600"/>
                <a:gd name="T65" fmla="*/ 81 h 21600"/>
                <a:gd name="T66" fmla="*/ 0 w 21600"/>
                <a:gd name="T67" fmla="*/ 81 h 21600"/>
                <a:gd name="T68" fmla="*/ 0 w 21600"/>
                <a:gd name="T69" fmla="*/ 74 h 21600"/>
                <a:gd name="T70" fmla="*/ 10 w 21600"/>
                <a:gd name="T71" fmla="*/ 74 h 21600"/>
                <a:gd name="T72" fmla="*/ 10 w 21600"/>
                <a:gd name="T73" fmla="*/ 54 h 21600"/>
                <a:gd name="T74" fmla="*/ 20 w 21600"/>
                <a:gd name="T75" fmla="*/ 37 h 21600"/>
                <a:gd name="T76" fmla="*/ 28 w 21600"/>
                <a:gd name="T77" fmla="*/ 37 h 21600"/>
                <a:gd name="T78" fmla="*/ 38 w 21600"/>
                <a:gd name="T79" fmla="*/ 27 h 21600"/>
                <a:gd name="T80" fmla="*/ 38 w 21600"/>
                <a:gd name="T81" fmla="*/ 20 h 21600"/>
                <a:gd name="T82" fmla="*/ 28 w 21600"/>
                <a:gd name="T83" fmla="*/ 20 h 21600"/>
                <a:gd name="T84" fmla="*/ 38 w 21600"/>
                <a:gd name="T85" fmla="*/ 10 h 21600"/>
                <a:gd name="T86" fmla="*/ 48 w 21600"/>
                <a:gd name="T87" fmla="*/ 10 h 21600"/>
                <a:gd name="T88" fmla="*/ 48 w 21600"/>
                <a:gd name="T89" fmla="*/ 20 h 21600"/>
                <a:gd name="T90" fmla="*/ 56 w 21600"/>
                <a:gd name="T91" fmla="*/ 20 h 21600"/>
                <a:gd name="T92" fmla="*/ 66 w 21600"/>
                <a:gd name="T93" fmla="*/ 10 h 21600"/>
                <a:gd name="T94" fmla="*/ 66 w 21600"/>
                <a:gd name="T95" fmla="*/ 10 h 216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1600" h="21600">
                  <a:moveTo>
                    <a:pt x="7589" y="2335"/>
                  </a:moveTo>
                  <a:lnTo>
                    <a:pt x="10800" y="2335"/>
                  </a:lnTo>
                  <a:lnTo>
                    <a:pt x="10800" y="0"/>
                  </a:lnTo>
                  <a:lnTo>
                    <a:pt x="11968" y="0"/>
                  </a:lnTo>
                  <a:lnTo>
                    <a:pt x="11968" y="2335"/>
                  </a:lnTo>
                  <a:lnTo>
                    <a:pt x="14011" y="2335"/>
                  </a:lnTo>
                  <a:lnTo>
                    <a:pt x="15178" y="4670"/>
                  </a:lnTo>
                  <a:lnTo>
                    <a:pt x="16346" y="4670"/>
                  </a:lnTo>
                  <a:lnTo>
                    <a:pt x="16346" y="8757"/>
                  </a:lnTo>
                  <a:lnTo>
                    <a:pt x="21600" y="8757"/>
                  </a:lnTo>
                  <a:lnTo>
                    <a:pt x="20724" y="11092"/>
                  </a:lnTo>
                  <a:lnTo>
                    <a:pt x="20724" y="15178"/>
                  </a:lnTo>
                  <a:lnTo>
                    <a:pt x="18389" y="15178"/>
                  </a:lnTo>
                  <a:lnTo>
                    <a:pt x="18389" y="19265"/>
                  </a:lnTo>
                  <a:lnTo>
                    <a:pt x="17222" y="17514"/>
                  </a:lnTo>
                  <a:lnTo>
                    <a:pt x="15178" y="17514"/>
                  </a:lnTo>
                  <a:lnTo>
                    <a:pt x="15178" y="19265"/>
                  </a:lnTo>
                  <a:lnTo>
                    <a:pt x="14011" y="21600"/>
                  </a:lnTo>
                  <a:lnTo>
                    <a:pt x="13135" y="19265"/>
                  </a:lnTo>
                  <a:lnTo>
                    <a:pt x="11968" y="19265"/>
                  </a:lnTo>
                  <a:lnTo>
                    <a:pt x="11968" y="17514"/>
                  </a:lnTo>
                  <a:lnTo>
                    <a:pt x="10800" y="15178"/>
                  </a:lnTo>
                  <a:lnTo>
                    <a:pt x="9632" y="21600"/>
                  </a:lnTo>
                  <a:lnTo>
                    <a:pt x="7589" y="19265"/>
                  </a:lnTo>
                  <a:lnTo>
                    <a:pt x="6422" y="21600"/>
                  </a:lnTo>
                  <a:lnTo>
                    <a:pt x="5546" y="21600"/>
                  </a:lnTo>
                  <a:lnTo>
                    <a:pt x="5546" y="19265"/>
                  </a:lnTo>
                  <a:lnTo>
                    <a:pt x="4378" y="19265"/>
                  </a:lnTo>
                  <a:lnTo>
                    <a:pt x="4378" y="17514"/>
                  </a:lnTo>
                  <a:lnTo>
                    <a:pt x="3211" y="15178"/>
                  </a:lnTo>
                  <a:lnTo>
                    <a:pt x="2335" y="15178"/>
                  </a:lnTo>
                  <a:lnTo>
                    <a:pt x="1168" y="17514"/>
                  </a:lnTo>
                  <a:lnTo>
                    <a:pt x="2335" y="19265"/>
                  </a:lnTo>
                  <a:lnTo>
                    <a:pt x="0" y="19265"/>
                  </a:lnTo>
                  <a:lnTo>
                    <a:pt x="0" y="17514"/>
                  </a:lnTo>
                  <a:lnTo>
                    <a:pt x="1168" y="17514"/>
                  </a:lnTo>
                  <a:lnTo>
                    <a:pt x="1168" y="12843"/>
                  </a:lnTo>
                  <a:lnTo>
                    <a:pt x="2335" y="8757"/>
                  </a:lnTo>
                  <a:lnTo>
                    <a:pt x="3211" y="8757"/>
                  </a:lnTo>
                  <a:lnTo>
                    <a:pt x="4378" y="6422"/>
                  </a:lnTo>
                  <a:lnTo>
                    <a:pt x="4378" y="4670"/>
                  </a:lnTo>
                  <a:lnTo>
                    <a:pt x="3211" y="4670"/>
                  </a:lnTo>
                  <a:lnTo>
                    <a:pt x="4378" y="2335"/>
                  </a:lnTo>
                  <a:lnTo>
                    <a:pt x="5546" y="2335"/>
                  </a:lnTo>
                  <a:lnTo>
                    <a:pt x="5546" y="4670"/>
                  </a:lnTo>
                  <a:lnTo>
                    <a:pt x="6422" y="4670"/>
                  </a:lnTo>
                  <a:lnTo>
                    <a:pt x="7589" y="2335"/>
                  </a:lnTo>
                  <a:close/>
                  <a:moveTo>
                    <a:pt x="7589" y="23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48" name="AutoShape 62"/>
            <p:cNvSpPr>
              <a:spLocks/>
            </p:cNvSpPr>
            <p:nvPr/>
          </p:nvSpPr>
          <p:spPr bwMode="auto">
            <a:xfrm>
              <a:off x="6979" y="2494"/>
              <a:ext cx="142" cy="119"/>
            </a:xfrm>
            <a:custGeom>
              <a:avLst/>
              <a:gdLst>
                <a:gd name="T0" fmla="*/ 84 w 21600"/>
                <a:gd name="T1" fmla="*/ 119 h 21600"/>
                <a:gd name="T2" fmla="*/ 84 w 21600"/>
                <a:gd name="T3" fmla="*/ 109 h 21600"/>
                <a:gd name="T4" fmla="*/ 94 w 21600"/>
                <a:gd name="T5" fmla="*/ 99 h 21600"/>
                <a:gd name="T6" fmla="*/ 84 w 21600"/>
                <a:gd name="T7" fmla="*/ 92 h 21600"/>
                <a:gd name="T8" fmla="*/ 94 w 21600"/>
                <a:gd name="T9" fmla="*/ 82 h 21600"/>
                <a:gd name="T10" fmla="*/ 94 w 21600"/>
                <a:gd name="T11" fmla="*/ 72 h 21600"/>
                <a:gd name="T12" fmla="*/ 122 w 21600"/>
                <a:gd name="T13" fmla="*/ 72 h 21600"/>
                <a:gd name="T14" fmla="*/ 122 w 21600"/>
                <a:gd name="T15" fmla="*/ 62 h 21600"/>
                <a:gd name="T16" fmla="*/ 132 w 21600"/>
                <a:gd name="T17" fmla="*/ 55 h 21600"/>
                <a:gd name="T18" fmla="*/ 132 w 21600"/>
                <a:gd name="T19" fmla="*/ 45 h 21600"/>
                <a:gd name="T20" fmla="*/ 114 w 21600"/>
                <a:gd name="T21" fmla="*/ 45 h 21600"/>
                <a:gd name="T22" fmla="*/ 114 w 21600"/>
                <a:gd name="T23" fmla="*/ 35 h 21600"/>
                <a:gd name="T24" fmla="*/ 132 w 21600"/>
                <a:gd name="T25" fmla="*/ 35 h 21600"/>
                <a:gd name="T26" fmla="*/ 132 w 21600"/>
                <a:gd name="T27" fmla="*/ 17 h 21600"/>
                <a:gd name="T28" fmla="*/ 142 w 21600"/>
                <a:gd name="T29" fmla="*/ 17 h 21600"/>
                <a:gd name="T30" fmla="*/ 142 w 21600"/>
                <a:gd name="T31" fmla="*/ 7 h 21600"/>
                <a:gd name="T32" fmla="*/ 132 w 21600"/>
                <a:gd name="T33" fmla="*/ 7 h 21600"/>
                <a:gd name="T34" fmla="*/ 122 w 21600"/>
                <a:gd name="T35" fmla="*/ 0 h 21600"/>
                <a:gd name="T36" fmla="*/ 104 w 21600"/>
                <a:gd name="T37" fmla="*/ 0 h 21600"/>
                <a:gd name="T38" fmla="*/ 94 w 21600"/>
                <a:gd name="T39" fmla="*/ 7 h 21600"/>
                <a:gd name="T40" fmla="*/ 84 w 21600"/>
                <a:gd name="T41" fmla="*/ 0 h 21600"/>
                <a:gd name="T42" fmla="*/ 84 w 21600"/>
                <a:gd name="T43" fmla="*/ 7 h 21600"/>
                <a:gd name="T44" fmla="*/ 76 w 21600"/>
                <a:gd name="T45" fmla="*/ 7 h 21600"/>
                <a:gd name="T46" fmla="*/ 66 w 21600"/>
                <a:gd name="T47" fmla="*/ 17 h 21600"/>
                <a:gd name="T48" fmla="*/ 48 w 21600"/>
                <a:gd name="T49" fmla="*/ 27 h 21600"/>
                <a:gd name="T50" fmla="*/ 48 w 21600"/>
                <a:gd name="T51" fmla="*/ 17 h 21600"/>
                <a:gd name="T52" fmla="*/ 38 w 21600"/>
                <a:gd name="T53" fmla="*/ 27 h 21600"/>
                <a:gd name="T54" fmla="*/ 38 w 21600"/>
                <a:gd name="T55" fmla="*/ 35 h 21600"/>
                <a:gd name="T56" fmla="*/ 28 w 21600"/>
                <a:gd name="T57" fmla="*/ 35 h 21600"/>
                <a:gd name="T58" fmla="*/ 28 w 21600"/>
                <a:gd name="T59" fmla="*/ 62 h 21600"/>
                <a:gd name="T60" fmla="*/ 20 w 21600"/>
                <a:gd name="T61" fmla="*/ 62 h 21600"/>
                <a:gd name="T62" fmla="*/ 20 w 21600"/>
                <a:gd name="T63" fmla="*/ 72 h 21600"/>
                <a:gd name="T64" fmla="*/ 28 w 21600"/>
                <a:gd name="T65" fmla="*/ 82 h 21600"/>
                <a:gd name="T66" fmla="*/ 38 w 21600"/>
                <a:gd name="T67" fmla="*/ 82 h 21600"/>
                <a:gd name="T68" fmla="*/ 28 w 21600"/>
                <a:gd name="T69" fmla="*/ 82 h 21600"/>
                <a:gd name="T70" fmla="*/ 20 w 21600"/>
                <a:gd name="T71" fmla="*/ 92 h 21600"/>
                <a:gd name="T72" fmla="*/ 28 w 21600"/>
                <a:gd name="T73" fmla="*/ 92 h 21600"/>
                <a:gd name="T74" fmla="*/ 28 w 21600"/>
                <a:gd name="T75" fmla="*/ 99 h 21600"/>
                <a:gd name="T76" fmla="*/ 20 w 21600"/>
                <a:gd name="T77" fmla="*/ 99 h 21600"/>
                <a:gd name="T78" fmla="*/ 10 w 21600"/>
                <a:gd name="T79" fmla="*/ 92 h 21600"/>
                <a:gd name="T80" fmla="*/ 0 w 21600"/>
                <a:gd name="T81" fmla="*/ 92 h 21600"/>
                <a:gd name="T82" fmla="*/ 10 w 21600"/>
                <a:gd name="T83" fmla="*/ 99 h 21600"/>
                <a:gd name="T84" fmla="*/ 20 w 21600"/>
                <a:gd name="T85" fmla="*/ 99 h 21600"/>
                <a:gd name="T86" fmla="*/ 0 w 21600"/>
                <a:gd name="T87" fmla="*/ 99 h 21600"/>
                <a:gd name="T88" fmla="*/ 0 w 21600"/>
                <a:gd name="T89" fmla="*/ 109 h 21600"/>
                <a:gd name="T90" fmla="*/ 20 w 21600"/>
                <a:gd name="T91" fmla="*/ 109 h 21600"/>
                <a:gd name="T92" fmla="*/ 28 w 21600"/>
                <a:gd name="T93" fmla="*/ 99 h 21600"/>
                <a:gd name="T94" fmla="*/ 56 w 21600"/>
                <a:gd name="T95" fmla="*/ 99 h 21600"/>
                <a:gd name="T96" fmla="*/ 66 w 21600"/>
                <a:gd name="T97" fmla="*/ 109 h 21600"/>
                <a:gd name="T98" fmla="*/ 76 w 21600"/>
                <a:gd name="T99" fmla="*/ 109 h 21600"/>
                <a:gd name="T100" fmla="*/ 76 w 21600"/>
                <a:gd name="T101" fmla="*/ 119 h 21600"/>
                <a:gd name="T102" fmla="*/ 84 w 21600"/>
                <a:gd name="T103" fmla="*/ 119 h 21600"/>
                <a:gd name="T104" fmla="*/ 0 w 21600"/>
                <a:gd name="T105" fmla="*/ 92 h 21600"/>
                <a:gd name="T106" fmla="*/ 10 w 21600"/>
                <a:gd name="T107" fmla="*/ 82 h 21600"/>
                <a:gd name="T108" fmla="*/ 20 w 21600"/>
                <a:gd name="T109" fmla="*/ 92 h 21600"/>
                <a:gd name="T110" fmla="*/ 0 w 21600"/>
                <a:gd name="T111" fmla="*/ 92 h 21600"/>
                <a:gd name="T112" fmla="*/ 10 w 21600"/>
                <a:gd name="T113" fmla="*/ 82 h 21600"/>
                <a:gd name="T114" fmla="*/ 20 w 21600"/>
                <a:gd name="T115" fmla="*/ 82 h 21600"/>
                <a:gd name="T116" fmla="*/ 10 w 21600"/>
                <a:gd name="T117" fmla="*/ 82 h 21600"/>
                <a:gd name="T118" fmla="*/ 10 w 21600"/>
                <a:gd name="T119" fmla="*/ 82 h 216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600" h="21600">
                  <a:moveTo>
                    <a:pt x="12729" y="21600"/>
                  </a:moveTo>
                  <a:lnTo>
                    <a:pt x="12729" y="19800"/>
                  </a:lnTo>
                  <a:lnTo>
                    <a:pt x="14271" y="18000"/>
                  </a:lnTo>
                  <a:lnTo>
                    <a:pt x="12729" y="16650"/>
                  </a:lnTo>
                  <a:lnTo>
                    <a:pt x="14271" y="14850"/>
                  </a:lnTo>
                  <a:lnTo>
                    <a:pt x="14271" y="13050"/>
                  </a:lnTo>
                  <a:lnTo>
                    <a:pt x="18514" y="13050"/>
                  </a:lnTo>
                  <a:lnTo>
                    <a:pt x="18514" y="11250"/>
                  </a:lnTo>
                  <a:lnTo>
                    <a:pt x="20057" y="9900"/>
                  </a:lnTo>
                  <a:lnTo>
                    <a:pt x="20057" y="8100"/>
                  </a:lnTo>
                  <a:lnTo>
                    <a:pt x="17357" y="8100"/>
                  </a:lnTo>
                  <a:lnTo>
                    <a:pt x="17357" y="6300"/>
                  </a:lnTo>
                  <a:lnTo>
                    <a:pt x="20057" y="6300"/>
                  </a:lnTo>
                  <a:lnTo>
                    <a:pt x="20057" y="3150"/>
                  </a:lnTo>
                  <a:lnTo>
                    <a:pt x="21600" y="3150"/>
                  </a:lnTo>
                  <a:lnTo>
                    <a:pt x="21600" y="1350"/>
                  </a:lnTo>
                  <a:lnTo>
                    <a:pt x="20057" y="1350"/>
                  </a:lnTo>
                  <a:lnTo>
                    <a:pt x="18514" y="0"/>
                  </a:lnTo>
                  <a:lnTo>
                    <a:pt x="15814" y="0"/>
                  </a:lnTo>
                  <a:lnTo>
                    <a:pt x="14271" y="1350"/>
                  </a:lnTo>
                  <a:lnTo>
                    <a:pt x="12729" y="0"/>
                  </a:lnTo>
                  <a:lnTo>
                    <a:pt x="12729" y="1350"/>
                  </a:lnTo>
                  <a:lnTo>
                    <a:pt x="11571" y="1350"/>
                  </a:lnTo>
                  <a:lnTo>
                    <a:pt x="10029" y="3150"/>
                  </a:lnTo>
                  <a:lnTo>
                    <a:pt x="7329" y="4950"/>
                  </a:lnTo>
                  <a:lnTo>
                    <a:pt x="7329" y="3150"/>
                  </a:lnTo>
                  <a:lnTo>
                    <a:pt x="5786" y="4950"/>
                  </a:lnTo>
                  <a:lnTo>
                    <a:pt x="5786" y="6300"/>
                  </a:lnTo>
                  <a:lnTo>
                    <a:pt x="4243" y="6300"/>
                  </a:lnTo>
                  <a:lnTo>
                    <a:pt x="4243" y="11250"/>
                  </a:lnTo>
                  <a:lnTo>
                    <a:pt x="3086" y="11250"/>
                  </a:lnTo>
                  <a:lnTo>
                    <a:pt x="3086" y="13050"/>
                  </a:lnTo>
                  <a:lnTo>
                    <a:pt x="4243" y="14850"/>
                  </a:lnTo>
                  <a:lnTo>
                    <a:pt x="5786" y="14850"/>
                  </a:lnTo>
                  <a:lnTo>
                    <a:pt x="4243" y="14850"/>
                  </a:lnTo>
                  <a:lnTo>
                    <a:pt x="3086" y="16650"/>
                  </a:lnTo>
                  <a:lnTo>
                    <a:pt x="4243" y="16650"/>
                  </a:lnTo>
                  <a:lnTo>
                    <a:pt x="4243" y="18000"/>
                  </a:lnTo>
                  <a:lnTo>
                    <a:pt x="3086" y="18000"/>
                  </a:lnTo>
                  <a:lnTo>
                    <a:pt x="1543" y="16650"/>
                  </a:lnTo>
                  <a:lnTo>
                    <a:pt x="0" y="16650"/>
                  </a:lnTo>
                  <a:lnTo>
                    <a:pt x="1543" y="18000"/>
                  </a:lnTo>
                  <a:lnTo>
                    <a:pt x="3086" y="18000"/>
                  </a:lnTo>
                  <a:lnTo>
                    <a:pt x="0" y="18000"/>
                  </a:lnTo>
                  <a:lnTo>
                    <a:pt x="0" y="19800"/>
                  </a:lnTo>
                  <a:lnTo>
                    <a:pt x="3086" y="19800"/>
                  </a:lnTo>
                  <a:lnTo>
                    <a:pt x="4243" y="18000"/>
                  </a:lnTo>
                  <a:lnTo>
                    <a:pt x="8486" y="18000"/>
                  </a:lnTo>
                  <a:lnTo>
                    <a:pt x="10029" y="19800"/>
                  </a:lnTo>
                  <a:lnTo>
                    <a:pt x="11571" y="19800"/>
                  </a:lnTo>
                  <a:lnTo>
                    <a:pt x="11571" y="21600"/>
                  </a:lnTo>
                  <a:lnTo>
                    <a:pt x="12729" y="21600"/>
                  </a:lnTo>
                  <a:close/>
                  <a:moveTo>
                    <a:pt x="0" y="16650"/>
                  </a:moveTo>
                  <a:lnTo>
                    <a:pt x="1543" y="14850"/>
                  </a:lnTo>
                  <a:lnTo>
                    <a:pt x="3086" y="16650"/>
                  </a:lnTo>
                  <a:lnTo>
                    <a:pt x="0" y="16650"/>
                  </a:lnTo>
                  <a:close/>
                  <a:moveTo>
                    <a:pt x="1543" y="14850"/>
                  </a:moveTo>
                  <a:lnTo>
                    <a:pt x="3086" y="14850"/>
                  </a:lnTo>
                  <a:lnTo>
                    <a:pt x="1543" y="14850"/>
                  </a:lnTo>
                  <a:close/>
                  <a:moveTo>
                    <a:pt x="1543" y="148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49" name="AutoShape 63"/>
            <p:cNvSpPr>
              <a:spLocks/>
            </p:cNvSpPr>
            <p:nvPr/>
          </p:nvSpPr>
          <p:spPr bwMode="auto">
            <a:xfrm>
              <a:off x="6961" y="2593"/>
              <a:ext cx="112" cy="84"/>
            </a:xfrm>
            <a:custGeom>
              <a:avLst/>
              <a:gdLst>
                <a:gd name="T0" fmla="*/ 102 w 21600"/>
                <a:gd name="T1" fmla="*/ 57 h 21600"/>
                <a:gd name="T2" fmla="*/ 112 w 21600"/>
                <a:gd name="T3" fmla="*/ 47 h 21600"/>
                <a:gd name="T4" fmla="*/ 102 w 21600"/>
                <a:gd name="T5" fmla="*/ 37 h 21600"/>
                <a:gd name="T6" fmla="*/ 102 w 21600"/>
                <a:gd name="T7" fmla="*/ 20 h 21600"/>
                <a:gd name="T8" fmla="*/ 94 w 21600"/>
                <a:gd name="T9" fmla="*/ 20 h 21600"/>
                <a:gd name="T10" fmla="*/ 94 w 21600"/>
                <a:gd name="T11" fmla="*/ 10 h 21600"/>
                <a:gd name="T12" fmla="*/ 84 w 21600"/>
                <a:gd name="T13" fmla="*/ 10 h 21600"/>
                <a:gd name="T14" fmla="*/ 74 w 21600"/>
                <a:gd name="T15" fmla="*/ 0 h 21600"/>
                <a:gd name="T16" fmla="*/ 46 w 21600"/>
                <a:gd name="T17" fmla="*/ 0 h 21600"/>
                <a:gd name="T18" fmla="*/ 38 w 21600"/>
                <a:gd name="T19" fmla="*/ 10 h 21600"/>
                <a:gd name="T20" fmla="*/ 18 w 21600"/>
                <a:gd name="T21" fmla="*/ 10 h 21600"/>
                <a:gd name="T22" fmla="*/ 18 w 21600"/>
                <a:gd name="T23" fmla="*/ 0 h 21600"/>
                <a:gd name="T24" fmla="*/ 8 w 21600"/>
                <a:gd name="T25" fmla="*/ 0 h 21600"/>
                <a:gd name="T26" fmla="*/ 0 w 21600"/>
                <a:gd name="T27" fmla="*/ 10 h 21600"/>
                <a:gd name="T28" fmla="*/ 0 w 21600"/>
                <a:gd name="T29" fmla="*/ 27 h 21600"/>
                <a:gd name="T30" fmla="*/ 8 w 21600"/>
                <a:gd name="T31" fmla="*/ 37 h 21600"/>
                <a:gd name="T32" fmla="*/ 28 w 21600"/>
                <a:gd name="T33" fmla="*/ 47 h 21600"/>
                <a:gd name="T34" fmla="*/ 38 w 21600"/>
                <a:gd name="T35" fmla="*/ 57 h 21600"/>
                <a:gd name="T36" fmla="*/ 38 w 21600"/>
                <a:gd name="T37" fmla="*/ 64 h 21600"/>
                <a:gd name="T38" fmla="*/ 66 w 21600"/>
                <a:gd name="T39" fmla="*/ 64 h 21600"/>
                <a:gd name="T40" fmla="*/ 66 w 21600"/>
                <a:gd name="T41" fmla="*/ 74 h 21600"/>
                <a:gd name="T42" fmla="*/ 74 w 21600"/>
                <a:gd name="T43" fmla="*/ 84 h 21600"/>
                <a:gd name="T44" fmla="*/ 102 w 21600"/>
                <a:gd name="T45" fmla="*/ 84 h 21600"/>
                <a:gd name="T46" fmla="*/ 102 w 21600"/>
                <a:gd name="T47" fmla="*/ 74 h 21600"/>
                <a:gd name="T48" fmla="*/ 94 w 21600"/>
                <a:gd name="T49" fmla="*/ 64 h 21600"/>
                <a:gd name="T50" fmla="*/ 102 w 21600"/>
                <a:gd name="T51" fmla="*/ 64 h 21600"/>
                <a:gd name="T52" fmla="*/ 102 w 21600"/>
                <a:gd name="T53" fmla="*/ 57 h 21600"/>
                <a:gd name="T54" fmla="*/ 102 w 21600"/>
                <a:gd name="T55" fmla="*/ 57 h 21600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21600" h="21600">
                  <a:moveTo>
                    <a:pt x="19636" y="14612"/>
                  </a:moveTo>
                  <a:lnTo>
                    <a:pt x="21600" y="12071"/>
                  </a:lnTo>
                  <a:lnTo>
                    <a:pt x="19636" y="9529"/>
                  </a:lnTo>
                  <a:lnTo>
                    <a:pt x="19636" y="5082"/>
                  </a:lnTo>
                  <a:lnTo>
                    <a:pt x="18164" y="5082"/>
                  </a:lnTo>
                  <a:lnTo>
                    <a:pt x="18164" y="2541"/>
                  </a:lnTo>
                  <a:lnTo>
                    <a:pt x="16200" y="2541"/>
                  </a:lnTo>
                  <a:lnTo>
                    <a:pt x="14236" y="0"/>
                  </a:lnTo>
                  <a:lnTo>
                    <a:pt x="8836" y="0"/>
                  </a:lnTo>
                  <a:lnTo>
                    <a:pt x="7364" y="2541"/>
                  </a:lnTo>
                  <a:lnTo>
                    <a:pt x="3436" y="2541"/>
                  </a:lnTo>
                  <a:lnTo>
                    <a:pt x="3436" y="0"/>
                  </a:lnTo>
                  <a:lnTo>
                    <a:pt x="1473" y="0"/>
                  </a:lnTo>
                  <a:lnTo>
                    <a:pt x="0" y="2541"/>
                  </a:lnTo>
                  <a:lnTo>
                    <a:pt x="0" y="6988"/>
                  </a:lnTo>
                  <a:lnTo>
                    <a:pt x="1473" y="9529"/>
                  </a:lnTo>
                  <a:lnTo>
                    <a:pt x="5400" y="12071"/>
                  </a:lnTo>
                  <a:lnTo>
                    <a:pt x="7364" y="14612"/>
                  </a:lnTo>
                  <a:lnTo>
                    <a:pt x="7364" y="16518"/>
                  </a:lnTo>
                  <a:lnTo>
                    <a:pt x="12764" y="16518"/>
                  </a:lnTo>
                  <a:lnTo>
                    <a:pt x="12764" y="19059"/>
                  </a:lnTo>
                  <a:lnTo>
                    <a:pt x="14236" y="21600"/>
                  </a:lnTo>
                  <a:lnTo>
                    <a:pt x="19636" y="21600"/>
                  </a:lnTo>
                  <a:lnTo>
                    <a:pt x="19636" y="19059"/>
                  </a:lnTo>
                  <a:lnTo>
                    <a:pt x="18164" y="16518"/>
                  </a:lnTo>
                  <a:lnTo>
                    <a:pt x="19636" y="16518"/>
                  </a:lnTo>
                  <a:lnTo>
                    <a:pt x="19636" y="14612"/>
                  </a:lnTo>
                  <a:close/>
                  <a:moveTo>
                    <a:pt x="19636" y="1461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50" name="AutoShape 64"/>
            <p:cNvSpPr>
              <a:spLocks/>
            </p:cNvSpPr>
            <p:nvPr/>
          </p:nvSpPr>
          <p:spPr bwMode="auto">
            <a:xfrm>
              <a:off x="7055" y="2650"/>
              <a:ext cx="28" cy="34"/>
            </a:xfrm>
            <a:custGeom>
              <a:avLst/>
              <a:gdLst>
                <a:gd name="T0" fmla="*/ 8 w 21600"/>
                <a:gd name="T1" fmla="*/ 27 h 21600"/>
                <a:gd name="T2" fmla="*/ 8 w 21600"/>
                <a:gd name="T3" fmla="*/ 17 h 21600"/>
                <a:gd name="T4" fmla="*/ 0 w 21600"/>
                <a:gd name="T5" fmla="*/ 7 h 21600"/>
                <a:gd name="T6" fmla="*/ 8 w 21600"/>
                <a:gd name="T7" fmla="*/ 7 h 21600"/>
                <a:gd name="T8" fmla="*/ 8 w 21600"/>
                <a:gd name="T9" fmla="*/ 0 h 21600"/>
                <a:gd name="T10" fmla="*/ 18 w 21600"/>
                <a:gd name="T11" fmla="*/ 0 h 21600"/>
                <a:gd name="T12" fmla="*/ 28 w 21600"/>
                <a:gd name="T13" fmla="*/ 7 h 21600"/>
                <a:gd name="T14" fmla="*/ 28 w 21600"/>
                <a:gd name="T15" fmla="*/ 34 h 21600"/>
                <a:gd name="T16" fmla="*/ 18 w 21600"/>
                <a:gd name="T17" fmla="*/ 34 h 21600"/>
                <a:gd name="T18" fmla="*/ 8 w 21600"/>
                <a:gd name="T19" fmla="*/ 27 h 21600"/>
                <a:gd name="T20" fmla="*/ 8 w 21600"/>
                <a:gd name="T21" fmla="*/ 27 h 21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1600" h="21600">
                  <a:moveTo>
                    <a:pt x="5891" y="16971"/>
                  </a:moveTo>
                  <a:lnTo>
                    <a:pt x="5891" y="10800"/>
                  </a:lnTo>
                  <a:lnTo>
                    <a:pt x="0" y="4629"/>
                  </a:lnTo>
                  <a:lnTo>
                    <a:pt x="5891" y="4629"/>
                  </a:lnTo>
                  <a:lnTo>
                    <a:pt x="5891" y="0"/>
                  </a:lnTo>
                  <a:lnTo>
                    <a:pt x="13745" y="0"/>
                  </a:lnTo>
                  <a:lnTo>
                    <a:pt x="21600" y="4629"/>
                  </a:lnTo>
                  <a:lnTo>
                    <a:pt x="21600" y="21600"/>
                  </a:lnTo>
                  <a:lnTo>
                    <a:pt x="13745" y="21600"/>
                  </a:lnTo>
                  <a:lnTo>
                    <a:pt x="5891" y="16971"/>
                  </a:lnTo>
                  <a:close/>
                  <a:moveTo>
                    <a:pt x="5891" y="169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51" name="AutoShape 65"/>
            <p:cNvSpPr>
              <a:spLocks/>
            </p:cNvSpPr>
            <p:nvPr/>
          </p:nvSpPr>
          <p:spPr bwMode="auto">
            <a:xfrm>
              <a:off x="6593" y="1997"/>
              <a:ext cx="28" cy="64"/>
            </a:xfrm>
            <a:custGeom>
              <a:avLst/>
              <a:gdLst>
                <a:gd name="T0" fmla="*/ 19 w 21600"/>
                <a:gd name="T1" fmla="*/ 46 h 21600"/>
                <a:gd name="T2" fmla="*/ 19 w 21600"/>
                <a:gd name="T3" fmla="*/ 64 h 21600"/>
                <a:gd name="T4" fmla="*/ 19 w 21600"/>
                <a:gd name="T5" fmla="*/ 55 h 21600"/>
                <a:gd name="T6" fmla="*/ 19 w 21600"/>
                <a:gd name="T7" fmla="*/ 46 h 21600"/>
                <a:gd name="T8" fmla="*/ 19 w 21600"/>
                <a:gd name="T9" fmla="*/ 46 h 21600"/>
                <a:gd name="T10" fmla="*/ 19 w 21600"/>
                <a:gd name="T11" fmla="*/ 27 h 21600"/>
                <a:gd name="T12" fmla="*/ 19 w 21600"/>
                <a:gd name="T13" fmla="*/ 37 h 21600"/>
                <a:gd name="T14" fmla="*/ 19 w 21600"/>
                <a:gd name="T15" fmla="*/ 37 h 21600"/>
                <a:gd name="T16" fmla="*/ 19 w 21600"/>
                <a:gd name="T17" fmla="*/ 37 h 21600"/>
                <a:gd name="T18" fmla="*/ 19 w 21600"/>
                <a:gd name="T19" fmla="*/ 27 h 21600"/>
                <a:gd name="T20" fmla="*/ 0 w 21600"/>
                <a:gd name="T21" fmla="*/ 9 h 21600"/>
                <a:gd name="T22" fmla="*/ 0 w 21600"/>
                <a:gd name="T23" fmla="*/ 18 h 21600"/>
                <a:gd name="T24" fmla="*/ 9 w 21600"/>
                <a:gd name="T25" fmla="*/ 18 h 21600"/>
                <a:gd name="T26" fmla="*/ 0 w 21600"/>
                <a:gd name="T27" fmla="*/ 9 h 21600"/>
                <a:gd name="T28" fmla="*/ 28 w 21600"/>
                <a:gd name="T29" fmla="*/ 0 h 21600"/>
                <a:gd name="T30" fmla="*/ 28 w 21600"/>
                <a:gd name="T31" fmla="*/ 9 h 21600"/>
                <a:gd name="T32" fmla="*/ 28 w 21600"/>
                <a:gd name="T33" fmla="*/ 0 h 21600"/>
                <a:gd name="T34" fmla="*/ 28 w 21600"/>
                <a:gd name="T35" fmla="*/ 0 h 21600"/>
                <a:gd name="T36" fmla="*/ 9 w 21600"/>
                <a:gd name="T37" fmla="*/ 0 h 21600"/>
                <a:gd name="T38" fmla="*/ 19 w 21600"/>
                <a:gd name="T39" fmla="*/ 0 h 21600"/>
                <a:gd name="T40" fmla="*/ 28 w 21600"/>
                <a:gd name="T41" fmla="*/ 9 h 21600"/>
                <a:gd name="T42" fmla="*/ 28 w 21600"/>
                <a:gd name="T43" fmla="*/ 9 h 21600"/>
                <a:gd name="T44" fmla="*/ 19 w 21600"/>
                <a:gd name="T45" fmla="*/ 9 h 21600"/>
                <a:gd name="T46" fmla="*/ 9 w 21600"/>
                <a:gd name="T47" fmla="*/ 0 h 21600"/>
                <a:gd name="T48" fmla="*/ 9 w 21600"/>
                <a:gd name="T49" fmla="*/ 0 h 21600"/>
                <a:gd name="T50" fmla="*/ 19 w 21600"/>
                <a:gd name="T51" fmla="*/ 18 h 21600"/>
                <a:gd name="T52" fmla="*/ 28 w 21600"/>
                <a:gd name="T53" fmla="*/ 27 h 21600"/>
                <a:gd name="T54" fmla="*/ 19 w 21600"/>
                <a:gd name="T55" fmla="*/ 27 h 21600"/>
                <a:gd name="T56" fmla="*/ 9 w 21600"/>
                <a:gd name="T57" fmla="*/ 18 h 21600"/>
                <a:gd name="T58" fmla="*/ 9 w 21600"/>
                <a:gd name="T59" fmla="*/ 9 h 21600"/>
                <a:gd name="T60" fmla="*/ 9 w 21600"/>
                <a:gd name="T61" fmla="*/ 0 h 21600"/>
                <a:gd name="T62" fmla="*/ 9 w 21600"/>
                <a:gd name="T63" fmla="*/ 0 h 2160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1600" h="21600">
                  <a:moveTo>
                    <a:pt x="14400" y="15429"/>
                  </a:moveTo>
                  <a:cubicBezTo>
                    <a:pt x="14400" y="21600"/>
                    <a:pt x="14400" y="21600"/>
                    <a:pt x="14400" y="21600"/>
                  </a:cubicBezTo>
                  <a:cubicBezTo>
                    <a:pt x="14400" y="18514"/>
                    <a:pt x="14400" y="18514"/>
                    <a:pt x="14400" y="18514"/>
                  </a:cubicBezTo>
                  <a:cubicBezTo>
                    <a:pt x="14400" y="15429"/>
                    <a:pt x="14400" y="15429"/>
                    <a:pt x="14400" y="15429"/>
                  </a:cubicBezTo>
                  <a:cubicBezTo>
                    <a:pt x="14400" y="15429"/>
                    <a:pt x="14400" y="15429"/>
                    <a:pt x="14400" y="15429"/>
                  </a:cubicBezTo>
                  <a:close/>
                  <a:moveTo>
                    <a:pt x="14400" y="9257"/>
                  </a:move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12343"/>
                    <a:pt x="14400" y="12343"/>
                    <a:pt x="14400" y="12343"/>
                  </a:cubicBezTo>
                  <a:cubicBezTo>
                    <a:pt x="14400" y="9257"/>
                    <a:pt x="14400" y="9257"/>
                    <a:pt x="14400" y="9257"/>
                  </a:cubicBezTo>
                  <a:close/>
                  <a:moveTo>
                    <a:pt x="0" y="3086"/>
                  </a:moveTo>
                  <a:cubicBezTo>
                    <a:pt x="0" y="6171"/>
                    <a:pt x="0" y="6171"/>
                    <a:pt x="0" y="6171"/>
                  </a:cubicBezTo>
                  <a:cubicBezTo>
                    <a:pt x="7200" y="6171"/>
                    <a:pt x="7200" y="6171"/>
                    <a:pt x="7200" y="6171"/>
                  </a:cubicBezTo>
                  <a:cubicBezTo>
                    <a:pt x="0" y="3086"/>
                    <a:pt x="0" y="3086"/>
                    <a:pt x="0" y="3086"/>
                  </a:cubicBezTo>
                  <a:close/>
                  <a:moveTo>
                    <a:pt x="21600" y="0"/>
                  </a:moveTo>
                  <a:cubicBezTo>
                    <a:pt x="21600" y="3086"/>
                    <a:pt x="21600" y="3086"/>
                    <a:pt x="21600" y="30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close/>
                  <a:moveTo>
                    <a:pt x="7200" y="0"/>
                  </a:moveTo>
                  <a:cubicBezTo>
                    <a:pt x="7200" y="0"/>
                    <a:pt x="14400" y="0"/>
                    <a:pt x="14400" y="0"/>
                  </a:cubicBezTo>
                  <a:cubicBezTo>
                    <a:pt x="21600" y="3086"/>
                    <a:pt x="21600" y="3086"/>
                    <a:pt x="21600" y="3086"/>
                  </a:cubicBezTo>
                  <a:cubicBezTo>
                    <a:pt x="21600" y="3086"/>
                    <a:pt x="21600" y="3086"/>
                    <a:pt x="21600" y="3086"/>
                  </a:cubicBezTo>
                  <a:cubicBezTo>
                    <a:pt x="14400" y="3086"/>
                    <a:pt x="14400" y="3086"/>
                    <a:pt x="14400" y="3086"/>
                  </a:cubicBezTo>
                  <a:cubicBezTo>
                    <a:pt x="7200" y="0"/>
                    <a:pt x="7200" y="0"/>
                    <a:pt x="7200" y="0"/>
                  </a:cubicBezTo>
                  <a:close/>
                  <a:moveTo>
                    <a:pt x="7200" y="0"/>
                  </a:moveTo>
                  <a:cubicBezTo>
                    <a:pt x="14400" y="6171"/>
                    <a:pt x="14400" y="6171"/>
                    <a:pt x="14400" y="6171"/>
                  </a:cubicBezTo>
                  <a:cubicBezTo>
                    <a:pt x="21600" y="9257"/>
                    <a:pt x="21600" y="9257"/>
                    <a:pt x="21600" y="9257"/>
                  </a:cubicBezTo>
                  <a:cubicBezTo>
                    <a:pt x="14400" y="9257"/>
                    <a:pt x="14400" y="9257"/>
                    <a:pt x="14400" y="9257"/>
                  </a:cubicBezTo>
                  <a:cubicBezTo>
                    <a:pt x="7200" y="6171"/>
                    <a:pt x="7200" y="6171"/>
                    <a:pt x="7200" y="6171"/>
                  </a:cubicBezTo>
                  <a:cubicBezTo>
                    <a:pt x="7200" y="3086"/>
                    <a:pt x="7200" y="3086"/>
                    <a:pt x="7200" y="3086"/>
                  </a:cubicBezTo>
                  <a:lnTo>
                    <a:pt x="7200" y="0"/>
                  </a:lnTo>
                  <a:close/>
                  <a:moveTo>
                    <a:pt x="72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52" name="AutoShape 66"/>
            <p:cNvSpPr>
              <a:spLocks/>
            </p:cNvSpPr>
            <p:nvPr/>
          </p:nvSpPr>
          <p:spPr bwMode="auto">
            <a:xfrm>
              <a:off x="6462" y="2393"/>
              <a:ext cx="170" cy="192"/>
            </a:xfrm>
            <a:custGeom>
              <a:avLst/>
              <a:gdLst>
                <a:gd name="T0" fmla="*/ 58 w 21600"/>
                <a:gd name="T1" fmla="*/ 192 h 21600"/>
                <a:gd name="T2" fmla="*/ 86 w 21600"/>
                <a:gd name="T3" fmla="*/ 182 h 21600"/>
                <a:gd name="T4" fmla="*/ 104 w 21600"/>
                <a:gd name="T5" fmla="*/ 172 h 21600"/>
                <a:gd name="T6" fmla="*/ 132 w 21600"/>
                <a:gd name="T7" fmla="*/ 162 h 21600"/>
                <a:gd name="T8" fmla="*/ 132 w 21600"/>
                <a:gd name="T9" fmla="*/ 162 h 21600"/>
                <a:gd name="T10" fmla="*/ 160 w 21600"/>
                <a:gd name="T11" fmla="*/ 155 h 21600"/>
                <a:gd name="T12" fmla="*/ 160 w 21600"/>
                <a:gd name="T13" fmla="*/ 135 h 21600"/>
                <a:gd name="T14" fmla="*/ 170 w 21600"/>
                <a:gd name="T15" fmla="*/ 101 h 21600"/>
                <a:gd name="T16" fmla="*/ 170 w 21600"/>
                <a:gd name="T17" fmla="*/ 101 h 21600"/>
                <a:gd name="T18" fmla="*/ 160 w 21600"/>
                <a:gd name="T19" fmla="*/ 81 h 21600"/>
                <a:gd name="T20" fmla="*/ 170 w 21600"/>
                <a:gd name="T21" fmla="*/ 71 h 21600"/>
                <a:gd name="T22" fmla="*/ 152 w 21600"/>
                <a:gd name="T23" fmla="*/ 64 h 21600"/>
                <a:gd name="T24" fmla="*/ 124 w 21600"/>
                <a:gd name="T25" fmla="*/ 44 h 21600"/>
                <a:gd name="T26" fmla="*/ 114 w 21600"/>
                <a:gd name="T27" fmla="*/ 54 h 21600"/>
                <a:gd name="T28" fmla="*/ 114 w 21600"/>
                <a:gd name="T29" fmla="*/ 27 h 21600"/>
                <a:gd name="T30" fmla="*/ 132 w 21600"/>
                <a:gd name="T31" fmla="*/ 7 h 21600"/>
                <a:gd name="T32" fmla="*/ 132 w 21600"/>
                <a:gd name="T33" fmla="*/ 7 h 21600"/>
                <a:gd name="T34" fmla="*/ 124 w 21600"/>
                <a:gd name="T35" fmla="*/ 0 h 21600"/>
                <a:gd name="T36" fmla="*/ 114 w 21600"/>
                <a:gd name="T37" fmla="*/ 17 h 21600"/>
                <a:gd name="T38" fmla="*/ 124 w 21600"/>
                <a:gd name="T39" fmla="*/ 7 h 21600"/>
                <a:gd name="T40" fmla="*/ 114 w 21600"/>
                <a:gd name="T41" fmla="*/ 7 h 21600"/>
                <a:gd name="T42" fmla="*/ 104 w 21600"/>
                <a:gd name="T43" fmla="*/ 0 h 21600"/>
                <a:gd name="T44" fmla="*/ 86 w 21600"/>
                <a:gd name="T45" fmla="*/ 7 h 21600"/>
                <a:gd name="T46" fmla="*/ 96 w 21600"/>
                <a:gd name="T47" fmla="*/ 17 h 21600"/>
                <a:gd name="T48" fmla="*/ 86 w 21600"/>
                <a:gd name="T49" fmla="*/ 27 h 21600"/>
                <a:gd name="T50" fmla="*/ 76 w 21600"/>
                <a:gd name="T51" fmla="*/ 37 h 21600"/>
                <a:gd name="T52" fmla="*/ 86 w 21600"/>
                <a:gd name="T53" fmla="*/ 44 h 21600"/>
                <a:gd name="T54" fmla="*/ 86 w 21600"/>
                <a:gd name="T55" fmla="*/ 44 h 21600"/>
                <a:gd name="T56" fmla="*/ 66 w 21600"/>
                <a:gd name="T57" fmla="*/ 44 h 21600"/>
                <a:gd name="T58" fmla="*/ 58 w 21600"/>
                <a:gd name="T59" fmla="*/ 44 h 21600"/>
                <a:gd name="T60" fmla="*/ 30 w 21600"/>
                <a:gd name="T61" fmla="*/ 54 h 21600"/>
                <a:gd name="T62" fmla="*/ 30 w 21600"/>
                <a:gd name="T63" fmla="*/ 64 h 21600"/>
                <a:gd name="T64" fmla="*/ 38 w 21600"/>
                <a:gd name="T65" fmla="*/ 71 h 21600"/>
                <a:gd name="T66" fmla="*/ 30 w 21600"/>
                <a:gd name="T67" fmla="*/ 81 h 21600"/>
                <a:gd name="T68" fmla="*/ 20 w 21600"/>
                <a:gd name="T69" fmla="*/ 81 h 21600"/>
                <a:gd name="T70" fmla="*/ 20 w 21600"/>
                <a:gd name="T71" fmla="*/ 91 h 21600"/>
                <a:gd name="T72" fmla="*/ 38 w 21600"/>
                <a:gd name="T73" fmla="*/ 101 h 21600"/>
                <a:gd name="T74" fmla="*/ 58 w 21600"/>
                <a:gd name="T75" fmla="*/ 108 h 21600"/>
                <a:gd name="T76" fmla="*/ 38 w 21600"/>
                <a:gd name="T77" fmla="*/ 118 h 21600"/>
                <a:gd name="T78" fmla="*/ 38 w 21600"/>
                <a:gd name="T79" fmla="*/ 128 h 21600"/>
                <a:gd name="T80" fmla="*/ 58 w 21600"/>
                <a:gd name="T81" fmla="*/ 135 h 21600"/>
                <a:gd name="T82" fmla="*/ 66 w 21600"/>
                <a:gd name="T83" fmla="*/ 128 h 21600"/>
                <a:gd name="T84" fmla="*/ 30 w 21600"/>
                <a:gd name="T85" fmla="*/ 135 h 21600"/>
                <a:gd name="T86" fmla="*/ 20 w 21600"/>
                <a:gd name="T87" fmla="*/ 155 h 21600"/>
                <a:gd name="T88" fmla="*/ 10 w 21600"/>
                <a:gd name="T89" fmla="*/ 145 h 21600"/>
                <a:gd name="T90" fmla="*/ 30 w 21600"/>
                <a:gd name="T91" fmla="*/ 155 h 21600"/>
                <a:gd name="T92" fmla="*/ 10 w 21600"/>
                <a:gd name="T93" fmla="*/ 162 h 21600"/>
                <a:gd name="T94" fmla="*/ 30 w 21600"/>
                <a:gd name="T95" fmla="*/ 172 h 21600"/>
                <a:gd name="T96" fmla="*/ 10 w 21600"/>
                <a:gd name="T97" fmla="*/ 182 h 21600"/>
                <a:gd name="T98" fmla="*/ 38 w 21600"/>
                <a:gd name="T99" fmla="*/ 172 h 21600"/>
                <a:gd name="T100" fmla="*/ 30 w 21600"/>
                <a:gd name="T101" fmla="*/ 182 h 21600"/>
                <a:gd name="T102" fmla="*/ 38 w 21600"/>
                <a:gd name="T103" fmla="*/ 182 h 21600"/>
                <a:gd name="T104" fmla="*/ 48 w 21600"/>
                <a:gd name="T105" fmla="*/ 192 h 21600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1600" h="21600">
                  <a:moveTo>
                    <a:pt x="6125" y="21600"/>
                  </a:moveTo>
                  <a:lnTo>
                    <a:pt x="7415" y="21600"/>
                  </a:lnTo>
                  <a:lnTo>
                    <a:pt x="9672" y="20492"/>
                  </a:lnTo>
                  <a:lnTo>
                    <a:pt x="10961" y="20492"/>
                  </a:lnTo>
                  <a:lnTo>
                    <a:pt x="9672" y="19385"/>
                  </a:lnTo>
                  <a:lnTo>
                    <a:pt x="13218" y="19385"/>
                  </a:lnTo>
                  <a:lnTo>
                    <a:pt x="13218" y="18277"/>
                  </a:lnTo>
                  <a:lnTo>
                    <a:pt x="16764" y="18277"/>
                  </a:lnTo>
                  <a:lnTo>
                    <a:pt x="16764" y="17446"/>
                  </a:lnTo>
                  <a:lnTo>
                    <a:pt x="16764" y="18277"/>
                  </a:lnTo>
                  <a:lnTo>
                    <a:pt x="18054" y="17446"/>
                  </a:lnTo>
                  <a:lnTo>
                    <a:pt x="20310" y="17446"/>
                  </a:lnTo>
                  <a:lnTo>
                    <a:pt x="19343" y="16338"/>
                  </a:lnTo>
                  <a:lnTo>
                    <a:pt x="20310" y="15231"/>
                  </a:lnTo>
                  <a:lnTo>
                    <a:pt x="21600" y="14400"/>
                  </a:lnTo>
                  <a:lnTo>
                    <a:pt x="21600" y="11354"/>
                  </a:lnTo>
                  <a:lnTo>
                    <a:pt x="20310" y="11354"/>
                  </a:lnTo>
                  <a:lnTo>
                    <a:pt x="21600" y="11354"/>
                  </a:lnTo>
                  <a:lnTo>
                    <a:pt x="21600" y="10246"/>
                  </a:lnTo>
                  <a:lnTo>
                    <a:pt x="20310" y="9138"/>
                  </a:lnTo>
                  <a:lnTo>
                    <a:pt x="20310" y="7200"/>
                  </a:lnTo>
                  <a:lnTo>
                    <a:pt x="21600" y="8031"/>
                  </a:lnTo>
                  <a:lnTo>
                    <a:pt x="20310" y="7200"/>
                  </a:lnTo>
                  <a:lnTo>
                    <a:pt x="19343" y="7200"/>
                  </a:lnTo>
                  <a:lnTo>
                    <a:pt x="18054" y="4985"/>
                  </a:lnTo>
                  <a:lnTo>
                    <a:pt x="15797" y="4985"/>
                  </a:lnTo>
                  <a:lnTo>
                    <a:pt x="15797" y="6092"/>
                  </a:lnTo>
                  <a:lnTo>
                    <a:pt x="14507" y="6092"/>
                  </a:lnTo>
                  <a:lnTo>
                    <a:pt x="13218" y="4985"/>
                  </a:lnTo>
                  <a:lnTo>
                    <a:pt x="14507" y="3046"/>
                  </a:lnTo>
                  <a:lnTo>
                    <a:pt x="15797" y="1938"/>
                  </a:lnTo>
                  <a:lnTo>
                    <a:pt x="16764" y="831"/>
                  </a:lnTo>
                  <a:lnTo>
                    <a:pt x="15797" y="1938"/>
                  </a:lnTo>
                  <a:lnTo>
                    <a:pt x="16764" y="831"/>
                  </a:lnTo>
                  <a:lnTo>
                    <a:pt x="18054" y="0"/>
                  </a:lnTo>
                  <a:lnTo>
                    <a:pt x="15797" y="0"/>
                  </a:lnTo>
                  <a:lnTo>
                    <a:pt x="15797" y="831"/>
                  </a:lnTo>
                  <a:lnTo>
                    <a:pt x="14507" y="1938"/>
                  </a:lnTo>
                  <a:lnTo>
                    <a:pt x="14507" y="831"/>
                  </a:lnTo>
                  <a:lnTo>
                    <a:pt x="15797" y="831"/>
                  </a:lnTo>
                  <a:lnTo>
                    <a:pt x="14507" y="0"/>
                  </a:lnTo>
                  <a:lnTo>
                    <a:pt x="14507" y="831"/>
                  </a:lnTo>
                  <a:lnTo>
                    <a:pt x="13218" y="831"/>
                  </a:lnTo>
                  <a:lnTo>
                    <a:pt x="13218" y="0"/>
                  </a:lnTo>
                  <a:lnTo>
                    <a:pt x="12251" y="831"/>
                  </a:lnTo>
                  <a:lnTo>
                    <a:pt x="10961" y="831"/>
                  </a:lnTo>
                  <a:lnTo>
                    <a:pt x="10961" y="1938"/>
                  </a:lnTo>
                  <a:lnTo>
                    <a:pt x="12251" y="1938"/>
                  </a:lnTo>
                  <a:lnTo>
                    <a:pt x="10961" y="1938"/>
                  </a:lnTo>
                  <a:lnTo>
                    <a:pt x="10961" y="3046"/>
                  </a:lnTo>
                  <a:lnTo>
                    <a:pt x="9672" y="3046"/>
                  </a:lnTo>
                  <a:lnTo>
                    <a:pt x="9672" y="4154"/>
                  </a:lnTo>
                  <a:lnTo>
                    <a:pt x="12251" y="4154"/>
                  </a:lnTo>
                  <a:lnTo>
                    <a:pt x="10961" y="4985"/>
                  </a:lnTo>
                  <a:lnTo>
                    <a:pt x="9672" y="4985"/>
                  </a:lnTo>
                  <a:lnTo>
                    <a:pt x="10961" y="4985"/>
                  </a:lnTo>
                  <a:lnTo>
                    <a:pt x="8382" y="6092"/>
                  </a:lnTo>
                  <a:lnTo>
                    <a:pt x="8382" y="4985"/>
                  </a:lnTo>
                  <a:lnTo>
                    <a:pt x="7415" y="6092"/>
                  </a:lnTo>
                  <a:lnTo>
                    <a:pt x="7415" y="4985"/>
                  </a:lnTo>
                  <a:lnTo>
                    <a:pt x="3869" y="4985"/>
                  </a:lnTo>
                  <a:lnTo>
                    <a:pt x="3869" y="6092"/>
                  </a:lnTo>
                  <a:lnTo>
                    <a:pt x="4836" y="7200"/>
                  </a:lnTo>
                  <a:lnTo>
                    <a:pt x="3869" y="7200"/>
                  </a:lnTo>
                  <a:lnTo>
                    <a:pt x="4836" y="7200"/>
                  </a:lnTo>
                  <a:lnTo>
                    <a:pt x="4836" y="8031"/>
                  </a:lnTo>
                  <a:lnTo>
                    <a:pt x="3869" y="8031"/>
                  </a:lnTo>
                  <a:lnTo>
                    <a:pt x="3869" y="9138"/>
                  </a:lnTo>
                  <a:lnTo>
                    <a:pt x="4836" y="9138"/>
                  </a:lnTo>
                  <a:lnTo>
                    <a:pt x="2579" y="9138"/>
                  </a:lnTo>
                  <a:lnTo>
                    <a:pt x="3869" y="10246"/>
                  </a:lnTo>
                  <a:lnTo>
                    <a:pt x="2579" y="10246"/>
                  </a:lnTo>
                  <a:lnTo>
                    <a:pt x="4836" y="10246"/>
                  </a:lnTo>
                  <a:lnTo>
                    <a:pt x="4836" y="11354"/>
                  </a:lnTo>
                  <a:lnTo>
                    <a:pt x="8382" y="11354"/>
                  </a:lnTo>
                  <a:lnTo>
                    <a:pt x="7415" y="12185"/>
                  </a:lnTo>
                  <a:lnTo>
                    <a:pt x="6125" y="12185"/>
                  </a:lnTo>
                  <a:lnTo>
                    <a:pt x="4836" y="13292"/>
                  </a:lnTo>
                  <a:lnTo>
                    <a:pt x="6125" y="13292"/>
                  </a:lnTo>
                  <a:lnTo>
                    <a:pt x="4836" y="14400"/>
                  </a:lnTo>
                  <a:lnTo>
                    <a:pt x="6125" y="15231"/>
                  </a:lnTo>
                  <a:lnTo>
                    <a:pt x="7415" y="15231"/>
                  </a:lnTo>
                  <a:lnTo>
                    <a:pt x="7415" y="14400"/>
                  </a:lnTo>
                  <a:lnTo>
                    <a:pt x="8382" y="14400"/>
                  </a:lnTo>
                  <a:lnTo>
                    <a:pt x="6125" y="15231"/>
                  </a:lnTo>
                  <a:lnTo>
                    <a:pt x="3869" y="15231"/>
                  </a:lnTo>
                  <a:lnTo>
                    <a:pt x="3869" y="17446"/>
                  </a:lnTo>
                  <a:lnTo>
                    <a:pt x="2579" y="17446"/>
                  </a:lnTo>
                  <a:lnTo>
                    <a:pt x="2579" y="16338"/>
                  </a:lnTo>
                  <a:lnTo>
                    <a:pt x="1290" y="16338"/>
                  </a:lnTo>
                  <a:lnTo>
                    <a:pt x="0" y="17446"/>
                  </a:lnTo>
                  <a:lnTo>
                    <a:pt x="3869" y="17446"/>
                  </a:lnTo>
                  <a:lnTo>
                    <a:pt x="2579" y="18277"/>
                  </a:lnTo>
                  <a:lnTo>
                    <a:pt x="1290" y="18277"/>
                  </a:lnTo>
                  <a:lnTo>
                    <a:pt x="1290" y="19385"/>
                  </a:lnTo>
                  <a:lnTo>
                    <a:pt x="3869" y="19385"/>
                  </a:lnTo>
                  <a:lnTo>
                    <a:pt x="2579" y="20492"/>
                  </a:lnTo>
                  <a:lnTo>
                    <a:pt x="1290" y="20492"/>
                  </a:lnTo>
                  <a:lnTo>
                    <a:pt x="2579" y="20492"/>
                  </a:lnTo>
                  <a:lnTo>
                    <a:pt x="4836" y="19385"/>
                  </a:lnTo>
                  <a:lnTo>
                    <a:pt x="4836" y="20492"/>
                  </a:lnTo>
                  <a:lnTo>
                    <a:pt x="3869" y="20492"/>
                  </a:lnTo>
                  <a:lnTo>
                    <a:pt x="3869" y="21600"/>
                  </a:lnTo>
                  <a:lnTo>
                    <a:pt x="4836" y="20492"/>
                  </a:lnTo>
                  <a:lnTo>
                    <a:pt x="6125" y="21600"/>
                  </a:lnTo>
                  <a:close/>
                  <a:moveTo>
                    <a:pt x="612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53" name="AutoShape 67"/>
            <p:cNvSpPr>
              <a:spLocks/>
            </p:cNvSpPr>
            <p:nvPr/>
          </p:nvSpPr>
          <p:spPr bwMode="auto">
            <a:xfrm>
              <a:off x="6566" y="2089"/>
              <a:ext cx="357" cy="578"/>
            </a:xfrm>
            <a:custGeom>
              <a:avLst/>
              <a:gdLst>
                <a:gd name="T0" fmla="*/ 9 w 21600"/>
                <a:gd name="T1" fmla="*/ 330 h 21600"/>
                <a:gd name="T2" fmla="*/ 85 w 21600"/>
                <a:gd name="T3" fmla="*/ 330 h 21600"/>
                <a:gd name="T4" fmla="*/ 75 w 21600"/>
                <a:gd name="T5" fmla="*/ 367 h 21600"/>
                <a:gd name="T6" fmla="*/ 254 w 21600"/>
                <a:gd name="T7" fmla="*/ 0 h 21600"/>
                <a:gd name="T8" fmla="*/ 244 w 21600"/>
                <a:gd name="T9" fmla="*/ 9 h 21600"/>
                <a:gd name="T10" fmla="*/ 235 w 21600"/>
                <a:gd name="T11" fmla="*/ 18 h 21600"/>
                <a:gd name="T12" fmla="*/ 329 w 21600"/>
                <a:gd name="T13" fmla="*/ 495 h 21600"/>
                <a:gd name="T14" fmla="*/ 235 w 21600"/>
                <a:gd name="T15" fmla="*/ 541 h 21600"/>
                <a:gd name="T16" fmla="*/ 38 w 21600"/>
                <a:gd name="T17" fmla="*/ 239 h 21600"/>
                <a:gd name="T18" fmla="*/ 56 w 21600"/>
                <a:gd name="T19" fmla="*/ 211 h 21600"/>
                <a:gd name="T20" fmla="*/ 169 w 21600"/>
                <a:gd name="T21" fmla="*/ 110 h 21600"/>
                <a:gd name="T22" fmla="*/ 160 w 21600"/>
                <a:gd name="T23" fmla="*/ 128 h 21600"/>
                <a:gd name="T24" fmla="*/ 66 w 21600"/>
                <a:gd name="T25" fmla="*/ 147 h 21600"/>
                <a:gd name="T26" fmla="*/ 47 w 21600"/>
                <a:gd name="T27" fmla="*/ 165 h 21600"/>
                <a:gd name="T28" fmla="*/ 28 w 21600"/>
                <a:gd name="T29" fmla="*/ 193 h 21600"/>
                <a:gd name="T30" fmla="*/ 28 w 21600"/>
                <a:gd name="T31" fmla="*/ 202 h 21600"/>
                <a:gd name="T32" fmla="*/ 56 w 21600"/>
                <a:gd name="T33" fmla="*/ 202 h 21600"/>
                <a:gd name="T34" fmla="*/ 66 w 21600"/>
                <a:gd name="T35" fmla="*/ 202 h 21600"/>
                <a:gd name="T36" fmla="*/ 75 w 21600"/>
                <a:gd name="T37" fmla="*/ 239 h 21600"/>
                <a:gd name="T38" fmla="*/ 75 w 21600"/>
                <a:gd name="T39" fmla="*/ 275 h 21600"/>
                <a:gd name="T40" fmla="*/ 103 w 21600"/>
                <a:gd name="T41" fmla="*/ 303 h 21600"/>
                <a:gd name="T42" fmla="*/ 113 w 21600"/>
                <a:gd name="T43" fmla="*/ 367 h 21600"/>
                <a:gd name="T44" fmla="*/ 103 w 21600"/>
                <a:gd name="T45" fmla="*/ 569 h 21600"/>
                <a:gd name="T46" fmla="*/ 160 w 21600"/>
                <a:gd name="T47" fmla="*/ 569 h 21600"/>
                <a:gd name="T48" fmla="*/ 207 w 21600"/>
                <a:gd name="T49" fmla="*/ 541 h 21600"/>
                <a:gd name="T50" fmla="*/ 263 w 21600"/>
                <a:gd name="T51" fmla="*/ 541 h 21600"/>
                <a:gd name="T52" fmla="*/ 329 w 21600"/>
                <a:gd name="T53" fmla="*/ 523 h 21600"/>
                <a:gd name="T54" fmla="*/ 319 w 21600"/>
                <a:gd name="T55" fmla="*/ 495 h 21600"/>
                <a:gd name="T56" fmla="*/ 329 w 21600"/>
                <a:gd name="T57" fmla="*/ 477 h 21600"/>
                <a:gd name="T58" fmla="*/ 348 w 21600"/>
                <a:gd name="T59" fmla="*/ 468 h 21600"/>
                <a:gd name="T60" fmla="*/ 291 w 21600"/>
                <a:gd name="T61" fmla="*/ 422 h 21600"/>
                <a:gd name="T62" fmla="*/ 263 w 21600"/>
                <a:gd name="T63" fmla="*/ 385 h 21600"/>
                <a:gd name="T64" fmla="*/ 272 w 21600"/>
                <a:gd name="T65" fmla="*/ 358 h 21600"/>
                <a:gd name="T66" fmla="*/ 216 w 21600"/>
                <a:gd name="T67" fmla="*/ 294 h 21600"/>
                <a:gd name="T68" fmla="*/ 150 w 21600"/>
                <a:gd name="T69" fmla="*/ 266 h 21600"/>
                <a:gd name="T70" fmla="*/ 160 w 21600"/>
                <a:gd name="T71" fmla="*/ 248 h 21600"/>
                <a:gd name="T72" fmla="*/ 207 w 21600"/>
                <a:gd name="T73" fmla="*/ 202 h 21600"/>
                <a:gd name="T74" fmla="*/ 150 w 21600"/>
                <a:gd name="T75" fmla="*/ 183 h 21600"/>
                <a:gd name="T76" fmla="*/ 141 w 21600"/>
                <a:gd name="T77" fmla="*/ 165 h 21600"/>
                <a:gd name="T78" fmla="*/ 141 w 21600"/>
                <a:gd name="T79" fmla="*/ 138 h 21600"/>
                <a:gd name="T80" fmla="*/ 103 w 21600"/>
                <a:gd name="T81" fmla="*/ 138 h 21600"/>
                <a:gd name="T82" fmla="*/ 94 w 21600"/>
                <a:gd name="T83" fmla="*/ 174 h 21600"/>
                <a:gd name="T84" fmla="*/ 85 w 21600"/>
                <a:gd name="T85" fmla="*/ 193 h 21600"/>
                <a:gd name="T86" fmla="*/ 85 w 21600"/>
                <a:gd name="T87" fmla="*/ 202 h 21600"/>
                <a:gd name="T88" fmla="*/ 75 w 21600"/>
                <a:gd name="T89" fmla="*/ 229 h 21600"/>
                <a:gd name="T90" fmla="*/ 85 w 21600"/>
                <a:gd name="T91" fmla="*/ 239 h 21600"/>
                <a:gd name="T92" fmla="*/ 85 w 21600"/>
                <a:gd name="T93" fmla="*/ 275 h 21600"/>
                <a:gd name="T94" fmla="*/ 94 w 21600"/>
                <a:gd name="T95" fmla="*/ 284 h 21600"/>
                <a:gd name="T96" fmla="*/ 113 w 21600"/>
                <a:gd name="T97" fmla="*/ 257 h 21600"/>
                <a:gd name="T98" fmla="*/ 103 w 21600"/>
                <a:gd name="T99" fmla="*/ 321 h 21600"/>
                <a:gd name="T100" fmla="*/ 141 w 21600"/>
                <a:gd name="T101" fmla="*/ 330 h 21600"/>
                <a:gd name="T102" fmla="*/ 179 w 21600"/>
                <a:gd name="T103" fmla="*/ 358 h 21600"/>
                <a:gd name="T104" fmla="*/ 179 w 21600"/>
                <a:gd name="T105" fmla="*/ 404 h 21600"/>
                <a:gd name="T106" fmla="*/ 113 w 21600"/>
                <a:gd name="T107" fmla="*/ 431 h 21600"/>
                <a:gd name="T108" fmla="*/ 122 w 21600"/>
                <a:gd name="T109" fmla="*/ 468 h 21600"/>
                <a:gd name="T110" fmla="*/ 103 w 21600"/>
                <a:gd name="T111" fmla="*/ 495 h 21600"/>
                <a:gd name="T112" fmla="*/ 150 w 21600"/>
                <a:gd name="T113" fmla="*/ 505 h 21600"/>
                <a:gd name="T114" fmla="*/ 169 w 21600"/>
                <a:gd name="T115" fmla="*/ 514 h 21600"/>
                <a:gd name="T116" fmla="*/ 103 w 21600"/>
                <a:gd name="T117" fmla="*/ 550 h 21600"/>
                <a:gd name="T118" fmla="*/ 94 w 21600"/>
                <a:gd name="T119" fmla="*/ 578 h 216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600" h="21600">
                  <a:moveTo>
                    <a:pt x="3979" y="14057"/>
                  </a:moveTo>
                  <a:cubicBezTo>
                    <a:pt x="3411" y="13714"/>
                    <a:pt x="3411" y="13714"/>
                    <a:pt x="3411" y="13714"/>
                  </a:cubicBezTo>
                  <a:cubicBezTo>
                    <a:pt x="2842" y="13714"/>
                    <a:pt x="2842" y="13714"/>
                    <a:pt x="2842" y="13714"/>
                  </a:cubicBezTo>
                  <a:cubicBezTo>
                    <a:pt x="2274" y="13029"/>
                    <a:pt x="2274" y="13029"/>
                    <a:pt x="2274" y="13029"/>
                  </a:cubicBezTo>
                  <a:cubicBezTo>
                    <a:pt x="1705" y="13029"/>
                    <a:pt x="1705" y="13029"/>
                    <a:pt x="1705" y="13029"/>
                  </a:cubicBezTo>
                  <a:cubicBezTo>
                    <a:pt x="1137" y="13029"/>
                    <a:pt x="1137" y="13029"/>
                    <a:pt x="1137" y="13029"/>
                  </a:cubicBezTo>
                  <a:cubicBezTo>
                    <a:pt x="1137" y="13371"/>
                    <a:pt x="1137" y="13371"/>
                    <a:pt x="1137" y="13371"/>
                  </a:cubicBezTo>
                  <a:cubicBezTo>
                    <a:pt x="568" y="13371"/>
                    <a:pt x="568" y="13371"/>
                    <a:pt x="568" y="13371"/>
                  </a:cubicBezTo>
                  <a:cubicBezTo>
                    <a:pt x="0" y="13029"/>
                    <a:pt x="0" y="13029"/>
                    <a:pt x="0" y="13029"/>
                  </a:cubicBezTo>
                  <a:cubicBezTo>
                    <a:pt x="568" y="12343"/>
                    <a:pt x="568" y="12343"/>
                    <a:pt x="568" y="12343"/>
                  </a:cubicBezTo>
                  <a:cubicBezTo>
                    <a:pt x="568" y="12343"/>
                    <a:pt x="568" y="12343"/>
                    <a:pt x="568" y="12343"/>
                  </a:cubicBezTo>
                  <a:cubicBezTo>
                    <a:pt x="1137" y="12000"/>
                    <a:pt x="1137" y="12000"/>
                    <a:pt x="1137" y="12000"/>
                  </a:cubicBezTo>
                  <a:cubicBezTo>
                    <a:pt x="1137" y="12000"/>
                    <a:pt x="1137" y="12000"/>
                    <a:pt x="1137" y="12000"/>
                  </a:cubicBezTo>
                  <a:cubicBezTo>
                    <a:pt x="1705" y="11657"/>
                    <a:pt x="1705" y="11657"/>
                    <a:pt x="1705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274" y="11657"/>
                    <a:pt x="2274" y="11657"/>
                    <a:pt x="2274" y="11657"/>
                  </a:cubicBezTo>
                  <a:cubicBezTo>
                    <a:pt x="2842" y="11314"/>
                    <a:pt x="2842" y="11314"/>
                    <a:pt x="2842" y="11314"/>
                  </a:cubicBezTo>
                  <a:cubicBezTo>
                    <a:pt x="3411" y="11657"/>
                    <a:pt x="3411" y="11657"/>
                    <a:pt x="3411" y="11657"/>
                  </a:cubicBezTo>
                  <a:cubicBezTo>
                    <a:pt x="3979" y="11657"/>
                    <a:pt x="3979" y="11657"/>
                    <a:pt x="3979" y="11657"/>
                  </a:cubicBezTo>
                  <a:cubicBezTo>
                    <a:pt x="3979" y="12000"/>
                    <a:pt x="3979" y="12000"/>
                    <a:pt x="3979" y="12000"/>
                  </a:cubicBezTo>
                  <a:cubicBezTo>
                    <a:pt x="5116" y="12343"/>
                    <a:pt x="5116" y="12343"/>
                    <a:pt x="5116" y="12343"/>
                  </a:cubicBezTo>
                  <a:cubicBezTo>
                    <a:pt x="4547" y="12686"/>
                    <a:pt x="4547" y="12686"/>
                    <a:pt x="4547" y="12686"/>
                  </a:cubicBezTo>
                  <a:cubicBezTo>
                    <a:pt x="5116" y="12686"/>
                    <a:pt x="5116" y="12686"/>
                    <a:pt x="5116" y="12686"/>
                  </a:cubicBezTo>
                  <a:cubicBezTo>
                    <a:pt x="5116" y="13371"/>
                    <a:pt x="5116" y="13371"/>
                    <a:pt x="5116" y="13371"/>
                  </a:cubicBezTo>
                  <a:cubicBezTo>
                    <a:pt x="5116" y="12686"/>
                    <a:pt x="5116" y="12686"/>
                    <a:pt x="5116" y="12686"/>
                  </a:cubicBezTo>
                  <a:cubicBezTo>
                    <a:pt x="4547" y="12686"/>
                    <a:pt x="4547" y="12686"/>
                    <a:pt x="4547" y="12686"/>
                  </a:cubicBezTo>
                  <a:cubicBezTo>
                    <a:pt x="5116" y="13029"/>
                    <a:pt x="5116" y="13029"/>
                    <a:pt x="5116" y="13029"/>
                  </a:cubicBezTo>
                  <a:cubicBezTo>
                    <a:pt x="4547" y="13029"/>
                    <a:pt x="4547" y="13029"/>
                    <a:pt x="4547" y="13029"/>
                  </a:cubicBezTo>
                  <a:cubicBezTo>
                    <a:pt x="5116" y="13029"/>
                    <a:pt x="5116" y="13029"/>
                    <a:pt x="5116" y="13029"/>
                  </a:cubicBezTo>
                  <a:cubicBezTo>
                    <a:pt x="5116" y="13371"/>
                    <a:pt x="5116" y="13371"/>
                    <a:pt x="5116" y="13371"/>
                  </a:cubicBezTo>
                  <a:cubicBezTo>
                    <a:pt x="4547" y="13371"/>
                    <a:pt x="4547" y="13371"/>
                    <a:pt x="4547" y="13371"/>
                  </a:cubicBezTo>
                  <a:cubicBezTo>
                    <a:pt x="4547" y="13714"/>
                    <a:pt x="4547" y="13714"/>
                    <a:pt x="4547" y="13714"/>
                  </a:cubicBezTo>
                  <a:cubicBezTo>
                    <a:pt x="3979" y="13714"/>
                    <a:pt x="3979" y="13714"/>
                    <a:pt x="3979" y="13714"/>
                  </a:cubicBezTo>
                  <a:cubicBezTo>
                    <a:pt x="3979" y="13714"/>
                    <a:pt x="3979" y="13714"/>
                    <a:pt x="3979" y="13714"/>
                  </a:cubicBezTo>
                  <a:cubicBezTo>
                    <a:pt x="3979" y="14057"/>
                    <a:pt x="3979" y="14057"/>
                    <a:pt x="3979" y="14057"/>
                  </a:cubicBezTo>
                  <a:cubicBezTo>
                    <a:pt x="3979" y="14057"/>
                    <a:pt x="3979" y="14057"/>
                    <a:pt x="3979" y="14057"/>
                  </a:cubicBezTo>
                  <a:close/>
                  <a:moveTo>
                    <a:pt x="14211" y="1714"/>
                  </a:moveTo>
                  <a:cubicBezTo>
                    <a:pt x="14211" y="1714"/>
                    <a:pt x="14211" y="1714"/>
                    <a:pt x="14211" y="1714"/>
                  </a:cubicBezTo>
                  <a:cubicBezTo>
                    <a:pt x="14779" y="1714"/>
                    <a:pt x="14779" y="1714"/>
                    <a:pt x="14779" y="1714"/>
                  </a:cubicBezTo>
                  <a:cubicBezTo>
                    <a:pt x="14211" y="1714"/>
                    <a:pt x="14211" y="1714"/>
                    <a:pt x="14211" y="1714"/>
                  </a:cubicBezTo>
                  <a:close/>
                  <a:moveTo>
                    <a:pt x="15347" y="343"/>
                  </a:moveTo>
                  <a:cubicBezTo>
                    <a:pt x="15347" y="0"/>
                    <a:pt x="15347" y="0"/>
                    <a:pt x="15347" y="0"/>
                  </a:cubicBezTo>
                  <a:cubicBezTo>
                    <a:pt x="15347" y="0"/>
                    <a:pt x="15347" y="0"/>
                    <a:pt x="15347" y="0"/>
                  </a:cubicBezTo>
                  <a:cubicBezTo>
                    <a:pt x="15347" y="343"/>
                    <a:pt x="15347" y="343"/>
                    <a:pt x="15347" y="343"/>
                  </a:cubicBezTo>
                  <a:close/>
                  <a:moveTo>
                    <a:pt x="14211" y="686"/>
                  </a:moveTo>
                  <a:cubicBezTo>
                    <a:pt x="14211" y="343"/>
                    <a:pt x="14211" y="343"/>
                    <a:pt x="14211" y="343"/>
                  </a:cubicBezTo>
                  <a:cubicBezTo>
                    <a:pt x="13642" y="686"/>
                    <a:pt x="13642" y="686"/>
                    <a:pt x="13642" y="686"/>
                  </a:cubicBezTo>
                  <a:cubicBezTo>
                    <a:pt x="13642" y="686"/>
                    <a:pt x="13642" y="686"/>
                    <a:pt x="13642" y="686"/>
                  </a:cubicBezTo>
                  <a:cubicBezTo>
                    <a:pt x="13642" y="686"/>
                    <a:pt x="14211" y="686"/>
                    <a:pt x="14211" y="686"/>
                  </a:cubicBezTo>
                  <a:close/>
                  <a:moveTo>
                    <a:pt x="14779" y="686"/>
                  </a:moveTo>
                  <a:cubicBezTo>
                    <a:pt x="14211" y="343"/>
                    <a:pt x="14211" y="343"/>
                    <a:pt x="14211" y="343"/>
                  </a:cubicBezTo>
                  <a:cubicBezTo>
                    <a:pt x="14779" y="343"/>
                    <a:pt x="14779" y="343"/>
                    <a:pt x="14779" y="343"/>
                  </a:cubicBezTo>
                  <a:cubicBezTo>
                    <a:pt x="14779" y="0"/>
                    <a:pt x="14779" y="0"/>
                    <a:pt x="14779" y="0"/>
                  </a:cubicBezTo>
                  <a:cubicBezTo>
                    <a:pt x="14779" y="343"/>
                    <a:pt x="14779" y="343"/>
                    <a:pt x="14779" y="343"/>
                  </a:cubicBezTo>
                  <a:cubicBezTo>
                    <a:pt x="14779" y="686"/>
                    <a:pt x="14779" y="686"/>
                    <a:pt x="14779" y="686"/>
                  </a:cubicBezTo>
                  <a:cubicBezTo>
                    <a:pt x="14779" y="686"/>
                    <a:pt x="14779" y="686"/>
                    <a:pt x="14779" y="686"/>
                  </a:cubicBezTo>
                  <a:close/>
                  <a:moveTo>
                    <a:pt x="14211" y="1371"/>
                  </a:moveTo>
                  <a:cubicBezTo>
                    <a:pt x="14211" y="1371"/>
                    <a:pt x="14211" y="1371"/>
                    <a:pt x="14211" y="1371"/>
                  </a:cubicBezTo>
                  <a:cubicBezTo>
                    <a:pt x="13642" y="1371"/>
                    <a:pt x="13642" y="1371"/>
                    <a:pt x="13642" y="1371"/>
                  </a:cubicBezTo>
                  <a:cubicBezTo>
                    <a:pt x="13642" y="1029"/>
                    <a:pt x="13642" y="1029"/>
                    <a:pt x="13642" y="1029"/>
                  </a:cubicBezTo>
                  <a:cubicBezTo>
                    <a:pt x="13642" y="1029"/>
                    <a:pt x="13642" y="1029"/>
                    <a:pt x="13642" y="1029"/>
                  </a:cubicBezTo>
                  <a:cubicBezTo>
                    <a:pt x="14211" y="1029"/>
                    <a:pt x="14211" y="1029"/>
                    <a:pt x="14211" y="1029"/>
                  </a:cubicBezTo>
                  <a:cubicBezTo>
                    <a:pt x="14211" y="1029"/>
                    <a:pt x="14211" y="1029"/>
                    <a:pt x="14211" y="1029"/>
                  </a:cubicBezTo>
                  <a:cubicBezTo>
                    <a:pt x="14211" y="686"/>
                    <a:pt x="14211" y="686"/>
                    <a:pt x="14211" y="686"/>
                  </a:cubicBezTo>
                  <a:cubicBezTo>
                    <a:pt x="14211" y="686"/>
                    <a:pt x="14211" y="686"/>
                    <a:pt x="14211" y="686"/>
                  </a:cubicBezTo>
                  <a:cubicBezTo>
                    <a:pt x="14779" y="686"/>
                    <a:pt x="14779" y="686"/>
                    <a:pt x="14779" y="686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029"/>
                    <a:pt x="14779" y="1029"/>
                    <a:pt x="14779" y="1029"/>
                  </a:cubicBezTo>
                  <a:cubicBezTo>
                    <a:pt x="14779" y="1371"/>
                    <a:pt x="14779" y="1371"/>
                    <a:pt x="14779" y="1371"/>
                  </a:cubicBezTo>
                  <a:cubicBezTo>
                    <a:pt x="14779" y="1371"/>
                    <a:pt x="14779" y="1371"/>
                    <a:pt x="14779" y="1371"/>
                  </a:cubicBezTo>
                  <a:cubicBezTo>
                    <a:pt x="14211" y="1371"/>
                    <a:pt x="14211" y="1371"/>
                    <a:pt x="14211" y="1371"/>
                  </a:cubicBezTo>
                  <a:close/>
                  <a:moveTo>
                    <a:pt x="19326" y="18857"/>
                  </a:move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514"/>
                    <a:pt x="19895" y="18514"/>
                    <a:pt x="19895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857"/>
                    <a:pt x="19326" y="18857"/>
                    <a:pt x="19326" y="18857"/>
                  </a:cubicBezTo>
                  <a:close/>
                  <a:moveTo>
                    <a:pt x="14211" y="20229"/>
                  </a:moveTo>
                  <a:cubicBezTo>
                    <a:pt x="14779" y="20229"/>
                    <a:pt x="14779" y="20229"/>
                    <a:pt x="14779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229"/>
                    <a:pt x="15347" y="20229"/>
                    <a:pt x="15347" y="20229"/>
                  </a:cubicBezTo>
                  <a:cubicBezTo>
                    <a:pt x="15347" y="20571"/>
                    <a:pt x="15347" y="20571"/>
                    <a:pt x="15347" y="20571"/>
                  </a:cubicBezTo>
                  <a:cubicBezTo>
                    <a:pt x="14779" y="20571"/>
                    <a:pt x="14779" y="20571"/>
                    <a:pt x="14779" y="20571"/>
                  </a:cubicBezTo>
                  <a:cubicBezTo>
                    <a:pt x="14779" y="20229"/>
                    <a:pt x="14779" y="20229"/>
                    <a:pt x="14779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lose/>
                  <a:moveTo>
                    <a:pt x="6253" y="10286"/>
                  </a:moveTo>
                  <a:cubicBezTo>
                    <a:pt x="6253" y="10286"/>
                    <a:pt x="6253" y="10286"/>
                    <a:pt x="6253" y="10286"/>
                  </a:cubicBezTo>
                  <a:cubicBezTo>
                    <a:pt x="6253" y="10629"/>
                    <a:pt x="6253" y="10629"/>
                    <a:pt x="6253" y="10629"/>
                  </a:cubicBezTo>
                  <a:cubicBezTo>
                    <a:pt x="6253" y="10286"/>
                    <a:pt x="6253" y="10286"/>
                    <a:pt x="6253" y="10286"/>
                  </a:cubicBezTo>
                  <a:cubicBezTo>
                    <a:pt x="6253" y="10286"/>
                    <a:pt x="6253" y="10286"/>
                    <a:pt x="6253" y="10286"/>
                  </a:cubicBezTo>
                  <a:close/>
                  <a:moveTo>
                    <a:pt x="3979" y="9943"/>
                  </a:moveTo>
                  <a:cubicBezTo>
                    <a:pt x="3979" y="9943"/>
                    <a:pt x="3979" y="9943"/>
                    <a:pt x="3979" y="9943"/>
                  </a:cubicBezTo>
                  <a:cubicBezTo>
                    <a:pt x="3979" y="9943"/>
                    <a:pt x="3979" y="9943"/>
                    <a:pt x="3979" y="9943"/>
                  </a:cubicBezTo>
                  <a:cubicBezTo>
                    <a:pt x="3979" y="9943"/>
                    <a:pt x="3979" y="9943"/>
                    <a:pt x="3979" y="9943"/>
                  </a:cubicBezTo>
                  <a:close/>
                  <a:moveTo>
                    <a:pt x="2274" y="9257"/>
                  </a:moveTo>
                  <a:cubicBezTo>
                    <a:pt x="2274" y="8914"/>
                    <a:pt x="2274" y="8914"/>
                    <a:pt x="2274" y="8914"/>
                  </a:cubicBezTo>
                  <a:cubicBezTo>
                    <a:pt x="2842" y="8914"/>
                    <a:pt x="2842" y="8914"/>
                    <a:pt x="2842" y="8914"/>
                  </a:cubicBezTo>
                  <a:cubicBezTo>
                    <a:pt x="2274" y="9257"/>
                    <a:pt x="2274" y="9257"/>
                    <a:pt x="2274" y="9257"/>
                  </a:cubicBezTo>
                  <a:close/>
                  <a:moveTo>
                    <a:pt x="2842" y="8914"/>
                  </a:moveTo>
                  <a:cubicBezTo>
                    <a:pt x="3411" y="8571"/>
                    <a:pt x="3411" y="8571"/>
                    <a:pt x="3411" y="8571"/>
                  </a:cubicBezTo>
                  <a:cubicBezTo>
                    <a:pt x="3411" y="8914"/>
                    <a:pt x="3411" y="8914"/>
                    <a:pt x="3411" y="8914"/>
                  </a:cubicBezTo>
                  <a:cubicBezTo>
                    <a:pt x="2842" y="8914"/>
                    <a:pt x="2842" y="8914"/>
                    <a:pt x="2842" y="8914"/>
                  </a:cubicBezTo>
                  <a:close/>
                  <a:moveTo>
                    <a:pt x="3979" y="8229"/>
                  </a:move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8229"/>
                    <a:pt x="3979" y="8229"/>
                    <a:pt x="3979" y="8229"/>
                  </a:cubicBezTo>
                  <a:close/>
                  <a:moveTo>
                    <a:pt x="3411" y="7886"/>
                  </a:moveTo>
                  <a:cubicBezTo>
                    <a:pt x="3411" y="8229"/>
                    <a:pt x="3411" y="8229"/>
                    <a:pt x="3411" y="8229"/>
                  </a:cubicBezTo>
                  <a:cubicBezTo>
                    <a:pt x="3979" y="8229"/>
                    <a:pt x="3979" y="8229"/>
                    <a:pt x="3979" y="8229"/>
                  </a:cubicBezTo>
                  <a:cubicBezTo>
                    <a:pt x="3979" y="7886"/>
                    <a:pt x="3979" y="7886"/>
                    <a:pt x="3979" y="7886"/>
                  </a:cubicBezTo>
                  <a:cubicBezTo>
                    <a:pt x="3411" y="7886"/>
                    <a:pt x="3411" y="7886"/>
                    <a:pt x="3411" y="7886"/>
                  </a:cubicBezTo>
                  <a:close/>
                  <a:moveTo>
                    <a:pt x="10232" y="4114"/>
                  </a:moveTo>
                  <a:cubicBezTo>
                    <a:pt x="10232" y="4114"/>
                    <a:pt x="10232" y="4114"/>
                    <a:pt x="10232" y="4114"/>
                  </a:cubicBezTo>
                  <a:cubicBezTo>
                    <a:pt x="10232" y="3771"/>
                    <a:pt x="10232" y="3771"/>
                    <a:pt x="10232" y="3771"/>
                  </a:cubicBezTo>
                  <a:cubicBezTo>
                    <a:pt x="10232" y="4114"/>
                    <a:pt x="10232" y="4114"/>
                    <a:pt x="10232" y="4114"/>
                  </a:cubicBezTo>
                  <a:close/>
                  <a:moveTo>
                    <a:pt x="9663" y="4114"/>
                  </a:moveTo>
                  <a:cubicBezTo>
                    <a:pt x="9663" y="4114"/>
                    <a:pt x="9663" y="4114"/>
                    <a:pt x="9663" y="4114"/>
                  </a:cubicBezTo>
                  <a:cubicBezTo>
                    <a:pt x="10232" y="4114"/>
                    <a:pt x="10232" y="4114"/>
                    <a:pt x="10232" y="4114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10800" y="4114"/>
                    <a:pt x="10800" y="4114"/>
                    <a:pt x="10800" y="4114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10232" y="4457"/>
                    <a:pt x="10232" y="4457"/>
                    <a:pt x="10232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114"/>
                    <a:pt x="9663" y="4114"/>
                    <a:pt x="9663" y="4114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114"/>
                    <a:pt x="9663" y="4114"/>
                    <a:pt x="9663" y="4114"/>
                  </a:cubicBezTo>
                  <a:close/>
                  <a:moveTo>
                    <a:pt x="9663" y="4457"/>
                  </a:moveTo>
                  <a:cubicBezTo>
                    <a:pt x="9663" y="4800"/>
                    <a:pt x="9663" y="4800"/>
                    <a:pt x="9663" y="4800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ubicBezTo>
                    <a:pt x="9663" y="4457"/>
                    <a:pt x="9663" y="4457"/>
                    <a:pt x="9663" y="4457"/>
                  </a:cubicBezTo>
                  <a:close/>
                  <a:moveTo>
                    <a:pt x="2274" y="6171"/>
                  </a:moveTo>
                  <a:cubicBezTo>
                    <a:pt x="2274" y="6171"/>
                    <a:pt x="2274" y="6171"/>
                    <a:pt x="2274" y="6171"/>
                  </a:cubicBezTo>
                  <a:cubicBezTo>
                    <a:pt x="2274" y="5829"/>
                    <a:pt x="2274" y="5829"/>
                    <a:pt x="2274" y="5829"/>
                  </a:cubicBezTo>
                  <a:cubicBezTo>
                    <a:pt x="2274" y="5829"/>
                    <a:pt x="2274" y="5829"/>
                    <a:pt x="2274" y="5829"/>
                  </a:cubicBezTo>
                  <a:cubicBezTo>
                    <a:pt x="2842" y="5829"/>
                    <a:pt x="2842" y="5829"/>
                    <a:pt x="2842" y="5829"/>
                  </a:cubicBezTo>
                  <a:cubicBezTo>
                    <a:pt x="2842" y="5486"/>
                    <a:pt x="2842" y="5486"/>
                    <a:pt x="2842" y="5486"/>
                  </a:cubicBezTo>
                  <a:cubicBezTo>
                    <a:pt x="3979" y="5143"/>
                    <a:pt x="3979" y="5143"/>
                    <a:pt x="3979" y="5143"/>
                  </a:cubicBezTo>
                  <a:cubicBezTo>
                    <a:pt x="3979" y="5486"/>
                    <a:pt x="3979" y="5486"/>
                    <a:pt x="3979" y="5486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3411" y="5829"/>
                    <a:pt x="3411" y="5829"/>
                    <a:pt x="3411" y="5829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3411" y="6171"/>
                    <a:pt x="3411" y="6171"/>
                    <a:pt x="3411" y="6171"/>
                  </a:cubicBezTo>
                  <a:cubicBezTo>
                    <a:pt x="2842" y="6171"/>
                    <a:pt x="2842" y="6171"/>
                    <a:pt x="2842" y="6171"/>
                  </a:cubicBezTo>
                  <a:cubicBezTo>
                    <a:pt x="2274" y="6171"/>
                    <a:pt x="2274" y="6171"/>
                    <a:pt x="2274" y="6171"/>
                  </a:cubicBezTo>
                  <a:cubicBezTo>
                    <a:pt x="2274" y="6171"/>
                    <a:pt x="2274" y="6171"/>
                    <a:pt x="2274" y="6171"/>
                  </a:cubicBezTo>
                  <a:close/>
                  <a:moveTo>
                    <a:pt x="2274" y="6514"/>
                  </a:moveTo>
                  <a:cubicBezTo>
                    <a:pt x="2274" y="6514"/>
                    <a:pt x="2274" y="6514"/>
                    <a:pt x="2274" y="6514"/>
                  </a:cubicBezTo>
                  <a:cubicBezTo>
                    <a:pt x="2842" y="6514"/>
                    <a:pt x="2842" y="6514"/>
                    <a:pt x="2842" y="6514"/>
                  </a:cubicBezTo>
                  <a:cubicBezTo>
                    <a:pt x="2842" y="6171"/>
                    <a:pt x="2842" y="6171"/>
                    <a:pt x="2842" y="6171"/>
                  </a:cubicBezTo>
                  <a:cubicBezTo>
                    <a:pt x="2274" y="6514"/>
                    <a:pt x="2274" y="6514"/>
                    <a:pt x="2274" y="6514"/>
                  </a:cubicBezTo>
                  <a:cubicBezTo>
                    <a:pt x="2274" y="6514"/>
                    <a:pt x="2274" y="6514"/>
                    <a:pt x="2274" y="6514"/>
                  </a:cubicBezTo>
                  <a:cubicBezTo>
                    <a:pt x="2274" y="6514"/>
                    <a:pt x="2274" y="6514"/>
                    <a:pt x="2274" y="6514"/>
                  </a:cubicBezTo>
                  <a:close/>
                  <a:moveTo>
                    <a:pt x="2274" y="6857"/>
                  </a:moveTo>
                  <a:cubicBezTo>
                    <a:pt x="1705" y="7200"/>
                    <a:pt x="1705" y="7200"/>
                    <a:pt x="1705" y="7200"/>
                  </a:cubicBezTo>
                  <a:cubicBezTo>
                    <a:pt x="1137" y="6857"/>
                    <a:pt x="1137" y="6857"/>
                    <a:pt x="1137" y="6857"/>
                  </a:cubicBezTo>
                  <a:cubicBezTo>
                    <a:pt x="1705" y="6857"/>
                    <a:pt x="1705" y="6857"/>
                    <a:pt x="1705" y="6857"/>
                  </a:cubicBezTo>
                  <a:cubicBezTo>
                    <a:pt x="2274" y="6857"/>
                    <a:pt x="2274" y="6857"/>
                    <a:pt x="2274" y="6857"/>
                  </a:cubicBezTo>
                  <a:cubicBezTo>
                    <a:pt x="2274" y="6857"/>
                    <a:pt x="2274" y="6857"/>
                    <a:pt x="2274" y="6857"/>
                  </a:cubicBezTo>
                  <a:close/>
                  <a:moveTo>
                    <a:pt x="1705" y="7200"/>
                  </a:move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2274" y="7200"/>
                    <a:pt x="2274" y="7200"/>
                    <a:pt x="2274" y="7200"/>
                  </a:cubicBezTo>
                  <a:cubicBezTo>
                    <a:pt x="1705" y="7200"/>
                    <a:pt x="1705" y="7200"/>
                    <a:pt x="1705" y="7200"/>
                  </a:cubicBezTo>
                  <a:close/>
                  <a:moveTo>
                    <a:pt x="1137" y="7886"/>
                  </a:moveTo>
                  <a:cubicBezTo>
                    <a:pt x="1705" y="8229"/>
                    <a:pt x="1705" y="8229"/>
                    <a:pt x="1705" y="8229"/>
                  </a:cubicBezTo>
                  <a:cubicBezTo>
                    <a:pt x="1137" y="8229"/>
                    <a:pt x="1137" y="8229"/>
                    <a:pt x="1137" y="8229"/>
                  </a:cubicBezTo>
                  <a:cubicBezTo>
                    <a:pt x="1137" y="8229"/>
                    <a:pt x="1137" y="8229"/>
                    <a:pt x="1137" y="8229"/>
                  </a:cubicBezTo>
                  <a:cubicBezTo>
                    <a:pt x="1137" y="7886"/>
                    <a:pt x="1137" y="7886"/>
                    <a:pt x="1137" y="7886"/>
                  </a:cubicBezTo>
                  <a:close/>
                  <a:moveTo>
                    <a:pt x="1705" y="7886"/>
                  </a:move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200"/>
                    <a:pt x="1705" y="7200"/>
                    <a:pt x="1705" y="7200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543"/>
                    <a:pt x="1705" y="7543"/>
                    <a:pt x="1705" y="7543"/>
                  </a:cubicBezTo>
                  <a:cubicBezTo>
                    <a:pt x="1705" y="7886"/>
                    <a:pt x="1705" y="7886"/>
                    <a:pt x="1705" y="7886"/>
                  </a:cubicBezTo>
                  <a:cubicBezTo>
                    <a:pt x="1705" y="7886"/>
                    <a:pt x="1705" y="7886"/>
                    <a:pt x="1705" y="7886"/>
                  </a:cubicBezTo>
                  <a:close/>
                  <a:moveTo>
                    <a:pt x="4547" y="7886"/>
                  </a:moveTo>
                  <a:cubicBezTo>
                    <a:pt x="4547" y="7886"/>
                    <a:pt x="4547" y="7886"/>
                    <a:pt x="4547" y="7886"/>
                  </a:cubicBezTo>
                  <a:cubicBezTo>
                    <a:pt x="3979" y="7886"/>
                    <a:pt x="3979" y="7886"/>
                    <a:pt x="3979" y="7886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3411" y="7543"/>
                    <a:pt x="3411" y="7543"/>
                    <a:pt x="3411" y="7543"/>
                  </a:cubicBezTo>
                  <a:cubicBezTo>
                    <a:pt x="2842" y="7200"/>
                    <a:pt x="2842" y="7200"/>
                    <a:pt x="2842" y="7200"/>
                  </a:cubicBezTo>
                  <a:cubicBezTo>
                    <a:pt x="2842" y="7200"/>
                    <a:pt x="2842" y="7200"/>
                    <a:pt x="2842" y="7200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2842" y="6857"/>
                    <a:pt x="2842" y="6857"/>
                    <a:pt x="2842" y="6857"/>
                  </a:cubicBezTo>
                  <a:cubicBezTo>
                    <a:pt x="3411" y="7200"/>
                    <a:pt x="3411" y="7200"/>
                    <a:pt x="3411" y="7200"/>
                  </a:cubicBezTo>
                  <a:cubicBezTo>
                    <a:pt x="3411" y="6857"/>
                    <a:pt x="3411" y="6857"/>
                    <a:pt x="3411" y="6857"/>
                  </a:cubicBezTo>
                  <a:cubicBezTo>
                    <a:pt x="3979" y="6857"/>
                    <a:pt x="3979" y="6857"/>
                    <a:pt x="3979" y="6857"/>
                  </a:cubicBezTo>
                  <a:cubicBezTo>
                    <a:pt x="3979" y="6857"/>
                    <a:pt x="3979" y="6857"/>
                    <a:pt x="3979" y="6857"/>
                  </a:cubicBezTo>
                  <a:cubicBezTo>
                    <a:pt x="3979" y="7543"/>
                    <a:pt x="3979" y="7543"/>
                    <a:pt x="3979" y="7543"/>
                  </a:cubicBezTo>
                  <a:cubicBezTo>
                    <a:pt x="4547" y="7543"/>
                    <a:pt x="4547" y="7543"/>
                    <a:pt x="4547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4547" y="7886"/>
                    <a:pt x="4547" y="7886"/>
                    <a:pt x="4547" y="7886"/>
                  </a:cubicBezTo>
                  <a:close/>
                  <a:moveTo>
                    <a:pt x="3411" y="9600"/>
                  </a:moveTo>
                  <a:cubicBezTo>
                    <a:pt x="4547" y="9257"/>
                    <a:pt x="4547" y="9257"/>
                    <a:pt x="4547" y="9257"/>
                  </a:cubicBezTo>
                  <a:cubicBezTo>
                    <a:pt x="4547" y="9600"/>
                    <a:pt x="4547" y="9600"/>
                    <a:pt x="4547" y="9600"/>
                  </a:cubicBezTo>
                  <a:cubicBezTo>
                    <a:pt x="5116" y="9257"/>
                    <a:pt x="5116" y="9257"/>
                    <a:pt x="5116" y="9257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3979" y="8914"/>
                    <a:pt x="3979" y="8914"/>
                    <a:pt x="3979" y="8914"/>
                  </a:cubicBezTo>
                  <a:cubicBezTo>
                    <a:pt x="3411" y="8914"/>
                    <a:pt x="3411" y="8914"/>
                    <a:pt x="3411" y="8914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979" y="9257"/>
                    <a:pt x="3979" y="9257"/>
                    <a:pt x="3979" y="9257"/>
                  </a:cubicBezTo>
                  <a:cubicBezTo>
                    <a:pt x="3411" y="9600"/>
                    <a:pt x="3411" y="9600"/>
                    <a:pt x="3411" y="9600"/>
                  </a:cubicBezTo>
                  <a:close/>
                  <a:moveTo>
                    <a:pt x="3979" y="10286"/>
                  </a:moveTo>
                  <a:cubicBezTo>
                    <a:pt x="3979" y="10286"/>
                    <a:pt x="3979" y="10286"/>
                    <a:pt x="3979" y="10286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4547" y="10286"/>
                    <a:pt x="4547" y="10286"/>
                    <a:pt x="4547" y="10286"/>
                  </a:cubicBezTo>
                  <a:cubicBezTo>
                    <a:pt x="3979" y="10286"/>
                    <a:pt x="3979" y="10286"/>
                    <a:pt x="3979" y="10286"/>
                  </a:cubicBezTo>
                  <a:close/>
                  <a:moveTo>
                    <a:pt x="3411" y="10629"/>
                  </a:moveTo>
                  <a:cubicBezTo>
                    <a:pt x="3979" y="10629"/>
                    <a:pt x="3979" y="10629"/>
                    <a:pt x="3979" y="10629"/>
                  </a:cubicBezTo>
                  <a:cubicBezTo>
                    <a:pt x="3979" y="10286"/>
                    <a:pt x="3979" y="10286"/>
                    <a:pt x="3979" y="10286"/>
                  </a:cubicBezTo>
                  <a:cubicBezTo>
                    <a:pt x="3411" y="10286"/>
                    <a:pt x="3411" y="10286"/>
                    <a:pt x="3411" y="10286"/>
                  </a:cubicBezTo>
                  <a:cubicBezTo>
                    <a:pt x="3411" y="10629"/>
                    <a:pt x="3411" y="10629"/>
                    <a:pt x="3411" y="10629"/>
                  </a:cubicBezTo>
                  <a:cubicBezTo>
                    <a:pt x="3411" y="10629"/>
                    <a:pt x="3411" y="10629"/>
                    <a:pt x="3411" y="10629"/>
                  </a:cubicBezTo>
                  <a:cubicBezTo>
                    <a:pt x="3411" y="10629"/>
                    <a:pt x="3411" y="10629"/>
                    <a:pt x="3411" y="10629"/>
                  </a:cubicBezTo>
                  <a:close/>
                  <a:moveTo>
                    <a:pt x="5684" y="10629"/>
                  </a:moveTo>
                  <a:cubicBezTo>
                    <a:pt x="5684" y="11314"/>
                    <a:pt x="5684" y="11314"/>
                    <a:pt x="5684" y="11314"/>
                  </a:cubicBezTo>
                  <a:cubicBezTo>
                    <a:pt x="6253" y="11314"/>
                    <a:pt x="6253" y="11314"/>
                    <a:pt x="6253" y="11314"/>
                  </a:cubicBezTo>
                  <a:cubicBezTo>
                    <a:pt x="6253" y="10971"/>
                    <a:pt x="6253" y="10971"/>
                    <a:pt x="6253" y="10971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684" y="10629"/>
                    <a:pt x="5684" y="10629"/>
                    <a:pt x="5684" y="10629"/>
                  </a:cubicBezTo>
                  <a:close/>
                  <a:moveTo>
                    <a:pt x="7389" y="15429"/>
                  </a:moveTo>
                  <a:cubicBezTo>
                    <a:pt x="7958" y="15429"/>
                    <a:pt x="7958" y="15429"/>
                    <a:pt x="7958" y="15429"/>
                  </a:cubicBezTo>
                  <a:cubicBezTo>
                    <a:pt x="8526" y="15086"/>
                    <a:pt x="8526" y="15086"/>
                    <a:pt x="8526" y="15086"/>
                  </a:cubicBezTo>
                  <a:cubicBezTo>
                    <a:pt x="7958" y="15086"/>
                    <a:pt x="7958" y="15086"/>
                    <a:pt x="7958" y="15086"/>
                  </a:cubicBezTo>
                  <a:cubicBezTo>
                    <a:pt x="7958" y="15086"/>
                    <a:pt x="7958" y="15086"/>
                    <a:pt x="7958" y="15086"/>
                  </a:cubicBezTo>
                  <a:cubicBezTo>
                    <a:pt x="7389" y="15086"/>
                    <a:pt x="7389" y="15086"/>
                    <a:pt x="7389" y="15086"/>
                  </a:cubicBezTo>
                  <a:cubicBezTo>
                    <a:pt x="7389" y="15086"/>
                    <a:pt x="7389" y="15429"/>
                    <a:pt x="7389" y="15429"/>
                  </a:cubicBezTo>
                  <a:close/>
                  <a:moveTo>
                    <a:pt x="6821" y="13714"/>
                  </a:moveTo>
                  <a:cubicBezTo>
                    <a:pt x="6821" y="13371"/>
                    <a:pt x="6821" y="13371"/>
                    <a:pt x="6821" y="13371"/>
                  </a:cubicBezTo>
                  <a:cubicBezTo>
                    <a:pt x="7389" y="13029"/>
                    <a:pt x="7389" y="13029"/>
                    <a:pt x="7389" y="13029"/>
                  </a:cubicBezTo>
                  <a:cubicBezTo>
                    <a:pt x="7389" y="13371"/>
                    <a:pt x="7389" y="13371"/>
                    <a:pt x="7389" y="13371"/>
                  </a:cubicBezTo>
                  <a:cubicBezTo>
                    <a:pt x="7389" y="13371"/>
                    <a:pt x="7389" y="13371"/>
                    <a:pt x="7389" y="13371"/>
                  </a:cubicBezTo>
                  <a:cubicBezTo>
                    <a:pt x="6821" y="13714"/>
                    <a:pt x="6821" y="13714"/>
                    <a:pt x="6821" y="13714"/>
                  </a:cubicBezTo>
                  <a:cubicBezTo>
                    <a:pt x="6821" y="13714"/>
                    <a:pt x="6821" y="13714"/>
                    <a:pt x="6821" y="13714"/>
                  </a:cubicBezTo>
                  <a:close/>
                  <a:moveTo>
                    <a:pt x="5684" y="21600"/>
                  </a:moveTo>
                  <a:cubicBezTo>
                    <a:pt x="6253" y="21600"/>
                    <a:pt x="6253" y="21600"/>
                    <a:pt x="6253" y="21600"/>
                  </a:cubicBezTo>
                  <a:cubicBezTo>
                    <a:pt x="5684" y="21257"/>
                    <a:pt x="5684" y="21257"/>
                    <a:pt x="5684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253" y="21257"/>
                    <a:pt x="6253" y="21257"/>
                    <a:pt x="6253" y="21257"/>
                  </a:cubicBezTo>
                  <a:cubicBezTo>
                    <a:pt x="6821" y="21257"/>
                    <a:pt x="6821" y="21257"/>
                    <a:pt x="6821" y="21257"/>
                  </a:cubicBezTo>
                  <a:cubicBezTo>
                    <a:pt x="6821" y="20914"/>
                    <a:pt x="6821" y="20914"/>
                    <a:pt x="6821" y="20914"/>
                  </a:cubicBezTo>
                  <a:cubicBezTo>
                    <a:pt x="7389" y="20914"/>
                    <a:pt x="7389" y="20914"/>
                    <a:pt x="7389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7958" y="20914"/>
                    <a:pt x="7958" y="20914"/>
                    <a:pt x="7958" y="20914"/>
                  </a:cubicBezTo>
                  <a:cubicBezTo>
                    <a:pt x="8526" y="20914"/>
                    <a:pt x="8526" y="20914"/>
                    <a:pt x="8526" y="20914"/>
                  </a:cubicBezTo>
                  <a:cubicBezTo>
                    <a:pt x="8526" y="20914"/>
                    <a:pt x="8526" y="20914"/>
                    <a:pt x="8526" y="20914"/>
                  </a:cubicBezTo>
                  <a:cubicBezTo>
                    <a:pt x="9095" y="21257"/>
                    <a:pt x="9095" y="21257"/>
                    <a:pt x="9095" y="21257"/>
                  </a:cubicBezTo>
                  <a:cubicBezTo>
                    <a:pt x="9663" y="21257"/>
                    <a:pt x="9663" y="21257"/>
                    <a:pt x="9663" y="21257"/>
                  </a:cubicBezTo>
                  <a:cubicBezTo>
                    <a:pt x="9095" y="20914"/>
                    <a:pt x="9095" y="20914"/>
                    <a:pt x="9095" y="20914"/>
                  </a:cubicBezTo>
                  <a:cubicBezTo>
                    <a:pt x="9663" y="20914"/>
                    <a:pt x="9663" y="20914"/>
                    <a:pt x="9663" y="20914"/>
                  </a:cubicBezTo>
                  <a:cubicBezTo>
                    <a:pt x="9663" y="20914"/>
                    <a:pt x="9663" y="20914"/>
                    <a:pt x="9663" y="20914"/>
                  </a:cubicBezTo>
                  <a:cubicBezTo>
                    <a:pt x="9663" y="20571"/>
                    <a:pt x="9663" y="20571"/>
                    <a:pt x="9663" y="20571"/>
                  </a:cubicBezTo>
                  <a:cubicBezTo>
                    <a:pt x="9663" y="20571"/>
                    <a:pt x="9663" y="20571"/>
                    <a:pt x="9663" y="20571"/>
                  </a:cubicBezTo>
                  <a:cubicBezTo>
                    <a:pt x="10232" y="20229"/>
                    <a:pt x="10232" y="20229"/>
                    <a:pt x="10232" y="20229"/>
                  </a:cubicBezTo>
                  <a:cubicBezTo>
                    <a:pt x="10232" y="20229"/>
                    <a:pt x="10232" y="20229"/>
                    <a:pt x="10232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368" y="20229"/>
                    <a:pt x="11368" y="20229"/>
                    <a:pt x="11368" y="20229"/>
                  </a:cubicBezTo>
                  <a:cubicBezTo>
                    <a:pt x="11937" y="20571"/>
                    <a:pt x="11937" y="20571"/>
                    <a:pt x="11937" y="20571"/>
                  </a:cubicBezTo>
                  <a:cubicBezTo>
                    <a:pt x="12505" y="20229"/>
                    <a:pt x="12505" y="20229"/>
                    <a:pt x="12505" y="20229"/>
                  </a:cubicBezTo>
                  <a:cubicBezTo>
                    <a:pt x="13074" y="20229"/>
                    <a:pt x="13074" y="20229"/>
                    <a:pt x="13074" y="20229"/>
                  </a:cubicBezTo>
                  <a:cubicBezTo>
                    <a:pt x="13074" y="20571"/>
                    <a:pt x="13074" y="20571"/>
                    <a:pt x="13074" y="20571"/>
                  </a:cubicBezTo>
                  <a:cubicBezTo>
                    <a:pt x="13642" y="20229"/>
                    <a:pt x="13642" y="20229"/>
                    <a:pt x="13642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ubicBezTo>
                    <a:pt x="14211" y="20229"/>
                    <a:pt x="14211" y="20229"/>
                    <a:pt x="14211" y="20229"/>
                  </a:cubicBezTo>
                  <a:cubicBezTo>
                    <a:pt x="14779" y="19886"/>
                    <a:pt x="14779" y="19886"/>
                    <a:pt x="14779" y="19886"/>
                  </a:cubicBezTo>
                  <a:cubicBezTo>
                    <a:pt x="15347" y="19886"/>
                    <a:pt x="15347" y="19886"/>
                    <a:pt x="15347" y="19886"/>
                  </a:cubicBezTo>
                  <a:cubicBezTo>
                    <a:pt x="15347" y="19886"/>
                    <a:pt x="15347" y="19886"/>
                    <a:pt x="15347" y="19886"/>
                  </a:cubicBezTo>
                  <a:cubicBezTo>
                    <a:pt x="15916" y="19886"/>
                    <a:pt x="15916" y="19886"/>
                    <a:pt x="15916" y="19886"/>
                  </a:cubicBezTo>
                  <a:cubicBezTo>
                    <a:pt x="15916" y="19886"/>
                    <a:pt x="15916" y="19886"/>
                    <a:pt x="15916" y="19886"/>
                  </a:cubicBezTo>
                  <a:cubicBezTo>
                    <a:pt x="15916" y="20229"/>
                    <a:pt x="15916" y="20229"/>
                    <a:pt x="15916" y="20229"/>
                  </a:cubicBezTo>
                  <a:cubicBezTo>
                    <a:pt x="16484" y="19886"/>
                    <a:pt x="16484" y="19886"/>
                    <a:pt x="16484" y="19886"/>
                  </a:cubicBezTo>
                  <a:cubicBezTo>
                    <a:pt x="17053" y="19886"/>
                    <a:pt x="17053" y="19886"/>
                    <a:pt x="17053" y="19886"/>
                  </a:cubicBezTo>
                  <a:cubicBezTo>
                    <a:pt x="17621" y="19886"/>
                    <a:pt x="17621" y="19886"/>
                    <a:pt x="17621" y="19886"/>
                  </a:cubicBezTo>
                  <a:cubicBezTo>
                    <a:pt x="18189" y="19886"/>
                    <a:pt x="18189" y="19886"/>
                    <a:pt x="18189" y="19886"/>
                  </a:cubicBezTo>
                  <a:cubicBezTo>
                    <a:pt x="18758" y="19886"/>
                    <a:pt x="18758" y="19886"/>
                    <a:pt x="18758" y="19886"/>
                  </a:cubicBezTo>
                  <a:cubicBezTo>
                    <a:pt x="18758" y="19886"/>
                    <a:pt x="18758" y="19886"/>
                    <a:pt x="18758" y="19886"/>
                  </a:cubicBezTo>
                  <a:cubicBezTo>
                    <a:pt x="19326" y="19886"/>
                    <a:pt x="19326" y="19886"/>
                    <a:pt x="19326" y="19886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19895" y="19543"/>
                    <a:pt x="19895" y="19543"/>
                    <a:pt x="19895" y="19543"/>
                  </a:cubicBezTo>
                  <a:cubicBezTo>
                    <a:pt x="20463" y="19200"/>
                    <a:pt x="20463" y="19200"/>
                    <a:pt x="20463" y="19200"/>
                  </a:cubicBezTo>
                  <a:cubicBezTo>
                    <a:pt x="21032" y="19200"/>
                    <a:pt x="21032" y="19200"/>
                    <a:pt x="21032" y="19200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1032" y="18857"/>
                    <a:pt x="21032" y="18857"/>
                    <a:pt x="21032" y="18857"/>
                  </a:cubicBezTo>
                  <a:cubicBezTo>
                    <a:pt x="20463" y="18857"/>
                    <a:pt x="20463" y="18857"/>
                    <a:pt x="20463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895" y="18857"/>
                    <a:pt x="19895" y="18857"/>
                    <a:pt x="19895" y="18857"/>
                  </a:cubicBezTo>
                  <a:cubicBezTo>
                    <a:pt x="19326" y="18857"/>
                    <a:pt x="19326" y="18857"/>
                    <a:pt x="19326" y="18857"/>
                  </a:cubicBezTo>
                  <a:cubicBezTo>
                    <a:pt x="19326" y="18857"/>
                    <a:pt x="19326" y="18857"/>
                    <a:pt x="19326" y="18857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8758" y="18514"/>
                    <a:pt x="18758" y="18514"/>
                    <a:pt x="18758" y="18514"/>
                  </a:cubicBezTo>
                  <a:cubicBezTo>
                    <a:pt x="18758" y="18514"/>
                    <a:pt x="18758" y="18514"/>
                    <a:pt x="18758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326" y="18514"/>
                    <a:pt x="19326" y="18514"/>
                    <a:pt x="19326" y="18514"/>
                  </a:cubicBezTo>
                  <a:cubicBezTo>
                    <a:pt x="19895" y="18514"/>
                    <a:pt x="19895" y="18514"/>
                    <a:pt x="19895" y="18514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19326" y="18171"/>
                    <a:pt x="19326" y="18171"/>
                    <a:pt x="19326" y="18171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19895" y="17829"/>
                    <a:pt x="19895" y="17829"/>
                    <a:pt x="19895" y="17829"/>
                  </a:cubicBezTo>
                  <a:cubicBezTo>
                    <a:pt x="19895" y="18171"/>
                    <a:pt x="19895" y="18171"/>
                    <a:pt x="19895" y="18171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829"/>
                    <a:pt x="20463" y="17829"/>
                    <a:pt x="20463" y="17829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19895" y="17486"/>
                    <a:pt x="19895" y="17486"/>
                    <a:pt x="19895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0463" y="17486"/>
                    <a:pt x="20463" y="17486"/>
                    <a:pt x="20463" y="17486"/>
                  </a:cubicBezTo>
                  <a:cubicBezTo>
                    <a:pt x="21032" y="17486"/>
                    <a:pt x="21032" y="17486"/>
                    <a:pt x="21032" y="17486"/>
                  </a:cubicBezTo>
                  <a:cubicBezTo>
                    <a:pt x="21032" y="17486"/>
                    <a:pt x="21032" y="17486"/>
                    <a:pt x="21032" y="17486"/>
                  </a:cubicBezTo>
                  <a:cubicBezTo>
                    <a:pt x="21032" y="16800"/>
                    <a:pt x="21032" y="16800"/>
                    <a:pt x="21032" y="16800"/>
                  </a:cubicBezTo>
                  <a:cubicBezTo>
                    <a:pt x="21600" y="16457"/>
                    <a:pt x="21600" y="16457"/>
                    <a:pt x="21600" y="16457"/>
                  </a:cubicBezTo>
                  <a:cubicBezTo>
                    <a:pt x="21032" y="16457"/>
                    <a:pt x="21032" y="16457"/>
                    <a:pt x="21032" y="16457"/>
                  </a:cubicBezTo>
                  <a:cubicBezTo>
                    <a:pt x="21032" y="16114"/>
                    <a:pt x="21032" y="16114"/>
                    <a:pt x="21032" y="16114"/>
                  </a:cubicBezTo>
                  <a:cubicBezTo>
                    <a:pt x="20463" y="15771"/>
                    <a:pt x="20463" y="15771"/>
                    <a:pt x="20463" y="15771"/>
                  </a:cubicBezTo>
                  <a:cubicBezTo>
                    <a:pt x="19326" y="15771"/>
                    <a:pt x="19326" y="15771"/>
                    <a:pt x="19326" y="15771"/>
                  </a:cubicBezTo>
                  <a:cubicBezTo>
                    <a:pt x="18189" y="15771"/>
                    <a:pt x="18189" y="15771"/>
                    <a:pt x="18189" y="15771"/>
                  </a:cubicBezTo>
                  <a:cubicBezTo>
                    <a:pt x="18189" y="16114"/>
                    <a:pt x="18189" y="16114"/>
                    <a:pt x="18189" y="16114"/>
                  </a:cubicBezTo>
                  <a:cubicBezTo>
                    <a:pt x="18189" y="16114"/>
                    <a:pt x="18189" y="16114"/>
                    <a:pt x="18189" y="16114"/>
                  </a:cubicBezTo>
                  <a:cubicBezTo>
                    <a:pt x="17621" y="16114"/>
                    <a:pt x="17621" y="16114"/>
                    <a:pt x="17621" y="16114"/>
                  </a:cubicBezTo>
                  <a:cubicBezTo>
                    <a:pt x="17621" y="15771"/>
                    <a:pt x="17621" y="15771"/>
                    <a:pt x="17621" y="15771"/>
                  </a:cubicBezTo>
                  <a:cubicBezTo>
                    <a:pt x="18189" y="15429"/>
                    <a:pt x="18189" y="15429"/>
                    <a:pt x="18189" y="15429"/>
                  </a:cubicBezTo>
                  <a:cubicBezTo>
                    <a:pt x="18189" y="15086"/>
                    <a:pt x="18189" y="15086"/>
                    <a:pt x="18189" y="15086"/>
                  </a:cubicBezTo>
                  <a:cubicBezTo>
                    <a:pt x="17621" y="14743"/>
                    <a:pt x="17621" y="14743"/>
                    <a:pt x="17621" y="14743"/>
                  </a:cubicBezTo>
                  <a:cubicBezTo>
                    <a:pt x="17053" y="14743"/>
                    <a:pt x="17053" y="14743"/>
                    <a:pt x="17053" y="14743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5916" y="14400"/>
                    <a:pt x="15916" y="14400"/>
                    <a:pt x="15916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6484" y="14400"/>
                    <a:pt x="16484" y="14400"/>
                    <a:pt x="16484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053" y="14400"/>
                    <a:pt x="17053" y="14400"/>
                    <a:pt x="17053" y="14400"/>
                  </a:cubicBezTo>
                  <a:cubicBezTo>
                    <a:pt x="17621" y="14400"/>
                    <a:pt x="17621" y="14400"/>
                    <a:pt x="17621" y="14400"/>
                  </a:cubicBezTo>
                  <a:cubicBezTo>
                    <a:pt x="17053" y="14057"/>
                    <a:pt x="17053" y="14057"/>
                    <a:pt x="17053" y="14057"/>
                  </a:cubicBezTo>
                  <a:cubicBezTo>
                    <a:pt x="16484" y="13714"/>
                    <a:pt x="16484" y="13714"/>
                    <a:pt x="16484" y="13714"/>
                  </a:cubicBezTo>
                  <a:cubicBezTo>
                    <a:pt x="16484" y="13714"/>
                    <a:pt x="16484" y="13714"/>
                    <a:pt x="16484" y="13714"/>
                  </a:cubicBezTo>
                  <a:cubicBezTo>
                    <a:pt x="17053" y="13714"/>
                    <a:pt x="17053" y="13714"/>
                    <a:pt x="17053" y="13714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6484" y="13371"/>
                    <a:pt x="16484" y="13371"/>
                    <a:pt x="16484" y="13371"/>
                  </a:cubicBezTo>
                  <a:cubicBezTo>
                    <a:pt x="15916" y="13029"/>
                    <a:pt x="15916" y="13029"/>
                    <a:pt x="15916" y="13029"/>
                  </a:cubicBezTo>
                  <a:cubicBezTo>
                    <a:pt x="15347" y="12686"/>
                    <a:pt x="15347" y="12686"/>
                    <a:pt x="15347" y="12686"/>
                  </a:cubicBezTo>
                  <a:cubicBezTo>
                    <a:pt x="14211" y="12686"/>
                    <a:pt x="14211" y="12686"/>
                    <a:pt x="14211" y="12686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343"/>
                    <a:pt x="14211" y="12343"/>
                    <a:pt x="14211" y="12343"/>
                  </a:cubicBezTo>
                  <a:cubicBezTo>
                    <a:pt x="14211" y="12000"/>
                    <a:pt x="14211" y="12000"/>
                    <a:pt x="14211" y="12000"/>
                  </a:cubicBezTo>
                  <a:cubicBezTo>
                    <a:pt x="13642" y="11657"/>
                    <a:pt x="13642" y="11657"/>
                    <a:pt x="13642" y="11657"/>
                  </a:cubicBezTo>
                  <a:cubicBezTo>
                    <a:pt x="13642" y="10971"/>
                    <a:pt x="13642" y="10971"/>
                    <a:pt x="13642" y="10971"/>
                  </a:cubicBezTo>
                  <a:cubicBezTo>
                    <a:pt x="13074" y="10971"/>
                    <a:pt x="13074" y="10971"/>
                    <a:pt x="13074" y="10971"/>
                  </a:cubicBezTo>
                  <a:cubicBezTo>
                    <a:pt x="13074" y="10971"/>
                    <a:pt x="13074" y="10971"/>
                    <a:pt x="13074" y="10971"/>
                  </a:cubicBezTo>
                  <a:cubicBezTo>
                    <a:pt x="12505" y="10286"/>
                    <a:pt x="12505" y="10286"/>
                    <a:pt x="12505" y="10286"/>
                  </a:cubicBezTo>
                  <a:cubicBezTo>
                    <a:pt x="11937" y="10286"/>
                    <a:pt x="11937" y="10286"/>
                    <a:pt x="11937" y="10286"/>
                  </a:cubicBezTo>
                  <a:cubicBezTo>
                    <a:pt x="11368" y="9943"/>
                    <a:pt x="11368" y="9943"/>
                    <a:pt x="11368" y="9943"/>
                  </a:cubicBezTo>
                  <a:cubicBezTo>
                    <a:pt x="10800" y="9943"/>
                    <a:pt x="10800" y="9943"/>
                    <a:pt x="10800" y="9943"/>
                  </a:cubicBezTo>
                  <a:cubicBezTo>
                    <a:pt x="10800" y="9943"/>
                    <a:pt x="10800" y="9943"/>
                    <a:pt x="10800" y="9943"/>
                  </a:cubicBezTo>
                  <a:cubicBezTo>
                    <a:pt x="10232" y="10286"/>
                    <a:pt x="10232" y="10286"/>
                    <a:pt x="10232" y="10286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095" y="9943"/>
                    <a:pt x="9095" y="9943"/>
                    <a:pt x="9095" y="9943"/>
                  </a:cubicBezTo>
                  <a:cubicBezTo>
                    <a:pt x="9663" y="9943"/>
                    <a:pt x="9663" y="9943"/>
                    <a:pt x="9663" y="9943"/>
                  </a:cubicBezTo>
                  <a:cubicBezTo>
                    <a:pt x="10232" y="9943"/>
                    <a:pt x="10232" y="9943"/>
                    <a:pt x="10232" y="9943"/>
                  </a:cubicBezTo>
                  <a:cubicBezTo>
                    <a:pt x="10232" y="9600"/>
                    <a:pt x="10232" y="9600"/>
                    <a:pt x="10232" y="9600"/>
                  </a:cubicBezTo>
                  <a:cubicBezTo>
                    <a:pt x="10800" y="9600"/>
                    <a:pt x="10800" y="9600"/>
                    <a:pt x="10800" y="9600"/>
                  </a:cubicBezTo>
                  <a:cubicBezTo>
                    <a:pt x="11368" y="9600"/>
                    <a:pt x="11368" y="9600"/>
                    <a:pt x="11368" y="9600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0232" y="9257"/>
                    <a:pt x="10232" y="9257"/>
                    <a:pt x="10232" y="9257"/>
                  </a:cubicBezTo>
                  <a:cubicBezTo>
                    <a:pt x="9663" y="9257"/>
                    <a:pt x="9663" y="9257"/>
                    <a:pt x="9663" y="9257"/>
                  </a:cubicBezTo>
                  <a:cubicBezTo>
                    <a:pt x="10232" y="9257"/>
                    <a:pt x="10232" y="9257"/>
                    <a:pt x="10232" y="9257"/>
                  </a:cubicBezTo>
                  <a:cubicBezTo>
                    <a:pt x="10800" y="9257"/>
                    <a:pt x="10800" y="9257"/>
                    <a:pt x="10800" y="9257"/>
                  </a:cubicBezTo>
                  <a:cubicBezTo>
                    <a:pt x="11368" y="8914"/>
                    <a:pt x="11368" y="8914"/>
                    <a:pt x="11368" y="8914"/>
                  </a:cubicBezTo>
                  <a:cubicBezTo>
                    <a:pt x="11368" y="8914"/>
                    <a:pt x="11368" y="8914"/>
                    <a:pt x="11368" y="8914"/>
                  </a:cubicBezTo>
                  <a:cubicBezTo>
                    <a:pt x="11368" y="8571"/>
                    <a:pt x="11368" y="8571"/>
                    <a:pt x="11368" y="8571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1937" y="8229"/>
                    <a:pt x="11937" y="8229"/>
                    <a:pt x="11937" y="8229"/>
                  </a:cubicBezTo>
                  <a:cubicBezTo>
                    <a:pt x="12505" y="7886"/>
                    <a:pt x="12505" y="7886"/>
                    <a:pt x="12505" y="7886"/>
                  </a:cubicBezTo>
                  <a:cubicBezTo>
                    <a:pt x="11937" y="7886"/>
                    <a:pt x="11937" y="7886"/>
                    <a:pt x="11937" y="7886"/>
                  </a:cubicBezTo>
                  <a:cubicBezTo>
                    <a:pt x="12505" y="7543"/>
                    <a:pt x="12505" y="7543"/>
                    <a:pt x="12505" y="7543"/>
                  </a:cubicBezTo>
                  <a:cubicBezTo>
                    <a:pt x="13074" y="7200"/>
                    <a:pt x="13074" y="7200"/>
                    <a:pt x="13074" y="7200"/>
                  </a:cubicBezTo>
                  <a:cubicBezTo>
                    <a:pt x="13074" y="7200"/>
                    <a:pt x="13074" y="7200"/>
                    <a:pt x="13074" y="7200"/>
                  </a:cubicBezTo>
                  <a:cubicBezTo>
                    <a:pt x="12505" y="6857"/>
                    <a:pt x="12505" y="6857"/>
                    <a:pt x="12505" y="6857"/>
                  </a:cubicBezTo>
                  <a:cubicBezTo>
                    <a:pt x="11937" y="6857"/>
                    <a:pt x="11937" y="6857"/>
                    <a:pt x="11937" y="6857"/>
                  </a:cubicBezTo>
                  <a:cubicBezTo>
                    <a:pt x="11368" y="6857"/>
                    <a:pt x="11368" y="6857"/>
                    <a:pt x="11368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10232" y="6857"/>
                    <a:pt x="10232" y="6857"/>
                    <a:pt x="10232" y="6857"/>
                  </a:cubicBezTo>
                  <a:cubicBezTo>
                    <a:pt x="9663" y="6857"/>
                    <a:pt x="9663" y="6857"/>
                    <a:pt x="9663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9095" y="6857"/>
                    <a:pt x="9095" y="6857"/>
                    <a:pt x="9095" y="6857"/>
                  </a:cubicBezTo>
                  <a:cubicBezTo>
                    <a:pt x="8526" y="7200"/>
                    <a:pt x="8526" y="7200"/>
                    <a:pt x="8526" y="7200"/>
                  </a:cubicBezTo>
                  <a:cubicBezTo>
                    <a:pt x="8526" y="7200"/>
                    <a:pt x="8526" y="7200"/>
                    <a:pt x="8526" y="7200"/>
                  </a:cubicBezTo>
                  <a:cubicBezTo>
                    <a:pt x="7958" y="7200"/>
                    <a:pt x="7958" y="7200"/>
                    <a:pt x="7958" y="7200"/>
                  </a:cubicBezTo>
                  <a:cubicBezTo>
                    <a:pt x="7958" y="7200"/>
                    <a:pt x="7958" y="7200"/>
                    <a:pt x="7958" y="7200"/>
                  </a:cubicBezTo>
                  <a:cubicBezTo>
                    <a:pt x="8526" y="6857"/>
                    <a:pt x="8526" y="6857"/>
                    <a:pt x="8526" y="6857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7958" y="6514"/>
                    <a:pt x="7958" y="6514"/>
                    <a:pt x="7958" y="6514"/>
                  </a:cubicBezTo>
                  <a:cubicBezTo>
                    <a:pt x="8526" y="6514"/>
                    <a:pt x="8526" y="6514"/>
                    <a:pt x="8526" y="6514"/>
                  </a:cubicBezTo>
                  <a:cubicBezTo>
                    <a:pt x="8526" y="6171"/>
                    <a:pt x="8526" y="6171"/>
                    <a:pt x="8526" y="6171"/>
                  </a:cubicBezTo>
                  <a:cubicBezTo>
                    <a:pt x="9663" y="5829"/>
                    <a:pt x="9663" y="5829"/>
                    <a:pt x="9663" y="5829"/>
                  </a:cubicBezTo>
                  <a:cubicBezTo>
                    <a:pt x="9663" y="5486"/>
                    <a:pt x="9663" y="5486"/>
                    <a:pt x="9663" y="5486"/>
                  </a:cubicBezTo>
                  <a:cubicBezTo>
                    <a:pt x="10232" y="5486"/>
                    <a:pt x="10232" y="5486"/>
                    <a:pt x="10232" y="5486"/>
                  </a:cubicBezTo>
                  <a:cubicBezTo>
                    <a:pt x="10232" y="5486"/>
                    <a:pt x="10232" y="5486"/>
                    <a:pt x="10232" y="5486"/>
                  </a:cubicBezTo>
                  <a:cubicBezTo>
                    <a:pt x="10232" y="5143"/>
                    <a:pt x="10232" y="5143"/>
                    <a:pt x="10232" y="5143"/>
                  </a:cubicBezTo>
                  <a:cubicBezTo>
                    <a:pt x="10232" y="5143"/>
                    <a:pt x="10232" y="5143"/>
                    <a:pt x="10232" y="5143"/>
                  </a:cubicBezTo>
                  <a:cubicBezTo>
                    <a:pt x="10232" y="4800"/>
                    <a:pt x="10232" y="4800"/>
                    <a:pt x="10232" y="4800"/>
                  </a:cubicBezTo>
                  <a:cubicBezTo>
                    <a:pt x="9663" y="4800"/>
                    <a:pt x="9663" y="4800"/>
                    <a:pt x="9663" y="4800"/>
                  </a:cubicBezTo>
                  <a:cubicBezTo>
                    <a:pt x="9663" y="5143"/>
                    <a:pt x="9663" y="5143"/>
                    <a:pt x="9663" y="5143"/>
                  </a:cubicBezTo>
                  <a:cubicBezTo>
                    <a:pt x="9095" y="5143"/>
                    <a:pt x="9095" y="5143"/>
                    <a:pt x="9095" y="5143"/>
                  </a:cubicBezTo>
                  <a:cubicBezTo>
                    <a:pt x="8526" y="5143"/>
                    <a:pt x="8526" y="5143"/>
                    <a:pt x="8526" y="5143"/>
                  </a:cubicBezTo>
                  <a:cubicBezTo>
                    <a:pt x="7958" y="5143"/>
                    <a:pt x="7958" y="5143"/>
                    <a:pt x="7958" y="5143"/>
                  </a:cubicBezTo>
                  <a:cubicBezTo>
                    <a:pt x="7958" y="5143"/>
                    <a:pt x="7958" y="5143"/>
                    <a:pt x="7958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7389" y="5143"/>
                    <a:pt x="7389" y="5143"/>
                    <a:pt x="7389" y="5143"/>
                  </a:cubicBezTo>
                  <a:cubicBezTo>
                    <a:pt x="6821" y="5486"/>
                    <a:pt x="6821" y="5486"/>
                    <a:pt x="6821" y="5486"/>
                  </a:cubicBezTo>
                  <a:cubicBezTo>
                    <a:pt x="6821" y="5143"/>
                    <a:pt x="6821" y="5143"/>
                    <a:pt x="6821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143"/>
                    <a:pt x="6253" y="5143"/>
                    <a:pt x="6253" y="5143"/>
                  </a:cubicBezTo>
                  <a:cubicBezTo>
                    <a:pt x="6253" y="5486"/>
                    <a:pt x="6253" y="5486"/>
                    <a:pt x="6253" y="5486"/>
                  </a:cubicBezTo>
                  <a:cubicBezTo>
                    <a:pt x="6253" y="5486"/>
                    <a:pt x="6253" y="5486"/>
                    <a:pt x="6253" y="5486"/>
                  </a:cubicBezTo>
                  <a:cubicBezTo>
                    <a:pt x="6253" y="5829"/>
                    <a:pt x="6253" y="5829"/>
                    <a:pt x="6253" y="5829"/>
                  </a:cubicBezTo>
                  <a:cubicBezTo>
                    <a:pt x="5684" y="5829"/>
                    <a:pt x="5684" y="5829"/>
                    <a:pt x="5684" y="5829"/>
                  </a:cubicBezTo>
                  <a:cubicBezTo>
                    <a:pt x="5684" y="5829"/>
                    <a:pt x="5684" y="5829"/>
                    <a:pt x="5684" y="5829"/>
                  </a:cubicBezTo>
                  <a:cubicBezTo>
                    <a:pt x="5684" y="6171"/>
                    <a:pt x="5684" y="6171"/>
                    <a:pt x="5684" y="6171"/>
                  </a:cubicBezTo>
                  <a:cubicBezTo>
                    <a:pt x="5684" y="6171"/>
                    <a:pt x="5684" y="6171"/>
                    <a:pt x="5684" y="6171"/>
                  </a:cubicBezTo>
                  <a:cubicBezTo>
                    <a:pt x="6253" y="6514"/>
                    <a:pt x="6253" y="6514"/>
                    <a:pt x="6253" y="6514"/>
                  </a:cubicBezTo>
                  <a:cubicBezTo>
                    <a:pt x="6253" y="6514"/>
                    <a:pt x="6253" y="6514"/>
                    <a:pt x="6253" y="6514"/>
                  </a:cubicBezTo>
                  <a:cubicBezTo>
                    <a:pt x="5684" y="6514"/>
                    <a:pt x="5684" y="6514"/>
                    <a:pt x="5684" y="6514"/>
                  </a:cubicBezTo>
                  <a:cubicBezTo>
                    <a:pt x="5684" y="6514"/>
                    <a:pt x="5684" y="6514"/>
                    <a:pt x="5684" y="6514"/>
                  </a:cubicBezTo>
                  <a:cubicBezTo>
                    <a:pt x="5116" y="6171"/>
                    <a:pt x="5116" y="6171"/>
                    <a:pt x="5116" y="6171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5116" y="6514"/>
                    <a:pt x="5116" y="6514"/>
                    <a:pt x="5116" y="6514"/>
                  </a:cubicBezTo>
                  <a:cubicBezTo>
                    <a:pt x="4547" y="6514"/>
                    <a:pt x="4547" y="6514"/>
                    <a:pt x="4547" y="6514"/>
                  </a:cubicBezTo>
                  <a:cubicBezTo>
                    <a:pt x="5116" y="6857"/>
                    <a:pt x="5116" y="6857"/>
                    <a:pt x="5116" y="6857"/>
                  </a:cubicBezTo>
                  <a:cubicBezTo>
                    <a:pt x="4547" y="6857"/>
                    <a:pt x="4547" y="6857"/>
                    <a:pt x="4547" y="6857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5116" y="7200"/>
                    <a:pt x="5116" y="7200"/>
                    <a:pt x="5116" y="7200"/>
                  </a:cubicBezTo>
                  <a:cubicBezTo>
                    <a:pt x="4547" y="7200"/>
                    <a:pt x="4547" y="7200"/>
                    <a:pt x="4547" y="7200"/>
                  </a:cubicBezTo>
                  <a:cubicBezTo>
                    <a:pt x="4547" y="7200"/>
                    <a:pt x="4547" y="7200"/>
                    <a:pt x="4547" y="7200"/>
                  </a:cubicBezTo>
                  <a:cubicBezTo>
                    <a:pt x="4547" y="7543"/>
                    <a:pt x="4547" y="7543"/>
                    <a:pt x="4547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684" y="7543"/>
                    <a:pt x="5684" y="7543"/>
                    <a:pt x="5684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684" y="7543"/>
                    <a:pt x="5684" y="7543"/>
                    <a:pt x="5684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543"/>
                    <a:pt x="5116" y="7543"/>
                    <a:pt x="5116" y="7543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5116" y="7886"/>
                    <a:pt x="5116" y="7886"/>
                    <a:pt x="5116" y="7886"/>
                  </a:cubicBezTo>
                  <a:cubicBezTo>
                    <a:pt x="4547" y="7886"/>
                    <a:pt x="4547" y="7886"/>
                    <a:pt x="4547" y="7886"/>
                  </a:cubicBezTo>
                  <a:cubicBezTo>
                    <a:pt x="5116" y="8229"/>
                    <a:pt x="5116" y="8229"/>
                    <a:pt x="5116" y="8229"/>
                  </a:cubicBezTo>
                  <a:cubicBezTo>
                    <a:pt x="5116" y="8229"/>
                    <a:pt x="5116" y="8229"/>
                    <a:pt x="5116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229"/>
                    <a:pt x="4547" y="8229"/>
                    <a:pt x="4547" y="8229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3979" y="8571"/>
                    <a:pt x="3979" y="8571"/>
                    <a:pt x="3979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571"/>
                    <a:pt x="4547" y="8571"/>
                    <a:pt x="4547" y="8571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4547" y="8914"/>
                    <a:pt x="4547" y="8914"/>
                    <a:pt x="4547" y="8914"/>
                  </a:cubicBezTo>
                  <a:cubicBezTo>
                    <a:pt x="5116" y="8914"/>
                    <a:pt x="5116" y="8914"/>
                    <a:pt x="5116" y="8914"/>
                  </a:cubicBezTo>
                  <a:cubicBezTo>
                    <a:pt x="6253" y="8571"/>
                    <a:pt x="6253" y="8571"/>
                    <a:pt x="6253" y="8571"/>
                  </a:cubicBezTo>
                  <a:cubicBezTo>
                    <a:pt x="5684" y="8571"/>
                    <a:pt x="5684" y="8571"/>
                    <a:pt x="5684" y="8571"/>
                  </a:cubicBezTo>
                  <a:cubicBezTo>
                    <a:pt x="6253" y="8571"/>
                    <a:pt x="6253" y="8571"/>
                    <a:pt x="6253" y="8571"/>
                  </a:cubicBezTo>
                  <a:cubicBezTo>
                    <a:pt x="5684" y="8914"/>
                    <a:pt x="5684" y="8914"/>
                    <a:pt x="5684" y="8914"/>
                  </a:cubicBezTo>
                  <a:cubicBezTo>
                    <a:pt x="5684" y="9257"/>
                    <a:pt x="5684" y="9257"/>
                    <a:pt x="5684" y="9257"/>
                  </a:cubicBezTo>
                  <a:cubicBezTo>
                    <a:pt x="5684" y="9257"/>
                    <a:pt x="5684" y="9257"/>
                    <a:pt x="5684" y="9257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5116" y="9600"/>
                    <a:pt x="5116" y="9600"/>
                    <a:pt x="5116" y="9600"/>
                  </a:cubicBezTo>
                  <a:cubicBezTo>
                    <a:pt x="5116" y="9943"/>
                    <a:pt x="5116" y="9943"/>
                    <a:pt x="5116" y="9943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116" y="10286"/>
                    <a:pt x="5116" y="10286"/>
                    <a:pt x="5116" y="10286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4547" y="11314"/>
                    <a:pt x="4547" y="11314"/>
                    <a:pt x="4547" y="11314"/>
                  </a:cubicBezTo>
                  <a:cubicBezTo>
                    <a:pt x="4547" y="11314"/>
                    <a:pt x="4547" y="11314"/>
                    <a:pt x="4547" y="11314"/>
                  </a:cubicBezTo>
                  <a:cubicBezTo>
                    <a:pt x="5116" y="11314"/>
                    <a:pt x="5116" y="11314"/>
                    <a:pt x="5116" y="11314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5116" y="10971"/>
                    <a:pt x="5116" y="10971"/>
                    <a:pt x="5116" y="10971"/>
                  </a:cubicBezTo>
                  <a:cubicBezTo>
                    <a:pt x="5116" y="10629"/>
                    <a:pt x="5116" y="10629"/>
                    <a:pt x="5116" y="10629"/>
                  </a:cubicBezTo>
                  <a:cubicBezTo>
                    <a:pt x="5684" y="10629"/>
                    <a:pt x="5684" y="10629"/>
                    <a:pt x="5684" y="10629"/>
                  </a:cubicBezTo>
                  <a:cubicBezTo>
                    <a:pt x="5116" y="9943"/>
                    <a:pt x="5116" y="9943"/>
                    <a:pt x="5116" y="9943"/>
                  </a:cubicBezTo>
                  <a:cubicBezTo>
                    <a:pt x="5684" y="9943"/>
                    <a:pt x="5684" y="9943"/>
                    <a:pt x="5684" y="9943"/>
                  </a:cubicBezTo>
                  <a:cubicBezTo>
                    <a:pt x="6253" y="9600"/>
                    <a:pt x="6253" y="9600"/>
                    <a:pt x="6253" y="9600"/>
                  </a:cubicBezTo>
                  <a:cubicBezTo>
                    <a:pt x="5684" y="9943"/>
                    <a:pt x="5684" y="9943"/>
                    <a:pt x="5684" y="9943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5684" y="10286"/>
                    <a:pt x="5684" y="10286"/>
                    <a:pt x="5684" y="10286"/>
                  </a:cubicBezTo>
                  <a:cubicBezTo>
                    <a:pt x="6253" y="9943"/>
                    <a:pt x="6253" y="9943"/>
                    <a:pt x="6253" y="9943"/>
                  </a:cubicBezTo>
                  <a:cubicBezTo>
                    <a:pt x="6253" y="10286"/>
                    <a:pt x="6253" y="10286"/>
                    <a:pt x="6253" y="10286"/>
                  </a:cubicBezTo>
                  <a:cubicBezTo>
                    <a:pt x="6821" y="9943"/>
                    <a:pt x="6821" y="9943"/>
                    <a:pt x="6821" y="9943"/>
                  </a:cubicBezTo>
                  <a:cubicBezTo>
                    <a:pt x="6821" y="9600"/>
                    <a:pt x="6821" y="9600"/>
                    <a:pt x="6821" y="9600"/>
                  </a:cubicBezTo>
                  <a:cubicBezTo>
                    <a:pt x="6821" y="9600"/>
                    <a:pt x="6821" y="9600"/>
                    <a:pt x="6821" y="9600"/>
                  </a:cubicBezTo>
                  <a:cubicBezTo>
                    <a:pt x="6821" y="9943"/>
                    <a:pt x="6821" y="9943"/>
                    <a:pt x="6821" y="9943"/>
                  </a:cubicBezTo>
                  <a:cubicBezTo>
                    <a:pt x="7389" y="10286"/>
                    <a:pt x="7389" y="10286"/>
                    <a:pt x="7389" y="10286"/>
                  </a:cubicBezTo>
                  <a:cubicBezTo>
                    <a:pt x="6821" y="10286"/>
                    <a:pt x="6821" y="10286"/>
                    <a:pt x="6821" y="10286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6821" y="10629"/>
                    <a:pt x="6821" y="10629"/>
                    <a:pt x="6821" y="10629"/>
                  </a:cubicBezTo>
                  <a:cubicBezTo>
                    <a:pt x="7389" y="10971"/>
                    <a:pt x="7389" y="10971"/>
                    <a:pt x="7389" y="10971"/>
                  </a:cubicBezTo>
                  <a:cubicBezTo>
                    <a:pt x="6821" y="11314"/>
                    <a:pt x="6821" y="11314"/>
                    <a:pt x="6821" y="11314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000"/>
                    <a:pt x="6253" y="12000"/>
                    <a:pt x="6253" y="12000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821" y="12686"/>
                    <a:pt x="6821" y="12686"/>
                    <a:pt x="6821" y="12686"/>
                  </a:cubicBezTo>
                  <a:cubicBezTo>
                    <a:pt x="6253" y="12343"/>
                    <a:pt x="6253" y="12343"/>
                    <a:pt x="6253" y="12343"/>
                  </a:cubicBezTo>
                  <a:cubicBezTo>
                    <a:pt x="6821" y="12343"/>
                    <a:pt x="6821" y="12343"/>
                    <a:pt x="6821" y="12343"/>
                  </a:cubicBezTo>
                  <a:cubicBezTo>
                    <a:pt x="7389" y="12686"/>
                    <a:pt x="7389" y="12686"/>
                    <a:pt x="7389" y="12686"/>
                  </a:cubicBezTo>
                  <a:cubicBezTo>
                    <a:pt x="7389" y="12343"/>
                    <a:pt x="7389" y="12343"/>
                    <a:pt x="7389" y="12343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389" y="12000"/>
                    <a:pt x="7389" y="12000"/>
                    <a:pt x="7389" y="12000"/>
                  </a:cubicBezTo>
                  <a:cubicBezTo>
                    <a:pt x="7958" y="12343"/>
                    <a:pt x="7958" y="12343"/>
                    <a:pt x="7958" y="12343"/>
                  </a:cubicBezTo>
                  <a:cubicBezTo>
                    <a:pt x="8526" y="12343"/>
                    <a:pt x="8526" y="12343"/>
                    <a:pt x="8526" y="12343"/>
                  </a:cubicBezTo>
                  <a:cubicBezTo>
                    <a:pt x="8526" y="12343"/>
                    <a:pt x="8526" y="12343"/>
                    <a:pt x="8526" y="12343"/>
                  </a:cubicBezTo>
                  <a:cubicBezTo>
                    <a:pt x="9095" y="12343"/>
                    <a:pt x="9095" y="12343"/>
                    <a:pt x="9095" y="12343"/>
                  </a:cubicBezTo>
                  <a:cubicBezTo>
                    <a:pt x="9095" y="12000"/>
                    <a:pt x="9095" y="12000"/>
                    <a:pt x="9095" y="12000"/>
                  </a:cubicBezTo>
                  <a:cubicBezTo>
                    <a:pt x="10800" y="12000"/>
                    <a:pt x="10800" y="12000"/>
                    <a:pt x="10800" y="12000"/>
                  </a:cubicBezTo>
                  <a:cubicBezTo>
                    <a:pt x="9663" y="12000"/>
                    <a:pt x="9663" y="12000"/>
                    <a:pt x="9663" y="12000"/>
                  </a:cubicBezTo>
                  <a:cubicBezTo>
                    <a:pt x="9095" y="13029"/>
                    <a:pt x="9095" y="13029"/>
                    <a:pt x="9095" y="13029"/>
                  </a:cubicBezTo>
                  <a:cubicBezTo>
                    <a:pt x="9663" y="13371"/>
                    <a:pt x="9663" y="13371"/>
                    <a:pt x="9663" y="13371"/>
                  </a:cubicBezTo>
                  <a:cubicBezTo>
                    <a:pt x="10232" y="13371"/>
                    <a:pt x="10232" y="13371"/>
                    <a:pt x="10232" y="13371"/>
                  </a:cubicBezTo>
                  <a:cubicBezTo>
                    <a:pt x="10232" y="13714"/>
                    <a:pt x="10232" y="13714"/>
                    <a:pt x="10232" y="13714"/>
                  </a:cubicBezTo>
                  <a:cubicBezTo>
                    <a:pt x="10800" y="13371"/>
                    <a:pt x="10800" y="13371"/>
                    <a:pt x="10800" y="13371"/>
                  </a:cubicBezTo>
                  <a:cubicBezTo>
                    <a:pt x="10800" y="13371"/>
                    <a:pt x="10800" y="13371"/>
                    <a:pt x="10800" y="13371"/>
                  </a:cubicBezTo>
                  <a:cubicBezTo>
                    <a:pt x="10800" y="13714"/>
                    <a:pt x="10800" y="13714"/>
                    <a:pt x="10800" y="13714"/>
                  </a:cubicBezTo>
                  <a:cubicBezTo>
                    <a:pt x="10800" y="14057"/>
                    <a:pt x="10800" y="14057"/>
                    <a:pt x="10800" y="14057"/>
                  </a:cubicBezTo>
                  <a:cubicBezTo>
                    <a:pt x="10800" y="14057"/>
                    <a:pt x="10800" y="14057"/>
                    <a:pt x="10800" y="14057"/>
                  </a:cubicBezTo>
                  <a:cubicBezTo>
                    <a:pt x="10800" y="14400"/>
                    <a:pt x="10800" y="14400"/>
                    <a:pt x="10800" y="14400"/>
                  </a:cubicBezTo>
                  <a:cubicBezTo>
                    <a:pt x="10232" y="14743"/>
                    <a:pt x="10232" y="14743"/>
                    <a:pt x="10232" y="14743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1368" y="15086"/>
                    <a:pt x="11368" y="15086"/>
                    <a:pt x="11368" y="15086"/>
                  </a:cubicBezTo>
                  <a:cubicBezTo>
                    <a:pt x="11368" y="15086"/>
                    <a:pt x="11368" y="15086"/>
                    <a:pt x="11368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800" y="15086"/>
                    <a:pt x="10800" y="15086"/>
                    <a:pt x="10800" y="15086"/>
                  </a:cubicBezTo>
                  <a:cubicBezTo>
                    <a:pt x="10232" y="15086"/>
                    <a:pt x="10232" y="15086"/>
                    <a:pt x="10232" y="15086"/>
                  </a:cubicBezTo>
                  <a:cubicBezTo>
                    <a:pt x="10232" y="15429"/>
                    <a:pt x="10232" y="15429"/>
                    <a:pt x="10232" y="15429"/>
                  </a:cubicBezTo>
                  <a:cubicBezTo>
                    <a:pt x="10800" y="15429"/>
                    <a:pt x="10800" y="15429"/>
                    <a:pt x="10800" y="15429"/>
                  </a:cubicBezTo>
                  <a:cubicBezTo>
                    <a:pt x="10232" y="15429"/>
                    <a:pt x="10232" y="15429"/>
                    <a:pt x="10232" y="15429"/>
                  </a:cubicBezTo>
                  <a:cubicBezTo>
                    <a:pt x="10232" y="15086"/>
                    <a:pt x="10232" y="15086"/>
                    <a:pt x="10232" y="15086"/>
                  </a:cubicBezTo>
                  <a:cubicBezTo>
                    <a:pt x="9095" y="15429"/>
                    <a:pt x="9095" y="15429"/>
                    <a:pt x="9095" y="15429"/>
                  </a:cubicBezTo>
                  <a:cubicBezTo>
                    <a:pt x="9095" y="15429"/>
                    <a:pt x="9095" y="15429"/>
                    <a:pt x="9095" y="15429"/>
                  </a:cubicBezTo>
                  <a:cubicBezTo>
                    <a:pt x="7958" y="15429"/>
                    <a:pt x="7958" y="15429"/>
                    <a:pt x="7958" y="15429"/>
                  </a:cubicBezTo>
                  <a:cubicBezTo>
                    <a:pt x="7389" y="15771"/>
                    <a:pt x="7389" y="15771"/>
                    <a:pt x="7389" y="15771"/>
                  </a:cubicBezTo>
                  <a:cubicBezTo>
                    <a:pt x="6821" y="16114"/>
                    <a:pt x="6821" y="16114"/>
                    <a:pt x="6821" y="16114"/>
                  </a:cubicBezTo>
                  <a:cubicBezTo>
                    <a:pt x="6821" y="16114"/>
                    <a:pt x="6821" y="16114"/>
                    <a:pt x="6821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7389" y="16114"/>
                    <a:pt x="7389" y="16114"/>
                    <a:pt x="7389" y="16114"/>
                  </a:cubicBezTo>
                  <a:cubicBezTo>
                    <a:pt x="8526" y="16114"/>
                    <a:pt x="8526" y="16114"/>
                    <a:pt x="8526" y="16114"/>
                  </a:cubicBezTo>
                  <a:cubicBezTo>
                    <a:pt x="7958" y="16114"/>
                    <a:pt x="7958" y="16114"/>
                    <a:pt x="7958" y="16114"/>
                  </a:cubicBezTo>
                  <a:cubicBezTo>
                    <a:pt x="8526" y="16457"/>
                    <a:pt x="8526" y="16457"/>
                    <a:pt x="8526" y="16457"/>
                  </a:cubicBezTo>
                  <a:cubicBezTo>
                    <a:pt x="7958" y="16457"/>
                    <a:pt x="7958" y="16457"/>
                    <a:pt x="7958" y="16457"/>
                  </a:cubicBezTo>
                  <a:cubicBezTo>
                    <a:pt x="8526" y="16800"/>
                    <a:pt x="8526" y="16800"/>
                    <a:pt x="8526" y="16800"/>
                  </a:cubicBezTo>
                  <a:cubicBezTo>
                    <a:pt x="8526" y="16800"/>
                    <a:pt x="8526" y="16800"/>
                    <a:pt x="8526" y="16800"/>
                  </a:cubicBezTo>
                  <a:cubicBezTo>
                    <a:pt x="7958" y="17143"/>
                    <a:pt x="7958" y="17143"/>
                    <a:pt x="7958" y="17143"/>
                  </a:cubicBezTo>
                  <a:cubicBezTo>
                    <a:pt x="7389" y="17486"/>
                    <a:pt x="7389" y="17486"/>
                    <a:pt x="7389" y="17486"/>
                  </a:cubicBezTo>
                  <a:cubicBezTo>
                    <a:pt x="7389" y="17486"/>
                    <a:pt x="7389" y="17486"/>
                    <a:pt x="7389" y="17486"/>
                  </a:cubicBezTo>
                  <a:cubicBezTo>
                    <a:pt x="6821" y="17486"/>
                    <a:pt x="6821" y="17486"/>
                    <a:pt x="6821" y="17486"/>
                  </a:cubicBezTo>
                  <a:cubicBezTo>
                    <a:pt x="6253" y="17829"/>
                    <a:pt x="6253" y="17829"/>
                    <a:pt x="6253" y="17829"/>
                  </a:cubicBezTo>
                  <a:cubicBezTo>
                    <a:pt x="6253" y="17829"/>
                    <a:pt x="6253" y="17829"/>
                    <a:pt x="6253" y="17829"/>
                  </a:cubicBezTo>
                  <a:cubicBezTo>
                    <a:pt x="5684" y="17829"/>
                    <a:pt x="5684" y="17829"/>
                    <a:pt x="5684" y="17829"/>
                  </a:cubicBezTo>
                  <a:cubicBezTo>
                    <a:pt x="5684" y="17829"/>
                    <a:pt x="5684" y="17829"/>
                    <a:pt x="5684" y="17829"/>
                  </a:cubicBezTo>
                  <a:cubicBezTo>
                    <a:pt x="6253" y="18171"/>
                    <a:pt x="6253" y="18171"/>
                    <a:pt x="6253" y="18171"/>
                  </a:cubicBezTo>
                  <a:cubicBezTo>
                    <a:pt x="5684" y="18171"/>
                    <a:pt x="5684" y="18171"/>
                    <a:pt x="5684" y="18171"/>
                  </a:cubicBezTo>
                  <a:cubicBezTo>
                    <a:pt x="6253" y="18171"/>
                    <a:pt x="6253" y="18171"/>
                    <a:pt x="6253" y="18171"/>
                  </a:cubicBezTo>
                  <a:cubicBezTo>
                    <a:pt x="6253" y="18514"/>
                    <a:pt x="6253" y="18514"/>
                    <a:pt x="6253" y="18514"/>
                  </a:cubicBezTo>
                  <a:cubicBezTo>
                    <a:pt x="6253" y="18514"/>
                    <a:pt x="6253" y="18514"/>
                    <a:pt x="6253" y="18514"/>
                  </a:cubicBezTo>
                  <a:cubicBezTo>
                    <a:pt x="6821" y="18514"/>
                    <a:pt x="6821" y="18514"/>
                    <a:pt x="6821" y="18514"/>
                  </a:cubicBezTo>
                  <a:cubicBezTo>
                    <a:pt x="6821" y="18171"/>
                    <a:pt x="6821" y="18171"/>
                    <a:pt x="6821" y="18171"/>
                  </a:cubicBezTo>
                  <a:cubicBezTo>
                    <a:pt x="7958" y="18171"/>
                    <a:pt x="7958" y="18171"/>
                    <a:pt x="7958" y="18171"/>
                  </a:cubicBezTo>
                  <a:cubicBezTo>
                    <a:pt x="7958" y="18171"/>
                    <a:pt x="7958" y="18171"/>
                    <a:pt x="7958" y="18171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7958" y="18514"/>
                    <a:pt x="7958" y="18514"/>
                    <a:pt x="7958" y="18514"/>
                  </a:cubicBezTo>
                  <a:cubicBezTo>
                    <a:pt x="7958" y="18514"/>
                    <a:pt x="7958" y="18514"/>
                    <a:pt x="7958" y="18514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8526" y="18514"/>
                    <a:pt x="8526" y="18514"/>
                    <a:pt x="8526" y="18514"/>
                  </a:cubicBezTo>
                  <a:cubicBezTo>
                    <a:pt x="9095" y="18514"/>
                    <a:pt x="9095" y="18514"/>
                    <a:pt x="9095" y="18514"/>
                  </a:cubicBezTo>
                  <a:cubicBezTo>
                    <a:pt x="9095" y="18857"/>
                    <a:pt x="9095" y="18857"/>
                    <a:pt x="9095" y="18857"/>
                  </a:cubicBezTo>
                  <a:cubicBezTo>
                    <a:pt x="9663" y="18857"/>
                    <a:pt x="9663" y="18857"/>
                    <a:pt x="9663" y="18857"/>
                  </a:cubicBezTo>
                  <a:cubicBezTo>
                    <a:pt x="10232" y="18857"/>
                    <a:pt x="10232" y="18857"/>
                    <a:pt x="10232" y="18857"/>
                  </a:cubicBezTo>
                  <a:cubicBezTo>
                    <a:pt x="10800" y="18857"/>
                    <a:pt x="10800" y="18857"/>
                    <a:pt x="10800" y="18857"/>
                  </a:cubicBezTo>
                  <a:cubicBezTo>
                    <a:pt x="10800" y="18514"/>
                    <a:pt x="10800" y="18514"/>
                    <a:pt x="10800" y="18514"/>
                  </a:cubicBezTo>
                  <a:cubicBezTo>
                    <a:pt x="11368" y="18514"/>
                    <a:pt x="11368" y="18514"/>
                    <a:pt x="11368" y="18514"/>
                  </a:cubicBezTo>
                  <a:cubicBezTo>
                    <a:pt x="11937" y="18514"/>
                    <a:pt x="11937" y="18514"/>
                    <a:pt x="11937" y="18514"/>
                  </a:cubicBezTo>
                  <a:cubicBezTo>
                    <a:pt x="11937" y="18171"/>
                    <a:pt x="11937" y="18171"/>
                    <a:pt x="11937" y="18171"/>
                  </a:cubicBezTo>
                  <a:cubicBezTo>
                    <a:pt x="11368" y="18514"/>
                    <a:pt x="11368" y="18514"/>
                    <a:pt x="11368" y="18514"/>
                  </a:cubicBezTo>
                  <a:cubicBezTo>
                    <a:pt x="10800" y="18857"/>
                    <a:pt x="10800" y="18857"/>
                    <a:pt x="10800" y="18857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0232" y="19200"/>
                    <a:pt x="10232" y="19200"/>
                    <a:pt x="10232" y="19200"/>
                  </a:cubicBezTo>
                  <a:cubicBezTo>
                    <a:pt x="10232" y="19543"/>
                    <a:pt x="10232" y="19543"/>
                    <a:pt x="10232" y="19543"/>
                  </a:cubicBezTo>
                  <a:cubicBezTo>
                    <a:pt x="9663" y="19200"/>
                    <a:pt x="9663" y="19200"/>
                    <a:pt x="9663" y="19200"/>
                  </a:cubicBezTo>
                  <a:cubicBezTo>
                    <a:pt x="8526" y="19200"/>
                    <a:pt x="8526" y="19200"/>
                    <a:pt x="8526" y="19200"/>
                  </a:cubicBezTo>
                  <a:cubicBezTo>
                    <a:pt x="7958" y="19200"/>
                    <a:pt x="7958" y="19200"/>
                    <a:pt x="7958" y="19200"/>
                  </a:cubicBezTo>
                  <a:cubicBezTo>
                    <a:pt x="7958" y="19543"/>
                    <a:pt x="7958" y="19543"/>
                    <a:pt x="7958" y="19543"/>
                  </a:cubicBezTo>
                  <a:cubicBezTo>
                    <a:pt x="7958" y="19543"/>
                    <a:pt x="7958" y="19543"/>
                    <a:pt x="7958" y="19543"/>
                  </a:cubicBezTo>
                  <a:cubicBezTo>
                    <a:pt x="7389" y="19543"/>
                    <a:pt x="7389" y="19543"/>
                    <a:pt x="7389" y="19543"/>
                  </a:cubicBezTo>
                  <a:cubicBezTo>
                    <a:pt x="7389" y="20229"/>
                    <a:pt x="7389" y="20229"/>
                    <a:pt x="7389" y="20229"/>
                  </a:cubicBezTo>
                  <a:cubicBezTo>
                    <a:pt x="6821" y="20229"/>
                    <a:pt x="6821" y="20229"/>
                    <a:pt x="6821" y="20229"/>
                  </a:cubicBezTo>
                  <a:cubicBezTo>
                    <a:pt x="6821" y="20571"/>
                    <a:pt x="6821" y="20571"/>
                    <a:pt x="6821" y="20571"/>
                  </a:cubicBezTo>
                  <a:cubicBezTo>
                    <a:pt x="6253" y="20571"/>
                    <a:pt x="6253" y="20571"/>
                    <a:pt x="6253" y="20571"/>
                  </a:cubicBezTo>
                  <a:cubicBezTo>
                    <a:pt x="6253" y="20914"/>
                    <a:pt x="6253" y="20914"/>
                    <a:pt x="6253" y="20914"/>
                  </a:cubicBezTo>
                  <a:cubicBezTo>
                    <a:pt x="5684" y="20914"/>
                    <a:pt x="5684" y="20914"/>
                    <a:pt x="5684" y="20914"/>
                  </a:cubicBezTo>
                  <a:cubicBezTo>
                    <a:pt x="5684" y="20914"/>
                    <a:pt x="5684" y="20914"/>
                    <a:pt x="5684" y="20914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4547" y="21257"/>
                    <a:pt x="4547" y="21257"/>
                    <a:pt x="4547" y="21257"/>
                  </a:cubicBezTo>
                  <a:cubicBezTo>
                    <a:pt x="4547" y="21600"/>
                    <a:pt x="4547" y="21600"/>
                    <a:pt x="4547" y="21600"/>
                  </a:cubicBezTo>
                  <a:cubicBezTo>
                    <a:pt x="5116" y="21600"/>
                    <a:pt x="5116" y="21600"/>
                    <a:pt x="5116" y="21600"/>
                  </a:cubicBezTo>
                  <a:cubicBezTo>
                    <a:pt x="5116" y="21257"/>
                    <a:pt x="5116" y="21257"/>
                    <a:pt x="5116" y="21257"/>
                  </a:cubicBezTo>
                  <a:cubicBezTo>
                    <a:pt x="5684" y="21257"/>
                    <a:pt x="5684" y="21257"/>
                    <a:pt x="5684" y="21257"/>
                  </a:cubicBezTo>
                  <a:lnTo>
                    <a:pt x="5684" y="21600"/>
                  </a:lnTo>
                  <a:close/>
                  <a:moveTo>
                    <a:pt x="568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54" name="AutoShape 68"/>
            <p:cNvSpPr>
              <a:spLocks/>
            </p:cNvSpPr>
            <p:nvPr/>
          </p:nvSpPr>
          <p:spPr bwMode="auto">
            <a:xfrm>
              <a:off x="6680" y="2613"/>
              <a:ext cx="543" cy="440"/>
            </a:xfrm>
            <a:custGeom>
              <a:avLst/>
              <a:gdLst>
                <a:gd name="T0" fmla="*/ 431 w 21600"/>
                <a:gd name="T1" fmla="*/ 227 h 21600"/>
                <a:gd name="T2" fmla="*/ 414 w 21600"/>
                <a:gd name="T3" fmla="*/ 210 h 21600"/>
                <a:gd name="T4" fmla="*/ 393 w 21600"/>
                <a:gd name="T5" fmla="*/ 227 h 21600"/>
                <a:gd name="T6" fmla="*/ 403 w 21600"/>
                <a:gd name="T7" fmla="*/ 200 h 21600"/>
                <a:gd name="T8" fmla="*/ 431 w 21600"/>
                <a:gd name="T9" fmla="*/ 173 h 21600"/>
                <a:gd name="T10" fmla="*/ 431 w 21600"/>
                <a:gd name="T11" fmla="*/ 156 h 21600"/>
                <a:gd name="T12" fmla="*/ 449 w 21600"/>
                <a:gd name="T13" fmla="*/ 166 h 21600"/>
                <a:gd name="T14" fmla="*/ 449 w 21600"/>
                <a:gd name="T15" fmla="*/ 146 h 21600"/>
                <a:gd name="T16" fmla="*/ 459 w 21600"/>
                <a:gd name="T17" fmla="*/ 109 h 21600"/>
                <a:gd name="T18" fmla="*/ 459 w 21600"/>
                <a:gd name="T19" fmla="*/ 91 h 21600"/>
                <a:gd name="T20" fmla="*/ 431 w 21600"/>
                <a:gd name="T21" fmla="*/ 82 h 21600"/>
                <a:gd name="T22" fmla="*/ 414 w 21600"/>
                <a:gd name="T23" fmla="*/ 72 h 21600"/>
                <a:gd name="T24" fmla="*/ 355 w 21600"/>
                <a:gd name="T25" fmla="*/ 64 h 21600"/>
                <a:gd name="T26" fmla="*/ 320 w 21600"/>
                <a:gd name="T27" fmla="*/ 44 h 21600"/>
                <a:gd name="T28" fmla="*/ 289 w 21600"/>
                <a:gd name="T29" fmla="*/ 17 h 21600"/>
                <a:gd name="T30" fmla="*/ 254 w 21600"/>
                <a:gd name="T31" fmla="*/ 0 h 21600"/>
                <a:gd name="T32" fmla="*/ 233 w 21600"/>
                <a:gd name="T33" fmla="*/ 44 h 21600"/>
                <a:gd name="T34" fmla="*/ 178 w 21600"/>
                <a:gd name="T35" fmla="*/ 64 h 21600"/>
                <a:gd name="T36" fmla="*/ 188 w 21600"/>
                <a:gd name="T37" fmla="*/ 82 h 21600"/>
                <a:gd name="T38" fmla="*/ 140 w 21600"/>
                <a:gd name="T39" fmla="*/ 82 h 21600"/>
                <a:gd name="T40" fmla="*/ 140 w 21600"/>
                <a:gd name="T41" fmla="*/ 64 h 21600"/>
                <a:gd name="T42" fmla="*/ 122 w 21600"/>
                <a:gd name="T43" fmla="*/ 82 h 21600"/>
                <a:gd name="T44" fmla="*/ 94 w 21600"/>
                <a:gd name="T45" fmla="*/ 109 h 21600"/>
                <a:gd name="T46" fmla="*/ 56 w 21600"/>
                <a:gd name="T47" fmla="*/ 101 h 21600"/>
                <a:gd name="T48" fmla="*/ 0 w 21600"/>
                <a:gd name="T49" fmla="*/ 119 h 21600"/>
                <a:gd name="T50" fmla="*/ 18 w 21600"/>
                <a:gd name="T51" fmla="*/ 129 h 21600"/>
                <a:gd name="T52" fmla="*/ 18 w 21600"/>
                <a:gd name="T53" fmla="*/ 136 h 21600"/>
                <a:gd name="T54" fmla="*/ 18 w 21600"/>
                <a:gd name="T55" fmla="*/ 156 h 21600"/>
                <a:gd name="T56" fmla="*/ 46 w 21600"/>
                <a:gd name="T57" fmla="*/ 156 h 21600"/>
                <a:gd name="T58" fmla="*/ 74 w 21600"/>
                <a:gd name="T59" fmla="*/ 156 h 21600"/>
                <a:gd name="T60" fmla="*/ 84 w 21600"/>
                <a:gd name="T61" fmla="*/ 173 h 21600"/>
                <a:gd name="T62" fmla="*/ 112 w 21600"/>
                <a:gd name="T63" fmla="*/ 173 h 21600"/>
                <a:gd name="T64" fmla="*/ 101 w 21600"/>
                <a:gd name="T65" fmla="*/ 183 h 21600"/>
                <a:gd name="T66" fmla="*/ 129 w 21600"/>
                <a:gd name="T67" fmla="*/ 220 h 21600"/>
                <a:gd name="T68" fmla="*/ 129 w 21600"/>
                <a:gd name="T69" fmla="*/ 247 h 21600"/>
                <a:gd name="T70" fmla="*/ 160 w 21600"/>
                <a:gd name="T71" fmla="*/ 274 h 21600"/>
                <a:gd name="T72" fmla="*/ 140 w 21600"/>
                <a:gd name="T73" fmla="*/ 257 h 21600"/>
                <a:gd name="T74" fmla="*/ 140 w 21600"/>
                <a:gd name="T75" fmla="*/ 292 h 21600"/>
                <a:gd name="T76" fmla="*/ 122 w 21600"/>
                <a:gd name="T77" fmla="*/ 349 h 21600"/>
                <a:gd name="T78" fmla="*/ 122 w 21600"/>
                <a:gd name="T79" fmla="*/ 356 h 21600"/>
                <a:gd name="T80" fmla="*/ 140 w 21600"/>
                <a:gd name="T81" fmla="*/ 366 h 21600"/>
                <a:gd name="T82" fmla="*/ 178 w 21600"/>
                <a:gd name="T83" fmla="*/ 376 h 21600"/>
                <a:gd name="T84" fmla="*/ 289 w 21600"/>
                <a:gd name="T85" fmla="*/ 393 h 21600"/>
                <a:gd name="T86" fmla="*/ 289 w 21600"/>
                <a:gd name="T87" fmla="*/ 366 h 21600"/>
                <a:gd name="T88" fmla="*/ 320 w 21600"/>
                <a:gd name="T89" fmla="*/ 339 h 21600"/>
                <a:gd name="T90" fmla="*/ 365 w 21600"/>
                <a:gd name="T91" fmla="*/ 349 h 21600"/>
                <a:gd name="T92" fmla="*/ 421 w 21600"/>
                <a:gd name="T93" fmla="*/ 366 h 21600"/>
                <a:gd name="T94" fmla="*/ 459 w 21600"/>
                <a:gd name="T95" fmla="*/ 329 h 21600"/>
                <a:gd name="T96" fmla="*/ 442 w 21600"/>
                <a:gd name="T97" fmla="*/ 302 h 21600"/>
                <a:gd name="T98" fmla="*/ 431 w 21600"/>
                <a:gd name="T99" fmla="*/ 274 h 21600"/>
                <a:gd name="T100" fmla="*/ 431 w 21600"/>
                <a:gd name="T101" fmla="*/ 247 h 21600"/>
                <a:gd name="T102" fmla="*/ 525 w 21600"/>
                <a:gd name="T103" fmla="*/ 440 h 21600"/>
                <a:gd name="T104" fmla="*/ 515 w 21600"/>
                <a:gd name="T105" fmla="*/ 430 h 21600"/>
                <a:gd name="T106" fmla="*/ 515 w 21600"/>
                <a:gd name="T107" fmla="*/ 420 h 21600"/>
                <a:gd name="T108" fmla="*/ 497 w 21600"/>
                <a:gd name="T109" fmla="*/ 403 h 21600"/>
                <a:gd name="T110" fmla="*/ 497 w 21600"/>
                <a:gd name="T111" fmla="*/ 393 h 21600"/>
                <a:gd name="T112" fmla="*/ 525 w 21600"/>
                <a:gd name="T113" fmla="*/ 376 h 21600"/>
                <a:gd name="T114" fmla="*/ 535 w 21600"/>
                <a:gd name="T115" fmla="*/ 376 h 21600"/>
                <a:gd name="T116" fmla="*/ 535 w 21600"/>
                <a:gd name="T117" fmla="*/ 413 h 21600"/>
                <a:gd name="T118" fmla="*/ 525 w 21600"/>
                <a:gd name="T119" fmla="*/ 440 h 216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600" h="21600">
                  <a:moveTo>
                    <a:pt x="17563" y="11649"/>
                  </a:moveTo>
                  <a:lnTo>
                    <a:pt x="17563" y="11164"/>
                  </a:lnTo>
                  <a:lnTo>
                    <a:pt x="17159" y="11164"/>
                  </a:lnTo>
                  <a:lnTo>
                    <a:pt x="17159" y="10800"/>
                  </a:lnTo>
                  <a:lnTo>
                    <a:pt x="16755" y="10315"/>
                  </a:lnTo>
                  <a:lnTo>
                    <a:pt x="16452" y="10315"/>
                  </a:lnTo>
                  <a:lnTo>
                    <a:pt x="16049" y="10800"/>
                  </a:lnTo>
                  <a:lnTo>
                    <a:pt x="16452" y="11164"/>
                  </a:lnTo>
                  <a:lnTo>
                    <a:pt x="15645" y="11164"/>
                  </a:lnTo>
                  <a:lnTo>
                    <a:pt x="15645" y="10800"/>
                  </a:lnTo>
                  <a:lnTo>
                    <a:pt x="16049" y="10800"/>
                  </a:lnTo>
                  <a:lnTo>
                    <a:pt x="16049" y="9829"/>
                  </a:lnTo>
                  <a:lnTo>
                    <a:pt x="16452" y="8980"/>
                  </a:lnTo>
                  <a:lnTo>
                    <a:pt x="16755" y="8980"/>
                  </a:lnTo>
                  <a:lnTo>
                    <a:pt x="17159" y="8494"/>
                  </a:lnTo>
                  <a:lnTo>
                    <a:pt x="17159" y="8130"/>
                  </a:lnTo>
                  <a:lnTo>
                    <a:pt x="16755" y="8130"/>
                  </a:lnTo>
                  <a:lnTo>
                    <a:pt x="17159" y="7645"/>
                  </a:lnTo>
                  <a:lnTo>
                    <a:pt x="17563" y="7645"/>
                  </a:lnTo>
                  <a:lnTo>
                    <a:pt x="17563" y="8130"/>
                  </a:lnTo>
                  <a:lnTo>
                    <a:pt x="17865" y="8130"/>
                  </a:lnTo>
                  <a:lnTo>
                    <a:pt x="18269" y="7645"/>
                  </a:lnTo>
                  <a:lnTo>
                    <a:pt x="18269" y="7160"/>
                  </a:lnTo>
                  <a:lnTo>
                    <a:pt x="17865" y="7160"/>
                  </a:lnTo>
                  <a:lnTo>
                    <a:pt x="17865" y="6674"/>
                  </a:lnTo>
                  <a:lnTo>
                    <a:pt x="18269" y="5825"/>
                  </a:lnTo>
                  <a:lnTo>
                    <a:pt x="18269" y="5339"/>
                  </a:lnTo>
                  <a:lnTo>
                    <a:pt x="18673" y="4975"/>
                  </a:lnTo>
                  <a:lnTo>
                    <a:pt x="18976" y="4490"/>
                  </a:lnTo>
                  <a:lnTo>
                    <a:pt x="18269" y="4490"/>
                  </a:lnTo>
                  <a:lnTo>
                    <a:pt x="17865" y="4004"/>
                  </a:lnTo>
                  <a:lnTo>
                    <a:pt x="17563" y="4490"/>
                  </a:lnTo>
                  <a:lnTo>
                    <a:pt x="17159" y="4004"/>
                  </a:lnTo>
                  <a:lnTo>
                    <a:pt x="16755" y="4490"/>
                  </a:lnTo>
                  <a:lnTo>
                    <a:pt x="16452" y="4004"/>
                  </a:lnTo>
                  <a:lnTo>
                    <a:pt x="16452" y="3519"/>
                  </a:lnTo>
                  <a:lnTo>
                    <a:pt x="15645" y="3519"/>
                  </a:lnTo>
                  <a:lnTo>
                    <a:pt x="15241" y="3155"/>
                  </a:lnTo>
                  <a:lnTo>
                    <a:pt x="14131" y="3155"/>
                  </a:lnTo>
                  <a:lnTo>
                    <a:pt x="13828" y="2670"/>
                  </a:lnTo>
                  <a:lnTo>
                    <a:pt x="13828" y="2184"/>
                  </a:lnTo>
                  <a:lnTo>
                    <a:pt x="12718" y="2184"/>
                  </a:lnTo>
                  <a:lnTo>
                    <a:pt x="12718" y="1820"/>
                  </a:lnTo>
                  <a:lnTo>
                    <a:pt x="12314" y="1335"/>
                  </a:lnTo>
                  <a:lnTo>
                    <a:pt x="11507" y="849"/>
                  </a:lnTo>
                  <a:lnTo>
                    <a:pt x="11204" y="364"/>
                  </a:lnTo>
                  <a:lnTo>
                    <a:pt x="11204" y="0"/>
                  </a:lnTo>
                  <a:lnTo>
                    <a:pt x="10093" y="0"/>
                  </a:lnTo>
                  <a:lnTo>
                    <a:pt x="9690" y="364"/>
                  </a:lnTo>
                  <a:lnTo>
                    <a:pt x="9690" y="1820"/>
                  </a:lnTo>
                  <a:lnTo>
                    <a:pt x="9286" y="2184"/>
                  </a:lnTo>
                  <a:lnTo>
                    <a:pt x="8579" y="2670"/>
                  </a:lnTo>
                  <a:lnTo>
                    <a:pt x="7469" y="2670"/>
                  </a:lnTo>
                  <a:lnTo>
                    <a:pt x="7065" y="3155"/>
                  </a:lnTo>
                  <a:lnTo>
                    <a:pt x="7469" y="3519"/>
                  </a:lnTo>
                  <a:lnTo>
                    <a:pt x="7772" y="3519"/>
                  </a:lnTo>
                  <a:lnTo>
                    <a:pt x="7469" y="4004"/>
                  </a:lnTo>
                  <a:lnTo>
                    <a:pt x="6359" y="4004"/>
                  </a:lnTo>
                  <a:lnTo>
                    <a:pt x="5955" y="3519"/>
                  </a:lnTo>
                  <a:lnTo>
                    <a:pt x="5551" y="4004"/>
                  </a:lnTo>
                  <a:lnTo>
                    <a:pt x="5551" y="3519"/>
                  </a:lnTo>
                  <a:lnTo>
                    <a:pt x="5148" y="3519"/>
                  </a:lnTo>
                  <a:lnTo>
                    <a:pt x="5551" y="3155"/>
                  </a:lnTo>
                  <a:lnTo>
                    <a:pt x="4441" y="3155"/>
                  </a:lnTo>
                  <a:lnTo>
                    <a:pt x="4441" y="3519"/>
                  </a:lnTo>
                  <a:lnTo>
                    <a:pt x="4845" y="4004"/>
                  </a:lnTo>
                  <a:lnTo>
                    <a:pt x="4845" y="4975"/>
                  </a:lnTo>
                  <a:lnTo>
                    <a:pt x="5148" y="5339"/>
                  </a:lnTo>
                  <a:lnTo>
                    <a:pt x="3735" y="5339"/>
                  </a:lnTo>
                  <a:lnTo>
                    <a:pt x="3331" y="5825"/>
                  </a:lnTo>
                  <a:lnTo>
                    <a:pt x="2624" y="4975"/>
                  </a:lnTo>
                  <a:lnTo>
                    <a:pt x="2221" y="4975"/>
                  </a:lnTo>
                  <a:lnTo>
                    <a:pt x="1817" y="5339"/>
                  </a:lnTo>
                  <a:lnTo>
                    <a:pt x="303" y="5339"/>
                  </a:lnTo>
                  <a:lnTo>
                    <a:pt x="0" y="5825"/>
                  </a:lnTo>
                  <a:lnTo>
                    <a:pt x="0" y="6310"/>
                  </a:lnTo>
                  <a:lnTo>
                    <a:pt x="303" y="5825"/>
                  </a:lnTo>
                  <a:lnTo>
                    <a:pt x="707" y="6310"/>
                  </a:lnTo>
                  <a:lnTo>
                    <a:pt x="303" y="6310"/>
                  </a:lnTo>
                  <a:lnTo>
                    <a:pt x="707" y="6310"/>
                  </a:lnTo>
                  <a:lnTo>
                    <a:pt x="707" y="6674"/>
                  </a:lnTo>
                  <a:lnTo>
                    <a:pt x="303" y="6674"/>
                  </a:lnTo>
                  <a:lnTo>
                    <a:pt x="707" y="7160"/>
                  </a:lnTo>
                  <a:lnTo>
                    <a:pt x="707" y="7645"/>
                  </a:lnTo>
                  <a:lnTo>
                    <a:pt x="1110" y="7160"/>
                  </a:lnTo>
                  <a:lnTo>
                    <a:pt x="1413" y="7160"/>
                  </a:lnTo>
                  <a:lnTo>
                    <a:pt x="1817" y="7645"/>
                  </a:lnTo>
                  <a:lnTo>
                    <a:pt x="2221" y="7645"/>
                  </a:lnTo>
                  <a:lnTo>
                    <a:pt x="2624" y="8130"/>
                  </a:lnTo>
                  <a:lnTo>
                    <a:pt x="2927" y="7645"/>
                  </a:lnTo>
                  <a:lnTo>
                    <a:pt x="2927" y="8130"/>
                  </a:lnTo>
                  <a:lnTo>
                    <a:pt x="3331" y="8130"/>
                  </a:lnTo>
                  <a:lnTo>
                    <a:pt x="3331" y="8494"/>
                  </a:lnTo>
                  <a:lnTo>
                    <a:pt x="4441" y="8494"/>
                  </a:lnTo>
                  <a:lnTo>
                    <a:pt x="4441" y="8980"/>
                  </a:lnTo>
                  <a:lnTo>
                    <a:pt x="4441" y="8494"/>
                  </a:lnTo>
                  <a:lnTo>
                    <a:pt x="4037" y="8494"/>
                  </a:lnTo>
                  <a:lnTo>
                    <a:pt x="3735" y="8980"/>
                  </a:lnTo>
                  <a:lnTo>
                    <a:pt x="4037" y="8980"/>
                  </a:lnTo>
                  <a:lnTo>
                    <a:pt x="4037" y="9829"/>
                  </a:lnTo>
                  <a:lnTo>
                    <a:pt x="4845" y="10315"/>
                  </a:lnTo>
                  <a:lnTo>
                    <a:pt x="5148" y="10800"/>
                  </a:lnTo>
                  <a:lnTo>
                    <a:pt x="5551" y="10800"/>
                  </a:lnTo>
                  <a:lnTo>
                    <a:pt x="5551" y="11649"/>
                  </a:lnTo>
                  <a:lnTo>
                    <a:pt x="5148" y="12135"/>
                  </a:lnTo>
                  <a:lnTo>
                    <a:pt x="5551" y="12135"/>
                  </a:lnTo>
                  <a:lnTo>
                    <a:pt x="5955" y="12620"/>
                  </a:lnTo>
                  <a:lnTo>
                    <a:pt x="6359" y="13470"/>
                  </a:lnTo>
                  <a:lnTo>
                    <a:pt x="5955" y="12984"/>
                  </a:lnTo>
                  <a:lnTo>
                    <a:pt x="5955" y="12620"/>
                  </a:lnTo>
                  <a:lnTo>
                    <a:pt x="5551" y="12620"/>
                  </a:lnTo>
                  <a:lnTo>
                    <a:pt x="5148" y="13470"/>
                  </a:lnTo>
                  <a:lnTo>
                    <a:pt x="5148" y="14319"/>
                  </a:lnTo>
                  <a:lnTo>
                    <a:pt x="5551" y="14319"/>
                  </a:lnTo>
                  <a:lnTo>
                    <a:pt x="5148" y="14319"/>
                  </a:lnTo>
                  <a:lnTo>
                    <a:pt x="5148" y="15775"/>
                  </a:lnTo>
                  <a:lnTo>
                    <a:pt x="4845" y="17110"/>
                  </a:lnTo>
                  <a:lnTo>
                    <a:pt x="4441" y="17110"/>
                  </a:lnTo>
                  <a:lnTo>
                    <a:pt x="4845" y="17110"/>
                  </a:lnTo>
                  <a:lnTo>
                    <a:pt x="4845" y="17474"/>
                  </a:lnTo>
                  <a:lnTo>
                    <a:pt x="5148" y="17474"/>
                  </a:lnTo>
                  <a:lnTo>
                    <a:pt x="5148" y="17960"/>
                  </a:lnTo>
                  <a:lnTo>
                    <a:pt x="5551" y="17960"/>
                  </a:lnTo>
                  <a:lnTo>
                    <a:pt x="6359" y="18445"/>
                  </a:lnTo>
                  <a:lnTo>
                    <a:pt x="6662" y="18930"/>
                  </a:lnTo>
                  <a:lnTo>
                    <a:pt x="7065" y="18445"/>
                  </a:lnTo>
                  <a:lnTo>
                    <a:pt x="7469" y="18930"/>
                  </a:lnTo>
                  <a:lnTo>
                    <a:pt x="10800" y="18930"/>
                  </a:lnTo>
                  <a:lnTo>
                    <a:pt x="11507" y="19294"/>
                  </a:lnTo>
                  <a:lnTo>
                    <a:pt x="11910" y="19294"/>
                  </a:lnTo>
                  <a:lnTo>
                    <a:pt x="11507" y="19294"/>
                  </a:lnTo>
                  <a:lnTo>
                    <a:pt x="11507" y="17960"/>
                  </a:lnTo>
                  <a:lnTo>
                    <a:pt x="11910" y="17960"/>
                  </a:lnTo>
                  <a:lnTo>
                    <a:pt x="12314" y="17474"/>
                  </a:lnTo>
                  <a:lnTo>
                    <a:pt x="12718" y="16625"/>
                  </a:lnTo>
                  <a:lnTo>
                    <a:pt x="13021" y="16625"/>
                  </a:lnTo>
                  <a:lnTo>
                    <a:pt x="13021" y="17110"/>
                  </a:lnTo>
                  <a:lnTo>
                    <a:pt x="14535" y="17110"/>
                  </a:lnTo>
                  <a:lnTo>
                    <a:pt x="15645" y="17474"/>
                  </a:lnTo>
                  <a:lnTo>
                    <a:pt x="16049" y="17960"/>
                  </a:lnTo>
                  <a:lnTo>
                    <a:pt x="16755" y="17960"/>
                  </a:lnTo>
                  <a:lnTo>
                    <a:pt x="16755" y="17474"/>
                  </a:lnTo>
                  <a:lnTo>
                    <a:pt x="17159" y="17110"/>
                  </a:lnTo>
                  <a:lnTo>
                    <a:pt x="18269" y="16139"/>
                  </a:lnTo>
                  <a:lnTo>
                    <a:pt x="18269" y="15290"/>
                  </a:lnTo>
                  <a:lnTo>
                    <a:pt x="17865" y="15290"/>
                  </a:lnTo>
                  <a:lnTo>
                    <a:pt x="17563" y="14804"/>
                  </a:lnTo>
                  <a:lnTo>
                    <a:pt x="17159" y="13955"/>
                  </a:lnTo>
                  <a:lnTo>
                    <a:pt x="16755" y="13470"/>
                  </a:lnTo>
                  <a:lnTo>
                    <a:pt x="17159" y="13470"/>
                  </a:lnTo>
                  <a:lnTo>
                    <a:pt x="17563" y="12984"/>
                  </a:lnTo>
                  <a:lnTo>
                    <a:pt x="17563" y="12620"/>
                  </a:lnTo>
                  <a:lnTo>
                    <a:pt x="17159" y="12135"/>
                  </a:lnTo>
                  <a:lnTo>
                    <a:pt x="17159" y="11649"/>
                  </a:lnTo>
                  <a:lnTo>
                    <a:pt x="17563" y="11649"/>
                  </a:lnTo>
                  <a:close/>
                  <a:moveTo>
                    <a:pt x="20893" y="21600"/>
                  </a:moveTo>
                  <a:lnTo>
                    <a:pt x="20490" y="21600"/>
                  </a:lnTo>
                  <a:lnTo>
                    <a:pt x="20187" y="21115"/>
                  </a:lnTo>
                  <a:lnTo>
                    <a:pt x="20490" y="21115"/>
                  </a:lnTo>
                  <a:lnTo>
                    <a:pt x="20490" y="20629"/>
                  </a:lnTo>
                  <a:lnTo>
                    <a:pt x="20187" y="20629"/>
                  </a:lnTo>
                  <a:lnTo>
                    <a:pt x="20490" y="20629"/>
                  </a:lnTo>
                  <a:lnTo>
                    <a:pt x="20187" y="20629"/>
                  </a:lnTo>
                  <a:lnTo>
                    <a:pt x="20187" y="20265"/>
                  </a:lnTo>
                  <a:lnTo>
                    <a:pt x="19783" y="19780"/>
                  </a:lnTo>
                  <a:lnTo>
                    <a:pt x="20187" y="19780"/>
                  </a:lnTo>
                  <a:lnTo>
                    <a:pt x="20187" y="19294"/>
                  </a:lnTo>
                  <a:lnTo>
                    <a:pt x="19783" y="19294"/>
                  </a:lnTo>
                  <a:lnTo>
                    <a:pt x="20187" y="18930"/>
                  </a:lnTo>
                  <a:lnTo>
                    <a:pt x="20490" y="18930"/>
                  </a:lnTo>
                  <a:lnTo>
                    <a:pt x="20893" y="18445"/>
                  </a:lnTo>
                  <a:lnTo>
                    <a:pt x="20893" y="18930"/>
                  </a:lnTo>
                  <a:lnTo>
                    <a:pt x="21297" y="18930"/>
                  </a:lnTo>
                  <a:lnTo>
                    <a:pt x="21297" y="18445"/>
                  </a:lnTo>
                  <a:lnTo>
                    <a:pt x="21297" y="18930"/>
                  </a:lnTo>
                  <a:lnTo>
                    <a:pt x="21600" y="19780"/>
                  </a:lnTo>
                  <a:lnTo>
                    <a:pt x="21297" y="20265"/>
                  </a:lnTo>
                  <a:lnTo>
                    <a:pt x="21297" y="21600"/>
                  </a:lnTo>
                  <a:lnTo>
                    <a:pt x="20893" y="21600"/>
                  </a:lnTo>
                  <a:close/>
                  <a:moveTo>
                    <a:pt x="2089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55" name="AutoShape 69"/>
            <p:cNvSpPr>
              <a:spLocks/>
            </p:cNvSpPr>
            <p:nvPr/>
          </p:nvSpPr>
          <p:spPr bwMode="auto">
            <a:xfrm>
              <a:off x="7421" y="3290"/>
              <a:ext cx="20" cy="2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10 h 21600"/>
                <a:gd name="T4" fmla="*/ 10 w 21600"/>
                <a:gd name="T5" fmla="*/ 20 h 21600"/>
                <a:gd name="T6" fmla="*/ 20 w 21600"/>
                <a:gd name="T7" fmla="*/ 1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10800"/>
                  </a:lnTo>
                  <a:lnTo>
                    <a:pt x="10800" y="21600"/>
                  </a:lnTo>
                  <a:lnTo>
                    <a:pt x="21600" y="108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56" name="AutoShape 70"/>
            <p:cNvSpPr>
              <a:spLocks/>
            </p:cNvSpPr>
            <p:nvPr/>
          </p:nvSpPr>
          <p:spPr bwMode="auto">
            <a:xfrm>
              <a:off x="7101" y="2796"/>
              <a:ext cx="479" cy="467"/>
            </a:xfrm>
            <a:custGeom>
              <a:avLst/>
              <a:gdLst>
                <a:gd name="T0" fmla="*/ 20 w 21600"/>
                <a:gd name="T1" fmla="*/ 119 h 21600"/>
                <a:gd name="T2" fmla="*/ 20 w 21600"/>
                <a:gd name="T3" fmla="*/ 82 h 21600"/>
                <a:gd name="T4" fmla="*/ 28 w 21600"/>
                <a:gd name="T5" fmla="*/ 54 h 21600"/>
                <a:gd name="T6" fmla="*/ 76 w 21600"/>
                <a:gd name="T7" fmla="*/ 37 h 21600"/>
                <a:gd name="T8" fmla="*/ 104 w 21600"/>
                <a:gd name="T9" fmla="*/ 44 h 21600"/>
                <a:gd name="T10" fmla="*/ 132 w 21600"/>
                <a:gd name="T11" fmla="*/ 27 h 21600"/>
                <a:gd name="T12" fmla="*/ 170 w 21600"/>
                <a:gd name="T13" fmla="*/ 10 h 21600"/>
                <a:gd name="T14" fmla="*/ 236 w 21600"/>
                <a:gd name="T15" fmla="*/ 17 h 21600"/>
                <a:gd name="T16" fmla="*/ 274 w 21600"/>
                <a:gd name="T17" fmla="*/ 44 h 21600"/>
                <a:gd name="T18" fmla="*/ 246 w 21600"/>
                <a:gd name="T19" fmla="*/ 74 h 21600"/>
                <a:gd name="T20" fmla="*/ 226 w 21600"/>
                <a:gd name="T21" fmla="*/ 101 h 21600"/>
                <a:gd name="T22" fmla="*/ 246 w 21600"/>
                <a:gd name="T23" fmla="*/ 138 h 21600"/>
                <a:gd name="T24" fmla="*/ 302 w 21600"/>
                <a:gd name="T25" fmla="*/ 203 h 21600"/>
                <a:gd name="T26" fmla="*/ 329 w 21600"/>
                <a:gd name="T27" fmla="*/ 230 h 21600"/>
                <a:gd name="T28" fmla="*/ 375 w 21600"/>
                <a:gd name="T29" fmla="*/ 257 h 21600"/>
                <a:gd name="T30" fmla="*/ 451 w 21600"/>
                <a:gd name="T31" fmla="*/ 294 h 21600"/>
                <a:gd name="T32" fmla="*/ 479 w 21600"/>
                <a:gd name="T33" fmla="*/ 311 h 21600"/>
                <a:gd name="T34" fmla="*/ 451 w 21600"/>
                <a:gd name="T35" fmla="*/ 301 h 21600"/>
                <a:gd name="T36" fmla="*/ 413 w 21600"/>
                <a:gd name="T37" fmla="*/ 321 h 21600"/>
                <a:gd name="T38" fmla="*/ 423 w 21600"/>
                <a:gd name="T39" fmla="*/ 348 h 21600"/>
                <a:gd name="T40" fmla="*/ 395 w 21600"/>
                <a:gd name="T41" fmla="*/ 403 h 21600"/>
                <a:gd name="T42" fmla="*/ 375 w 21600"/>
                <a:gd name="T43" fmla="*/ 393 h 21600"/>
                <a:gd name="T44" fmla="*/ 395 w 21600"/>
                <a:gd name="T45" fmla="*/ 366 h 21600"/>
                <a:gd name="T46" fmla="*/ 375 w 21600"/>
                <a:gd name="T47" fmla="*/ 321 h 21600"/>
                <a:gd name="T48" fmla="*/ 340 w 21600"/>
                <a:gd name="T49" fmla="*/ 311 h 21600"/>
                <a:gd name="T50" fmla="*/ 302 w 21600"/>
                <a:gd name="T51" fmla="*/ 284 h 21600"/>
                <a:gd name="T52" fmla="*/ 246 w 21600"/>
                <a:gd name="T53" fmla="*/ 257 h 21600"/>
                <a:gd name="T54" fmla="*/ 198 w 21600"/>
                <a:gd name="T55" fmla="*/ 210 h 21600"/>
                <a:gd name="T56" fmla="*/ 170 w 21600"/>
                <a:gd name="T57" fmla="*/ 183 h 21600"/>
                <a:gd name="T58" fmla="*/ 142 w 21600"/>
                <a:gd name="T59" fmla="*/ 146 h 21600"/>
                <a:gd name="T60" fmla="*/ 114 w 21600"/>
                <a:gd name="T61" fmla="*/ 128 h 21600"/>
                <a:gd name="T62" fmla="*/ 56 w 21600"/>
                <a:gd name="T63" fmla="*/ 146 h 21600"/>
                <a:gd name="T64" fmla="*/ 76 w 21600"/>
                <a:gd name="T65" fmla="*/ 267 h 21600"/>
                <a:gd name="T66" fmla="*/ 142 w 21600"/>
                <a:gd name="T67" fmla="*/ 193 h 21600"/>
                <a:gd name="T68" fmla="*/ 142 w 21600"/>
                <a:gd name="T69" fmla="*/ 193 h 21600"/>
                <a:gd name="T70" fmla="*/ 104 w 21600"/>
                <a:gd name="T71" fmla="*/ 366 h 21600"/>
                <a:gd name="T72" fmla="*/ 122 w 21600"/>
                <a:gd name="T73" fmla="*/ 321 h 21600"/>
                <a:gd name="T74" fmla="*/ 132 w 21600"/>
                <a:gd name="T75" fmla="*/ 284 h 21600"/>
                <a:gd name="T76" fmla="*/ 76 w 21600"/>
                <a:gd name="T77" fmla="*/ 284 h 21600"/>
                <a:gd name="T78" fmla="*/ 76 w 21600"/>
                <a:gd name="T79" fmla="*/ 301 h 21600"/>
                <a:gd name="T80" fmla="*/ 86 w 21600"/>
                <a:gd name="T81" fmla="*/ 321 h 21600"/>
                <a:gd name="T82" fmla="*/ 94 w 21600"/>
                <a:gd name="T83" fmla="*/ 376 h 21600"/>
                <a:gd name="T84" fmla="*/ 357 w 21600"/>
                <a:gd name="T85" fmla="*/ 423 h 21600"/>
                <a:gd name="T86" fmla="*/ 347 w 21600"/>
                <a:gd name="T87" fmla="*/ 403 h 21600"/>
                <a:gd name="T88" fmla="*/ 274 w 21600"/>
                <a:gd name="T89" fmla="*/ 403 h 21600"/>
                <a:gd name="T90" fmla="*/ 246 w 21600"/>
                <a:gd name="T91" fmla="*/ 413 h 21600"/>
                <a:gd name="T92" fmla="*/ 281 w 21600"/>
                <a:gd name="T93" fmla="*/ 440 h 21600"/>
                <a:gd name="T94" fmla="*/ 329 w 21600"/>
                <a:gd name="T95" fmla="*/ 457 h 216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1600" h="21600">
                  <a:moveTo>
                    <a:pt x="1714" y="6743"/>
                  </a:moveTo>
                  <a:lnTo>
                    <a:pt x="1714" y="5943"/>
                  </a:lnTo>
                  <a:lnTo>
                    <a:pt x="1257" y="5943"/>
                  </a:lnTo>
                  <a:lnTo>
                    <a:pt x="914" y="5486"/>
                  </a:lnTo>
                  <a:lnTo>
                    <a:pt x="457" y="4686"/>
                  </a:lnTo>
                  <a:lnTo>
                    <a:pt x="0" y="4229"/>
                  </a:lnTo>
                  <a:lnTo>
                    <a:pt x="457" y="4229"/>
                  </a:lnTo>
                  <a:lnTo>
                    <a:pt x="914" y="3771"/>
                  </a:lnTo>
                  <a:lnTo>
                    <a:pt x="914" y="3429"/>
                  </a:lnTo>
                  <a:lnTo>
                    <a:pt x="457" y="2971"/>
                  </a:lnTo>
                  <a:lnTo>
                    <a:pt x="457" y="2514"/>
                  </a:lnTo>
                  <a:lnTo>
                    <a:pt x="1257" y="2514"/>
                  </a:lnTo>
                  <a:lnTo>
                    <a:pt x="1714" y="2057"/>
                  </a:lnTo>
                  <a:lnTo>
                    <a:pt x="2514" y="2514"/>
                  </a:lnTo>
                  <a:lnTo>
                    <a:pt x="2971" y="1257"/>
                  </a:lnTo>
                  <a:lnTo>
                    <a:pt x="3429" y="1714"/>
                  </a:lnTo>
                  <a:lnTo>
                    <a:pt x="3429" y="2057"/>
                  </a:lnTo>
                  <a:lnTo>
                    <a:pt x="3886" y="2057"/>
                  </a:lnTo>
                  <a:lnTo>
                    <a:pt x="4229" y="2514"/>
                  </a:lnTo>
                  <a:lnTo>
                    <a:pt x="4686" y="2057"/>
                  </a:lnTo>
                  <a:lnTo>
                    <a:pt x="4686" y="1714"/>
                  </a:lnTo>
                  <a:lnTo>
                    <a:pt x="5486" y="1714"/>
                  </a:lnTo>
                  <a:lnTo>
                    <a:pt x="5943" y="2057"/>
                  </a:lnTo>
                  <a:lnTo>
                    <a:pt x="5943" y="1257"/>
                  </a:lnTo>
                  <a:lnTo>
                    <a:pt x="6857" y="1257"/>
                  </a:lnTo>
                  <a:lnTo>
                    <a:pt x="6857" y="457"/>
                  </a:lnTo>
                  <a:lnTo>
                    <a:pt x="7200" y="0"/>
                  </a:lnTo>
                  <a:lnTo>
                    <a:pt x="7657" y="457"/>
                  </a:lnTo>
                  <a:lnTo>
                    <a:pt x="8457" y="0"/>
                  </a:lnTo>
                  <a:lnTo>
                    <a:pt x="9714" y="0"/>
                  </a:lnTo>
                  <a:lnTo>
                    <a:pt x="9714" y="457"/>
                  </a:lnTo>
                  <a:lnTo>
                    <a:pt x="10629" y="800"/>
                  </a:lnTo>
                  <a:lnTo>
                    <a:pt x="12343" y="800"/>
                  </a:lnTo>
                  <a:lnTo>
                    <a:pt x="12686" y="1257"/>
                  </a:lnTo>
                  <a:lnTo>
                    <a:pt x="12343" y="1714"/>
                  </a:lnTo>
                  <a:lnTo>
                    <a:pt x="12343" y="2057"/>
                  </a:lnTo>
                  <a:lnTo>
                    <a:pt x="11886" y="2514"/>
                  </a:lnTo>
                  <a:lnTo>
                    <a:pt x="12343" y="2971"/>
                  </a:lnTo>
                  <a:lnTo>
                    <a:pt x="11429" y="2971"/>
                  </a:lnTo>
                  <a:lnTo>
                    <a:pt x="11086" y="3429"/>
                  </a:lnTo>
                  <a:lnTo>
                    <a:pt x="10171" y="3429"/>
                  </a:lnTo>
                  <a:lnTo>
                    <a:pt x="9714" y="3771"/>
                  </a:lnTo>
                  <a:lnTo>
                    <a:pt x="10171" y="4229"/>
                  </a:lnTo>
                  <a:lnTo>
                    <a:pt x="10171" y="4686"/>
                  </a:lnTo>
                  <a:lnTo>
                    <a:pt x="9714" y="5029"/>
                  </a:lnTo>
                  <a:lnTo>
                    <a:pt x="10171" y="5486"/>
                  </a:lnTo>
                  <a:lnTo>
                    <a:pt x="10171" y="5943"/>
                  </a:lnTo>
                  <a:lnTo>
                    <a:pt x="11086" y="6400"/>
                  </a:lnTo>
                  <a:lnTo>
                    <a:pt x="11886" y="7200"/>
                  </a:lnTo>
                  <a:lnTo>
                    <a:pt x="13143" y="8000"/>
                  </a:lnTo>
                  <a:lnTo>
                    <a:pt x="13143" y="8914"/>
                  </a:lnTo>
                  <a:lnTo>
                    <a:pt x="13600" y="9371"/>
                  </a:lnTo>
                  <a:lnTo>
                    <a:pt x="13943" y="9371"/>
                  </a:lnTo>
                  <a:lnTo>
                    <a:pt x="13943" y="9714"/>
                  </a:lnTo>
                  <a:lnTo>
                    <a:pt x="14857" y="10171"/>
                  </a:lnTo>
                  <a:lnTo>
                    <a:pt x="14857" y="10629"/>
                  </a:lnTo>
                  <a:lnTo>
                    <a:pt x="16914" y="10629"/>
                  </a:lnTo>
                  <a:lnTo>
                    <a:pt x="17371" y="10971"/>
                  </a:lnTo>
                  <a:lnTo>
                    <a:pt x="16914" y="11429"/>
                  </a:lnTo>
                  <a:lnTo>
                    <a:pt x="16914" y="11886"/>
                  </a:lnTo>
                  <a:lnTo>
                    <a:pt x="18171" y="11886"/>
                  </a:lnTo>
                  <a:lnTo>
                    <a:pt x="19543" y="12686"/>
                  </a:lnTo>
                  <a:lnTo>
                    <a:pt x="19886" y="13143"/>
                  </a:lnTo>
                  <a:lnTo>
                    <a:pt x="20343" y="13600"/>
                  </a:lnTo>
                  <a:lnTo>
                    <a:pt x="21143" y="13600"/>
                  </a:lnTo>
                  <a:lnTo>
                    <a:pt x="21143" y="13943"/>
                  </a:lnTo>
                  <a:lnTo>
                    <a:pt x="21600" y="13943"/>
                  </a:lnTo>
                  <a:lnTo>
                    <a:pt x="21600" y="14400"/>
                  </a:lnTo>
                  <a:lnTo>
                    <a:pt x="21143" y="14857"/>
                  </a:lnTo>
                  <a:lnTo>
                    <a:pt x="21143" y="15200"/>
                  </a:lnTo>
                  <a:lnTo>
                    <a:pt x="20343" y="14400"/>
                  </a:lnTo>
                  <a:lnTo>
                    <a:pt x="20343" y="13943"/>
                  </a:lnTo>
                  <a:lnTo>
                    <a:pt x="19543" y="13943"/>
                  </a:lnTo>
                  <a:lnTo>
                    <a:pt x="19086" y="13600"/>
                  </a:lnTo>
                  <a:lnTo>
                    <a:pt x="18629" y="13943"/>
                  </a:lnTo>
                  <a:lnTo>
                    <a:pt x="18629" y="14857"/>
                  </a:lnTo>
                  <a:lnTo>
                    <a:pt x="18171" y="14857"/>
                  </a:lnTo>
                  <a:lnTo>
                    <a:pt x="18171" y="15657"/>
                  </a:lnTo>
                  <a:lnTo>
                    <a:pt x="18629" y="15657"/>
                  </a:lnTo>
                  <a:lnTo>
                    <a:pt x="19086" y="16114"/>
                  </a:lnTo>
                  <a:lnTo>
                    <a:pt x="19086" y="16914"/>
                  </a:lnTo>
                  <a:lnTo>
                    <a:pt x="18629" y="16914"/>
                  </a:lnTo>
                  <a:lnTo>
                    <a:pt x="18629" y="18171"/>
                  </a:lnTo>
                  <a:lnTo>
                    <a:pt x="17829" y="18629"/>
                  </a:lnTo>
                  <a:lnTo>
                    <a:pt x="17829" y="19086"/>
                  </a:lnTo>
                  <a:lnTo>
                    <a:pt x="16571" y="19086"/>
                  </a:lnTo>
                  <a:lnTo>
                    <a:pt x="16571" y="18629"/>
                  </a:lnTo>
                  <a:lnTo>
                    <a:pt x="16914" y="18171"/>
                  </a:lnTo>
                  <a:lnTo>
                    <a:pt x="17371" y="18171"/>
                  </a:lnTo>
                  <a:lnTo>
                    <a:pt x="17371" y="17371"/>
                  </a:lnTo>
                  <a:lnTo>
                    <a:pt x="17829" y="17371"/>
                  </a:lnTo>
                  <a:lnTo>
                    <a:pt x="17829" y="16914"/>
                  </a:lnTo>
                  <a:lnTo>
                    <a:pt x="17371" y="16571"/>
                  </a:lnTo>
                  <a:lnTo>
                    <a:pt x="17371" y="16114"/>
                  </a:lnTo>
                  <a:lnTo>
                    <a:pt x="16914" y="15657"/>
                  </a:lnTo>
                  <a:lnTo>
                    <a:pt x="16914" y="14857"/>
                  </a:lnTo>
                  <a:lnTo>
                    <a:pt x="16571" y="14400"/>
                  </a:lnTo>
                  <a:lnTo>
                    <a:pt x="16571" y="14857"/>
                  </a:lnTo>
                  <a:lnTo>
                    <a:pt x="15657" y="14400"/>
                  </a:lnTo>
                  <a:lnTo>
                    <a:pt x="15314" y="14400"/>
                  </a:lnTo>
                  <a:lnTo>
                    <a:pt x="15314" y="13600"/>
                  </a:lnTo>
                  <a:lnTo>
                    <a:pt x="14400" y="13600"/>
                  </a:lnTo>
                  <a:lnTo>
                    <a:pt x="14400" y="13143"/>
                  </a:lnTo>
                  <a:lnTo>
                    <a:pt x="13600" y="13143"/>
                  </a:lnTo>
                  <a:lnTo>
                    <a:pt x="13143" y="12343"/>
                  </a:lnTo>
                  <a:lnTo>
                    <a:pt x="11886" y="12343"/>
                  </a:lnTo>
                  <a:lnTo>
                    <a:pt x="11886" y="11886"/>
                  </a:lnTo>
                  <a:lnTo>
                    <a:pt x="11086" y="11886"/>
                  </a:lnTo>
                  <a:lnTo>
                    <a:pt x="10629" y="11429"/>
                  </a:lnTo>
                  <a:lnTo>
                    <a:pt x="9714" y="10629"/>
                  </a:lnTo>
                  <a:lnTo>
                    <a:pt x="9371" y="10171"/>
                  </a:lnTo>
                  <a:lnTo>
                    <a:pt x="8914" y="9714"/>
                  </a:lnTo>
                  <a:lnTo>
                    <a:pt x="8457" y="9714"/>
                  </a:lnTo>
                  <a:lnTo>
                    <a:pt x="8457" y="9371"/>
                  </a:lnTo>
                  <a:lnTo>
                    <a:pt x="8114" y="8914"/>
                  </a:lnTo>
                  <a:lnTo>
                    <a:pt x="7657" y="8457"/>
                  </a:lnTo>
                  <a:lnTo>
                    <a:pt x="7200" y="8457"/>
                  </a:lnTo>
                  <a:lnTo>
                    <a:pt x="7200" y="8000"/>
                  </a:lnTo>
                  <a:lnTo>
                    <a:pt x="6857" y="7657"/>
                  </a:lnTo>
                  <a:lnTo>
                    <a:pt x="6400" y="6743"/>
                  </a:lnTo>
                  <a:lnTo>
                    <a:pt x="6400" y="6400"/>
                  </a:lnTo>
                  <a:lnTo>
                    <a:pt x="5943" y="6400"/>
                  </a:lnTo>
                  <a:lnTo>
                    <a:pt x="5486" y="5943"/>
                  </a:lnTo>
                  <a:lnTo>
                    <a:pt x="5143" y="5943"/>
                  </a:lnTo>
                  <a:lnTo>
                    <a:pt x="3886" y="5486"/>
                  </a:lnTo>
                  <a:lnTo>
                    <a:pt x="2971" y="5943"/>
                  </a:lnTo>
                  <a:lnTo>
                    <a:pt x="2971" y="6400"/>
                  </a:lnTo>
                  <a:lnTo>
                    <a:pt x="2514" y="6743"/>
                  </a:lnTo>
                  <a:lnTo>
                    <a:pt x="1714" y="6743"/>
                  </a:lnTo>
                  <a:close/>
                  <a:moveTo>
                    <a:pt x="2971" y="12686"/>
                  </a:moveTo>
                  <a:lnTo>
                    <a:pt x="3429" y="12686"/>
                  </a:lnTo>
                  <a:lnTo>
                    <a:pt x="3429" y="12343"/>
                  </a:lnTo>
                  <a:lnTo>
                    <a:pt x="2971" y="12343"/>
                  </a:lnTo>
                  <a:lnTo>
                    <a:pt x="2971" y="12686"/>
                  </a:lnTo>
                  <a:close/>
                  <a:moveTo>
                    <a:pt x="8114" y="9714"/>
                  </a:moveTo>
                  <a:close/>
                  <a:moveTo>
                    <a:pt x="6400" y="8914"/>
                  </a:moveTo>
                  <a:lnTo>
                    <a:pt x="7200" y="8914"/>
                  </a:lnTo>
                  <a:lnTo>
                    <a:pt x="6857" y="8457"/>
                  </a:lnTo>
                  <a:lnTo>
                    <a:pt x="6857" y="8914"/>
                  </a:lnTo>
                  <a:lnTo>
                    <a:pt x="6400" y="8914"/>
                  </a:lnTo>
                  <a:close/>
                  <a:moveTo>
                    <a:pt x="4229" y="17371"/>
                  </a:moveTo>
                  <a:lnTo>
                    <a:pt x="4229" y="16914"/>
                  </a:lnTo>
                  <a:lnTo>
                    <a:pt x="4229" y="17371"/>
                  </a:lnTo>
                  <a:lnTo>
                    <a:pt x="4686" y="16914"/>
                  </a:lnTo>
                  <a:lnTo>
                    <a:pt x="4686" y="16571"/>
                  </a:lnTo>
                  <a:lnTo>
                    <a:pt x="5943" y="16571"/>
                  </a:lnTo>
                  <a:lnTo>
                    <a:pt x="5943" y="15657"/>
                  </a:lnTo>
                  <a:lnTo>
                    <a:pt x="5486" y="14857"/>
                  </a:lnTo>
                  <a:lnTo>
                    <a:pt x="5943" y="14400"/>
                  </a:lnTo>
                  <a:lnTo>
                    <a:pt x="5486" y="13943"/>
                  </a:lnTo>
                  <a:lnTo>
                    <a:pt x="5943" y="13600"/>
                  </a:lnTo>
                  <a:lnTo>
                    <a:pt x="5943" y="13143"/>
                  </a:lnTo>
                  <a:lnTo>
                    <a:pt x="5143" y="12343"/>
                  </a:lnTo>
                  <a:lnTo>
                    <a:pt x="4686" y="12343"/>
                  </a:lnTo>
                  <a:lnTo>
                    <a:pt x="3886" y="13143"/>
                  </a:lnTo>
                  <a:lnTo>
                    <a:pt x="3429" y="13143"/>
                  </a:lnTo>
                  <a:lnTo>
                    <a:pt x="2971" y="12686"/>
                  </a:lnTo>
                  <a:lnTo>
                    <a:pt x="2971" y="13600"/>
                  </a:lnTo>
                  <a:lnTo>
                    <a:pt x="3429" y="13600"/>
                  </a:lnTo>
                  <a:lnTo>
                    <a:pt x="3429" y="13943"/>
                  </a:lnTo>
                  <a:lnTo>
                    <a:pt x="3886" y="13943"/>
                  </a:lnTo>
                  <a:lnTo>
                    <a:pt x="3886" y="14400"/>
                  </a:lnTo>
                  <a:lnTo>
                    <a:pt x="3429" y="14857"/>
                  </a:lnTo>
                  <a:lnTo>
                    <a:pt x="3886" y="14857"/>
                  </a:lnTo>
                  <a:lnTo>
                    <a:pt x="3886" y="15200"/>
                  </a:lnTo>
                  <a:lnTo>
                    <a:pt x="3429" y="16114"/>
                  </a:lnTo>
                  <a:lnTo>
                    <a:pt x="3886" y="16914"/>
                  </a:lnTo>
                  <a:lnTo>
                    <a:pt x="4229" y="17371"/>
                  </a:lnTo>
                  <a:close/>
                  <a:moveTo>
                    <a:pt x="16114" y="21600"/>
                  </a:moveTo>
                  <a:lnTo>
                    <a:pt x="16114" y="20800"/>
                  </a:lnTo>
                  <a:lnTo>
                    <a:pt x="15657" y="20343"/>
                  </a:lnTo>
                  <a:lnTo>
                    <a:pt x="16114" y="19543"/>
                  </a:lnTo>
                  <a:lnTo>
                    <a:pt x="16571" y="19086"/>
                  </a:lnTo>
                  <a:lnTo>
                    <a:pt x="16571" y="18629"/>
                  </a:lnTo>
                  <a:lnTo>
                    <a:pt x="16114" y="18171"/>
                  </a:lnTo>
                  <a:lnTo>
                    <a:pt x="15657" y="18629"/>
                  </a:lnTo>
                  <a:lnTo>
                    <a:pt x="15314" y="18629"/>
                  </a:lnTo>
                  <a:lnTo>
                    <a:pt x="14857" y="19086"/>
                  </a:lnTo>
                  <a:lnTo>
                    <a:pt x="12686" y="19086"/>
                  </a:lnTo>
                  <a:lnTo>
                    <a:pt x="12343" y="18629"/>
                  </a:lnTo>
                  <a:lnTo>
                    <a:pt x="11886" y="18629"/>
                  </a:lnTo>
                  <a:lnTo>
                    <a:pt x="11886" y="19086"/>
                  </a:lnTo>
                  <a:lnTo>
                    <a:pt x="11429" y="18629"/>
                  </a:lnTo>
                  <a:lnTo>
                    <a:pt x="11086" y="19086"/>
                  </a:lnTo>
                  <a:lnTo>
                    <a:pt x="11086" y="19543"/>
                  </a:lnTo>
                  <a:lnTo>
                    <a:pt x="11429" y="19886"/>
                  </a:lnTo>
                  <a:lnTo>
                    <a:pt x="11886" y="19886"/>
                  </a:lnTo>
                  <a:lnTo>
                    <a:pt x="12686" y="20343"/>
                  </a:lnTo>
                  <a:lnTo>
                    <a:pt x="13143" y="20800"/>
                  </a:lnTo>
                  <a:lnTo>
                    <a:pt x="13943" y="21143"/>
                  </a:lnTo>
                  <a:lnTo>
                    <a:pt x="14400" y="20800"/>
                  </a:lnTo>
                  <a:lnTo>
                    <a:pt x="14857" y="21143"/>
                  </a:lnTo>
                  <a:lnTo>
                    <a:pt x="15657" y="21600"/>
                  </a:lnTo>
                  <a:lnTo>
                    <a:pt x="16114" y="21600"/>
                  </a:lnTo>
                  <a:close/>
                  <a:moveTo>
                    <a:pt x="1611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57" name="AutoShape 71"/>
            <p:cNvSpPr>
              <a:spLocks/>
            </p:cNvSpPr>
            <p:nvPr/>
          </p:nvSpPr>
          <p:spPr bwMode="auto">
            <a:xfrm>
              <a:off x="6500" y="2942"/>
              <a:ext cx="517" cy="348"/>
            </a:xfrm>
            <a:custGeom>
              <a:avLst/>
              <a:gdLst>
                <a:gd name="T0" fmla="*/ 301 w 21600"/>
                <a:gd name="T1" fmla="*/ 27 h 21600"/>
                <a:gd name="T2" fmla="*/ 310 w 21600"/>
                <a:gd name="T3" fmla="*/ 37 h 21600"/>
                <a:gd name="T4" fmla="*/ 348 w 21600"/>
                <a:gd name="T5" fmla="*/ 55 h 21600"/>
                <a:gd name="T6" fmla="*/ 376 w 21600"/>
                <a:gd name="T7" fmla="*/ 55 h 21600"/>
                <a:gd name="T8" fmla="*/ 404 w 21600"/>
                <a:gd name="T9" fmla="*/ 55 h 21600"/>
                <a:gd name="T10" fmla="*/ 432 w 21600"/>
                <a:gd name="T11" fmla="*/ 55 h 21600"/>
                <a:gd name="T12" fmla="*/ 479 w 21600"/>
                <a:gd name="T13" fmla="*/ 64 h 21600"/>
                <a:gd name="T14" fmla="*/ 470 w 21600"/>
                <a:gd name="T15" fmla="*/ 82 h 21600"/>
                <a:gd name="T16" fmla="*/ 451 w 21600"/>
                <a:gd name="T17" fmla="*/ 110 h 21600"/>
                <a:gd name="T18" fmla="*/ 414 w 21600"/>
                <a:gd name="T19" fmla="*/ 119 h 21600"/>
                <a:gd name="T20" fmla="*/ 395 w 21600"/>
                <a:gd name="T21" fmla="*/ 137 h 21600"/>
                <a:gd name="T22" fmla="*/ 385 w 21600"/>
                <a:gd name="T23" fmla="*/ 147 h 21600"/>
                <a:gd name="T24" fmla="*/ 376 w 21600"/>
                <a:gd name="T25" fmla="*/ 165 h 21600"/>
                <a:gd name="T26" fmla="*/ 348 w 21600"/>
                <a:gd name="T27" fmla="*/ 192 h 21600"/>
                <a:gd name="T28" fmla="*/ 357 w 21600"/>
                <a:gd name="T29" fmla="*/ 220 h 21600"/>
                <a:gd name="T30" fmla="*/ 348 w 21600"/>
                <a:gd name="T31" fmla="*/ 238 h 21600"/>
                <a:gd name="T32" fmla="*/ 329 w 21600"/>
                <a:gd name="T33" fmla="*/ 275 h 21600"/>
                <a:gd name="T34" fmla="*/ 320 w 21600"/>
                <a:gd name="T35" fmla="*/ 284 h 21600"/>
                <a:gd name="T36" fmla="*/ 282 w 21600"/>
                <a:gd name="T37" fmla="*/ 311 h 21600"/>
                <a:gd name="T38" fmla="*/ 263 w 21600"/>
                <a:gd name="T39" fmla="*/ 311 h 21600"/>
                <a:gd name="T40" fmla="*/ 244 w 21600"/>
                <a:gd name="T41" fmla="*/ 311 h 21600"/>
                <a:gd name="T42" fmla="*/ 207 w 21600"/>
                <a:gd name="T43" fmla="*/ 311 h 21600"/>
                <a:gd name="T44" fmla="*/ 179 w 21600"/>
                <a:gd name="T45" fmla="*/ 330 h 21600"/>
                <a:gd name="T46" fmla="*/ 150 w 21600"/>
                <a:gd name="T47" fmla="*/ 339 h 21600"/>
                <a:gd name="T48" fmla="*/ 113 w 21600"/>
                <a:gd name="T49" fmla="*/ 330 h 21600"/>
                <a:gd name="T50" fmla="*/ 94 w 21600"/>
                <a:gd name="T51" fmla="*/ 293 h 21600"/>
                <a:gd name="T52" fmla="*/ 75 w 21600"/>
                <a:gd name="T53" fmla="*/ 284 h 21600"/>
                <a:gd name="T54" fmla="*/ 85 w 21600"/>
                <a:gd name="T55" fmla="*/ 256 h 21600"/>
                <a:gd name="T56" fmla="*/ 75 w 21600"/>
                <a:gd name="T57" fmla="*/ 238 h 21600"/>
                <a:gd name="T58" fmla="*/ 75 w 21600"/>
                <a:gd name="T59" fmla="*/ 201 h 21600"/>
                <a:gd name="T60" fmla="*/ 85 w 21600"/>
                <a:gd name="T61" fmla="*/ 183 h 21600"/>
                <a:gd name="T62" fmla="*/ 94 w 21600"/>
                <a:gd name="T63" fmla="*/ 156 h 21600"/>
                <a:gd name="T64" fmla="*/ 113 w 21600"/>
                <a:gd name="T65" fmla="*/ 110 h 21600"/>
                <a:gd name="T66" fmla="*/ 113 w 21600"/>
                <a:gd name="T67" fmla="*/ 92 h 21600"/>
                <a:gd name="T68" fmla="*/ 85 w 21600"/>
                <a:gd name="T69" fmla="*/ 92 h 21600"/>
                <a:gd name="T70" fmla="*/ 38 w 21600"/>
                <a:gd name="T71" fmla="*/ 82 h 21600"/>
                <a:gd name="T72" fmla="*/ 19 w 21600"/>
                <a:gd name="T73" fmla="*/ 82 h 21600"/>
                <a:gd name="T74" fmla="*/ 19 w 21600"/>
                <a:gd name="T75" fmla="*/ 64 h 21600"/>
                <a:gd name="T76" fmla="*/ 19 w 21600"/>
                <a:gd name="T77" fmla="*/ 55 h 21600"/>
                <a:gd name="T78" fmla="*/ 19 w 21600"/>
                <a:gd name="T79" fmla="*/ 46 h 21600"/>
                <a:gd name="T80" fmla="*/ 9 w 21600"/>
                <a:gd name="T81" fmla="*/ 46 h 21600"/>
                <a:gd name="T82" fmla="*/ 19 w 21600"/>
                <a:gd name="T83" fmla="*/ 18 h 21600"/>
                <a:gd name="T84" fmla="*/ 47 w 21600"/>
                <a:gd name="T85" fmla="*/ 18 h 21600"/>
                <a:gd name="T86" fmla="*/ 56 w 21600"/>
                <a:gd name="T87" fmla="*/ 0 h 21600"/>
                <a:gd name="T88" fmla="*/ 75 w 21600"/>
                <a:gd name="T89" fmla="*/ 0 h 21600"/>
                <a:gd name="T90" fmla="*/ 103 w 21600"/>
                <a:gd name="T91" fmla="*/ 9 h 21600"/>
                <a:gd name="T92" fmla="*/ 132 w 21600"/>
                <a:gd name="T93" fmla="*/ 9 h 21600"/>
                <a:gd name="T94" fmla="*/ 179 w 21600"/>
                <a:gd name="T95" fmla="*/ 18 h 21600"/>
                <a:gd name="T96" fmla="*/ 226 w 21600"/>
                <a:gd name="T97" fmla="*/ 18 h 21600"/>
                <a:gd name="T98" fmla="*/ 254 w 21600"/>
                <a:gd name="T99" fmla="*/ 18 h 21600"/>
                <a:gd name="T100" fmla="*/ 282 w 21600"/>
                <a:gd name="T101" fmla="*/ 18 h 21600"/>
                <a:gd name="T102" fmla="*/ 498 w 21600"/>
                <a:gd name="T103" fmla="*/ 183 h 21600"/>
                <a:gd name="T104" fmla="*/ 517 w 21600"/>
                <a:gd name="T105" fmla="*/ 183 h 21600"/>
                <a:gd name="T106" fmla="*/ 498 w 21600"/>
                <a:gd name="T107" fmla="*/ 183 h 21600"/>
                <a:gd name="T108" fmla="*/ 489 w 21600"/>
                <a:gd name="T109" fmla="*/ 183 h 21600"/>
                <a:gd name="T110" fmla="*/ 461 w 21600"/>
                <a:gd name="T111" fmla="*/ 192 h 21600"/>
                <a:gd name="T112" fmla="*/ 470 w 21600"/>
                <a:gd name="T113" fmla="*/ 201 h 21600"/>
                <a:gd name="T114" fmla="*/ 432 w 21600"/>
                <a:gd name="T115" fmla="*/ 220 h 21600"/>
                <a:gd name="T116" fmla="*/ 414 w 21600"/>
                <a:gd name="T117" fmla="*/ 220 h 216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1600" h="21600">
                  <a:moveTo>
                    <a:pt x="12175" y="1137"/>
                  </a:moveTo>
                  <a:cubicBezTo>
                    <a:pt x="12567" y="1137"/>
                    <a:pt x="12567" y="1137"/>
                    <a:pt x="12567" y="1137"/>
                  </a:cubicBezTo>
                  <a:cubicBezTo>
                    <a:pt x="12567" y="1705"/>
                    <a:pt x="12567" y="1705"/>
                    <a:pt x="12567" y="1705"/>
                  </a:cubicBezTo>
                  <a:cubicBezTo>
                    <a:pt x="12960" y="1705"/>
                    <a:pt x="12960" y="1705"/>
                    <a:pt x="12960" y="1705"/>
                  </a:cubicBezTo>
                  <a:cubicBezTo>
                    <a:pt x="12960" y="2274"/>
                    <a:pt x="12960" y="2274"/>
                    <a:pt x="12960" y="2274"/>
                  </a:cubicBezTo>
                  <a:cubicBezTo>
                    <a:pt x="12960" y="2274"/>
                    <a:pt x="12960" y="2274"/>
                    <a:pt x="12960" y="2274"/>
                  </a:cubicBezTo>
                  <a:cubicBezTo>
                    <a:pt x="13353" y="2274"/>
                    <a:pt x="13353" y="2274"/>
                    <a:pt x="13353" y="2274"/>
                  </a:cubicBezTo>
                  <a:cubicBezTo>
                    <a:pt x="14138" y="2842"/>
                    <a:pt x="14138" y="2842"/>
                    <a:pt x="14138" y="2842"/>
                  </a:cubicBezTo>
                  <a:cubicBezTo>
                    <a:pt x="14531" y="3411"/>
                    <a:pt x="14531" y="3411"/>
                    <a:pt x="14531" y="3411"/>
                  </a:cubicBezTo>
                  <a:cubicBezTo>
                    <a:pt x="14924" y="2842"/>
                    <a:pt x="14924" y="2842"/>
                    <a:pt x="14924" y="2842"/>
                  </a:cubicBezTo>
                  <a:cubicBezTo>
                    <a:pt x="15316" y="3411"/>
                    <a:pt x="15316" y="3411"/>
                    <a:pt x="15316" y="3411"/>
                  </a:cubicBezTo>
                  <a:cubicBezTo>
                    <a:pt x="15709" y="3411"/>
                    <a:pt x="15709" y="3411"/>
                    <a:pt x="15709" y="3411"/>
                  </a:cubicBezTo>
                  <a:cubicBezTo>
                    <a:pt x="15709" y="3411"/>
                    <a:pt x="15709" y="3411"/>
                    <a:pt x="15709" y="3411"/>
                  </a:cubicBezTo>
                  <a:cubicBezTo>
                    <a:pt x="16102" y="3411"/>
                    <a:pt x="16102" y="3411"/>
                    <a:pt x="16102" y="3411"/>
                  </a:cubicBezTo>
                  <a:cubicBezTo>
                    <a:pt x="16887" y="3411"/>
                    <a:pt x="16887" y="3411"/>
                    <a:pt x="16887" y="3411"/>
                  </a:cubicBezTo>
                  <a:cubicBezTo>
                    <a:pt x="17280" y="3411"/>
                    <a:pt x="17280" y="3411"/>
                    <a:pt x="17280" y="3411"/>
                  </a:cubicBezTo>
                  <a:cubicBezTo>
                    <a:pt x="17673" y="3411"/>
                    <a:pt x="17673" y="3411"/>
                    <a:pt x="17673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851" y="3411"/>
                    <a:pt x="18851" y="3411"/>
                    <a:pt x="18851" y="3411"/>
                  </a:cubicBezTo>
                  <a:cubicBezTo>
                    <a:pt x="19636" y="3979"/>
                    <a:pt x="19636" y="3979"/>
                    <a:pt x="19636" y="3979"/>
                  </a:cubicBezTo>
                  <a:cubicBezTo>
                    <a:pt x="20029" y="3979"/>
                    <a:pt x="20029" y="3979"/>
                    <a:pt x="20029" y="3979"/>
                  </a:cubicBezTo>
                  <a:cubicBezTo>
                    <a:pt x="20029" y="4547"/>
                    <a:pt x="20029" y="4547"/>
                    <a:pt x="20029" y="4547"/>
                  </a:cubicBezTo>
                  <a:cubicBezTo>
                    <a:pt x="19636" y="4547"/>
                    <a:pt x="19636" y="4547"/>
                    <a:pt x="19636" y="4547"/>
                  </a:cubicBezTo>
                  <a:cubicBezTo>
                    <a:pt x="19636" y="5116"/>
                    <a:pt x="19636" y="5116"/>
                    <a:pt x="19636" y="5116"/>
                  </a:cubicBezTo>
                  <a:cubicBezTo>
                    <a:pt x="19636" y="5684"/>
                    <a:pt x="19636" y="5684"/>
                    <a:pt x="19636" y="5684"/>
                  </a:cubicBezTo>
                  <a:cubicBezTo>
                    <a:pt x="19636" y="6253"/>
                    <a:pt x="19636" y="6253"/>
                    <a:pt x="19636" y="6253"/>
                  </a:cubicBezTo>
                  <a:cubicBezTo>
                    <a:pt x="18851" y="6821"/>
                    <a:pt x="18851" y="6821"/>
                    <a:pt x="18851" y="6821"/>
                  </a:cubicBezTo>
                  <a:cubicBezTo>
                    <a:pt x="18851" y="6821"/>
                    <a:pt x="18458" y="7389"/>
                    <a:pt x="18458" y="7389"/>
                  </a:cubicBezTo>
                  <a:cubicBezTo>
                    <a:pt x="18458" y="7389"/>
                    <a:pt x="18065" y="7389"/>
                    <a:pt x="18065" y="7389"/>
                  </a:cubicBezTo>
                  <a:cubicBezTo>
                    <a:pt x="17280" y="7389"/>
                    <a:pt x="17280" y="7389"/>
                    <a:pt x="17280" y="7389"/>
                  </a:cubicBezTo>
                  <a:cubicBezTo>
                    <a:pt x="16887" y="7958"/>
                    <a:pt x="16887" y="7958"/>
                    <a:pt x="16887" y="7958"/>
                  </a:cubicBezTo>
                  <a:cubicBezTo>
                    <a:pt x="16495" y="8526"/>
                    <a:pt x="16495" y="8526"/>
                    <a:pt x="16495" y="8526"/>
                  </a:cubicBezTo>
                  <a:cubicBezTo>
                    <a:pt x="16495" y="8526"/>
                    <a:pt x="16495" y="8526"/>
                    <a:pt x="16495" y="8526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102" y="9095"/>
                    <a:pt x="16102" y="9095"/>
                    <a:pt x="16102" y="9095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102" y="9095"/>
                    <a:pt x="16102" y="9095"/>
                    <a:pt x="16102" y="9095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316" y="10232"/>
                    <a:pt x="15316" y="10232"/>
                    <a:pt x="15316" y="10232"/>
                  </a:cubicBezTo>
                  <a:cubicBezTo>
                    <a:pt x="14531" y="11937"/>
                    <a:pt x="14531" y="11937"/>
                    <a:pt x="14531" y="11937"/>
                  </a:cubicBezTo>
                  <a:cubicBezTo>
                    <a:pt x="14531" y="11937"/>
                    <a:pt x="14531" y="11937"/>
                    <a:pt x="14531" y="11937"/>
                  </a:cubicBezTo>
                  <a:cubicBezTo>
                    <a:pt x="14531" y="13074"/>
                    <a:pt x="14531" y="13074"/>
                    <a:pt x="14531" y="13074"/>
                  </a:cubicBezTo>
                  <a:cubicBezTo>
                    <a:pt x="14924" y="13074"/>
                    <a:pt x="14924" y="13074"/>
                    <a:pt x="14924" y="13074"/>
                  </a:cubicBezTo>
                  <a:cubicBezTo>
                    <a:pt x="14924" y="13642"/>
                    <a:pt x="14924" y="13642"/>
                    <a:pt x="14924" y="13642"/>
                  </a:cubicBezTo>
                  <a:cubicBezTo>
                    <a:pt x="15316" y="14211"/>
                    <a:pt x="15316" y="14211"/>
                    <a:pt x="15316" y="14211"/>
                  </a:cubicBezTo>
                  <a:cubicBezTo>
                    <a:pt x="14924" y="14779"/>
                    <a:pt x="14924" y="14779"/>
                    <a:pt x="14924" y="14779"/>
                  </a:cubicBezTo>
                  <a:cubicBezTo>
                    <a:pt x="14531" y="14779"/>
                    <a:pt x="14531" y="14779"/>
                    <a:pt x="14531" y="14779"/>
                  </a:cubicBezTo>
                  <a:cubicBezTo>
                    <a:pt x="14531" y="15347"/>
                    <a:pt x="14531" y="15347"/>
                    <a:pt x="14531" y="15347"/>
                  </a:cubicBezTo>
                  <a:cubicBezTo>
                    <a:pt x="14138" y="16484"/>
                    <a:pt x="14138" y="16484"/>
                    <a:pt x="14138" y="16484"/>
                  </a:cubicBezTo>
                  <a:cubicBezTo>
                    <a:pt x="13745" y="17053"/>
                    <a:pt x="13745" y="17053"/>
                    <a:pt x="13745" y="17053"/>
                  </a:cubicBezTo>
                  <a:cubicBezTo>
                    <a:pt x="14138" y="17053"/>
                    <a:pt x="14138" y="17053"/>
                    <a:pt x="14138" y="17053"/>
                  </a:cubicBezTo>
                  <a:cubicBezTo>
                    <a:pt x="13745" y="17621"/>
                    <a:pt x="13745" y="17621"/>
                    <a:pt x="13745" y="17621"/>
                  </a:cubicBezTo>
                  <a:cubicBezTo>
                    <a:pt x="13353" y="17621"/>
                    <a:pt x="13353" y="17621"/>
                    <a:pt x="13353" y="17621"/>
                  </a:cubicBezTo>
                  <a:cubicBezTo>
                    <a:pt x="12175" y="18189"/>
                    <a:pt x="12175" y="18189"/>
                    <a:pt x="12175" y="18189"/>
                  </a:cubicBezTo>
                  <a:cubicBezTo>
                    <a:pt x="12175" y="18758"/>
                    <a:pt x="12175" y="18758"/>
                    <a:pt x="12175" y="18758"/>
                  </a:cubicBezTo>
                  <a:cubicBezTo>
                    <a:pt x="11782" y="19326"/>
                    <a:pt x="11782" y="19326"/>
                    <a:pt x="11782" y="19326"/>
                  </a:cubicBezTo>
                  <a:cubicBezTo>
                    <a:pt x="11389" y="19326"/>
                    <a:pt x="11389" y="19326"/>
                    <a:pt x="11389" y="19326"/>
                  </a:cubicBezTo>
                  <a:cubicBezTo>
                    <a:pt x="10996" y="18758"/>
                    <a:pt x="10996" y="18758"/>
                    <a:pt x="10996" y="18758"/>
                  </a:cubicBezTo>
                  <a:cubicBezTo>
                    <a:pt x="10996" y="19326"/>
                    <a:pt x="10996" y="19326"/>
                    <a:pt x="10996" y="19326"/>
                  </a:cubicBezTo>
                  <a:cubicBezTo>
                    <a:pt x="10604" y="19895"/>
                    <a:pt x="10604" y="19895"/>
                    <a:pt x="10604" y="19895"/>
                  </a:cubicBezTo>
                  <a:cubicBezTo>
                    <a:pt x="10604" y="19326"/>
                    <a:pt x="10604" y="19326"/>
                    <a:pt x="10604" y="19326"/>
                  </a:cubicBezTo>
                  <a:cubicBezTo>
                    <a:pt x="10211" y="19326"/>
                    <a:pt x="10211" y="19326"/>
                    <a:pt x="10211" y="19326"/>
                  </a:cubicBezTo>
                  <a:cubicBezTo>
                    <a:pt x="9818" y="19326"/>
                    <a:pt x="9818" y="19326"/>
                    <a:pt x="9818" y="19326"/>
                  </a:cubicBezTo>
                  <a:cubicBezTo>
                    <a:pt x="9425" y="19326"/>
                    <a:pt x="9425" y="19326"/>
                    <a:pt x="9425" y="19326"/>
                  </a:cubicBezTo>
                  <a:cubicBezTo>
                    <a:pt x="8640" y="19326"/>
                    <a:pt x="8640" y="19326"/>
                    <a:pt x="8640" y="19326"/>
                  </a:cubicBezTo>
                  <a:cubicBezTo>
                    <a:pt x="8640" y="19326"/>
                    <a:pt x="8640" y="19326"/>
                    <a:pt x="8640" y="19326"/>
                  </a:cubicBezTo>
                  <a:cubicBezTo>
                    <a:pt x="7855" y="19326"/>
                    <a:pt x="7855" y="19326"/>
                    <a:pt x="7855" y="19326"/>
                  </a:cubicBezTo>
                  <a:cubicBezTo>
                    <a:pt x="7462" y="20463"/>
                    <a:pt x="7462" y="20463"/>
                    <a:pt x="7462" y="20463"/>
                  </a:cubicBezTo>
                  <a:cubicBezTo>
                    <a:pt x="6676" y="20463"/>
                    <a:pt x="6676" y="20463"/>
                    <a:pt x="6676" y="20463"/>
                  </a:cubicBezTo>
                  <a:cubicBezTo>
                    <a:pt x="6284" y="20463"/>
                    <a:pt x="6284" y="20463"/>
                    <a:pt x="6284" y="20463"/>
                  </a:cubicBezTo>
                  <a:cubicBezTo>
                    <a:pt x="6284" y="21032"/>
                    <a:pt x="6284" y="21032"/>
                    <a:pt x="6284" y="21032"/>
                  </a:cubicBezTo>
                  <a:cubicBezTo>
                    <a:pt x="5891" y="21600"/>
                    <a:pt x="5891" y="21600"/>
                    <a:pt x="5891" y="21600"/>
                  </a:cubicBezTo>
                  <a:cubicBezTo>
                    <a:pt x="5498" y="21032"/>
                    <a:pt x="5498" y="21032"/>
                    <a:pt x="5498" y="21032"/>
                  </a:cubicBezTo>
                  <a:cubicBezTo>
                    <a:pt x="4713" y="20463"/>
                    <a:pt x="4713" y="20463"/>
                    <a:pt x="4713" y="20463"/>
                  </a:cubicBezTo>
                  <a:cubicBezTo>
                    <a:pt x="4320" y="19326"/>
                    <a:pt x="4320" y="19326"/>
                    <a:pt x="4320" y="19326"/>
                  </a:cubicBezTo>
                  <a:cubicBezTo>
                    <a:pt x="4713" y="19326"/>
                    <a:pt x="4713" y="19326"/>
                    <a:pt x="4713" y="19326"/>
                  </a:cubicBezTo>
                  <a:cubicBezTo>
                    <a:pt x="3927" y="18189"/>
                    <a:pt x="3927" y="18189"/>
                    <a:pt x="3927" y="18189"/>
                  </a:cubicBezTo>
                  <a:cubicBezTo>
                    <a:pt x="3142" y="18189"/>
                    <a:pt x="3142" y="18189"/>
                    <a:pt x="3142" y="18189"/>
                  </a:cubicBezTo>
                  <a:cubicBezTo>
                    <a:pt x="3142" y="18189"/>
                    <a:pt x="3142" y="18189"/>
                    <a:pt x="3142" y="18189"/>
                  </a:cubicBezTo>
                  <a:cubicBezTo>
                    <a:pt x="3142" y="17621"/>
                    <a:pt x="3142" y="17621"/>
                    <a:pt x="3142" y="17621"/>
                  </a:cubicBezTo>
                  <a:cubicBezTo>
                    <a:pt x="2749" y="17053"/>
                    <a:pt x="2749" y="17053"/>
                    <a:pt x="2749" y="17053"/>
                  </a:cubicBezTo>
                  <a:cubicBezTo>
                    <a:pt x="3142" y="16484"/>
                    <a:pt x="3142" y="16484"/>
                    <a:pt x="3142" y="16484"/>
                  </a:cubicBezTo>
                  <a:cubicBezTo>
                    <a:pt x="3535" y="15916"/>
                    <a:pt x="3535" y="15916"/>
                    <a:pt x="3535" y="15916"/>
                  </a:cubicBezTo>
                  <a:cubicBezTo>
                    <a:pt x="3535" y="15347"/>
                    <a:pt x="3535" y="15347"/>
                    <a:pt x="3535" y="15347"/>
                  </a:cubicBezTo>
                  <a:cubicBezTo>
                    <a:pt x="3142" y="15347"/>
                    <a:pt x="3142" y="15347"/>
                    <a:pt x="3142" y="15347"/>
                  </a:cubicBezTo>
                  <a:cubicBezTo>
                    <a:pt x="3142" y="14779"/>
                    <a:pt x="3142" y="14779"/>
                    <a:pt x="3142" y="14779"/>
                  </a:cubicBezTo>
                  <a:cubicBezTo>
                    <a:pt x="3535" y="13642"/>
                    <a:pt x="3535" y="13642"/>
                    <a:pt x="3535" y="13642"/>
                  </a:cubicBezTo>
                  <a:cubicBezTo>
                    <a:pt x="3535" y="13074"/>
                    <a:pt x="3535" y="13074"/>
                    <a:pt x="3535" y="13074"/>
                  </a:cubicBezTo>
                  <a:cubicBezTo>
                    <a:pt x="3142" y="12505"/>
                    <a:pt x="3142" y="12505"/>
                    <a:pt x="3142" y="12505"/>
                  </a:cubicBezTo>
                  <a:cubicBezTo>
                    <a:pt x="2749" y="11368"/>
                    <a:pt x="2749" y="11368"/>
                    <a:pt x="2749" y="11368"/>
                  </a:cubicBezTo>
                  <a:cubicBezTo>
                    <a:pt x="3142" y="11368"/>
                    <a:pt x="3142" y="11368"/>
                    <a:pt x="3142" y="11368"/>
                  </a:cubicBezTo>
                  <a:cubicBezTo>
                    <a:pt x="3535" y="11368"/>
                    <a:pt x="3535" y="11368"/>
                    <a:pt x="3535" y="11368"/>
                  </a:cubicBezTo>
                  <a:cubicBezTo>
                    <a:pt x="3927" y="10800"/>
                    <a:pt x="3927" y="10800"/>
                    <a:pt x="3927" y="10800"/>
                  </a:cubicBezTo>
                  <a:cubicBezTo>
                    <a:pt x="3535" y="10232"/>
                    <a:pt x="3535" y="10232"/>
                    <a:pt x="3535" y="10232"/>
                  </a:cubicBezTo>
                  <a:cubicBezTo>
                    <a:pt x="3927" y="9663"/>
                    <a:pt x="3927" y="9663"/>
                    <a:pt x="3927" y="9663"/>
                  </a:cubicBezTo>
                  <a:cubicBezTo>
                    <a:pt x="3927" y="8526"/>
                    <a:pt x="3927" y="8526"/>
                    <a:pt x="3927" y="8526"/>
                  </a:cubicBezTo>
                  <a:cubicBezTo>
                    <a:pt x="3927" y="7958"/>
                    <a:pt x="3927" y="7958"/>
                    <a:pt x="3927" y="7958"/>
                  </a:cubicBezTo>
                  <a:cubicBezTo>
                    <a:pt x="4713" y="6821"/>
                    <a:pt x="4713" y="6821"/>
                    <a:pt x="4713" y="6821"/>
                  </a:cubicBezTo>
                  <a:cubicBezTo>
                    <a:pt x="4713" y="6821"/>
                    <a:pt x="4713" y="6821"/>
                    <a:pt x="4713" y="6821"/>
                  </a:cubicBezTo>
                  <a:cubicBezTo>
                    <a:pt x="5105" y="6253"/>
                    <a:pt x="5105" y="6253"/>
                    <a:pt x="5105" y="6253"/>
                  </a:cubicBezTo>
                  <a:cubicBezTo>
                    <a:pt x="4713" y="5684"/>
                    <a:pt x="4713" y="5684"/>
                    <a:pt x="4713" y="5684"/>
                  </a:cubicBezTo>
                  <a:cubicBezTo>
                    <a:pt x="4713" y="5116"/>
                    <a:pt x="4713" y="5116"/>
                    <a:pt x="4713" y="5116"/>
                  </a:cubicBezTo>
                  <a:cubicBezTo>
                    <a:pt x="3535" y="5116"/>
                    <a:pt x="3535" y="5116"/>
                    <a:pt x="3535" y="5116"/>
                  </a:cubicBezTo>
                  <a:cubicBezTo>
                    <a:pt x="3535" y="5684"/>
                    <a:pt x="3535" y="5684"/>
                    <a:pt x="3535" y="5684"/>
                  </a:cubicBezTo>
                  <a:cubicBezTo>
                    <a:pt x="2356" y="5116"/>
                    <a:pt x="2356" y="5116"/>
                    <a:pt x="2356" y="5116"/>
                  </a:cubicBezTo>
                  <a:cubicBezTo>
                    <a:pt x="1964" y="5684"/>
                    <a:pt x="1964" y="5684"/>
                    <a:pt x="1964" y="5684"/>
                  </a:cubicBezTo>
                  <a:cubicBezTo>
                    <a:pt x="1571" y="5116"/>
                    <a:pt x="1571" y="5116"/>
                    <a:pt x="1571" y="5116"/>
                  </a:cubicBezTo>
                  <a:cubicBezTo>
                    <a:pt x="1571" y="5116"/>
                    <a:pt x="1571" y="5116"/>
                    <a:pt x="1571" y="5116"/>
                  </a:cubicBezTo>
                  <a:cubicBezTo>
                    <a:pt x="1571" y="4547"/>
                    <a:pt x="1571" y="4547"/>
                    <a:pt x="1571" y="4547"/>
                  </a:cubicBezTo>
                  <a:cubicBezTo>
                    <a:pt x="785" y="5116"/>
                    <a:pt x="785" y="5116"/>
                    <a:pt x="785" y="5116"/>
                  </a:cubicBezTo>
                  <a:cubicBezTo>
                    <a:pt x="785" y="4547"/>
                    <a:pt x="785" y="4547"/>
                    <a:pt x="785" y="4547"/>
                  </a:cubicBezTo>
                  <a:cubicBezTo>
                    <a:pt x="1178" y="4547"/>
                    <a:pt x="1178" y="4547"/>
                    <a:pt x="1178" y="4547"/>
                  </a:cubicBezTo>
                  <a:cubicBezTo>
                    <a:pt x="785" y="3979"/>
                    <a:pt x="785" y="3979"/>
                    <a:pt x="785" y="3979"/>
                  </a:cubicBezTo>
                  <a:cubicBezTo>
                    <a:pt x="1178" y="3979"/>
                    <a:pt x="1178" y="3979"/>
                    <a:pt x="1178" y="3979"/>
                  </a:cubicBezTo>
                  <a:cubicBezTo>
                    <a:pt x="785" y="3979"/>
                    <a:pt x="785" y="3979"/>
                    <a:pt x="785" y="3979"/>
                  </a:cubicBezTo>
                  <a:cubicBezTo>
                    <a:pt x="785" y="3411"/>
                    <a:pt x="785" y="3411"/>
                    <a:pt x="785" y="3411"/>
                  </a:cubicBezTo>
                  <a:cubicBezTo>
                    <a:pt x="785" y="3411"/>
                    <a:pt x="785" y="3411"/>
                    <a:pt x="785" y="3411"/>
                  </a:cubicBezTo>
                  <a:cubicBezTo>
                    <a:pt x="393" y="3411"/>
                    <a:pt x="393" y="3411"/>
                    <a:pt x="393" y="3411"/>
                  </a:cubicBezTo>
                  <a:cubicBezTo>
                    <a:pt x="785" y="2842"/>
                    <a:pt x="785" y="2842"/>
                    <a:pt x="785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393" y="2842"/>
                    <a:pt x="393" y="2842"/>
                    <a:pt x="393" y="2842"/>
                  </a:cubicBezTo>
                  <a:cubicBezTo>
                    <a:pt x="0" y="2274"/>
                    <a:pt x="0" y="2274"/>
                    <a:pt x="0" y="2274"/>
                  </a:cubicBezTo>
                  <a:cubicBezTo>
                    <a:pt x="393" y="1705"/>
                    <a:pt x="393" y="1705"/>
                    <a:pt x="393" y="1705"/>
                  </a:cubicBezTo>
                  <a:cubicBezTo>
                    <a:pt x="785" y="1137"/>
                    <a:pt x="785" y="1137"/>
                    <a:pt x="785" y="1137"/>
                  </a:cubicBezTo>
                  <a:cubicBezTo>
                    <a:pt x="1178" y="1705"/>
                    <a:pt x="1178" y="1705"/>
                    <a:pt x="1178" y="1705"/>
                  </a:cubicBezTo>
                  <a:cubicBezTo>
                    <a:pt x="1571" y="1705"/>
                    <a:pt x="1571" y="1705"/>
                    <a:pt x="1571" y="1705"/>
                  </a:cubicBezTo>
                  <a:cubicBezTo>
                    <a:pt x="1964" y="1137"/>
                    <a:pt x="1964" y="1137"/>
                    <a:pt x="1964" y="1137"/>
                  </a:cubicBezTo>
                  <a:cubicBezTo>
                    <a:pt x="1964" y="1137"/>
                    <a:pt x="1964" y="1137"/>
                    <a:pt x="1964" y="1137"/>
                  </a:cubicBezTo>
                  <a:cubicBezTo>
                    <a:pt x="1571" y="568"/>
                    <a:pt x="1571" y="568"/>
                    <a:pt x="1571" y="568"/>
                  </a:cubicBezTo>
                  <a:cubicBezTo>
                    <a:pt x="2356" y="0"/>
                    <a:pt x="2356" y="0"/>
                    <a:pt x="2356" y="0"/>
                  </a:cubicBezTo>
                  <a:cubicBezTo>
                    <a:pt x="2356" y="568"/>
                    <a:pt x="2356" y="568"/>
                    <a:pt x="2356" y="568"/>
                  </a:cubicBezTo>
                  <a:cubicBezTo>
                    <a:pt x="2749" y="0"/>
                    <a:pt x="2749" y="0"/>
                    <a:pt x="2749" y="0"/>
                  </a:cubicBezTo>
                  <a:cubicBezTo>
                    <a:pt x="3142" y="0"/>
                    <a:pt x="3142" y="0"/>
                    <a:pt x="3142" y="0"/>
                  </a:cubicBezTo>
                  <a:cubicBezTo>
                    <a:pt x="3535" y="1137"/>
                    <a:pt x="3535" y="1137"/>
                    <a:pt x="3535" y="1137"/>
                  </a:cubicBezTo>
                  <a:cubicBezTo>
                    <a:pt x="3927" y="568"/>
                    <a:pt x="3927" y="568"/>
                    <a:pt x="3927" y="568"/>
                  </a:cubicBezTo>
                  <a:cubicBezTo>
                    <a:pt x="4320" y="568"/>
                    <a:pt x="4320" y="568"/>
                    <a:pt x="4320" y="568"/>
                  </a:cubicBezTo>
                  <a:cubicBezTo>
                    <a:pt x="4713" y="568"/>
                    <a:pt x="4713" y="568"/>
                    <a:pt x="4713" y="568"/>
                  </a:cubicBezTo>
                  <a:cubicBezTo>
                    <a:pt x="5105" y="568"/>
                    <a:pt x="5105" y="568"/>
                    <a:pt x="5105" y="568"/>
                  </a:cubicBezTo>
                  <a:cubicBezTo>
                    <a:pt x="5498" y="568"/>
                    <a:pt x="5498" y="568"/>
                    <a:pt x="5498" y="568"/>
                  </a:cubicBezTo>
                  <a:cubicBezTo>
                    <a:pt x="5891" y="568"/>
                    <a:pt x="5891" y="568"/>
                    <a:pt x="5891" y="568"/>
                  </a:cubicBezTo>
                  <a:cubicBezTo>
                    <a:pt x="6284" y="568"/>
                    <a:pt x="6284" y="568"/>
                    <a:pt x="6284" y="568"/>
                  </a:cubicBezTo>
                  <a:cubicBezTo>
                    <a:pt x="7462" y="1137"/>
                    <a:pt x="7462" y="1137"/>
                    <a:pt x="7462" y="1137"/>
                  </a:cubicBezTo>
                  <a:cubicBezTo>
                    <a:pt x="7855" y="1137"/>
                    <a:pt x="7855" y="1137"/>
                    <a:pt x="7855" y="1137"/>
                  </a:cubicBezTo>
                  <a:cubicBezTo>
                    <a:pt x="8640" y="568"/>
                    <a:pt x="8640" y="568"/>
                    <a:pt x="8640" y="568"/>
                  </a:cubicBezTo>
                  <a:cubicBezTo>
                    <a:pt x="9425" y="1137"/>
                    <a:pt x="9425" y="1137"/>
                    <a:pt x="9425" y="1137"/>
                  </a:cubicBezTo>
                  <a:cubicBezTo>
                    <a:pt x="9425" y="1137"/>
                    <a:pt x="9425" y="1137"/>
                    <a:pt x="9425" y="1137"/>
                  </a:cubicBezTo>
                  <a:cubicBezTo>
                    <a:pt x="10211" y="1137"/>
                    <a:pt x="10211" y="1137"/>
                    <a:pt x="10211" y="1137"/>
                  </a:cubicBezTo>
                  <a:cubicBezTo>
                    <a:pt x="10604" y="1137"/>
                    <a:pt x="10604" y="1137"/>
                    <a:pt x="10604" y="1137"/>
                  </a:cubicBezTo>
                  <a:cubicBezTo>
                    <a:pt x="10996" y="1137"/>
                    <a:pt x="10996" y="1137"/>
                    <a:pt x="10996" y="1137"/>
                  </a:cubicBezTo>
                  <a:cubicBezTo>
                    <a:pt x="11782" y="1705"/>
                    <a:pt x="11782" y="1705"/>
                    <a:pt x="11782" y="1705"/>
                  </a:cubicBezTo>
                  <a:cubicBezTo>
                    <a:pt x="11782" y="1137"/>
                    <a:pt x="11782" y="1137"/>
                    <a:pt x="11782" y="1137"/>
                  </a:cubicBezTo>
                  <a:cubicBezTo>
                    <a:pt x="12175" y="1137"/>
                    <a:pt x="12175" y="1137"/>
                    <a:pt x="12175" y="1137"/>
                  </a:cubicBezTo>
                  <a:cubicBezTo>
                    <a:pt x="12175" y="1137"/>
                    <a:pt x="12175" y="1137"/>
                    <a:pt x="12175" y="1137"/>
                  </a:cubicBezTo>
                  <a:close/>
                  <a:moveTo>
                    <a:pt x="20815" y="11368"/>
                  </a:moveTo>
                  <a:cubicBezTo>
                    <a:pt x="21207" y="11368"/>
                    <a:pt x="21207" y="11368"/>
                    <a:pt x="21207" y="11368"/>
                  </a:cubicBezTo>
                  <a:cubicBezTo>
                    <a:pt x="21600" y="11368"/>
                    <a:pt x="21600" y="11368"/>
                    <a:pt x="21600" y="11368"/>
                  </a:cubicBezTo>
                  <a:cubicBezTo>
                    <a:pt x="21600" y="11368"/>
                    <a:pt x="21600" y="11368"/>
                    <a:pt x="21600" y="11368"/>
                  </a:cubicBezTo>
                  <a:cubicBezTo>
                    <a:pt x="21207" y="10800"/>
                    <a:pt x="21207" y="10800"/>
                    <a:pt x="21207" y="10800"/>
                  </a:cubicBezTo>
                  <a:cubicBezTo>
                    <a:pt x="20815" y="10800"/>
                    <a:pt x="20815" y="10800"/>
                    <a:pt x="20815" y="10800"/>
                  </a:cubicBezTo>
                  <a:cubicBezTo>
                    <a:pt x="20815" y="11368"/>
                    <a:pt x="20815" y="11368"/>
                    <a:pt x="20815" y="11368"/>
                  </a:cubicBezTo>
                  <a:close/>
                  <a:moveTo>
                    <a:pt x="19636" y="12505"/>
                  </a:moveTo>
                  <a:cubicBezTo>
                    <a:pt x="20029" y="11937"/>
                    <a:pt x="20029" y="11937"/>
                    <a:pt x="20029" y="11937"/>
                  </a:cubicBezTo>
                  <a:cubicBezTo>
                    <a:pt x="20422" y="11368"/>
                    <a:pt x="20422" y="11368"/>
                    <a:pt x="20422" y="11368"/>
                  </a:cubicBezTo>
                  <a:cubicBezTo>
                    <a:pt x="20029" y="11368"/>
                    <a:pt x="20029" y="11368"/>
                    <a:pt x="20029" y="11368"/>
                  </a:cubicBezTo>
                  <a:cubicBezTo>
                    <a:pt x="19636" y="11368"/>
                    <a:pt x="19636" y="11368"/>
                    <a:pt x="19636" y="11368"/>
                  </a:cubicBezTo>
                  <a:cubicBezTo>
                    <a:pt x="19244" y="11937"/>
                    <a:pt x="19244" y="11937"/>
                    <a:pt x="19244" y="11937"/>
                  </a:cubicBezTo>
                  <a:cubicBezTo>
                    <a:pt x="19244" y="12505"/>
                    <a:pt x="19244" y="12505"/>
                    <a:pt x="19244" y="12505"/>
                  </a:cubicBezTo>
                  <a:cubicBezTo>
                    <a:pt x="19244" y="12505"/>
                    <a:pt x="19244" y="12505"/>
                    <a:pt x="19244" y="12505"/>
                  </a:cubicBezTo>
                  <a:cubicBezTo>
                    <a:pt x="19636" y="12505"/>
                    <a:pt x="19636" y="12505"/>
                    <a:pt x="19636" y="12505"/>
                  </a:cubicBezTo>
                  <a:close/>
                  <a:moveTo>
                    <a:pt x="17673" y="14211"/>
                  </a:moveTo>
                  <a:cubicBezTo>
                    <a:pt x="17673" y="13642"/>
                    <a:pt x="17673" y="13642"/>
                    <a:pt x="17673" y="13642"/>
                  </a:cubicBezTo>
                  <a:cubicBezTo>
                    <a:pt x="18065" y="13642"/>
                    <a:pt x="18065" y="13642"/>
                    <a:pt x="18065" y="13642"/>
                  </a:cubicBezTo>
                  <a:cubicBezTo>
                    <a:pt x="17673" y="13074"/>
                    <a:pt x="17673" y="13074"/>
                    <a:pt x="17673" y="13074"/>
                  </a:cubicBezTo>
                  <a:cubicBezTo>
                    <a:pt x="17280" y="13642"/>
                    <a:pt x="17280" y="13642"/>
                    <a:pt x="17280" y="13642"/>
                  </a:cubicBezTo>
                  <a:cubicBezTo>
                    <a:pt x="17280" y="13642"/>
                    <a:pt x="17280" y="13642"/>
                    <a:pt x="17280" y="13642"/>
                  </a:cubicBezTo>
                  <a:lnTo>
                    <a:pt x="17673" y="14211"/>
                  </a:lnTo>
                  <a:close/>
                  <a:moveTo>
                    <a:pt x="17673" y="142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58" name="AutoShape 72"/>
            <p:cNvSpPr>
              <a:spLocks/>
            </p:cNvSpPr>
            <p:nvPr/>
          </p:nvSpPr>
          <p:spPr bwMode="auto">
            <a:xfrm>
              <a:off x="6492" y="3016"/>
              <a:ext cx="129" cy="230"/>
            </a:xfrm>
            <a:custGeom>
              <a:avLst/>
              <a:gdLst>
                <a:gd name="T0" fmla="*/ 83 w 21600"/>
                <a:gd name="T1" fmla="*/ 220 h 21600"/>
                <a:gd name="T2" fmla="*/ 83 w 21600"/>
                <a:gd name="T3" fmla="*/ 210 h 21600"/>
                <a:gd name="T4" fmla="*/ 73 w 21600"/>
                <a:gd name="T5" fmla="*/ 203 h 21600"/>
                <a:gd name="T6" fmla="*/ 94 w 21600"/>
                <a:gd name="T7" fmla="*/ 183 h 21600"/>
                <a:gd name="T8" fmla="*/ 94 w 21600"/>
                <a:gd name="T9" fmla="*/ 173 h 21600"/>
                <a:gd name="T10" fmla="*/ 83 w 21600"/>
                <a:gd name="T11" fmla="*/ 173 h 21600"/>
                <a:gd name="T12" fmla="*/ 83 w 21600"/>
                <a:gd name="T13" fmla="*/ 166 h 21600"/>
                <a:gd name="T14" fmla="*/ 94 w 21600"/>
                <a:gd name="T15" fmla="*/ 146 h 21600"/>
                <a:gd name="T16" fmla="*/ 94 w 21600"/>
                <a:gd name="T17" fmla="*/ 138 h 21600"/>
                <a:gd name="T18" fmla="*/ 83 w 21600"/>
                <a:gd name="T19" fmla="*/ 129 h 21600"/>
                <a:gd name="T20" fmla="*/ 73 w 21600"/>
                <a:gd name="T21" fmla="*/ 109 h 21600"/>
                <a:gd name="T22" fmla="*/ 94 w 21600"/>
                <a:gd name="T23" fmla="*/ 109 h 21600"/>
                <a:gd name="T24" fmla="*/ 101 w 21600"/>
                <a:gd name="T25" fmla="*/ 101 h 21600"/>
                <a:gd name="T26" fmla="*/ 94 w 21600"/>
                <a:gd name="T27" fmla="*/ 92 h 21600"/>
                <a:gd name="T28" fmla="*/ 101 w 21600"/>
                <a:gd name="T29" fmla="*/ 82 h 21600"/>
                <a:gd name="T30" fmla="*/ 101 w 21600"/>
                <a:gd name="T31" fmla="*/ 54 h 21600"/>
                <a:gd name="T32" fmla="*/ 121 w 21600"/>
                <a:gd name="T33" fmla="*/ 37 h 21600"/>
                <a:gd name="T34" fmla="*/ 129 w 21600"/>
                <a:gd name="T35" fmla="*/ 27 h 21600"/>
                <a:gd name="T36" fmla="*/ 121 w 21600"/>
                <a:gd name="T37" fmla="*/ 17 h 21600"/>
                <a:gd name="T38" fmla="*/ 121 w 21600"/>
                <a:gd name="T39" fmla="*/ 10 h 21600"/>
                <a:gd name="T40" fmla="*/ 94 w 21600"/>
                <a:gd name="T41" fmla="*/ 10 h 21600"/>
                <a:gd name="T42" fmla="*/ 94 w 21600"/>
                <a:gd name="T43" fmla="*/ 17 h 21600"/>
                <a:gd name="T44" fmla="*/ 66 w 21600"/>
                <a:gd name="T45" fmla="*/ 10 h 21600"/>
                <a:gd name="T46" fmla="*/ 56 w 21600"/>
                <a:gd name="T47" fmla="*/ 17 h 21600"/>
                <a:gd name="T48" fmla="*/ 46 w 21600"/>
                <a:gd name="T49" fmla="*/ 10 h 21600"/>
                <a:gd name="T50" fmla="*/ 46 w 21600"/>
                <a:gd name="T51" fmla="*/ 0 h 21600"/>
                <a:gd name="T52" fmla="*/ 28 w 21600"/>
                <a:gd name="T53" fmla="*/ 10 h 21600"/>
                <a:gd name="T54" fmla="*/ 28 w 21600"/>
                <a:gd name="T55" fmla="*/ 64 h 21600"/>
                <a:gd name="T56" fmla="*/ 35 w 21600"/>
                <a:gd name="T57" fmla="*/ 64 h 21600"/>
                <a:gd name="T58" fmla="*/ 28 w 21600"/>
                <a:gd name="T59" fmla="*/ 74 h 21600"/>
                <a:gd name="T60" fmla="*/ 28 w 21600"/>
                <a:gd name="T61" fmla="*/ 92 h 21600"/>
                <a:gd name="T62" fmla="*/ 18 w 21600"/>
                <a:gd name="T63" fmla="*/ 109 h 21600"/>
                <a:gd name="T64" fmla="*/ 0 w 21600"/>
                <a:gd name="T65" fmla="*/ 129 h 21600"/>
                <a:gd name="T66" fmla="*/ 0 w 21600"/>
                <a:gd name="T67" fmla="*/ 156 h 21600"/>
                <a:gd name="T68" fmla="*/ 8 w 21600"/>
                <a:gd name="T69" fmla="*/ 156 h 21600"/>
                <a:gd name="T70" fmla="*/ 8 w 21600"/>
                <a:gd name="T71" fmla="*/ 146 h 21600"/>
                <a:gd name="T72" fmla="*/ 18 w 21600"/>
                <a:gd name="T73" fmla="*/ 146 h 21600"/>
                <a:gd name="T74" fmla="*/ 18 w 21600"/>
                <a:gd name="T75" fmla="*/ 156 h 21600"/>
                <a:gd name="T76" fmla="*/ 8 w 21600"/>
                <a:gd name="T77" fmla="*/ 156 h 21600"/>
                <a:gd name="T78" fmla="*/ 8 w 21600"/>
                <a:gd name="T79" fmla="*/ 173 h 21600"/>
                <a:gd name="T80" fmla="*/ 18 w 21600"/>
                <a:gd name="T81" fmla="*/ 166 h 21600"/>
                <a:gd name="T82" fmla="*/ 28 w 21600"/>
                <a:gd name="T83" fmla="*/ 166 h 21600"/>
                <a:gd name="T84" fmla="*/ 28 w 21600"/>
                <a:gd name="T85" fmla="*/ 183 h 21600"/>
                <a:gd name="T86" fmla="*/ 18 w 21600"/>
                <a:gd name="T87" fmla="*/ 193 h 21600"/>
                <a:gd name="T88" fmla="*/ 18 w 21600"/>
                <a:gd name="T89" fmla="*/ 230 h 21600"/>
                <a:gd name="T90" fmla="*/ 28 w 21600"/>
                <a:gd name="T91" fmla="*/ 220 h 21600"/>
                <a:gd name="T92" fmla="*/ 46 w 21600"/>
                <a:gd name="T93" fmla="*/ 230 h 21600"/>
                <a:gd name="T94" fmla="*/ 66 w 21600"/>
                <a:gd name="T95" fmla="*/ 230 h 21600"/>
                <a:gd name="T96" fmla="*/ 83 w 21600"/>
                <a:gd name="T97" fmla="*/ 220 h 21600"/>
                <a:gd name="T98" fmla="*/ 83 w 21600"/>
                <a:gd name="T99" fmla="*/ 220 h 21600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1600" h="21600">
                  <a:moveTo>
                    <a:pt x="13976" y="20671"/>
                  </a:moveTo>
                  <a:lnTo>
                    <a:pt x="13976" y="19742"/>
                  </a:lnTo>
                  <a:lnTo>
                    <a:pt x="12282" y="19045"/>
                  </a:lnTo>
                  <a:lnTo>
                    <a:pt x="15671" y="17187"/>
                  </a:lnTo>
                  <a:lnTo>
                    <a:pt x="15671" y="16258"/>
                  </a:lnTo>
                  <a:lnTo>
                    <a:pt x="13976" y="16258"/>
                  </a:lnTo>
                  <a:lnTo>
                    <a:pt x="13976" y="15561"/>
                  </a:lnTo>
                  <a:lnTo>
                    <a:pt x="15671" y="13703"/>
                  </a:lnTo>
                  <a:lnTo>
                    <a:pt x="15671" y="13006"/>
                  </a:lnTo>
                  <a:lnTo>
                    <a:pt x="13976" y="12077"/>
                  </a:lnTo>
                  <a:lnTo>
                    <a:pt x="12282" y="10219"/>
                  </a:lnTo>
                  <a:lnTo>
                    <a:pt x="15671" y="10219"/>
                  </a:lnTo>
                  <a:lnTo>
                    <a:pt x="16941" y="9523"/>
                  </a:lnTo>
                  <a:lnTo>
                    <a:pt x="15671" y="8594"/>
                  </a:lnTo>
                  <a:lnTo>
                    <a:pt x="16941" y="7665"/>
                  </a:lnTo>
                  <a:lnTo>
                    <a:pt x="16941" y="5110"/>
                  </a:lnTo>
                  <a:lnTo>
                    <a:pt x="20329" y="3484"/>
                  </a:lnTo>
                  <a:lnTo>
                    <a:pt x="21600" y="2555"/>
                  </a:lnTo>
                  <a:lnTo>
                    <a:pt x="20329" y="1626"/>
                  </a:lnTo>
                  <a:lnTo>
                    <a:pt x="20329" y="929"/>
                  </a:lnTo>
                  <a:lnTo>
                    <a:pt x="15671" y="929"/>
                  </a:lnTo>
                  <a:lnTo>
                    <a:pt x="15671" y="1626"/>
                  </a:lnTo>
                  <a:lnTo>
                    <a:pt x="11012" y="929"/>
                  </a:lnTo>
                  <a:lnTo>
                    <a:pt x="9318" y="1626"/>
                  </a:lnTo>
                  <a:lnTo>
                    <a:pt x="7624" y="929"/>
                  </a:lnTo>
                  <a:lnTo>
                    <a:pt x="7624" y="0"/>
                  </a:lnTo>
                  <a:lnTo>
                    <a:pt x="4659" y="929"/>
                  </a:lnTo>
                  <a:lnTo>
                    <a:pt x="4659" y="6039"/>
                  </a:lnTo>
                  <a:lnTo>
                    <a:pt x="5929" y="6039"/>
                  </a:lnTo>
                  <a:lnTo>
                    <a:pt x="4659" y="6968"/>
                  </a:lnTo>
                  <a:lnTo>
                    <a:pt x="4659" y="8594"/>
                  </a:lnTo>
                  <a:lnTo>
                    <a:pt x="2965" y="10219"/>
                  </a:lnTo>
                  <a:lnTo>
                    <a:pt x="0" y="12077"/>
                  </a:lnTo>
                  <a:lnTo>
                    <a:pt x="0" y="14632"/>
                  </a:lnTo>
                  <a:lnTo>
                    <a:pt x="1271" y="14632"/>
                  </a:lnTo>
                  <a:lnTo>
                    <a:pt x="1271" y="13703"/>
                  </a:lnTo>
                  <a:lnTo>
                    <a:pt x="2965" y="13703"/>
                  </a:lnTo>
                  <a:lnTo>
                    <a:pt x="2965" y="14632"/>
                  </a:lnTo>
                  <a:lnTo>
                    <a:pt x="1271" y="14632"/>
                  </a:lnTo>
                  <a:lnTo>
                    <a:pt x="1271" y="16258"/>
                  </a:lnTo>
                  <a:lnTo>
                    <a:pt x="2965" y="15561"/>
                  </a:lnTo>
                  <a:lnTo>
                    <a:pt x="4659" y="15561"/>
                  </a:lnTo>
                  <a:lnTo>
                    <a:pt x="4659" y="17187"/>
                  </a:lnTo>
                  <a:lnTo>
                    <a:pt x="2965" y="18116"/>
                  </a:lnTo>
                  <a:lnTo>
                    <a:pt x="2965" y="21600"/>
                  </a:lnTo>
                  <a:lnTo>
                    <a:pt x="4659" y="20671"/>
                  </a:lnTo>
                  <a:lnTo>
                    <a:pt x="7624" y="21600"/>
                  </a:lnTo>
                  <a:lnTo>
                    <a:pt x="11012" y="21600"/>
                  </a:lnTo>
                  <a:lnTo>
                    <a:pt x="13976" y="20671"/>
                  </a:lnTo>
                  <a:close/>
                  <a:moveTo>
                    <a:pt x="13976" y="206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59" name="AutoShape 73"/>
            <p:cNvSpPr>
              <a:spLocks/>
            </p:cNvSpPr>
            <p:nvPr/>
          </p:nvSpPr>
          <p:spPr bwMode="auto">
            <a:xfrm>
              <a:off x="7629" y="3026"/>
              <a:ext cx="355" cy="311"/>
            </a:xfrm>
            <a:custGeom>
              <a:avLst/>
              <a:gdLst>
                <a:gd name="T0" fmla="*/ 215 w 21600"/>
                <a:gd name="T1" fmla="*/ 27 h 21600"/>
                <a:gd name="T2" fmla="*/ 140 w 21600"/>
                <a:gd name="T3" fmla="*/ 27 h 21600"/>
                <a:gd name="T4" fmla="*/ 56 w 21600"/>
                <a:gd name="T5" fmla="*/ 55 h 21600"/>
                <a:gd name="T6" fmla="*/ 37 w 21600"/>
                <a:gd name="T7" fmla="*/ 128 h 21600"/>
                <a:gd name="T8" fmla="*/ 93 w 21600"/>
                <a:gd name="T9" fmla="*/ 165 h 21600"/>
                <a:gd name="T10" fmla="*/ 131 w 21600"/>
                <a:gd name="T11" fmla="*/ 183 h 21600"/>
                <a:gd name="T12" fmla="*/ 65 w 21600"/>
                <a:gd name="T13" fmla="*/ 183 h 21600"/>
                <a:gd name="T14" fmla="*/ 103 w 21600"/>
                <a:gd name="T15" fmla="*/ 238 h 21600"/>
                <a:gd name="T16" fmla="*/ 121 w 21600"/>
                <a:gd name="T17" fmla="*/ 238 h 21600"/>
                <a:gd name="T18" fmla="*/ 131 w 21600"/>
                <a:gd name="T19" fmla="*/ 201 h 21600"/>
                <a:gd name="T20" fmla="*/ 159 w 21600"/>
                <a:gd name="T21" fmla="*/ 201 h 21600"/>
                <a:gd name="T22" fmla="*/ 168 w 21600"/>
                <a:gd name="T23" fmla="*/ 192 h 21600"/>
                <a:gd name="T24" fmla="*/ 140 w 21600"/>
                <a:gd name="T25" fmla="*/ 146 h 21600"/>
                <a:gd name="T26" fmla="*/ 131 w 21600"/>
                <a:gd name="T27" fmla="*/ 119 h 21600"/>
                <a:gd name="T28" fmla="*/ 131 w 21600"/>
                <a:gd name="T29" fmla="*/ 101 h 21600"/>
                <a:gd name="T30" fmla="*/ 121 w 21600"/>
                <a:gd name="T31" fmla="*/ 64 h 21600"/>
                <a:gd name="T32" fmla="*/ 159 w 21600"/>
                <a:gd name="T33" fmla="*/ 82 h 21600"/>
                <a:gd name="T34" fmla="*/ 187 w 21600"/>
                <a:gd name="T35" fmla="*/ 73 h 21600"/>
                <a:gd name="T36" fmla="*/ 196 w 21600"/>
                <a:gd name="T37" fmla="*/ 46 h 21600"/>
                <a:gd name="T38" fmla="*/ 262 w 21600"/>
                <a:gd name="T39" fmla="*/ 37 h 21600"/>
                <a:gd name="T40" fmla="*/ 168 w 21600"/>
                <a:gd name="T41" fmla="*/ 293 h 21600"/>
                <a:gd name="T42" fmla="*/ 224 w 21600"/>
                <a:gd name="T43" fmla="*/ 311 h 21600"/>
                <a:gd name="T44" fmla="*/ 280 w 21600"/>
                <a:gd name="T45" fmla="*/ 293 h 21600"/>
                <a:gd name="T46" fmla="*/ 243 w 21600"/>
                <a:gd name="T47" fmla="*/ 284 h 21600"/>
                <a:gd name="T48" fmla="*/ 187 w 21600"/>
                <a:gd name="T49" fmla="*/ 274 h 21600"/>
                <a:gd name="T50" fmla="*/ 178 w 21600"/>
                <a:gd name="T51" fmla="*/ 284 h 21600"/>
                <a:gd name="T52" fmla="*/ 0 w 21600"/>
                <a:gd name="T53" fmla="*/ 110 h 21600"/>
                <a:gd name="T54" fmla="*/ 47 w 21600"/>
                <a:gd name="T55" fmla="*/ 146 h 21600"/>
                <a:gd name="T56" fmla="*/ 47 w 21600"/>
                <a:gd name="T57" fmla="*/ 165 h 21600"/>
                <a:gd name="T58" fmla="*/ 37 w 21600"/>
                <a:gd name="T59" fmla="*/ 174 h 21600"/>
                <a:gd name="T60" fmla="*/ 56 w 21600"/>
                <a:gd name="T61" fmla="*/ 192 h 21600"/>
                <a:gd name="T62" fmla="*/ 318 w 21600"/>
                <a:gd name="T63" fmla="*/ 265 h 21600"/>
                <a:gd name="T64" fmla="*/ 318 w 21600"/>
                <a:gd name="T65" fmla="*/ 293 h 21600"/>
                <a:gd name="T66" fmla="*/ 355 w 21600"/>
                <a:gd name="T67" fmla="*/ 247 h 21600"/>
                <a:gd name="T68" fmla="*/ 336 w 21600"/>
                <a:gd name="T69" fmla="*/ 265 h 21600"/>
                <a:gd name="T70" fmla="*/ 280 w 21600"/>
                <a:gd name="T71" fmla="*/ 192 h 21600"/>
                <a:gd name="T72" fmla="*/ 280 w 21600"/>
                <a:gd name="T73" fmla="*/ 192 h 21600"/>
                <a:gd name="T74" fmla="*/ 252 w 21600"/>
                <a:gd name="T75" fmla="*/ 165 h 21600"/>
                <a:gd name="T76" fmla="*/ 243 w 21600"/>
                <a:gd name="T77" fmla="*/ 128 h 21600"/>
                <a:gd name="T78" fmla="*/ 271 w 21600"/>
                <a:gd name="T79" fmla="*/ 137 h 21600"/>
                <a:gd name="T80" fmla="*/ 252 w 21600"/>
                <a:gd name="T81" fmla="*/ 137 h 21600"/>
                <a:gd name="T82" fmla="*/ 215 w 21600"/>
                <a:gd name="T83" fmla="*/ 82 h 21600"/>
                <a:gd name="T84" fmla="*/ 215 w 21600"/>
                <a:gd name="T85" fmla="*/ 91 h 21600"/>
                <a:gd name="T86" fmla="*/ 187 w 21600"/>
                <a:gd name="T87" fmla="*/ 64 h 21600"/>
                <a:gd name="T88" fmla="*/ 149 w 21600"/>
                <a:gd name="T89" fmla="*/ 128 h 21600"/>
                <a:gd name="T90" fmla="*/ 206 w 21600"/>
                <a:gd name="T91" fmla="*/ 146 h 21600"/>
                <a:gd name="T92" fmla="*/ 262 w 21600"/>
                <a:gd name="T93" fmla="*/ 201 h 21600"/>
                <a:gd name="T94" fmla="*/ 196 w 21600"/>
                <a:gd name="T95" fmla="*/ 220 h 21600"/>
                <a:gd name="T96" fmla="*/ 196 w 21600"/>
                <a:gd name="T97" fmla="*/ 201 h 21600"/>
                <a:gd name="T98" fmla="*/ 243 w 21600"/>
                <a:gd name="T99" fmla="*/ 229 h 21600"/>
                <a:gd name="T100" fmla="*/ 243 w 21600"/>
                <a:gd name="T101" fmla="*/ 210 h 21600"/>
                <a:gd name="T102" fmla="*/ 206 w 21600"/>
                <a:gd name="T103" fmla="*/ 183 h 21600"/>
                <a:gd name="T104" fmla="*/ 131 w 21600"/>
                <a:gd name="T105" fmla="*/ 137 h 21600"/>
                <a:gd name="T106" fmla="*/ 187 w 21600"/>
                <a:gd name="T107" fmla="*/ 165 h 21600"/>
                <a:gd name="T108" fmla="*/ 187 w 21600"/>
                <a:gd name="T109" fmla="*/ 183 h 21600"/>
                <a:gd name="T110" fmla="*/ 159 w 21600"/>
                <a:gd name="T111" fmla="*/ 156 h 21600"/>
                <a:gd name="T112" fmla="*/ 140 w 21600"/>
                <a:gd name="T113" fmla="*/ 247 h 21600"/>
                <a:gd name="T114" fmla="*/ 140 w 21600"/>
                <a:gd name="T115" fmla="*/ 247 h 2160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1600" h="21600">
                  <a:moveTo>
                    <a:pt x="15916" y="0"/>
                  </a:moveTo>
                  <a:cubicBezTo>
                    <a:pt x="15916" y="0"/>
                    <a:pt x="15916" y="0"/>
                    <a:pt x="15916" y="0"/>
                  </a:cubicBezTo>
                  <a:cubicBezTo>
                    <a:pt x="15347" y="635"/>
                    <a:pt x="15347" y="635"/>
                    <a:pt x="15347" y="635"/>
                  </a:cubicBezTo>
                  <a:cubicBezTo>
                    <a:pt x="15347" y="1271"/>
                    <a:pt x="15347" y="1271"/>
                    <a:pt x="15347" y="1271"/>
                  </a:cubicBezTo>
                  <a:cubicBezTo>
                    <a:pt x="15347" y="1906"/>
                    <a:pt x="15347" y="1906"/>
                    <a:pt x="15347" y="1906"/>
                  </a:cubicBezTo>
                  <a:cubicBezTo>
                    <a:pt x="15347" y="1906"/>
                    <a:pt x="15347" y="1906"/>
                    <a:pt x="15347" y="1906"/>
                  </a:cubicBezTo>
                  <a:cubicBezTo>
                    <a:pt x="14211" y="1906"/>
                    <a:pt x="14211" y="1906"/>
                    <a:pt x="14211" y="1906"/>
                  </a:cubicBezTo>
                  <a:cubicBezTo>
                    <a:pt x="13642" y="1906"/>
                    <a:pt x="13642" y="1906"/>
                    <a:pt x="13642" y="1906"/>
                  </a:cubicBezTo>
                  <a:cubicBezTo>
                    <a:pt x="13074" y="1906"/>
                    <a:pt x="13074" y="1906"/>
                    <a:pt x="13074" y="1906"/>
                  </a:cubicBezTo>
                  <a:cubicBezTo>
                    <a:pt x="12505" y="1906"/>
                    <a:pt x="12505" y="1906"/>
                    <a:pt x="12505" y="1906"/>
                  </a:cubicBezTo>
                  <a:cubicBezTo>
                    <a:pt x="12505" y="1906"/>
                    <a:pt x="12505" y="1906"/>
                    <a:pt x="12505" y="1906"/>
                  </a:cubicBezTo>
                  <a:cubicBezTo>
                    <a:pt x="11937" y="1906"/>
                    <a:pt x="11937" y="1906"/>
                    <a:pt x="11937" y="1906"/>
                  </a:cubicBezTo>
                  <a:cubicBezTo>
                    <a:pt x="11937" y="1906"/>
                    <a:pt x="11937" y="1906"/>
                    <a:pt x="11937" y="1906"/>
                  </a:cubicBezTo>
                  <a:cubicBezTo>
                    <a:pt x="10800" y="1906"/>
                    <a:pt x="10800" y="1906"/>
                    <a:pt x="10800" y="1906"/>
                  </a:cubicBezTo>
                  <a:cubicBezTo>
                    <a:pt x="10232" y="1271"/>
                    <a:pt x="10232" y="1271"/>
                    <a:pt x="10232" y="1271"/>
                  </a:cubicBezTo>
                  <a:cubicBezTo>
                    <a:pt x="10232" y="1906"/>
                    <a:pt x="10232" y="1906"/>
                    <a:pt x="10232" y="1906"/>
                  </a:cubicBezTo>
                  <a:cubicBezTo>
                    <a:pt x="9095" y="1906"/>
                    <a:pt x="9095" y="1906"/>
                    <a:pt x="9095" y="1906"/>
                  </a:cubicBezTo>
                  <a:cubicBezTo>
                    <a:pt x="8526" y="1906"/>
                    <a:pt x="8526" y="1906"/>
                    <a:pt x="8526" y="1906"/>
                  </a:cubicBezTo>
                  <a:cubicBezTo>
                    <a:pt x="8526" y="1906"/>
                    <a:pt x="8526" y="1906"/>
                    <a:pt x="8526" y="1906"/>
                  </a:cubicBezTo>
                  <a:cubicBezTo>
                    <a:pt x="7958" y="2541"/>
                    <a:pt x="7958" y="2541"/>
                    <a:pt x="7958" y="2541"/>
                  </a:cubicBezTo>
                  <a:cubicBezTo>
                    <a:pt x="7389" y="2541"/>
                    <a:pt x="7389" y="2541"/>
                    <a:pt x="7389" y="2541"/>
                  </a:cubicBezTo>
                  <a:cubicBezTo>
                    <a:pt x="6821" y="2541"/>
                    <a:pt x="6821" y="2541"/>
                    <a:pt x="6821" y="2541"/>
                  </a:cubicBezTo>
                  <a:cubicBezTo>
                    <a:pt x="5684" y="2541"/>
                    <a:pt x="5684" y="2541"/>
                    <a:pt x="5684" y="2541"/>
                  </a:cubicBezTo>
                  <a:cubicBezTo>
                    <a:pt x="5116" y="3176"/>
                    <a:pt x="5116" y="3176"/>
                    <a:pt x="5116" y="3176"/>
                  </a:cubicBezTo>
                  <a:cubicBezTo>
                    <a:pt x="5116" y="3176"/>
                    <a:pt x="5116" y="3176"/>
                    <a:pt x="5116" y="3176"/>
                  </a:cubicBezTo>
                  <a:cubicBezTo>
                    <a:pt x="4547" y="3176"/>
                    <a:pt x="4547" y="3176"/>
                    <a:pt x="4547" y="3176"/>
                  </a:cubicBezTo>
                  <a:cubicBezTo>
                    <a:pt x="3411" y="3812"/>
                    <a:pt x="3411" y="3812"/>
                    <a:pt x="3411" y="3812"/>
                  </a:cubicBezTo>
                  <a:cubicBezTo>
                    <a:pt x="3411" y="4447"/>
                    <a:pt x="3411" y="4447"/>
                    <a:pt x="3411" y="4447"/>
                  </a:cubicBezTo>
                  <a:cubicBezTo>
                    <a:pt x="2842" y="5718"/>
                    <a:pt x="2842" y="5718"/>
                    <a:pt x="2842" y="5718"/>
                  </a:cubicBezTo>
                  <a:cubicBezTo>
                    <a:pt x="1705" y="5718"/>
                    <a:pt x="1705" y="5718"/>
                    <a:pt x="1705" y="5718"/>
                  </a:cubicBezTo>
                  <a:cubicBezTo>
                    <a:pt x="1705" y="6353"/>
                    <a:pt x="1705" y="6353"/>
                    <a:pt x="1705" y="6353"/>
                  </a:cubicBezTo>
                  <a:cubicBezTo>
                    <a:pt x="1705" y="6988"/>
                    <a:pt x="1705" y="6988"/>
                    <a:pt x="1705" y="6988"/>
                  </a:cubicBezTo>
                  <a:cubicBezTo>
                    <a:pt x="1137" y="6988"/>
                    <a:pt x="1137" y="6988"/>
                    <a:pt x="1137" y="6988"/>
                  </a:cubicBezTo>
                  <a:cubicBezTo>
                    <a:pt x="1137" y="7624"/>
                    <a:pt x="1137" y="7624"/>
                    <a:pt x="1137" y="7624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2274" y="8894"/>
                    <a:pt x="2274" y="8894"/>
                    <a:pt x="2274" y="8894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2842" y="9529"/>
                    <a:pt x="2842" y="9529"/>
                    <a:pt x="2842" y="9529"/>
                  </a:cubicBezTo>
                  <a:cubicBezTo>
                    <a:pt x="3411" y="10800"/>
                    <a:pt x="3411" y="10800"/>
                    <a:pt x="3411" y="10800"/>
                  </a:cubicBezTo>
                  <a:cubicBezTo>
                    <a:pt x="3979" y="11435"/>
                    <a:pt x="3979" y="11435"/>
                    <a:pt x="3979" y="11435"/>
                  </a:cubicBezTo>
                  <a:cubicBezTo>
                    <a:pt x="3979" y="11435"/>
                    <a:pt x="3979" y="11435"/>
                    <a:pt x="3979" y="11435"/>
                  </a:cubicBezTo>
                  <a:cubicBezTo>
                    <a:pt x="4547" y="11435"/>
                    <a:pt x="4547" y="11435"/>
                    <a:pt x="4547" y="11435"/>
                  </a:cubicBezTo>
                  <a:cubicBezTo>
                    <a:pt x="5116" y="11435"/>
                    <a:pt x="5116" y="11435"/>
                    <a:pt x="5116" y="11435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6253" y="11435"/>
                    <a:pt x="6253" y="11435"/>
                    <a:pt x="6253" y="11435"/>
                  </a:cubicBezTo>
                  <a:cubicBezTo>
                    <a:pt x="6821" y="11435"/>
                    <a:pt x="6821" y="11435"/>
                    <a:pt x="6821" y="11435"/>
                  </a:cubicBezTo>
                  <a:cubicBezTo>
                    <a:pt x="7389" y="11435"/>
                    <a:pt x="7389" y="11435"/>
                    <a:pt x="7389" y="11435"/>
                  </a:cubicBezTo>
                  <a:cubicBezTo>
                    <a:pt x="7389" y="12071"/>
                    <a:pt x="7389" y="12071"/>
                    <a:pt x="7389" y="12071"/>
                  </a:cubicBezTo>
                  <a:cubicBezTo>
                    <a:pt x="7389" y="12071"/>
                    <a:pt x="7389" y="12071"/>
                    <a:pt x="7389" y="12071"/>
                  </a:cubicBezTo>
                  <a:cubicBezTo>
                    <a:pt x="7958" y="12071"/>
                    <a:pt x="7958" y="12071"/>
                    <a:pt x="7958" y="12071"/>
                  </a:cubicBezTo>
                  <a:cubicBezTo>
                    <a:pt x="8526" y="12071"/>
                    <a:pt x="8526" y="12071"/>
                    <a:pt x="8526" y="12071"/>
                  </a:cubicBezTo>
                  <a:cubicBezTo>
                    <a:pt x="7958" y="12706"/>
                    <a:pt x="7958" y="12706"/>
                    <a:pt x="7958" y="12706"/>
                  </a:cubicBezTo>
                  <a:cubicBezTo>
                    <a:pt x="7958" y="12706"/>
                    <a:pt x="7958" y="12706"/>
                    <a:pt x="7958" y="12706"/>
                  </a:cubicBezTo>
                  <a:cubicBezTo>
                    <a:pt x="7389" y="12706"/>
                    <a:pt x="7389" y="12706"/>
                    <a:pt x="7389" y="12706"/>
                  </a:cubicBezTo>
                  <a:cubicBezTo>
                    <a:pt x="6821" y="12071"/>
                    <a:pt x="6821" y="12071"/>
                    <a:pt x="6821" y="12071"/>
                  </a:cubicBezTo>
                  <a:cubicBezTo>
                    <a:pt x="5684" y="11435"/>
                    <a:pt x="5684" y="11435"/>
                    <a:pt x="5684" y="11435"/>
                  </a:cubicBezTo>
                  <a:cubicBezTo>
                    <a:pt x="5684" y="12071"/>
                    <a:pt x="5684" y="12071"/>
                    <a:pt x="5684" y="12071"/>
                  </a:cubicBezTo>
                  <a:cubicBezTo>
                    <a:pt x="5116" y="12071"/>
                    <a:pt x="5116" y="12071"/>
                    <a:pt x="5116" y="12071"/>
                  </a:cubicBezTo>
                  <a:cubicBezTo>
                    <a:pt x="4547" y="12071"/>
                    <a:pt x="4547" y="12071"/>
                    <a:pt x="4547" y="12071"/>
                  </a:cubicBezTo>
                  <a:cubicBezTo>
                    <a:pt x="3979" y="12071"/>
                    <a:pt x="3979" y="12071"/>
                    <a:pt x="3979" y="12071"/>
                  </a:cubicBezTo>
                  <a:cubicBezTo>
                    <a:pt x="3979" y="12706"/>
                    <a:pt x="3979" y="12706"/>
                    <a:pt x="3979" y="12706"/>
                  </a:cubicBezTo>
                  <a:cubicBezTo>
                    <a:pt x="3979" y="12706"/>
                    <a:pt x="3979" y="12706"/>
                    <a:pt x="3979" y="12706"/>
                  </a:cubicBezTo>
                  <a:cubicBezTo>
                    <a:pt x="4547" y="13341"/>
                    <a:pt x="4547" y="13341"/>
                    <a:pt x="4547" y="13341"/>
                  </a:cubicBezTo>
                  <a:cubicBezTo>
                    <a:pt x="5116" y="13976"/>
                    <a:pt x="5116" y="13976"/>
                    <a:pt x="5116" y="13976"/>
                  </a:cubicBezTo>
                  <a:cubicBezTo>
                    <a:pt x="5684" y="13976"/>
                    <a:pt x="5684" y="13976"/>
                    <a:pt x="5684" y="13976"/>
                  </a:cubicBezTo>
                  <a:cubicBezTo>
                    <a:pt x="5684" y="14612"/>
                    <a:pt x="5684" y="14612"/>
                    <a:pt x="5684" y="14612"/>
                  </a:cubicBezTo>
                  <a:cubicBezTo>
                    <a:pt x="5116" y="14612"/>
                    <a:pt x="5116" y="14612"/>
                    <a:pt x="5116" y="14612"/>
                  </a:cubicBezTo>
                  <a:cubicBezTo>
                    <a:pt x="5116" y="15247"/>
                    <a:pt x="5116" y="15247"/>
                    <a:pt x="5116" y="15247"/>
                  </a:cubicBezTo>
                  <a:cubicBezTo>
                    <a:pt x="5684" y="15882"/>
                    <a:pt x="5684" y="15882"/>
                    <a:pt x="5684" y="15882"/>
                  </a:cubicBezTo>
                  <a:cubicBezTo>
                    <a:pt x="6253" y="16518"/>
                    <a:pt x="6253" y="16518"/>
                    <a:pt x="6253" y="16518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6253" y="15247"/>
                    <a:pt x="6253" y="15247"/>
                    <a:pt x="6253" y="15247"/>
                  </a:cubicBezTo>
                  <a:cubicBezTo>
                    <a:pt x="6253" y="15882"/>
                    <a:pt x="6253" y="15882"/>
                    <a:pt x="6253" y="15882"/>
                  </a:cubicBezTo>
                  <a:cubicBezTo>
                    <a:pt x="7389" y="15882"/>
                    <a:pt x="7389" y="15882"/>
                    <a:pt x="7389" y="15882"/>
                  </a:cubicBezTo>
                  <a:cubicBezTo>
                    <a:pt x="7389" y="16518"/>
                    <a:pt x="7389" y="16518"/>
                    <a:pt x="7389" y="16518"/>
                  </a:cubicBezTo>
                  <a:cubicBezTo>
                    <a:pt x="7389" y="17153"/>
                    <a:pt x="7389" y="17153"/>
                    <a:pt x="7389" y="17153"/>
                  </a:cubicBezTo>
                  <a:cubicBezTo>
                    <a:pt x="7389" y="17153"/>
                    <a:pt x="7389" y="17153"/>
                    <a:pt x="7389" y="17153"/>
                  </a:cubicBezTo>
                  <a:cubicBezTo>
                    <a:pt x="7389" y="16518"/>
                    <a:pt x="7389" y="16518"/>
                    <a:pt x="7389" y="16518"/>
                  </a:cubicBezTo>
                  <a:cubicBezTo>
                    <a:pt x="7958" y="15882"/>
                    <a:pt x="7958" y="15882"/>
                    <a:pt x="7958" y="15882"/>
                  </a:cubicBezTo>
                  <a:cubicBezTo>
                    <a:pt x="7958" y="15882"/>
                    <a:pt x="7958" y="15882"/>
                    <a:pt x="7958" y="15882"/>
                  </a:cubicBezTo>
                  <a:cubicBezTo>
                    <a:pt x="8526" y="16518"/>
                    <a:pt x="8526" y="16518"/>
                    <a:pt x="8526" y="16518"/>
                  </a:cubicBezTo>
                  <a:cubicBezTo>
                    <a:pt x="9095" y="17153"/>
                    <a:pt x="9095" y="17153"/>
                    <a:pt x="9095" y="17153"/>
                  </a:cubicBezTo>
                  <a:cubicBezTo>
                    <a:pt x="8526" y="16518"/>
                    <a:pt x="8526" y="16518"/>
                    <a:pt x="8526" y="16518"/>
                  </a:cubicBezTo>
                  <a:cubicBezTo>
                    <a:pt x="9095" y="15882"/>
                    <a:pt x="9095" y="15882"/>
                    <a:pt x="9095" y="15882"/>
                  </a:cubicBezTo>
                  <a:cubicBezTo>
                    <a:pt x="8526" y="15882"/>
                    <a:pt x="8526" y="15882"/>
                    <a:pt x="8526" y="15882"/>
                  </a:cubicBezTo>
                  <a:cubicBezTo>
                    <a:pt x="7958" y="14612"/>
                    <a:pt x="7958" y="14612"/>
                    <a:pt x="7958" y="14612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7958" y="13976"/>
                    <a:pt x="7958" y="13976"/>
                    <a:pt x="7958" y="13976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8526" y="14612"/>
                    <a:pt x="8526" y="14612"/>
                    <a:pt x="8526" y="14612"/>
                  </a:cubicBezTo>
                  <a:cubicBezTo>
                    <a:pt x="9095" y="14612"/>
                    <a:pt x="9095" y="14612"/>
                    <a:pt x="9095" y="14612"/>
                  </a:cubicBezTo>
                  <a:cubicBezTo>
                    <a:pt x="9663" y="14612"/>
                    <a:pt x="9663" y="14612"/>
                    <a:pt x="9663" y="14612"/>
                  </a:cubicBezTo>
                  <a:cubicBezTo>
                    <a:pt x="9663" y="14612"/>
                    <a:pt x="9663" y="14612"/>
                    <a:pt x="9663" y="14612"/>
                  </a:cubicBezTo>
                  <a:cubicBezTo>
                    <a:pt x="9663" y="13976"/>
                    <a:pt x="9663" y="13976"/>
                    <a:pt x="9663" y="13976"/>
                  </a:cubicBezTo>
                  <a:cubicBezTo>
                    <a:pt x="9663" y="13976"/>
                    <a:pt x="9663" y="13976"/>
                    <a:pt x="9663" y="13976"/>
                  </a:cubicBezTo>
                  <a:cubicBezTo>
                    <a:pt x="9095" y="13976"/>
                    <a:pt x="9095" y="13976"/>
                    <a:pt x="9095" y="13976"/>
                  </a:cubicBezTo>
                  <a:cubicBezTo>
                    <a:pt x="8526" y="13976"/>
                    <a:pt x="8526" y="13976"/>
                    <a:pt x="8526" y="13976"/>
                  </a:cubicBezTo>
                  <a:cubicBezTo>
                    <a:pt x="8526" y="13341"/>
                    <a:pt x="8526" y="13341"/>
                    <a:pt x="8526" y="13341"/>
                  </a:cubicBezTo>
                  <a:cubicBezTo>
                    <a:pt x="8526" y="13341"/>
                    <a:pt x="8526" y="13341"/>
                    <a:pt x="8526" y="13341"/>
                  </a:cubicBezTo>
                  <a:cubicBezTo>
                    <a:pt x="8526" y="12706"/>
                    <a:pt x="8526" y="12706"/>
                    <a:pt x="8526" y="12706"/>
                  </a:cubicBezTo>
                  <a:cubicBezTo>
                    <a:pt x="9095" y="12706"/>
                    <a:pt x="9095" y="12706"/>
                    <a:pt x="9095" y="12706"/>
                  </a:cubicBezTo>
                  <a:cubicBezTo>
                    <a:pt x="9663" y="12706"/>
                    <a:pt x="9663" y="12706"/>
                    <a:pt x="9663" y="12706"/>
                  </a:cubicBezTo>
                  <a:cubicBezTo>
                    <a:pt x="10232" y="13341"/>
                    <a:pt x="10232" y="13341"/>
                    <a:pt x="10232" y="13341"/>
                  </a:cubicBezTo>
                  <a:cubicBezTo>
                    <a:pt x="10232" y="13341"/>
                    <a:pt x="10232" y="13341"/>
                    <a:pt x="10232" y="13341"/>
                  </a:cubicBezTo>
                  <a:cubicBezTo>
                    <a:pt x="10800" y="13341"/>
                    <a:pt x="10800" y="13341"/>
                    <a:pt x="10800" y="13341"/>
                  </a:cubicBezTo>
                  <a:cubicBezTo>
                    <a:pt x="10800" y="13341"/>
                    <a:pt x="10800" y="13341"/>
                    <a:pt x="10800" y="13341"/>
                  </a:cubicBezTo>
                  <a:cubicBezTo>
                    <a:pt x="10232" y="12706"/>
                    <a:pt x="10232" y="12706"/>
                    <a:pt x="10232" y="12706"/>
                  </a:cubicBezTo>
                  <a:cubicBezTo>
                    <a:pt x="10800" y="12071"/>
                    <a:pt x="10800" y="12071"/>
                    <a:pt x="10800" y="12071"/>
                  </a:cubicBezTo>
                  <a:cubicBezTo>
                    <a:pt x="10232" y="11435"/>
                    <a:pt x="10232" y="11435"/>
                    <a:pt x="10232" y="11435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8526" y="10165"/>
                    <a:pt x="8526" y="10165"/>
                    <a:pt x="8526" y="10165"/>
                  </a:cubicBezTo>
                  <a:cubicBezTo>
                    <a:pt x="8526" y="10800"/>
                    <a:pt x="8526" y="10800"/>
                    <a:pt x="8526" y="10800"/>
                  </a:cubicBezTo>
                  <a:cubicBezTo>
                    <a:pt x="7958" y="10165"/>
                    <a:pt x="7958" y="10165"/>
                    <a:pt x="7958" y="10165"/>
                  </a:cubicBezTo>
                  <a:cubicBezTo>
                    <a:pt x="7389" y="10165"/>
                    <a:pt x="7389" y="10165"/>
                    <a:pt x="7389" y="10165"/>
                  </a:cubicBezTo>
                  <a:cubicBezTo>
                    <a:pt x="7389" y="9529"/>
                    <a:pt x="7389" y="9529"/>
                    <a:pt x="7389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8894"/>
                    <a:pt x="7958" y="8894"/>
                    <a:pt x="7958" y="8894"/>
                  </a:cubicBezTo>
                  <a:cubicBezTo>
                    <a:pt x="7389" y="8894"/>
                    <a:pt x="7389" y="8894"/>
                    <a:pt x="7389" y="8894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7958" y="8259"/>
                    <a:pt x="7958" y="8259"/>
                    <a:pt x="7958" y="8259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894"/>
                    <a:pt x="8526" y="8894"/>
                    <a:pt x="8526" y="8894"/>
                  </a:cubicBezTo>
                  <a:cubicBezTo>
                    <a:pt x="8526" y="8259"/>
                    <a:pt x="8526" y="8259"/>
                    <a:pt x="8526" y="8259"/>
                  </a:cubicBezTo>
                  <a:cubicBezTo>
                    <a:pt x="8526" y="8259"/>
                    <a:pt x="8526" y="8259"/>
                    <a:pt x="8526" y="8259"/>
                  </a:cubicBezTo>
                  <a:cubicBezTo>
                    <a:pt x="7958" y="6988"/>
                    <a:pt x="7958" y="6988"/>
                    <a:pt x="7958" y="6988"/>
                  </a:cubicBezTo>
                  <a:cubicBezTo>
                    <a:pt x="7389" y="6988"/>
                    <a:pt x="7389" y="6988"/>
                    <a:pt x="7389" y="6988"/>
                  </a:cubicBezTo>
                  <a:cubicBezTo>
                    <a:pt x="7389" y="6353"/>
                    <a:pt x="7389" y="6353"/>
                    <a:pt x="7389" y="6353"/>
                  </a:cubicBezTo>
                  <a:cubicBezTo>
                    <a:pt x="6821" y="6353"/>
                    <a:pt x="6821" y="6353"/>
                    <a:pt x="6821" y="6353"/>
                  </a:cubicBezTo>
                  <a:cubicBezTo>
                    <a:pt x="6821" y="5718"/>
                    <a:pt x="6821" y="5718"/>
                    <a:pt x="6821" y="5718"/>
                  </a:cubicBezTo>
                  <a:cubicBezTo>
                    <a:pt x="6821" y="5082"/>
                    <a:pt x="6821" y="5082"/>
                    <a:pt x="6821" y="5082"/>
                  </a:cubicBezTo>
                  <a:cubicBezTo>
                    <a:pt x="7389" y="4447"/>
                    <a:pt x="7389" y="4447"/>
                    <a:pt x="7389" y="4447"/>
                  </a:cubicBezTo>
                  <a:cubicBezTo>
                    <a:pt x="7958" y="4447"/>
                    <a:pt x="7958" y="4447"/>
                    <a:pt x="7958" y="4447"/>
                  </a:cubicBezTo>
                  <a:cubicBezTo>
                    <a:pt x="7958" y="4447"/>
                    <a:pt x="7958" y="4447"/>
                    <a:pt x="7958" y="4447"/>
                  </a:cubicBezTo>
                  <a:cubicBezTo>
                    <a:pt x="7389" y="4447"/>
                    <a:pt x="7389" y="4447"/>
                    <a:pt x="7389" y="4447"/>
                  </a:cubicBezTo>
                  <a:cubicBezTo>
                    <a:pt x="7389" y="5082"/>
                    <a:pt x="7389" y="5082"/>
                    <a:pt x="7389" y="5082"/>
                  </a:cubicBezTo>
                  <a:cubicBezTo>
                    <a:pt x="8526" y="5082"/>
                    <a:pt x="8526" y="5082"/>
                    <a:pt x="8526" y="5082"/>
                  </a:cubicBezTo>
                  <a:cubicBezTo>
                    <a:pt x="8526" y="5718"/>
                    <a:pt x="8526" y="5718"/>
                    <a:pt x="8526" y="5718"/>
                  </a:cubicBezTo>
                  <a:cubicBezTo>
                    <a:pt x="9095" y="6353"/>
                    <a:pt x="9095" y="6353"/>
                    <a:pt x="9095" y="6353"/>
                  </a:cubicBezTo>
                  <a:cubicBezTo>
                    <a:pt x="9663" y="6353"/>
                    <a:pt x="9663" y="6353"/>
                    <a:pt x="9663" y="6353"/>
                  </a:cubicBezTo>
                  <a:cubicBezTo>
                    <a:pt x="9095" y="5718"/>
                    <a:pt x="9095" y="5718"/>
                    <a:pt x="9095" y="5718"/>
                  </a:cubicBezTo>
                  <a:cubicBezTo>
                    <a:pt x="9095" y="5718"/>
                    <a:pt x="9095" y="5718"/>
                    <a:pt x="9095" y="5718"/>
                  </a:cubicBezTo>
                  <a:cubicBezTo>
                    <a:pt x="9095" y="5082"/>
                    <a:pt x="9095" y="5082"/>
                    <a:pt x="9095" y="5082"/>
                  </a:cubicBezTo>
                  <a:cubicBezTo>
                    <a:pt x="9663" y="5718"/>
                    <a:pt x="9663" y="5718"/>
                    <a:pt x="9663" y="5718"/>
                  </a:cubicBezTo>
                  <a:cubicBezTo>
                    <a:pt x="9663" y="5718"/>
                    <a:pt x="9663" y="5718"/>
                    <a:pt x="9663" y="5718"/>
                  </a:cubicBezTo>
                  <a:cubicBezTo>
                    <a:pt x="10232" y="6353"/>
                    <a:pt x="10232" y="6353"/>
                    <a:pt x="10232" y="6353"/>
                  </a:cubicBezTo>
                  <a:cubicBezTo>
                    <a:pt x="10232" y="5718"/>
                    <a:pt x="10232" y="5718"/>
                    <a:pt x="10232" y="5718"/>
                  </a:cubicBezTo>
                  <a:cubicBezTo>
                    <a:pt x="10232" y="5718"/>
                    <a:pt x="10232" y="5718"/>
                    <a:pt x="10232" y="5718"/>
                  </a:cubicBezTo>
                  <a:cubicBezTo>
                    <a:pt x="9663" y="5082"/>
                    <a:pt x="9663" y="5082"/>
                    <a:pt x="9663" y="5082"/>
                  </a:cubicBezTo>
                  <a:cubicBezTo>
                    <a:pt x="9663" y="5082"/>
                    <a:pt x="9663" y="5082"/>
                    <a:pt x="9663" y="5082"/>
                  </a:cubicBezTo>
                  <a:cubicBezTo>
                    <a:pt x="10800" y="5082"/>
                    <a:pt x="10800" y="5082"/>
                    <a:pt x="10800" y="5082"/>
                  </a:cubicBezTo>
                  <a:cubicBezTo>
                    <a:pt x="10800" y="5718"/>
                    <a:pt x="10800" y="5718"/>
                    <a:pt x="10800" y="5718"/>
                  </a:cubicBezTo>
                  <a:cubicBezTo>
                    <a:pt x="11368" y="5082"/>
                    <a:pt x="11368" y="5082"/>
                    <a:pt x="11368" y="5082"/>
                  </a:cubicBezTo>
                  <a:cubicBezTo>
                    <a:pt x="10800" y="5082"/>
                    <a:pt x="10800" y="5082"/>
                    <a:pt x="10800" y="5082"/>
                  </a:cubicBezTo>
                  <a:cubicBezTo>
                    <a:pt x="10232" y="4447"/>
                    <a:pt x="10232" y="4447"/>
                    <a:pt x="10232" y="4447"/>
                  </a:cubicBezTo>
                  <a:cubicBezTo>
                    <a:pt x="9663" y="4447"/>
                    <a:pt x="9663" y="4447"/>
                    <a:pt x="9663" y="4447"/>
                  </a:cubicBezTo>
                  <a:cubicBezTo>
                    <a:pt x="9663" y="3812"/>
                    <a:pt x="9663" y="3812"/>
                    <a:pt x="9663" y="3812"/>
                  </a:cubicBezTo>
                  <a:cubicBezTo>
                    <a:pt x="10232" y="3812"/>
                    <a:pt x="10232" y="3812"/>
                    <a:pt x="10232" y="3812"/>
                  </a:cubicBezTo>
                  <a:cubicBezTo>
                    <a:pt x="10800" y="3812"/>
                    <a:pt x="10800" y="3812"/>
                    <a:pt x="10800" y="3812"/>
                  </a:cubicBezTo>
                  <a:cubicBezTo>
                    <a:pt x="10800" y="3176"/>
                    <a:pt x="10800" y="3176"/>
                    <a:pt x="10800" y="3176"/>
                  </a:cubicBezTo>
                  <a:cubicBezTo>
                    <a:pt x="11368" y="3176"/>
                    <a:pt x="11368" y="3176"/>
                    <a:pt x="11368" y="3176"/>
                  </a:cubicBezTo>
                  <a:cubicBezTo>
                    <a:pt x="11937" y="3176"/>
                    <a:pt x="11937" y="3176"/>
                    <a:pt x="11937" y="3176"/>
                  </a:cubicBezTo>
                  <a:cubicBezTo>
                    <a:pt x="12505" y="3176"/>
                    <a:pt x="12505" y="3176"/>
                    <a:pt x="12505" y="3176"/>
                  </a:cubicBezTo>
                  <a:cubicBezTo>
                    <a:pt x="12505" y="3176"/>
                    <a:pt x="12505" y="3176"/>
                    <a:pt x="12505" y="3176"/>
                  </a:cubicBezTo>
                  <a:cubicBezTo>
                    <a:pt x="12505" y="2541"/>
                    <a:pt x="12505" y="2541"/>
                    <a:pt x="12505" y="2541"/>
                  </a:cubicBezTo>
                  <a:cubicBezTo>
                    <a:pt x="13074" y="2541"/>
                    <a:pt x="13074" y="2541"/>
                    <a:pt x="13074" y="2541"/>
                  </a:cubicBezTo>
                  <a:cubicBezTo>
                    <a:pt x="13074" y="3176"/>
                    <a:pt x="13074" y="3176"/>
                    <a:pt x="13074" y="3176"/>
                  </a:cubicBezTo>
                  <a:cubicBezTo>
                    <a:pt x="14211" y="3176"/>
                    <a:pt x="14211" y="3176"/>
                    <a:pt x="14211" y="3176"/>
                  </a:cubicBezTo>
                  <a:cubicBezTo>
                    <a:pt x="15347" y="3176"/>
                    <a:pt x="15347" y="3176"/>
                    <a:pt x="15347" y="3176"/>
                  </a:cubicBezTo>
                  <a:cubicBezTo>
                    <a:pt x="15916" y="3176"/>
                    <a:pt x="15916" y="3176"/>
                    <a:pt x="15916" y="3176"/>
                  </a:cubicBezTo>
                  <a:cubicBezTo>
                    <a:pt x="15916" y="2541"/>
                    <a:pt x="15916" y="2541"/>
                    <a:pt x="15916" y="2541"/>
                  </a:cubicBezTo>
                  <a:cubicBezTo>
                    <a:pt x="15916" y="1906"/>
                    <a:pt x="15916" y="1906"/>
                    <a:pt x="15916" y="1906"/>
                  </a:cubicBezTo>
                  <a:cubicBezTo>
                    <a:pt x="16484" y="1906"/>
                    <a:pt x="16484" y="1906"/>
                    <a:pt x="16484" y="1906"/>
                  </a:cubicBezTo>
                  <a:cubicBezTo>
                    <a:pt x="16484" y="1271"/>
                    <a:pt x="16484" y="1271"/>
                    <a:pt x="16484" y="1271"/>
                  </a:cubicBezTo>
                  <a:cubicBezTo>
                    <a:pt x="15916" y="635"/>
                    <a:pt x="15916" y="635"/>
                    <a:pt x="15916" y="635"/>
                  </a:cubicBezTo>
                  <a:cubicBezTo>
                    <a:pt x="15916" y="0"/>
                    <a:pt x="15916" y="0"/>
                    <a:pt x="15916" y="0"/>
                  </a:cubicBezTo>
                  <a:close/>
                  <a:moveTo>
                    <a:pt x="10232" y="19694"/>
                  </a:moveTo>
                  <a:cubicBezTo>
                    <a:pt x="10232" y="19694"/>
                    <a:pt x="10232" y="19694"/>
                    <a:pt x="10232" y="19694"/>
                  </a:cubicBezTo>
                  <a:cubicBezTo>
                    <a:pt x="10232" y="19694"/>
                    <a:pt x="10232" y="19694"/>
                    <a:pt x="10232" y="19694"/>
                  </a:cubicBezTo>
                  <a:cubicBezTo>
                    <a:pt x="10232" y="20329"/>
                    <a:pt x="10232" y="20329"/>
                    <a:pt x="10232" y="20329"/>
                  </a:cubicBezTo>
                  <a:cubicBezTo>
                    <a:pt x="10232" y="20965"/>
                    <a:pt x="10232" y="20965"/>
                    <a:pt x="10232" y="20965"/>
                  </a:cubicBezTo>
                  <a:cubicBezTo>
                    <a:pt x="10800" y="20965"/>
                    <a:pt x="10800" y="20965"/>
                    <a:pt x="10800" y="20965"/>
                  </a:cubicBezTo>
                  <a:cubicBezTo>
                    <a:pt x="11368" y="20965"/>
                    <a:pt x="11368" y="20965"/>
                    <a:pt x="11368" y="20965"/>
                  </a:cubicBezTo>
                  <a:cubicBezTo>
                    <a:pt x="11937" y="20965"/>
                    <a:pt x="11937" y="20965"/>
                    <a:pt x="11937" y="20965"/>
                  </a:cubicBezTo>
                  <a:cubicBezTo>
                    <a:pt x="11937" y="20965"/>
                    <a:pt x="11937" y="20965"/>
                    <a:pt x="11937" y="20965"/>
                  </a:cubicBezTo>
                  <a:cubicBezTo>
                    <a:pt x="12505" y="20965"/>
                    <a:pt x="12505" y="20965"/>
                    <a:pt x="12505" y="20965"/>
                  </a:cubicBezTo>
                  <a:cubicBezTo>
                    <a:pt x="13074" y="20965"/>
                    <a:pt x="13074" y="20965"/>
                    <a:pt x="13074" y="20965"/>
                  </a:cubicBezTo>
                  <a:cubicBezTo>
                    <a:pt x="13074" y="21600"/>
                    <a:pt x="13074" y="21600"/>
                    <a:pt x="13074" y="21600"/>
                  </a:cubicBezTo>
                  <a:cubicBezTo>
                    <a:pt x="13642" y="21600"/>
                    <a:pt x="13642" y="21600"/>
                    <a:pt x="13642" y="21600"/>
                  </a:cubicBezTo>
                  <a:cubicBezTo>
                    <a:pt x="14211" y="20965"/>
                    <a:pt x="14211" y="20965"/>
                    <a:pt x="14211" y="20965"/>
                  </a:cubicBezTo>
                  <a:cubicBezTo>
                    <a:pt x="14779" y="20965"/>
                    <a:pt x="14779" y="20965"/>
                    <a:pt x="14779" y="20965"/>
                  </a:cubicBezTo>
                  <a:cubicBezTo>
                    <a:pt x="15916" y="20965"/>
                    <a:pt x="15916" y="20965"/>
                    <a:pt x="15916" y="20965"/>
                  </a:cubicBezTo>
                  <a:cubicBezTo>
                    <a:pt x="16484" y="20965"/>
                    <a:pt x="16484" y="20965"/>
                    <a:pt x="16484" y="20965"/>
                  </a:cubicBezTo>
                  <a:cubicBezTo>
                    <a:pt x="17053" y="20965"/>
                    <a:pt x="17053" y="20965"/>
                    <a:pt x="17053" y="20965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19694"/>
                    <a:pt x="17053" y="19694"/>
                    <a:pt x="17053" y="19694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7053" y="20329"/>
                    <a:pt x="17053" y="20329"/>
                    <a:pt x="17053" y="20329"/>
                  </a:cubicBezTo>
                  <a:cubicBezTo>
                    <a:pt x="16484" y="20965"/>
                    <a:pt x="16484" y="20965"/>
                    <a:pt x="16484" y="20965"/>
                  </a:cubicBezTo>
                  <a:cubicBezTo>
                    <a:pt x="16484" y="20329"/>
                    <a:pt x="16484" y="20329"/>
                    <a:pt x="16484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916" y="20329"/>
                    <a:pt x="15916" y="20329"/>
                    <a:pt x="15916" y="20329"/>
                  </a:cubicBezTo>
                  <a:cubicBezTo>
                    <a:pt x="15347" y="20329"/>
                    <a:pt x="15347" y="20329"/>
                    <a:pt x="15347" y="20329"/>
                  </a:cubicBezTo>
                  <a:cubicBezTo>
                    <a:pt x="14779" y="19694"/>
                    <a:pt x="14779" y="19694"/>
                    <a:pt x="14779" y="19694"/>
                  </a:cubicBezTo>
                  <a:cubicBezTo>
                    <a:pt x="14211" y="19694"/>
                    <a:pt x="14211" y="19694"/>
                    <a:pt x="14211" y="19694"/>
                  </a:cubicBezTo>
                  <a:cubicBezTo>
                    <a:pt x="13642" y="19694"/>
                    <a:pt x="13642" y="19694"/>
                    <a:pt x="13642" y="19694"/>
                  </a:cubicBezTo>
                  <a:cubicBezTo>
                    <a:pt x="13074" y="20329"/>
                    <a:pt x="13074" y="20329"/>
                    <a:pt x="13074" y="20329"/>
                  </a:cubicBezTo>
                  <a:cubicBezTo>
                    <a:pt x="12505" y="20329"/>
                    <a:pt x="12505" y="20329"/>
                    <a:pt x="12505" y="20329"/>
                  </a:cubicBezTo>
                  <a:cubicBezTo>
                    <a:pt x="11937" y="20329"/>
                    <a:pt x="11937" y="20329"/>
                    <a:pt x="11937" y="20329"/>
                  </a:cubicBezTo>
                  <a:cubicBezTo>
                    <a:pt x="11937" y="19694"/>
                    <a:pt x="11937" y="19694"/>
                    <a:pt x="11937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937" y="19694"/>
                    <a:pt x="11937" y="19694"/>
                    <a:pt x="11937" y="19694"/>
                  </a:cubicBezTo>
                  <a:cubicBezTo>
                    <a:pt x="11368" y="19059"/>
                    <a:pt x="11368" y="19059"/>
                    <a:pt x="11368" y="19059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1368" y="19694"/>
                    <a:pt x="11368" y="19694"/>
                    <a:pt x="11368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059"/>
                    <a:pt x="10800" y="19059"/>
                    <a:pt x="10800" y="19059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800" y="19694"/>
                    <a:pt x="10800" y="19694"/>
                    <a:pt x="10800" y="19694"/>
                  </a:cubicBezTo>
                  <a:cubicBezTo>
                    <a:pt x="10232" y="19694"/>
                    <a:pt x="10232" y="19694"/>
                    <a:pt x="10232" y="19694"/>
                  </a:cubicBezTo>
                  <a:close/>
                  <a:moveTo>
                    <a:pt x="568" y="6988"/>
                  </a:moveTo>
                  <a:cubicBezTo>
                    <a:pt x="568" y="7624"/>
                    <a:pt x="568" y="7624"/>
                    <a:pt x="568" y="7624"/>
                  </a:cubicBezTo>
                  <a:cubicBezTo>
                    <a:pt x="568" y="7624"/>
                    <a:pt x="568" y="7624"/>
                    <a:pt x="568" y="7624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1137" y="8259"/>
                    <a:pt x="1137" y="8259"/>
                    <a:pt x="1137" y="8259"/>
                  </a:cubicBezTo>
                  <a:cubicBezTo>
                    <a:pt x="568" y="8259"/>
                    <a:pt x="568" y="8259"/>
                    <a:pt x="568" y="8259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7624"/>
                    <a:pt x="0" y="7624"/>
                    <a:pt x="0" y="7624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568" y="6988"/>
                    <a:pt x="568" y="6988"/>
                    <a:pt x="568" y="6988"/>
                  </a:cubicBezTo>
                  <a:close/>
                  <a:moveTo>
                    <a:pt x="2274" y="10800"/>
                  </a:moveTo>
                  <a:cubicBezTo>
                    <a:pt x="2274" y="10800"/>
                    <a:pt x="2274" y="10800"/>
                    <a:pt x="2274" y="10800"/>
                  </a:cubicBezTo>
                  <a:cubicBezTo>
                    <a:pt x="2842" y="10165"/>
                    <a:pt x="2842" y="10165"/>
                    <a:pt x="2842" y="10165"/>
                  </a:cubicBezTo>
                  <a:cubicBezTo>
                    <a:pt x="2842" y="10165"/>
                    <a:pt x="2842" y="10165"/>
                    <a:pt x="2842" y="10165"/>
                  </a:cubicBezTo>
                  <a:cubicBezTo>
                    <a:pt x="2842" y="10800"/>
                    <a:pt x="2842" y="10800"/>
                    <a:pt x="2842" y="10800"/>
                  </a:cubicBezTo>
                  <a:cubicBezTo>
                    <a:pt x="2842" y="10800"/>
                    <a:pt x="2842" y="10800"/>
                    <a:pt x="2842" y="10800"/>
                  </a:cubicBezTo>
                  <a:cubicBezTo>
                    <a:pt x="2274" y="10800"/>
                    <a:pt x="2274" y="10800"/>
                    <a:pt x="2274" y="10800"/>
                  </a:cubicBezTo>
                  <a:cubicBezTo>
                    <a:pt x="2274" y="10800"/>
                    <a:pt x="2274" y="10800"/>
                    <a:pt x="2274" y="10800"/>
                  </a:cubicBezTo>
                  <a:close/>
                  <a:moveTo>
                    <a:pt x="2274" y="11435"/>
                  </a:moveTo>
                  <a:cubicBezTo>
                    <a:pt x="2274" y="10800"/>
                    <a:pt x="2274" y="10800"/>
                    <a:pt x="2274" y="10800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1435"/>
                    <a:pt x="2842" y="11435"/>
                    <a:pt x="2842" y="11435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3411" y="12071"/>
                    <a:pt x="3411" y="12071"/>
                    <a:pt x="3411" y="12071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071"/>
                    <a:pt x="2842" y="12071"/>
                    <a:pt x="2842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2274" y="12071"/>
                    <a:pt x="2274" y="12071"/>
                    <a:pt x="2274" y="12071"/>
                  </a:cubicBezTo>
                  <a:cubicBezTo>
                    <a:pt x="1705" y="12071"/>
                    <a:pt x="1705" y="12071"/>
                    <a:pt x="1705" y="12071"/>
                  </a:cubicBezTo>
                  <a:cubicBezTo>
                    <a:pt x="1705" y="11435"/>
                    <a:pt x="1705" y="11435"/>
                    <a:pt x="1705" y="11435"/>
                  </a:cubicBezTo>
                  <a:cubicBezTo>
                    <a:pt x="2274" y="11435"/>
                    <a:pt x="2274" y="11435"/>
                    <a:pt x="2274" y="11435"/>
                  </a:cubicBezTo>
                  <a:cubicBezTo>
                    <a:pt x="2274" y="11435"/>
                    <a:pt x="2274" y="11435"/>
                    <a:pt x="2274" y="11435"/>
                  </a:cubicBezTo>
                  <a:close/>
                  <a:moveTo>
                    <a:pt x="3411" y="13341"/>
                  </a:moveTo>
                  <a:cubicBezTo>
                    <a:pt x="3411" y="13341"/>
                    <a:pt x="3411" y="13341"/>
                    <a:pt x="3411" y="13341"/>
                  </a:cubicBezTo>
                  <a:cubicBezTo>
                    <a:pt x="3411" y="13341"/>
                    <a:pt x="3411" y="13341"/>
                    <a:pt x="3411" y="13341"/>
                  </a:cubicBezTo>
                  <a:cubicBezTo>
                    <a:pt x="3411" y="13341"/>
                    <a:pt x="3411" y="13341"/>
                    <a:pt x="3411" y="13341"/>
                  </a:cubicBezTo>
                  <a:cubicBezTo>
                    <a:pt x="2842" y="13341"/>
                    <a:pt x="2842" y="13341"/>
                    <a:pt x="2842" y="13341"/>
                  </a:cubicBezTo>
                  <a:cubicBezTo>
                    <a:pt x="2274" y="13341"/>
                    <a:pt x="2274" y="13341"/>
                    <a:pt x="2274" y="13341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2842" y="12706"/>
                    <a:pt x="2842" y="12706"/>
                    <a:pt x="2842" y="12706"/>
                  </a:cubicBezTo>
                  <a:cubicBezTo>
                    <a:pt x="3411" y="13341"/>
                    <a:pt x="3411" y="13341"/>
                    <a:pt x="3411" y="13341"/>
                  </a:cubicBezTo>
                  <a:close/>
                  <a:moveTo>
                    <a:pt x="18758" y="19059"/>
                  </a:moveTo>
                  <a:cubicBezTo>
                    <a:pt x="18758" y="19059"/>
                    <a:pt x="18758" y="19059"/>
                    <a:pt x="18758" y="19059"/>
                  </a:cubicBezTo>
                  <a:cubicBezTo>
                    <a:pt x="19326" y="18424"/>
                    <a:pt x="19326" y="18424"/>
                    <a:pt x="19326" y="18424"/>
                  </a:cubicBezTo>
                  <a:cubicBezTo>
                    <a:pt x="19326" y="19059"/>
                    <a:pt x="19326" y="19059"/>
                    <a:pt x="19326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lose/>
                  <a:moveTo>
                    <a:pt x="18758" y="20329"/>
                  </a:moveTo>
                  <a:cubicBezTo>
                    <a:pt x="18758" y="19694"/>
                    <a:pt x="18758" y="19694"/>
                    <a:pt x="18758" y="19694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8758" y="19059"/>
                    <a:pt x="18758" y="19059"/>
                    <a:pt x="18758" y="19059"/>
                  </a:cubicBezTo>
                  <a:cubicBezTo>
                    <a:pt x="19326" y="19694"/>
                    <a:pt x="19326" y="19694"/>
                    <a:pt x="19326" y="19694"/>
                  </a:cubicBezTo>
                  <a:cubicBezTo>
                    <a:pt x="19326" y="20329"/>
                    <a:pt x="19326" y="20329"/>
                    <a:pt x="19326" y="20329"/>
                  </a:cubicBezTo>
                  <a:cubicBezTo>
                    <a:pt x="18758" y="20329"/>
                    <a:pt x="18758" y="20329"/>
                    <a:pt x="18758" y="20329"/>
                  </a:cubicBezTo>
                  <a:close/>
                  <a:moveTo>
                    <a:pt x="20463" y="18424"/>
                  </a:moveTo>
                  <a:cubicBezTo>
                    <a:pt x="19895" y="18424"/>
                    <a:pt x="19895" y="18424"/>
                    <a:pt x="19895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19895" y="18424"/>
                    <a:pt x="19895" y="18424"/>
                    <a:pt x="19895" y="18424"/>
                  </a:cubicBezTo>
                  <a:cubicBezTo>
                    <a:pt x="19895" y="17788"/>
                    <a:pt x="19895" y="17788"/>
                    <a:pt x="19895" y="17788"/>
                  </a:cubicBezTo>
                  <a:cubicBezTo>
                    <a:pt x="20463" y="17153"/>
                    <a:pt x="20463" y="17153"/>
                    <a:pt x="20463" y="17153"/>
                  </a:cubicBezTo>
                  <a:cubicBezTo>
                    <a:pt x="21032" y="17153"/>
                    <a:pt x="21032" y="17153"/>
                    <a:pt x="21032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600" y="17153"/>
                    <a:pt x="21600" y="17153"/>
                    <a:pt x="21600" y="17153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1032" y="17788"/>
                    <a:pt x="21032" y="17788"/>
                    <a:pt x="21032" y="17788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ubicBezTo>
                    <a:pt x="20463" y="18424"/>
                    <a:pt x="20463" y="18424"/>
                    <a:pt x="20463" y="18424"/>
                  </a:cubicBezTo>
                  <a:close/>
                  <a:moveTo>
                    <a:pt x="17053" y="17153"/>
                  </a:moveTo>
                  <a:cubicBezTo>
                    <a:pt x="16484" y="16518"/>
                    <a:pt x="16484" y="16518"/>
                    <a:pt x="16484" y="16518"/>
                  </a:cubicBezTo>
                  <a:cubicBezTo>
                    <a:pt x="16484" y="16518"/>
                    <a:pt x="16484" y="16518"/>
                    <a:pt x="16484" y="16518"/>
                  </a:cubicBezTo>
                  <a:cubicBezTo>
                    <a:pt x="17053" y="16518"/>
                    <a:pt x="17053" y="16518"/>
                    <a:pt x="17053" y="16518"/>
                  </a:cubicBezTo>
                  <a:cubicBezTo>
                    <a:pt x="17053" y="16518"/>
                    <a:pt x="17053" y="16518"/>
                    <a:pt x="17053" y="16518"/>
                  </a:cubicBezTo>
                  <a:cubicBezTo>
                    <a:pt x="17053" y="17153"/>
                    <a:pt x="17053" y="17153"/>
                    <a:pt x="17053" y="17153"/>
                  </a:cubicBezTo>
                  <a:cubicBezTo>
                    <a:pt x="17053" y="17153"/>
                    <a:pt x="17053" y="17153"/>
                    <a:pt x="17053" y="17153"/>
                  </a:cubicBezTo>
                  <a:close/>
                  <a:moveTo>
                    <a:pt x="17053" y="13341"/>
                  </a:moveTo>
                  <a:cubicBezTo>
                    <a:pt x="17053" y="13341"/>
                    <a:pt x="17053" y="13341"/>
                    <a:pt x="17053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8189" y="13341"/>
                    <a:pt x="18189" y="13341"/>
                    <a:pt x="18189" y="13341"/>
                  </a:cubicBezTo>
                  <a:cubicBezTo>
                    <a:pt x="18189" y="13341"/>
                    <a:pt x="18189" y="13341"/>
                    <a:pt x="18189" y="13341"/>
                  </a:cubicBezTo>
                  <a:cubicBezTo>
                    <a:pt x="17621" y="13341"/>
                    <a:pt x="17621" y="13341"/>
                    <a:pt x="17621" y="13341"/>
                  </a:cubicBezTo>
                  <a:cubicBezTo>
                    <a:pt x="17621" y="13976"/>
                    <a:pt x="17621" y="13976"/>
                    <a:pt x="17621" y="13976"/>
                  </a:cubicBezTo>
                  <a:cubicBezTo>
                    <a:pt x="17621" y="13976"/>
                    <a:pt x="17621" y="13976"/>
                    <a:pt x="17621" y="13976"/>
                  </a:cubicBezTo>
                  <a:cubicBezTo>
                    <a:pt x="17053" y="13341"/>
                    <a:pt x="17053" y="13341"/>
                    <a:pt x="17053" y="13341"/>
                  </a:cubicBezTo>
                  <a:cubicBezTo>
                    <a:pt x="17053" y="13341"/>
                    <a:pt x="17053" y="13341"/>
                    <a:pt x="17053" y="13341"/>
                  </a:cubicBezTo>
                  <a:cubicBezTo>
                    <a:pt x="16484" y="13341"/>
                    <a:pt x="16484" y="13341"/>
                    <a:pt x="16484" y="13341"/>
                  </a:cubicBezTo>
                  <a:cubicBezTo>
                    <a:pt x="17053" y="13341"/>
                    <a:pt x="17053" y="13341"/>
                    <a:pt x="17053" y="13341"/>
                  </a:cubicBezTo>
                  <a:close/>
                  <a:moveTo>
                    <a:pt x="15916" y="10800"/>
                  </a:moveTo>
                  <a:cubicBezTo>
                    <a:pt x="15916" y="11435"/>
                    <a:pt x="15916" y="11435"/>
                    <a:pt x="15916" y="11435"/>
                  </a:cubicBezTo>
                  <a:cubicBezTo>
                    <a:pt x="15916" y="11435"/>
                    <a:pt x="15916" y="11435"/>
                    <a:pt x="15916" y="11435"/>
                  </a:cubicBezTo>
                  <a:cubicBezTo>
                    <a:pt x="15347" y="12071"/>
                    <a:pt x="15347" y="12071"/>
                    <a:pt x="15347" y="12071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1435"/>
                    <a:pt x="15347" y="11435"/>
                    <a:pt x="15347" y="11435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800"/>
                    <a:pt x="15347" y="10800"/>
                    <a:pt x="15347" y="10800"/>
                  </a:cubicBezTo>
                  <a:cubicBezTo>
                    <a:pt x="15347" y="10165"/>
                    <a:pt x="15347" y="10165"/>
                    <a:pt x="15347" y="10165"/>
                  </a:cubicBezTo>
                  <a:cubicBezTo>
                    <a:pt x="15916" y="10800"/>
                    <a:pt x="15916" y="10800"/>
                    <a:pt x="15916" y="10800"/>
                  </a:cubicBezTo>
                  <a:cubicBezTo>
                    <a:pt x="15916" y="10800"/>
                    <a:pt x="15916" y="10800"/>
                    <a:pt x="15916" y="10800"/>
                  </a:cubicBezTo>
                  <a:close/>
                  <a:moveTo>
                    <a:pt x="15347" y="9529"/>
                  </a:moveTo>
                  <a:cubicBezTo>
                    <a:pt x="14779" y="8894"/>
                    <a:pt x="14779" y="8894"/>
                    <a:pt x="14779" y="8894"/>
                  </a:cubicBezTo>
                  <a:cubicBezTo>
                    <a:pt x="15347" y="8259"/>
                    <a:pt x="15347" y="8259"/>
                    <a:pt x="15347" y="8259"/>
                  </a:cubicBezTo>
                  <a:cubicBezTo>
                    <a:pt x="15916" y="8259"/>
                    <a:pt x="15916" y="8259"/>
                    <a:pt x="15916" y="8259"/>
                  </a:cubicBezTo>
                  <a:cubicBezTo>
                    <a:pt x="15916" y="8259"/>
                    <a:pt x="15916" y="8259"/>
                    <a:pt x="15916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259"/>
                    <a:pt x="16484" y="8259"/>
                    <a:pt x="16484" y="8259"/>
                  </a:cubicBezTo>
                  <a:cubicBezTo>
                    <a:pt x="16484" y="8894"/>
                    <a:pt x="16484" y="8894"/>
                    <a:pt x="16484" y="8894"/>
                  </a:cubicBezTo>
                  <a:cubicBezTo>
                    <a:pt x="16484" y="9529"/>
                    <a:pt x="16484" y="9529"/>
                    <a:pt x="16484" y="9529"/>
                  </a:cubicBezTo>
                  <a:cubicBezTo>
                    <a:pt x="15916" y="9529"/>
                    <a:pt x="15916" y="9529"/>
                    <a:pt x="15916" y="9529"/>
                  </a:cubicBezTo>
                  <a:cubicBezTo>
                    <a:pt x="15916" y="9529"/>
                    <a:pt x="15916" y="9529"/>
                    <a:pt x="15916" y="9529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916" y="8894"/>
                    <a:pt x="15916" y="8894"/>
                    <a:pt x="15916" y="8894"/>
                  </a:cubicBezTo>
                  <a:cubicBezTo>
                    <a:pt x="15347" y="9529"/>
                    <a:pt x="15347" y="9529"/>
                    <a:pt x="15347" y="9529"/>
                  </a:cubicBezTo>
                  <a:cubicBezTo>
                    <a:pt x="15347" y="9529"/>
                    <a:pt x="15347" y="9529"/>
                    <a:pt x="15347" y="9529"/>
                  </a:cubicBezTo>
                  <a:close/>
                  <a:moveTo>
                    <a:pt x="14211" y="4447"/>
                  </a:moveTo>
                  <a:cubicBezTo>
                    <a:pt x="14211" y="4447"/>
                    <a:pt x="14211" y="4447"/>
                    <a:pt x="14211" y="4447"/>
                  </a:cubicBezTo>
                  <a:cubicBezTo>
                    <a:pt x="14211" y="4447"/>
                    <a:pt x="14211" y="4447"/>
                    <a:pt x="14211" y="4447"/>
                  </a:cubicBezTo>
                  <a:cubicBezTo>
                    <a:pt x="14779" y="4447"/>
                    <a:pt x="14779" y="4447"/>
                    <a:pt x="14779" y="4447"/>
                  </a:cubicBezTo>
                  <a:cubicBezTo>
                    <a:pt x="14779" y="4447"/>
                    <a:pt x="14779" y="4447"/>
                    <a:pt x="14779" y="4447"/>
                  </a:cubicBezTo>
                  <a:cubicBezTo>
                    <a:pt x="14211" y="5082"/>
                    <a:pt x="14211" y="5082"/>
                    <a:pt x="14211" y="5082"/>
                  </a:cubicBezTo>
                  <a:cubicBezTo>
                    <a:pt x="14211" y="4447"/>
                    <a:pt x="14211" y="4447"/>
                    <a:pt x="14211" y="4447"/>
                  </a:cubicBezTo>
                  <a:close/>
                  <a:moveTo>
                    <a:pt x="13074" y="5718"/>
                  </a:moveTo>
                  <a:cubicBezTo>
                    <a:pt x="13074" y="5718"/>
                    <a:pt x="13074" y="5718"/>
                    <a:pt x="13074" y="5718"/>
                  </a:cubicBezTo>
                  <a:cubicBezTo>
                    <a:pt x="13642" y="6353"/>
                    <a:pt x="13642" y="6353"/>
                    <a:pt x="13642" y="6353"/>
                  </a:cubicBezTo>
                  <a:cubicBezTo>
                    <a:pt x="13642" y="5718"/>
                    <a:pt x="13642" y="5718"/>
                    <a:pt x="13642" y="5718"/>
                  </a:cubicBezTo>
                  <a:cubicBezTo>
                    <a:pt x="14211" y="5718"/>
                    <a:pt x="14211" y="5718"/>
                    <a:pt x="14211" y="5718"/>
                  </a:cubicBezTo>
                  <a:cubicBezTo>
                    <a:pt x="13642" y="6353"/>
                    <a:pt x="13642" y="6353"/>
                    <a:pt x="13642" y="6353"/>
                  </a:cubicBezTo>
                  <a:cubicBezTo>
                    <a:pt x="13642" y="6988"/>
                    <a:pt x="13642" y="6988"/>
                    <a:pt x="13642" y="6988"/>
                  </a:cubicBezTo>
                  <a:cubicBezTo>
                    <a:pt x="13074" y="6353"/>
                    <a:pt x="13074" y="6353"/>
                    <a:pt x="13074" y="6353"/>
                  </a:cubicBezTo>
                  <a:cubicBezTo>
                    <a:pt x="13074" y="6988"/>
                    <a:pt x="13074" y="6988"/>
                    <a:pt x="13074" y="6988"/>
                  </a:cubicBezTo>
                  <a:cubicBezTo>
                    <a:pt x="13074" y="6353"/>
                    <a:pt x="13074" y="6353"/>
                    <a:pt x="13074" y="6353"/>
                  </a:cubicBezTo>
                  <a:cubicBezTo>
                    <a:pt x="12505" y="6353"/>
                    <a:pt x="12505" y="6353"/>
                    <a:pt x="12505" y="6353"/>
                  </a:cubicBezTo>
                  <a:cubicBezTo>
                    <a:pt x="13074" y="5718"/>
                    <a:pt x="13074" y="5718"/>
                    <a:pt x="13074" y="5718"/>
                  </a:cubicBezTo>
                  <a:close/>
                  <a:moveTo>
                    <a:pt x="11937" y="3812"/>
                  </a:moveTo>
                  <a:cubicBezTo>
                    <a:pt x="11937" y="3812"/>
                    <a:pt x="11937" y="3812"/>
                    <a:pt x="11937" y="3812"/>
                  </a:cubicBezTo>
                  <a:cubicBezTo>
                    <a:pt x="12505" y="3812"/>
                    <a:pt x="12505" y="3812"/>
                    <a:pt x="12505" y="3812"/>
                  </a:cubicBezTo>
                  <a:cubicBezTo>
                    <a:pt x="12505" y="3812"/>
                    <a:pt x="12505" y="3812"/>
                    <a:pt x="12505" y="3812"/>
                  </a:cubicBezTo>
                  <a:cubicBezTo>
                    <a:pt x="11937" y="4447"/>
                    <a:pt x="11937" y="4447"/>
                    <a:pt x="11937" y="4447"/>
                  </a:cubicBezTo>
                  <a:cubicBezTo>
                    <a:pt x="11937" y="4447"/>
                    <a:pt x="11937" y="4447"/>
                    <a:pt x="11937" y="4447"/>
                  </a:cubicBezTo>
                  <a:cubicBezTo>
                    <a:pt x="11368" y="4447"/>
                    <a:pt x="11368" y="4447"/>
                    <a:pt x="11368" y="4447"/>
                  </a:cubicBezTo>
                  <a:cubicBezTo>
                    <a:pt x="11937" y="3812"/>
                    <a:pt x="11937" y="3812"/>
                    <a:pt x="11937" y="3812"/>
                  </a:cubicBezTo>
                  <a:close/>
                  <a:moveTo>
                    <a:pt x="9663" y="8894"/>
                  </a:moveTo>
                  <a:cubicBezTo>
                    <a:pt x="9663" y="8894"/>
                    <a:pt x="9663" y="8894"/>
                    <a:pt x="9663" y="8894"/>
                  </a:cubicBezTo>
                  <a:cubicBezTo>
                    <a:pt x="9663" y="8894"/>
                    <a:pt x="9663" y="8894"/>
                    <a:pt x="9663" y="8894"/>
                  </a:cubicBezTo>
                  <a:cubicBezTo>
                    <a:pt x="9663" y="9529"/>
                    <a:pt x="9663" y="9529"/>
                    <a:pt x="9663" y="9529"/>
                  </a:cubicBezTo>
                  <a:cubicBezTo>
                    <a:pt x="9663" y="9529"/>
                    <a:pt x="9663" y="9529"/>
                    <a:pt x="9663" y="9529"/>
                  </a:cubicBezTo>
                  <a:cubicBezTo>
                    <a:pt x="9663" y="8894"/>
                    <a:pt x="9663" y="8894"/>
                    <a:pt x="9663" y="8894"/>
                  </a:cubicBezTo>
                  <a:close/>
                  <a:moveTo>
                    <a:pt x="9095" y="8894"/>
                  </a:move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ubicBezTo>
                    <a:pt x="9095" y="8894"/>
                    <a:pt x="9095" y="8894"/>
                    <a:pt x="9095" y="8894"/>
                  </a:cubicBezTo>
                  <a:close/>
                  <a:moveTo>
                    <a:pt x="11937" y="9529"/>
                  </a:moveTo>
                  <a:cubicBezTo>
                    <a:pt x="11937" y="9529"/>
                    <a:pt x="11937" y="9529"/>
                    <a:pt x="11937" y="9529"/>
                  </a:cubicBezTo>
                  <a:cubicBezTo>
                    <a:pt x="11937" y="9529"/>
                    <a:pt x="11937" y="9529"/>
                    <a:pt x="11937" y="9529"/>
                  </a:cubicBezTo>
                  <a:cubicBezTo>
                    <a:pt x="12505" y="9529"/>
                    <a:pt x="12505" y="9529"/>
                    <a:pt x="12505" y="9529"/>
                  </a:cubicBezTo>
                  <a:cubicBezTo>
                    <a:pt x="12505" y="10165"/>
                    <a:pt x="12505" y="10165"/>
                    <a:pt x="12505" y="10165"/>
                  </a:cubicBezTo>
                  <a:cubicBezTo>
                    <a:pt x="12505" y="10165"/>
                    <a:pt x="12505" y="10165"/>
                    <a:pt x="12505" y="10165"/>
                  </a:cubicBezTo>
                  <a:cubicBezTo>
                    <a:pt x="11937" y="10165"/>
                    <a:pt x="11937" y="10165"/>
                    <a:pt x="11937" y="10165"/>
                  </a:cubicBezTo>
                  <a:cubicBezTo>
                    <a:pt x="11937" y="10165"/>
                    <a:pt x="11937" y="10165"/>
                    <a:pt x="11937" y="10165"/>
                  </a:cubicBezTo>
                  <a:cubicBezTo>
                    <a:pt x="11937" y="9529"/>
                    <a:pt x="11937" y="9529"/>
                    <a:pt x="11937" y="9529"/>
                  </a:cubicBezTo>
                  <a:close/>
                  <a:moveTo>
                    <a:pt x="15916" y="13976"/>
                  </a:moveTo>
                  <a:cubicBezTo>
                    <a:pt x="15916" y="13976"/>
                    <a:pt x="15916" y="13976"/>
                    <a:pt x="15916" y="13976"/>
                  </a:cubicBezTo>
                  <a:cubicBezTo>
                    <a:pt x="15916" y="13976"/>
                    <a:pt x="15916" y="13976"/>
                    <a:pt x="15916" y="13976"/>
                  </a:cubicBezTo>
                  <a:cubicBezTo>
                    <a:pt x="16484" y="13976"/>
                    <a:pt x="16484" y="13976"/>
                    <a:pt x="16484" y="13976"/>
                  </a:cubicBezTo>
                  <a:cubicBezTo>
                    <a:pt x="16484" y="13976"/>
                    <a:pt x="16484" y="13976"/>
                    <a:pt x="16484" y="13976"/>
                  </a:cubicBezTo>
                  <a:cubicBezTo>
                    <a:pt x="15916" y="13976"/>
                    <a:pt x="15916" y="13976"/>
                    <a:pt x="15916" y="13976"/>
                  </a:cubicBezTo>
                  <a:close/>
                  <a:moveTo>
                    <a:pt x="11937" y="17153"/>
                  </a:moveTo>
                  <a:cubicBezTo>
                    <a:pt x="11937" y="16518"/>
                    <a:pt x="11937" y="16518"/>
                    <a:pt x="11937" y="16518"/>
                  </a:cubicBezTo>
                  <a:cubicBezTo>
                    <a:pt x="12505" y="16518"/>
                    <a:pt x="12505" y="16518"/>
                    <a:pt x="12505" y="16518"/>
                  </a:cubicBezTo>
                  <a:cubicBezTo>
                    <a:pt x="12505" y="16518"/>
                    <a:pt x="12505" y="16518"/>
                    <a:pt x="12505" y="16518"/>
                  </a:cubicBezTo>
                  <a:cubicBezTo>
                    <a:pt x="11937" y="17153"/>
                    <a:pt x="11937" y="17153"/>
                    <a:pt x="11937" y="17153"/>
                  </a:cubicBezTo>
                  <a:cubicBezTo>
                    <a:pt x="11937" y="17153"/>
                    <a:pt x="11937" y="17153"/>
                    <a:pt x="11937" y="17153"/>
                  </a:cubicBezTo>
                  <a:close/>
                  <a:moveTo>
                    <a:pt x="11937" y="15247"/>
                  </a:moveTo>
                  <a:cubicBezTo>
                    <a:pt x="11937" y="15247"/>
                    <a:pt x="11937" y="15247"/>
                    <a:pt x="11937" y="15247"/>
                  </a:cubicBezTo>
                  <a:cubicBezTo>
                    <a:pt x="11937" y="15247"/>
                    <a:pt x="11937" y="15247"/>
                    <a:pt x="11937" y="15247"/>
                  </a:cubicBezTo>
                  <a:cubicBezTo>
                    <a:pt x="11937" y="15247"/>
                    <a:pt x="11937" y="15247"/>
                    <a:pt x="11937" y="15247"/>
                  </a:cubicBezTo>
                  <a:close/>
                  <a:moveTo>
                    <a:pt x="11937" y="14612"/>
                  </a:move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ubicBezTo>
                    <a:pt x="11937" y="14612"/>
                    <a:pt x="11937" y="14612"/>
                    <a:pt x="11937" y="14612"/>
                  </a:cubicBezTo>
                  <a:close/>
                  <a:moveTo>
                    <a:pt x="11368" y="13976"/>
                  </a:moveTo>
                  <a:cubicBezTo>
                    <a:pt x="11368" y="13976"/>
                    <a:pt x="11368" y="13976"/>
                    <a:pt x="11368" y="13976"/>
                  </a:cubicBezTo>
                  <a:cubicBezTo>
                    <a:pt x="11937" y="13976"/>
                    <a:pt x="11937" y="13976"/>
                    <a:pt x="11937" y="13976"/>
                  </a:cubicBezTo>
                  <a:cubicBezTo>
                    <a:pt x="11937" y="13976"/>
                    <a:pt x="11937" y="13976"/>
                    <a:pt x="11937" y="13976"/>
                  </a:cubicBezTo>
                  <a:cubicBezTo>
                    <a:pt x="11368" y="13976"/>
                    <a:pt x="11368" y="13976"/>
                    <a:pt x="11368" y="13976"/>
                  </a:cubicBezTo>
                  <a:close/>
                  <a:moveTo>
                    <a:pt x="13642" y="15882"/>
                  </a:moveTo>
                  <a:cubicBezTo>
                    <a:pt x="13642" y="15247"/>
                    <a:pt x="13642" y="15247"/>
                    <a:pt x="13642" y="15247"/>
                  </a:cubicBezTo>
                  <a:cubicBezTo>
                    <a:pt x="13642" y="15247"/>
                    <a:pt x="13642" y="15247"/>
                    <a:pt x="13642" y="15247"/>
                  </a:cubicBezTo>
                  <a:cubicBezTo>
                    <a:pt x="14211" y="15247"/>
                    <a:pt x="14211" y="15247"/>
                    <a:pt x="14211" y="15247"/>
                  </a:cubicBezTo>
                  <a:cubicBezTo>
                    <a:pt x="14211" y="15247"/>
                    <a:pt x="14211" y="15247"/>
                    <a:pt x="14211" y="15247"/>
                  </a:cubicBezTo>
                  <a:cubicBezTo>
                    <a:pt x="13642" y="15882"/>
                    <a:pt x="13642" y="15882"/>
                    <a:pt x="13642" y="15882"/>
                  </a:cubicBezTo>
                  <a:close/>
                  <a:moveTo>
                    <a:pt x="14779" y="15882"/>
                  </a:moveTo>
                  <a:cubicBezTo>
                    <a:pt x="14211" y="15247"/>
                    <a:pt x="14211" y="15247"/>
                    <a:pt x="14211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247"/>
                    <a:pt x="14779" y="15247"/>
                    <a:pt x="14779" y="15247"/>
                  </a:cubicBezTo>
                  <a:cubicBezTo>
                    <a:pt x="14779" y="15882"/>
                    <a:pt x="14779" y="15882"/>
                    <a:pt x="14779" y="15882"/>
                  </a:cubicBezTo>
                  <a:cubicBezTo>
                    <a:pt x="14779" y="15882"/>
                    <a:pt x="14779" y="15882"/>
                    <a:pt x="14779" y="15882"/>
                  </a:cubicBezTo>
                  <a:close/>
                  <a:moveTo>
                    <a:pt x="14211" y="14612"/>
                  </a:moveTo>
                  <a:cubicBezTo>
                    <a:pt x="14211" y="13976"/>
                    <a:pt x="14211" y="13976"/>
                    <a:pt x="14211" y="13976"/>
                  </a:cubicBezTo>
                  <a:cubicBezTo>
                    <a:pt x="14779" y="14612"/>
                    <a:pt x="14779" y="14612"/>
                    <a:pt x="14779" y="14612"/>
                  </a:cubicBezTo>
                  <a:cubicBezTo>
                    <a:pt x="14211" y="14612"/>
                    <a:pt x="14211" y="14612"/>
                    <a:pt x="14211" y="14612"/>
                  </a:cubicBezTo>
                  <a:close/>
                  <a:moveTo>
                    <a:pt x="13642" y="13976"/>
                  </a:moveTo>
                  <a:cubicBezTo>
                    <a:pt x="13642" y="13976"/>
                    <a:pt x="13642" y="13976"/>
                    <a:pt x="13642" y="13976"/>
                  </a:cubicBezTo>
                  <a:cubicBezTo>
                    <a:pt x="14211" y="13976"/>
                    <a:pt x="14211" y="13976"/>
                    <a:pt x="14211" y="13976"/>
                  </a:cubicBezTo>
                  <a:cubicBezTo>
                    <a:pt x="14211" y="13976"/>
                    <a:pt x="14211" y="13976"/>
                    <a:pt x="14211" y="13976"/>
                  </a:cubicBezTo>
                  <a:cubicBezTo>
                    <a:pt x="13642" y="13976"/>
                    <a:pt x="13642" y="13976"/>
                    <a:pt x="13642" y="13976"/>
                  </a:cubicBezTo>
                  <a:cubicBezTo>
                    <a:pt x="13642" y="13976"/>
                    <a:pt x="13642" y="13976"/>
                    <a:pt x="13642" y="13976"/>
                  </a:cubicBezTo>
                  <a:close/>
                  <a:moveTo>
                    <a:pt x="12505" y="12706"/>
                  </a:moveTo>
                  <a:cubicBezTo>
                    <a:pt x="12505" y="12706"/>
                    <a:pt x="12505" y="12706"/>
                    <a:pt x="12505" y="12706"/>
                  </a:cubicBezTo>
                  <a:cubicBezTo>
                    <a:pt x="13074" y="13341"/>
                    <a:pt x="13074" y="13341"/>
                    <a:pt x="13074" y="13341"/>
                  </a:cubicBezTo>
                  <a:cubicBezTo>
                    <a:pt x="13642" y="13341"/>
                    <a:pt x="13642" y="13341"/>
                    <a:pt x="13642" y="13341"/>
                  </a:cubicBezTo>
                  <a:cubicBezTo>
                    <a:pt x="13642" y="13976"/>
                    <a:pt x="13642" y="13976"/>
                    <a:pt x="13642" y="13976"/>
                  </a:cubicBezTo>
                  <a:cubicBezTo>
                    <a:pt x="13074" y="13976"/>
                    <a:pt x="13074" y="13976"/>
                    <a:pt x="13074" y="13976"/>
                  </a:cubicBezTo>
                  <a:cubicBezTo>
                    <a:pt x="12505" y="13341"/>
                    <a:pt x="12505" y="13341"/>
                    <a:pt x="12505" y="13341"/>
                  </a:cubicBezTo>
                  <a:cubicBezTo>
                    <a:pt x="12505" y="13341"/>
                    <a:pt x="12505" y="13341"/>
                    <a:pt x="12505" y="13341"/>
                  </a:cubicBezTo>
                  <a:cubicBezTo>
                    <a:pt x="12505" y="12706"/>
                    <a:pt x="12505" y="12706"/>
                    <a:pt x="12505" y="12706"/>
                  </a:cubicBezTo>
                  <a:close/>
                  <a:moveTo>
                    <a:pt x="7958" y="9529"/>
                  </a:moveTo>
                  <a:cubicBezTo>
                    <a:pt x="7958" y="9529"/>
                    <a:pt x="7958" y="9529"/>
                    <a:pt x="7958" y="9529"/>
                  </a:cubicBezTo>
                  <a:cubicBezTo>
                    <a:pt x="9095" y="9529"/>
                    <a:pt x="9095" y="9529"/>
                    <a:pt x="9095" y="9529"/>
                  </a:cubicBezTo>
                  <a:cubicBezTo>
                    <a:pt x="9095" y="9529"/>
                    <a:pt x="9095" y="9529"/>
                    <a:pt x="9095" y="9529"/>
                  </a:cubicBezTo>
                  <a:cubicBezTo>
                    <a:pt x="9663" y="10165"/>
                    <a:pt x="9663" y="10165"/>
                    <a:pt x="9663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0232" y="10165"/>
                    <a:pt x="10232" y="10165"/>
                    <a:pt x="10232" y="10165"/>
                  </a:cubicBezTo>
                  <a:cubicBezTo>
                    <a:pt x="11368" y="10800"/>
                    <a:pt x="11368" y="10800"/>
                    <a:pt x="11368" y="10800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1435"/>
                    <a:pt x="11368" y="11435"/>
                    <a:pt x="11368" y="11435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1937" y="12071"/>
                    <a:pt x="11937" y="12071"/>
                    <a:pt x="11937" y="12071"/>
                  </a:cubicBezTo>
                  <a:cubicBezTo>
                    <a:pt x="11937" y="12071"/>
                    <a:pt x="11937" y="12071"/>
                    <a:pt x="11937" y="12071"/>
                  </a:cubicBezTo>
                  <a:cubicBezTo>
                    <a:pt x="12505" y="12071"/>
                    <a:pt x="12505" y="12071"/>
                    <a:pt x="12505" y="12071"/>
                  </a:cubicBezTo>
                  <a:cubicBezTo>
                    <a:pt x="11937" y="12706"/>
                    <a:pt x="11937" y="12706"/>
                    <a:pt x="11937" y="12706"/>
                  </a:cubicBezTo>
                  <a:cubicBezTo>
                    <a:pt x="11937" y="12706"/>
                    <a:pt x="11937" y="12706"/>
                    <a:pt x="11937" y="12706"/>
                  </a:cubicBezTo>
                  <a:cubicBezTo>
                    <a:pt x="11368" y="12706"/>
                    <a:pt x="11368" y="12706"/>
                    <a:pt x="11368" y="12706"/>
                  </a:cubicBezTo>
                  <a:cubicBezTo>
                    <a:pt x="11368" y="12706"/>
                    <a:pt x="11368" y="12706"/>
                    <a:pt x="11368" y="12706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1368" y="12071"/>
                    <a:pt x="11368" y="12071"/>
                    <a:pt x="11368" y="12071"/>
                  </a:cubicBezTo>
                  <a:cubicBezTo>
                    <a:pt x="10800" y="12071"/>
                    <a:pt x="10800" y="12071"/>
                    <a:pt x="10800" y="12071"/>
                  </a:cubicBezTo>
                  <a:cubicBezTo>
                    <a:pt x="10800" y="11435"/>
                    <a:pt x="10800" y="11435"/>
                    <a:pt x="10800" y="11435"/>
                  </a:cubicBezTo>
                  <a:cubicBezTo>
                    <a:pt x="10800" y="11435"/>
                    <a:pt x="10800" y="11435"/>
                    <a:pt x="10800" y="11435"/>
                  </a:cubicBezTo>
                  <a:cubicBezTo>
                    <a:pt x="10232" y="11435"/>
                    <a:pt x="10232" y="11435"/>
                    <a:pt x="10232" y="11435"/>
                  </a:cubicBezTo>
                  <a:cubicBezTo>
                    <a:pt x="9663" y="10800"/>
                    <a:pt x="9663" y="10800"/>
                    <a:pt x="9663" y="10800"/>
                  </a:cubicBezTo>
                  <a:cubicBezTo>
                    <a:pt x="9663" y="10800"/>
                    <a:pt x="9663" y="10800"/>
                    <a:pt x="9663" y="10800"/>
                  </a:cubicBezTo>
                  <a:cubicBezTo>
                    <a:pt x="9095" y="10800"/>
                    <a:pt x="9095" y="10800"/>
                    <a:pt x="9095" y="10800"/>
                  </a:cubicBezTo>
                  <a:cubicBezTo>
                    <a:pt x="9095" y="10165"/>
                    <a:pt x="9095" y="10165"/>
                    <a:pt x="9095" y="10165"/>
                  </a:cubicBezTo>
                  <a:cubicBezTo>
                    <a:pt x="9095" y="10165"/>
                    <a:pt x="9095" y="10165"/>
                    <a:pt x="9095" y="10165"/>
                  </a:cubicBezTo>
                  <a:cubicBezTo>
                    <a:pt x="8526" y="10165"/>
                    <a:pt x="8526" y="10165"/>
                    <a:pt x="8526" y="10165"/>
                  </a:cubicBezTo>
                  <a:cubicBezTo>
                    <a:pt x="8526" y="9529"/>
                    <a:pt x="8526" y="9529"/>
                    <a:pt x="8526" y="9529"/>
                  </a:cubicBezTo>
                  <a:cubicBezTo>
                    <a:pt x="7958" y="9529"/>
                    <a:pt x="7958" y="9529"/>
                    <a:pt x="7958" y="9529"/>
                  </a:cubicBezTo>
                  <a:cubicBezTo>
                    <a:pt x="7958" y="9529"/>
                    <a:pt x="7958" y="9529"/>
                    <a:pt x="7958" y="9529"/>
                  </a:cubicBezTo>
                  <a:close/>
                  <a:moveTo>
                    <a:pt x="8526" y="17153"/>
                  </a:moveTo>
                  <a:cubicBezTo>
                    <a:pt x="8526" y="17153"/>
                    <a:pt x="8526" y="17153"/>
                    <a:pt x="8526" y="17153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9095" y="17788"/>
                    <a:pt x="9095" y="17788"/>
                    <a:pt x="9095" y="17788"/>
                  </a:cubicBezTo>
                  <a:cubicBezTo>
                    <a:pt x="8526" y="18424"/>
                    <a:pt x="8526" y="18424"/>
                    <a:pt x="8526" y="18424"/>
                  </a:cubicBezTo>
                  <a:cubicBezTo>
                    <a:pt x="8526" y="18424"/>
                    <a:pt x="8526" y="18424"/>
                    <a:pt x="8526" y="18424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8526" y="17788"/>
                    <a:pt x="8526" y="17788"/>
                    <a:pt x="8526" y="17788"/>
                  </a:cubicBezTo>
                  <a:cubicBezTo>
                    <a:pt x="8526" y="17153"/>
                    <a:pt x="8526" y="17153"/>
                    <a:pt x="8526" y="17153"/>
                  </a:cubicBezTo>
                  <a:close/>
                  <a:moveTo>
                    <a:pt x="8526" y="16518"/>
                  </a:moveTo>
                  <a:cubicBezTo>
                    <a:pt x="8526" y="17153"/>
                    <a:pt x="8526" y="17153"/>
                    <a:pt x="8526" y="17153"/>
                  </a:cubicBezTo>
                  <a:cubicBezTo>
                    <a:pt x="8526" y="17153"/>
                    <a:pt x="8526" y="17153"/>
                    <a:pt x="8526" y="17153"/>
                  </a:cubicBezTo>
                  <a:lnTo>
                    <a:pt x="8526" y="16518"/>
                  </a:lnTo>
                  <a:close/>
                  <a:moveTo>
                    <a:pt x="8526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60" name="AutoShape 74"/>
            <p:cNvSpPr>
              <a:spLocks/>
            </p:cNvSpPr>
            <p:nvPr/>
          </p:nvSpPr>
          <p:spPr bwMode="auto">
            <a:xfrm>
              <a:off x="8613" y="3006"/>
              <a:ext cx="236" cy="165"/>
            </a:xfrm>
            <a:custGeom>
              <a:avLst/>
              <a:gdLst>
                <a:gd name="T0" fmla="*/ 10 w 21600"/>
                <a:gd name="T1" fmla="*/ 27 h 21600"/>
                <a:gd name="T2" fmla="*/ 48 w 21600"/>
                <a:gd name="T3" fmla="*/ 37 h 21600"/>
                <a:gd name="T4" fmla="*/ 76 w 21600"/>
                <a:gd name="T5" fmla="*/ 47 h 21600"/>
                <a:gd name="T6" fmla="*/ 66 w 21600"/>
                <a:gd name="T7" fmla="*/ 20 h 21600"/>
                <a:gd name="T8" fmla="*/ 76 w 21600"/>
                <a:gd name="T9" fmla="*/ 10 h 21600"/>
                <a:gd name="T10" fmla="*/ 104 w 21600"/>
                <a:gd name="T11" fmla="*/ 27 h 21600"/>
                <a:gd name="T12" fmla="*/ 124 w 21600"/>
                <a:gd name="T13" fmla="*/ 20 h 21600"/>
                <a:gd name="T14" fmla="*/ 152 w 21600"/>
                <a:gd name="T15" fmla="*/ 0 h 21600"/>
                <a:gd name="T16" fmla="*/ 180 w 21600"/>
                <a:gd name="T17" fmla="*/ 20 h 21600"/>
                <a:gd name="T18" fmla="*/ 198 w 21600"/>
                <a:gd name="T19" fmla="*/ 47 h 21600"/>
                <a:gd name="T20" fmla="*/ 208 w 21600"/>
                <a:gd name="T21" fmla="*/ 64 h 21600"/>
                <a:gd name="T22" fmla="*/ 236 w 21600"/>
                <a:gd name="T23" fmla="*/ 74 h 21600"/>
                <a:gd name="T24" fmla="*/ 198 w 21600"/>
                <a:gd name="T25" fmla="*/ 84 h 21600"/>
                <a:gd name="T26" fmla="*/ 188 w 21600"/>
                <a:gd name="T27" fmla="*/ 148 h 21600"/>
                <a:gd name="T28" fmla="*/ 180 w 21600"/>
                <a:gd name="T29" fmla="*/ 128 h 21600"/>
                <a:gd name="T30" fmla="*/ 188 w 21600"/>
                <a:gd name="T31" fmla="*/ 148 h 21600"/>
                <a:gd name="T32" fmla="*/ 188 w 21600"/>
                <a:gd name="T33" fmla="*/ 155 h 21600"/>
                <a:gd name="T34" fmla="*/ 170 w 21600"/>
                <a:gd name="T35" fmla="*/ 165 h 21600"/>
                <a:gd name="T36" fmla="*/ 160 w 21600"/>
                <a:gd name="T37" fmla="*/ 138 h 21600"/>
                <a:gd name="T38" fmla="*/ 160 w 21600"/>
                <a:gd name="T39" fmla="*/ 128 h 21600"/>
                <a:gd name="T40" fmla="*/ 142 w 21600"/>
                <a:gd name="T41" fmla="*/ 111 h 21600"/>
                <a:gd name="T42" fmla="*/ 124 w 21600"/>
                <a:gd name="T43" fmla="*/ 118 h 21600"/>
                <a:gd name="T44" fmla="*/ 114 w 21600"/>
                <a:gd name="T45" fmla="*/ 128 h 21600"/>
                <a:gd name="T46" fmla="*/ 104 w 21600"/>
                <a:gd name="T47" fmla="*/ 148 h 21600"/>
                <a:gd name="T48" fmla="*/ 86 w 21600"/>
                <a:gd name="T49" fmla="*/ 138 h 21600"/>
                <a:gd name="T50" fmla="*/ 86 w 21600"/>
                <a:gd name="T51" fmla="*/ 118 h 21600"/>
                <a:gd name="T52" fmla="*/ 86 w 21600"/>
                <a:gd name="T53" fmla="*/ 111 h 21600"/>
                <a:gd name="T54" fmla="*/ 58 w 21600"/>
                <a:gd name="T55" fmla="*/ 101 h 21600"/>
                <a:gd name="T56" fmla="*/ 58 w 21600"/>
                <a:gd name="T57" fmla="*/ 84 h 21600"/>
                <a:gd name="T58" fmla="*/ 38 w 21600"/>
                <a:gd name="T59" fmla="*/ 57 h 21600"/>
                <a:gd name="T60" fmla="*/ 20 w 21600"/>
                <a:gd name="T61" fmla="*/ 47 h 21600"/>
                <a:gd name="T62" fmla="*/ 76 w 21600"/>
                <a:gd name="T63" fmla="*/ 148 h 21600"/>
                <a:gd name="T64" fmla="*/ 48 w 21600"/>
                <a:gd name="T65" fmla="*/ 118 h 21600"/>
                <a:gd name="T66" fmla="*/ 30 w 21600"/>
                <a:gd name="T67" fmla="*/ 111 h 21600"/>
                <a:gd name="T68" fmla="*/ 0 w 21600"/>
                <a:gd name="T69" fmla="*/ 101 h 21600"/>
                <a:gd name="T70" fmla="*/ 20 w 21600"/>
                <a:gd name="T71" fmla="*/ 111 h 21600"/>
                <a:gd name="T72" fmla="*/ 38 w 21600"/>
                <a:gd name="T73" fmla="*/ 138 h 21600"/>
                <a:gd name="T74" fmla="*/ 76 w 21600"/>
                <a:gd name="T75" fmla="*/ 148 h 2160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21600" h="21600">
                  <a:moveTo>
                    <a:pt x="929" y="4836"/>
                  </a:moveTo>
                  <a:lnTo>
                    <a:pt x="929" y="3546"/>
                  </a:lnTo>
                  <a:lnTo>
                    <a:pt x="1858" y="3546"/>
                  </a:lnTo>
                  <a:lnTo>
                    <a:pt x="4413" y="4836"/>
                  </a:lnTo>
                  <a:lnTo>
                    <a:pt x="6039" y="4836"/>
                  </a:lnTo>
                  <a:lnTo>
                    <a:pt x="6968" y="6125"/>
                  </a:lnTo>
                  <a:lnTo>
                    <a:pt x="6968" y="2579"/>
                  </a:lnTo>
                  <a:lnTo>
                    <a:pt x="6039" y="2579"/>
                  </a:lnTo>
                  <a:lnTo>
                    <a:pt x="6039" y="0"/>
                  </a:lnTo>
                  <a:lnTo>
                    <a:pt x="6968" y="1290"/>
                  </a:lnTo>
                  <a:lnTo>
                    <a:pt x="8594" y="2579"/>
                  </a:lnTo>
                  <a:lnTo>
                    <a:pt x="9523" y="3546"/>
                  </a:lnTo>
                  <a:lnTo>
                    <a:pt x="11381" y="3546"/>
                  </a:lnTo>
                  <a:lnTo>
                    <a:pt x="11381" y="2579"/>
                  </a:lnTo>
                  <a:lnTo>
                    <a:pt x="13006" y="2579"/>
                  </a:lnTo>
                  <a:lnTo>
                    <a:pt x="13935" y="0"/>
                  </a:lnTo>
                  <a:lnTo>
                    <a:pt x="14632" y="1290"/>
                  </a:lnTo>
                  <a:lnTo>
                    <a:pt x="16490" y="2579"/>
                  </a:lnTo>
                  <a:lnTo>
                    <a:pt x="16490" y="4836"/>
                  </a:lnTo>
                  <a:lnTo>
                    <a:pt x="18116" y="6125"/>
                  </a:lnTo>
                  <a:lnTo>
                    <a:pt x="18116" y="7415"/>
                  </a:lnTo>
                  <a:lnTo>
                    <a:pt x="19045" y="8382"/>
                  </a:lnTo>
                  <a:lnTo>
                    <a:pt x="20671" y="8382"/>
                  </a:lnTo>
                  <a:lnTo>
                    <a:pt x="21600" y="9672"/>
                  </a:lnTo>
                  <a:lnTo>
                    <a:pt x="19045" y="9672"/>
                  </a:lnTo>
                  <a:lnTo>
                    <a:pt x="18116" y="10961"/>
                  </a:lnTo>
                  <a:lnTo>
                    <a:pt x="18116" y="18054"/>
                  </a:lnTo>
                  <a:lnTo>
                    <a:pt x="17187" y="19343"/>
                  </a:lnTo>
                  <a:lnTo>
                    <a:pt x="17187" y="16764"/>
                  </a:lnTo>
                  <a:lnTo>
                    <a:pt x="16490" y="16764"/>
                  </a:lnTo>
                  <a:lnTo>
                    <a:pt x="16490" y="18054"/>
                  </a:lnTo>
                  <a:lnTo>
                    <a:pt x="17187" y="19343"/>
                  </a:lnTo>
                  <a:lnTo>
                    <a:pt x="16490" y="19343"/>
                  </a:lnTo>
                  <a:lnTo>
                    <a:pt x="17187" y="20310"/>
                  </a:lnTo>
                  <a:lnTo>
                    <a:pt x="17187" y="21600"/>
                  </a:lnTo>
                  <a:lnTo>
                    <a:pt x="15561" y="21600"/>
                  </a:lnTo>
                  <a:lnTo>
                    <a:pt x="13935" y="19343"/>
                  </a:lnTo>
                  <a:lnTo>
                    <a:pt x="14632" y="18054"/>
                  </a:lnTo>
                  <a:lnTo>
                    <a:pt x="13935" y="16764"/>
                  </a:lnTo>
                  <a:lnTo>
                    <a:pt x="14632" y="16764"/>
                  </a:lnTo>
                  <a:lnTo>
                    <a:pt x="13935" y="15475"/>
                  </a:lnTo>
                  <a:lnTo>
                    <a:pt x="13006" y="14507"/>
                  </a:lnTo>
                  <a:lnTo>
                    <a:pt x="12077" y="15475"/>
                  </a:lnTo>
                  <a:lnTo>
                    <a:pt x="11381" y="15475"/>
                  </a:lnTo>
                  <a:lnTo>
                    <a:pt x="11381" y="16764"/>
                  </a:lnTo>
                  <a:lnTo>
                    <a:pt x="10452" y="16764"/>
                  </a:lnTo>
                  <a:lnTo>
                    <a:pt x="9523" y="18054"/>
                  </a:lnTo>
                  <a:lnTo>
                    <a:pt x="9523" y="19343"/>
                  </a:lnTo>
                  <a:lnTo>
                    <a:pt x="7897" y="19343"/>
                  </a:lnTo>
                  <a:lnTo>
                    <a:pt x="7897" y="18054"/>
                  </a:lnTo>
                  <a:lnTo>
                    <a:pt x="8594" y="16764"/>
                  </a:lnTo>
                  <a:lnTo>
                    <a:pt x="7897" y="15475"/>
                  </a:lnTo>
                  <a:lnTo>
                    <a:pt x="8594" y="15475"/>
                  </a:lnTo>
                  <a:lnTo>
                    <a:pt x="7897" y="14507"/>
                  </a:lnTo>
                  <a:lnTo>
                    <a:pt x="6968" y="14507"/>
                  </a:lnTo>
                  <a:lnTo>
                    <a:pt x="5342" y="13218"/>
                  </a:lnTo>
                  <a:lnTo>
                    <a:pt x="4413" y="11928"/>
                  </a:lnTo>
                  <a:lnTo>
                    <a:pt x="5342" y="10961"/>
                  </a:lnTo>
                  <a:lnTo>
                    <a:pt x="3484" y="8382"/>
                  </a:lnTo>
                  <a:lnTo>
                    <a:pt x="3484" y="7415"/>
                  </a:lnTo>
                  <a:lnTo>
                    <a:pt x="2787" y="6125"/>
                  </a:lnTo>
                  <a:lnTo>
                    <a:pt x="1858" y="6125"/>
                  </a:lnTo>
                  <a:lnTo>
                    <a:pt x="929" y="4836"/>
                  </a:lnTo>
                  <a:close/>
                  <a:moveTo>
                    <a:pt x="6968" y="19343"/>
                  </a:moveTo>
                  <a:lnTo>
                    <a:pt x="5342" y="15475"/>
                  </a:lnTo>
                  <a:lnTo>
                    <a:pt x="4413" y="15475"/>
                  </a:lnTo>
                  <a:lnTo>
                    <a:pt x="3484" y="14507"/>
                  </a:lnTo>
                  <a:lnTo>
                    <a:pt x="2787" y="14507"/>
                  </a:lnTo>
                  <a:lnTo>
                    <a:pt x="1858" y="13218"/>
                  </a:lnTo>
                  <a:lnTo>
                    <a:pt x="0" y="13218"/>
                  </a:lnTo>
                  <a:lnTo>
                    <a:pt x="929" y="14507"/>
                  </a:lnTo>
                  <a:lnTo>
                    <a:pt x="1858" y="14507"/>
                  </a:lnTo>
                  <a:lnTo>
                    <a:pt x="1858" y="16764"/>
                  </a:lnTo>
                  <a:lnTo>
                    <a:pt x="3484" y="18054"/>
                  </a:lnTo>
                  <a:lnTo>
                    <a:pt x="5342" y="19343"/>
                  </a:lnTo>
                  <a:lnTo>
                    <a:pt x="6968" y="19343"/>
                  </a:lnTo>
                  <a:close/>
                  <a:moveTo>
                    <a:pt x="6968" y="1934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61" name="AutoShape 75"/>
            <p:cNvSpPr>
              <a:spLocks/>
            </p:cNvSpPr>
            <p:nvPr/>
          </p:nvSpPr>
          <p:spPr bwMode="auto">
            <a:xfrm>
              <a:off x="8605" y="3117"/>
              <a:ext cx="845" cy="606"/>
            </a:xfrm>
            <a:custGeom>
              <a:avLst/>
              <a:gdLst>
                <a:gd name="T0" fmla="*/ 46 w 21600"/>
                <a:gd name="T1" fmla="*/ 27 h 21600"/>
                <a:gd name="T2" fmla="*/ 122 w 21600"/>
                <a:gd name="T3" fmla="*/ 17 h 21600"/>
                <a:gd name="T4" fmla="*/ 150 w 21600"/>
                <a:gd name="T5" fmla="*/ 0 h 21600"/>
                <a:gd name="T6" fmla="*/ 167 w 21600"/>
                <a:gd name="T7" fmla="*/ 27 h 21600"/>
                <a:gd name="T8" fmla="*/ 195 w 21600"/>
                <a:gd name="T9" fmla="*/ 82 h 21600"/>
                <a:gd name="T10" fmla="*/ 233 w 21600"/>
                <a:gd name="T11" fmla="*/ 101 h 21600"/>
                <a:gd name="T12" fmla="*/ 261 w 21600"/>
                <a:gd name="T13" fmla="*/ 109 h 21600"/>
                <a:gd name="T14" fmla="*/ 337 w 21600"/>
                <a:gd name="T15" fmla="*/ 129 h 21600"/>
                <a:gd name="T16" fmla="*/ 414 w 21600"/>
                <a:gd name="T17" fmla="*/ 101 h 21600"/>
                <a:gd name="T18" fmla="*/ 449 w 21600"/>
                <a:gd name="T19" fmla="*/ 72 h 21600"/>
                <a:gd name="T20" fmla="*/ 508 w 21600"/>
                <a:gd name="T21" fmla="*/ 54 h 21600"/>
                <a:gd name="T22" fmla="*/ 543 w 21600"/>
                <a:gd name="T23" fmla="*/ 64 h 21600"/>
                <a:gd name="T24" fmla="*/ 601 w 21600"/>
                <a:gd name="T25" fmla="*/ 72 h 21600"/>
                <a:gd name="T26" fmla="*/ 637 w 21600"/>
                <a:gd name="T27" fmla="*/ 92 h 21600"/>
                <a:gd name="T28" fmla="*/ 703 w 21600"/>
                <a:gd name="T29" fmla="*/ 129 h 21600"/>
                <a:gd name="T30" fmla="*/ 703 w 21600"/>
                <a:gd name="T31" fmla="*/ 183 h 21600"/>
                <a:gd name="T32" fmla="*/ 695 w 21600"/>
                <a:gd name="T33" fmla="*/ 210 h 21600"/>
                <a:gd name="T34" fmla="*/ 703 w 21600"/>
                <a:gd name="T35" fmla="*/ 237 h 21600"/>
                <a:gd name="T36" fmla="*/ 703 w 21600"/>
                <a:gd name="T37" fmla="*/ 275 h 21600"/>
                <a:gd name="T38" fmla="*/ 723 w 21600"/>
                <a:gd name="T39" fmla="*/ 322 h 21600"/>
                <a:gd name="T40" fmla="*/ 761 w 21600"/>
                <a:gd name="T41" fmla="*/ 356 h 21600"/>
                <a:gd name="T42" fmla="*/ 761 w 21600"/>
                <a:gd name="T43" fmla="*/ 440 h 21600"/>
                <a:gd name="T44" fmla="*/ 789 w 21600"/>
                <a:gd name="T45" fmla="*/ 467 h 21600"/>
                <a:gd name="T46" fmla="*/ 817 w 21600"/>
                <a:gd name="T47" fmla="*/ 485 h 21600"/>
                <a:gd name="T48" fmla="*/ 845 w 21600"/>
                <a:gd name="T49" fmla="*/ 542 h 21600"/>
                <a:gd name="T50" fmla="*/ 789 w 21600"/>
                <a:gd name="T51" fmla="*/ 549 h 21600"/>
                <a:gd name="T52" fmla="*/ 761 w 21600"/>
                <a:gd name="T53" fmla="*/ 596 h 21600"/>
                <a:gd name="T54" fmla="*/ 741 w 21600"/>
                <a:gd name="T55" fmla="*/ 596 h 21600"/>
                <a:gd name="T56" fmla="*/ 657 w 21600"/>
                <a:gd name="T57" fmla="*/ 576 h 21600"/>
                <a:gd name="T58" fmla="*/ 601 w 21600"/>
                <a:gd name="T59" fmla="*/ 559 h 21600"/>
                <a:gd name="T60" fmla="*/ 553 w 21600"/>
                <a:gd name="T61" fmla="*/ 522 h 21600"/>
                <a:gd name="T62" fmla="*/ 515 w 21600"/>
                <a:gd name="T63" fmla="*/ 542 h 21600"/>
                <a:gd name="T64" fmla="*/ 459 w 21600"/>
                <a:gd name="T65" fmla="*/ 542 h 21600"/>
                <a:gd name="T66" fmla="*/ 421 w 21600"/>
                <a:gd name="T67" fmla="*/ 522 h 21600"/>
                <a:gd name="T68" fmla="*/ 393 w 21600"/>
                <a:gd name="T69" fmla="*/ 505 h 21600"/>
                <a:gd name="T70" fmla="*/ 327 w 21600"/>
                <a:gd name="T71" fmla="*/ 467 h 21600"/>
                <a:gd name="T72" fmla="*/ 327 w 21600"/>
                <a:gd name="T73" fmla="*/ 450 h 21600"/>
                <a:gd name="T74" fmla="*/ 289 w 21600"/>
                <a:gd name="T75" fmla="*/ 413 h 21600"/>
                <a:gd name="T76" fmla="*/ 261 w 21600"/>
                <a:gd name="T77" fmla="*/ 403 h 21600"/>
                <a:gd name="T78" fmla="*/ 244 w 21600"/>
                <a:gd name="T79" fmla="*/ 393 h 21600"/>
                <a:gd name="T80" fmla="*/ 226 w 21600"/>
                <a:gd name="T81" fmla="*/ 403 h 21600"/>
                <a:gd name="T82" fmla="*/ 206 w 21600"/>
                <a:gd name="T83" fmla="*/ 366 h 21600"/>
                <a:gd name="T84" fmla="*/ 188 w 21600"/>
                <a:gd name="T85" fmla="*/ 322 h 21600"/>
                <a:gd name="T86" fmla="*/ 132 w 21600"/>
                <a:gd name="T87" fmla="*/ 284 h 21600"/>
                <a:gd name="T88" fmla="*/ 112 w 21600"/>
                <a:gd name="T89" fmla="*/ 265 h 21600"/>
                <a:gd name="T90" fmla="*/ 84 w 21600"/>
                <a:gd name="T91" fmla="*/ 247 h 21600"/>
                <a:gd name="T92" fmla="*/ 102 w 21600"/>
                <a:gd name="T93" fmla="*/ 200 h 21600"/>
                <a:gd name="T94" fmla="*/ 94 w 21600"/>
                <a:gd name="T95" fmla="*/ 166 h 21600"/>
                <a:gd name="T96" fmla="*/ 56 w 21600"/>
                <a:gd name="T97" fmla="*/ 136 h 21600"/>
                <a:gd name="T98" fmla="*/ 28 w 21600"/>
                <a:gd name="T99" fmla="*/ 119 h 21600"/>
                <a:gd name="T100" fmla="*/ 8 w 21600"/>
                <a:gd name="T101" fmla="*/ 72 h 21600"/>
                <a:gd name="T102" fmla="*/ 8 w 21600"/>
                <a:gd name="T103" fmla="*/ 7 h 2160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1600" h="21600">
                  <a:moveTo>
                    <a:pt x="454" y="0"/>
                  </a:moveTo>
                  <a:lnTo>
                    <a:pt x="714" y="0"/>
                  </a:lnTo>
                  <a:lnTo>
                    <a:pt x="714" y="617"/>
                  </a:lnTo>
                  <a:lnTo>
                    <a:pt x="1168" y="970"/>
                  </a:lnTo>
                  <a:lnTo>
                    <a:pt x="1686" y="1322"/>
                  </a:lnTo>
                  <a:lnTo>
                    <a:pt x="2854" y="1322"/>
                  </a:lnTo>
                  <a:lnTo>
                    <a:pt x="2854" y="970"/>
                  </a:lnTo>
                  <a:lnTo>
                    <a:pt x="3114" y="617"/>
                  </a:lnTo>
                  <a:lnTo>
                    <a:pt x="3373" y="617"/>
                  </a:lnTo>
                  <a:lnTo>
                    <a:pt x="3373" y="264"/>
                  </a:lnTo>
                  <a:lnTo>
                    <a:pt x="3568" y="264"/>
                  </a:lnTo>
                  <a:lnTo>
                    <a:pt x="3827" y="0"/>
                  </a:lnTo>
                  <a:lnTo>
                    <a:pt x="4086" y="264"/>
                  </a:lnTo>
                  <a:lnTo>
                    <a:pt x="4281" y="617"/>
                  </a:lnTo>
                  <a:lnTo>
                    <a:pt x="4086" y="617"/>
                  </a:lnTo>
                  <a:lnTo>
                    <a:pt x="4281" y="970"/>
                  </a:lnTo>
                  <a:lnTo>
                    <a:pt x="4086" y="1322"/>
                  </a:lnTo>
                  <a:lnTo>
                    <a:pt x="4541" y="1940"/>
                  </a:lnTo>
                  <a:lnTo>
                    <a:pt x="4995" y="1940"/>
                  </a:lnTo>
                  <a:lnTo>
                    <a:pt x="4995" y="2909"/>
                  </a:lnTo>
                  <a:lnTo>
                    <a:pt x="5254" y="2909"/>
                  </a:lnTo>
                  <a:lnTo>
                    <a:pt x="5514" y="3262"/>
                  </a:lnTo>
                  <a:lnTo>
                    <a:pt x="5773" y="3262"/>
                  </a:lnTo>
                  <a:lnTo>
                    <a:pt x="5968" y="3615"/>
                  </a:lnTo>
                  <a:lnTo>
                    <a:pt x="6227" y="3262"/>
                  </a:lnTo>
                  <a:lnTo>
                    <a:pt x="6486" y="3615"/>
                  </a:lnTo>
                  <a:lnTo>
                    <a:pt x="6681" y="3615"/>
                  </a:lnTo>
                  <a:lnTo>
                    <a:pt x="6681" y="3879"/>
                  </a:lnTo>
                  <a:lnTo>
                    <a:pt x="7395" y="4232"/>
                  </a:lnTo>
                  <a:lnTo>
                    <a:pt x="7654" y="4232"/>
                  </a:lnTo>
                  <a:lnTo>
                    <a:pt x="8173" y="4584"/>
                  </a:lnTo>
                  <a:lnTo>
                    <a:pt x="8627" y="4584"/>
                  </a:lnTo>
                  <a:lnTo>
                    <a:pt x="9341" y="4232"/>
                  </a:lnTo>
                  <a:lnTo>
                    <a:pt x="10573" y="4232"/>
                  </a:lnTo>
                  <a:lnTo>
                    <a:pt x="10768" y="3879"/>
                  </a:lnTo>
                  <a:lnTo>
                    <a:pt x="10573" y="3615"/>
                  </a:lnTo>
                  <a:lnTo>
                    <a:pt x="10573" y="3262"/>
                  </a:lnTo>
                  <a:lnTo>
                    <a:pt x="11286" y="3262"/>
                  </a:lnTo>
                  <a:lnTo>
                    <a:pt x="11286" y="2909"/>
                  </a:lnTo>
                  <a:lnTo>
                    <a:pt x="11481" y="2557"/>
                  </a:lnTo>
                  <a:lnTo>
                    <a:pt x="12000" y="2292"/>
                  </a:lnTo>
                  <a:lnTo>
                    <a:pt x="12454" y="1940"/>
                  </a:lnTo>
                  <a:lnTo>
                    <a:pt x="12973" y="2292"/>
                  </a:lnTo>
                  <a:lnTo>
                    <a:pt x="12973" y="1940"/>
                  </a:lnTo>
                  <a:lnTo>
                    <a:pt x="13168" y="1587"/>
                  </a:lnTo>
                  <a:lnTo>
                    <a:pt x="13427" y="1940"/>
                  </a:lnTo>
                  <a:lnTo>
                    <a:pt x="13686" y="1940"/>
                  </a:lnTo>
                  <a:lnTo>
                    <a:pt x="13881" y="2292"/>
                  </a:lnTo>
                  <a:lnTo>
                    <a:pt x="14400" y="2292"/>
                  </a:lnTo>
                  <a:lnTo>
                    <a:pt x="14854" y="2909"/>
                  </a:lnTo>
                  <a:lnTo>
                    <a:pt x="15114" y="2909"/>
                  </a:lnTo>
                  <a:lnTo>
                    <a:pt x="15373" y="2557"/>
                  </a:lnTo>
                  <a:lnTo>
                    <a:pt x="15827" y="2909"/>
                  </a:lnTo>
                  <a:lnTo>
                    <a:pt x="16086" y="2909"/>
                  </a:lnTo>
                  <a:lnTo>
                    <a:pt x="16086" y="3615"/>
                  </a:lnTo>
                  <a:lnTo>
                    <a:pt x="16281" y="3262"/>
                  </a:lnTo>
                  <a:lnTo>
                    <a:pt x="16800" y="3615"/>
                  </a:lnTo>
                  <a:lnTo>
                    <a:pt x="17254" y="4232"/>
                  </a:lnTo>
                  <a:lnTo>
                    <a:pt x="17773" y="4232"/>
                  </a:lnTo>
                  <a:lnTo>
                    <a:pt x="17968" y="4584"/>
                  </a:lnTo>
                  <a:lnTo>
                    <a:pt x="17968" y="5554"/>
                  </a:lnTo>
                  <a:lnTo>
                    <a:pt x="18227" y="5907"/>
                  </a:lnTo>
                  <a:lnTo>
                    <a:pt x="18227" y="6171"/>
                  </a:lnTo>
                  <a:lnTo>
                    <a:pt x="17968" y="6524"/>
                  </a:lnTo>
                  <a:lnTo>
                    <a:pt x="18227" y="6877"/>
                  </a:lnTo>
                  <a:lnTo>
                    <a:pt x="17968" y="7141"/>
                  </a:lnTo>
                  <a:lnTo>
                    <a:pt x="17773" y="7141"/>
                  </a:lnTo>
                  <a:lnTo>
                    <a:pt x="17773" y="7494"/>
                  </a:lnTo>
                  <a:lnTo>
                    <a:pt x="17968" y="7494"/>
                  </a:lnTo>
                  <a:lnTo>
                    <a:pt x="17773" y="7847"/>
                  </a:lnTo>
                  <a:lnTo>
                    <a:pt x="17773" y="8111"/>
                  </a:lnTo>
                  <a:lnTo>
                    <a:pt x="17968" y="8464"/>
                  </a:lnTo>
                  <a:lnTo>
                    <a:pt x="17968" y="8816"/>
                  </a:lnTo>
                  <a:lnTo>
                    <a:pt x="18227" y="8816"/>
                  </a:lnTo>
                  <a:lnTo>
                    <a:pt x="17968" y="9433"/>
                  </a:lnTo>
                  <a:lnTo>
                    <a:pt x="17968" y="9786"/>
                  </a:lnTo>
                  <a:lnTo>
                    <a:pt x="18227" y="10403"/>
                  </a:lnTo>
                  <a:lnTo>
                    <a:pt x="18486" y="11109"/>
                  </a:lnTo>
                  <a:lnTo>
                    <a:pt x="18227" y="11109"/>
                  </a:lnTo>
                  <a:lnTo>
                    <a:pt x="18486" y="11461"/>
                  </a:lnTo>
                  <a:lnTo>
                    <a:pt x="18486" y="11726"/>
                  </a:lnTo>
                  <a:lnTo>
                    <a:pt x="19459" y="11726"/>
                  </a:lnTo>
                  <a:lnTo>
                    <a:pt x="19654" y="12431"/>
                  </a:lnTo>
                  <a:lnTo>
                    <a:pt x="19459" y="12696"/>
                  </a:lnTo>
                  <a:lnTo>
                    <a:pt x="19654" y="13048"/>
                  </a:lnTo>
                  <a:lnTo>
                    <a:pt x="19654" y="13401"/>
                  </a:lnTo>
                  <a:lnTo>
                    <a:pt x="18746" y="14723"/>
                  </a:lnTo>
                  <a:lnTo>
                    <a:pt x="19459" y="15693"/>
                  </a:lnTo>
                  <a:lnTo>
                    <a:pt x="19459" y="16046"/>
                  </a:lnTo>
                  <a:lnTo>
                    <a:pt x="19654" y="16310"/>
                  </a:lnTo>
                  <a:lnTo>
                    <a:pt x="19914" y="16310"/>
                  </a:lnTo>
                  <a:lnTo>
                    <a:pt x="20173" y="16663"/>
                  </a:lnTo>
                  <a:lnTo>
                    <a:pt x="20627" y="16663"/>
                  </a:lnTo>
                  <a:lnTo>
                    <a:pt x="20627" y="17016"/>
                  </a:lnTo>
                  <a:lnTo>
                    <a:pt x="20886" y="17016"/>
                  </a:lnTo>
                  <a:lnTo>
                    <a:pt x="20886" y="17280"/>
                  </a:lnTo>
                  <a:lnTo>
                    <a:pt x="21146" y="17633"/>
                  </a:lnTo>
                  <a:lnTo>
                    <a:pt x="21146" y="18250"/>
                  </a:lnTo>
                  <a:lnTo>
                    <a:pt x="21600" y="18250"/>
                  </a:lnTo>
                  <a:lnTo>
                    <a:pt x="21600" y="19308"/>
                  </a:lnTo>
                  <a:lnTo>
                    <a:pt x="21341" y="18955"/>
                  </a:lnTo>
                  <a:lnTo>
                    <a:pt x="20627" y="19308"/>
                  </a:lnTo>
                  <a:lnTo>
                    <a:pt x="20368" y="19572"/>
                  </a:lnTo>
                  <a:lnTo>
                    <a:pt x="20173" y="19572"/>
                  </a:lnTo>
                  <a:lnTo>
                    <a:pt x="20173" y="21247"/>
                  </a:lnTo>
                  <a:lnTo>
                    <a:pt x="19914" y="21247"/>
                  </a:lnTo>
                  <a:lnTo>
                    <a:pt x="19914" y="21600"/>
                  </a:lnTo>
                  <a:lnTo>
                    <a:pt x="19459" y="21247"/>
                  </a:lnTo>
                  <a:lnTo>
                    <a:pt x="19200" y="21247"/>
                  </a:lnTo>
                  <a:lnTo>
                    <a:pt x="19200" y="20895"/>
                  </a:lnTo>
                  <a:lnTo>
                    <a:pt x="18941" y="20895"/>
                  </a:lnTo>
                  <a:lnTo>
                    <a:pt x="18941" y="21247"/>
                  </a:lnTo>
                  <a:lnTo>
                    <a:pt x="18746" y="21247"/>
                  </a:lnTo>
                  <a:lnTo>
                    <a:pt x="18486" y="20895"/>
                  </a:lnTo>
                  <a:lnTo>
                    <a:pt x="17059" y="20895"/>
                  </a:lnTo>
                  <a:lnTo>
                    <a:pt x="16800" y="20542"/>
                  </a:lnTo>
                  <a:lnTo>
                    <a:pt x="16541" y="20895"/>
                  </a:lnTo>
                  <a:lnTo>
                    <a:pt x="16281" y="20542"/>
                  </a:lnTo>
                  <a:lnTo>
                    <a:pt x="15373" y="20542"/>
                  </a:lnTo>
                  <a:lnTo>
                    <a:pt x="15373" y="19925"/>
                  </a:lnTo>
                  <a:lnTo>
                    <a:pt x="15114" y="19572"/>
                  </a:lnTo>
                  <a:lnTo>
                    <a:pt x="14854" y="18955"/>
                  </a:lnTo>
                  <a:lnTo>
                    <a:pt x="14854" y="18602"/>
                  </a:lnTo>
                  <a:lnTo>
                    <a:pt x="14141" y="18602"/>
                  </a:lnTo>
                  <a:lnTo>
                    <a:pt x="13686" y="18955"/>
                  </a:lnTo>
                  <a:lnTo>
                    <a:pt x="13427" y="18602"/>
                  </a:lnTo>
                  <a:lnTo>
                    <a:pt x="13427" y="18955"/>
                  </a:lnTo>
                  <a:lnTo>
                    <a:pt x="13168" y="19308"/>
                  </a:lnTo>
                  <a:lnTo>
                    <a:pt x="12714" y="19572"/>
                  </a:lnTo>
                  <a:lnTo>
                    <a:pt x="12259" y="19308"/>
                  </a:lnTo>
                  <a:lnTo>
                    <a:pt x="12000" y="18955"/>
                  </a:lnTo>
                  <a:lnTo>
                    <a:pt x="11741" y="19308"/>
                  </a:lnTo>
                  <a:lnTo>
                    <a:pt x="11481" y="19308"/>
                  </a:lnTo>
                  <a:lnTo>
                    <a:pt x="11286" y="18955"/>
                  </a:lnTo>
                  <a:lnTo>
                    <a:pt x="11027" y="18955"/>
                  </a:lnTo>
                  <a:lnTo>
                    <a:pt x="10768" y="18602"/>
                  </a:lnTo>
                  <a:lnTo>
                    <a:pt x="10573" y="18602"/>
                  </a:lnTo>
                  <a:lnTo>
                    <a:pt x="10314" y="18250"/>
                  </a:lnTo>
                  <a:lnTo>
                    <a:pt x="10573" y="17985"/>
                  </a:lnTo>
                  <a:lnTo>
                    <a:pt x="10054" y="17985"/>
                  </a:lnTo>
                  <a:lnTo>
                    <a:pt x="9859" y="17633"/>
                  </a:lnTo>
                  <a:lnTo>
                    <a:pt x="9081" y="17633"/>
                  </a:lnTo>
                  <a:lnTo>
                    <a:pt x="8886" y="17280"/>
                  </a:lnTo>
                  <a:lnTo>
                    <a:pt x="8368" y="16663"/>
                  </a:lnTo>
                  <a:lnTo>
                    <a:pt x="8368" y="16310"/>
                  </a:lnTo>
                  <a:lnTo>
                    <a:pt x="8173" y="16310"/>
                  </a:lnTo>
                  <a:lnTo>
                    <a:pt x="8173" y="16046"/>
                  </a:lnTo>
                  <a:lnTo>
                    <a:pt x="8368" y="16046"/>
                  </a:lnTo>
                  <a:lnTo>
                    <a:pt x="7914" y="16046"/>
                  </a:lnTo>
                  <a:lnTo>
                    <a:pt x="7914" y="15340"/>
                  </a:lnTo>
                  <a:lnTo>
                    <a:pt x="7654" y="14988"/>
                  </a:lnTo>
                  <a:lnTo>
                    <a:pt x="7395" y="14723"/>
                  </a:lnTo>
                  <a:lnTo>
                    <a:pt x="7395" y="14371"/>
                  </a:lnTo>
                  <a:lnTo>
                    <a:pt x="7200" y="14018"/>
                  </a:lnTo>
                  <a:lnTo>
                    <a:pt x="6941" y="14723"/>
                  </a:lnTo>
                  <a:lnTo>
                    <a:pt x="6681" y="14371"/>
                  </a:lnTo>
                  <a:lnTo>
                    <a:pt x="6486" y="14371"/>
                  </a:lnTo>
                  <a:lnTo>
                    <a:pt x="6227" y="14018"/>
                  </a:lnTo>
                  <a:lnTo>
                    <a:pt x="6486" y="14018"/>
                  </a:lnTo>
                  <a:lnTo>
                    <a:pt x="6227" y="14018"/>
                  </a:lnTo>
                  <a:lnTo>
                    <a:pt x="6227" y="14371"/>
                  </a:lnTo>
                  <a:lnTo>
                    <a:pt x="5773" y="14371"/>
                  </a:lnTo>
                  <a:lnTo>
                    <a:pt x="5773" y="14018"/>
                  </a:lnTo>
                  <a:lnTo>
                    <a:pt x="5773" y="14371"/>
                  </a:lnTo>
                  <a:lnTo>
                    <a:pt x="5773" y="14018"/>
                  </a:lnTo>
                  <a:lnTo>
                    <a:pt x="5514" y="14018"/>
                  </a:lnTo>
                  <a:lnTo>
                    <a:pt x="5254" y="13753"/>
                  </a:lnTo>
                  <a:lnTo>
                    <a:pt x="5254" y="13048"/>
                  </a:lnTo>
                  <a:lnTo>
                    <a:pt x="4800" y="13048"/>
                  </a:lnTo>
                  <a:lnTo>
                    <a:pt x="4800" y="12431"/>
                  </a:lnTo>
                  <a:lnTo>
                    <a:pt x="4995" y="12078"/>
                  </a:lnTo>
                  <a:lnTo>
                    <a:pt x="4800" y="11461"/>
                  </a:lnTo>
                  <a:lnTo>
                    <a:pt x="4541" y="11461"/>
                  </a:lnTo>
                  <a:lnTo>
                    <a:pt x="4281" y="10756"/>
                  </a:lnTo>
                  <a:lnTo>
                    <a:pt x="4086" y="10756"/>
                  </a:lnTo>
                  <a:lnTo>
                    <a:pt x="3373" y="10139"/>
                  </a:lnTo>
                  <a:lnTo>
                    <a:pt x="3114" y="10139"/>
                  </a:lnTo>
                  <a:lnTo>
                    <a:pt x="3114" y="10403"/>
                  </a:lnTo>
                  <a:lnTo>
                    <a:pt x="2854" y="10139"/>
                  </a:lnTo>
                  <a:lnTo>
                    <a:pt x="2854" y="9433"/>
                  </a:lnTo>
                  <a:lnTo>
                    <a:pt x="2595" y="9433"/>
                  </a:lnTo>
                  <a:lnTo>
                    <a:pt x="2595" y="9169"/>
                  </a:lnTo>
                  <a:lnTo>
                    <a:pt x="2400" y="9169"/>
                  </a:lnTo>
                  <a:lnTo>
                    <a:pt x="2141" y="8816"/>
                  </a:lnTo>
                  <a:lnTo>
                    <a:pt x="2141" y="7847"/>
                  </a:lnTo>
                  <a:lnTo>
                    <a:pt x="2400" y="7494"/>
                  </a:lnTo>
                  <a:lnTo>
                    <a:pt x="2400" y="7141"/>
                  </a:lnTo>
                  <a:lnTo>
                    <a:pt x="2595" y="7141"/>
                  </a:lnTo>
                  <a:lnTo>
                    <a:pt x="2595" y="6171"/>
                  </a:lnTo>
                  <a:lnTo>
                    <a:pt x="2854" y="6171"/>
                  </a:lnTo>
                  <a:lnTo>
                    <a:pt x="2595" y="5907"/>
                  </a:lnTo>
                  <a:lnTo>
                    <a:pt x="2400" y="5907"/>
                  </a:lnTo>
                  <a:lnTo>
                    <a:pt x="1881" y="5554"/>
                  </a:lnTo>
                  <a:lnTo>
                    <a:pt x="1686" y="5554"/>
                  </a:lnTo>
                  <a:lnTo>
                    <a:pt x="1427" y="5202"/>
                  </a:lnTo>
                  <a:lnTo>
                    <a:pt x="1427" y="4849"/>
                  </a:lnTo>
                  <a:lnTo>
                    <a:pt x="1168" y="4849"/>
                  </a:lnTo>
                  <a:lnTo>
                    <a:pt x="1168" y="4584"/>
                  </a:lnTo>
                  <a:lnTo>
                    <a:pt x="973" y="4232"/>
                  </a:lnTo>
                  <a:lnTo>
                    <a:pt x="714" y="4232"/>
                  </a:lnTo>
                  <a:lnTo>
                    <a:pt x="973" y="3879"/>
                  </a:lnTo>
                  <a:lnTo>
                    <a:pt x="714" y="3615"/>
                  </a:lnTo>
                  <a:lnTo>
                    <a:pt x="195" y="2909"/>
                  </a:lnTo>
                  <a:lnTo>
                    <a:pt x="195" y="2557"/>
                  </a:lnTo>
                  <a:lnTo>
                    <a:pt x="454" y="1940"/>
                  </a:lnTo>
                  <a:lnTo>
                    <a:pt x="0" y="1940"/>
                  </a:lnTo>
                  <a:lnTo>
                    <a:pt x="0" y="264"/>
                  </a:lnTo>
                  <a:lnTo>
                    <a:pt x="195" y="264"/>
                  </a:lnTo>
                  <a:lnTo>
                    <a:pt x="195" y="0"/>
                  </a:lnTo>
                  <a:lnTo>
                    <a:pt x="454" y="0"/>
                  </a:lnTo>
                  <a:close/>
                  <a:moveTo>
                    <a:pt x="45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62" name="AutoShape 76"/>
            <p:cNvSpPr>
              <a:spLocks/>
            </p:cNvSpPr>
            <p:nvPr/>
          </p:nvSpPr>
          <p:spPr bwMode="auto">
            <a:xfrm>
              <a:off x="8557" y="3043"/>
              <a:ext cx="150" cy="111"/>
            </a:xfrm>
            <a:custGeom>
              <a:avLst/>
              <a:gdLst>
                <a:gd name="T0" fmla="*/ 0 w 21600"/>
                <a:gd name="T1" fmla="*/ 0 h 21600"/>
                <a:gd name="T2" fmla="*/ 66 w 21600"/>
                <a:gd name="T3" fmla="*/ 0 h 21600"/>
                <a:gd name="T4" fmla="*/ 76 w 21600"/>
                <a:gd name="T5" fmla="*/ 10 h 21600"/>
                <a:gd name="T6" fmla="*/ 86 w 21600"/>
                <a:gd name="T7" fmla="*/ 10 h 21600"/>
                <a:gd name="T8" fmla="*/ 94 w 21600"/>
                <a:gd name="T9" fmla="*/ 20 h 21600"/>
                <a:gd name="T10" fmla="*/ 94 w 21600"/>
                <a:gd name="T11" fmla="*/ 27 h 21600"/>
                <a:gd name="T12" fmla="*/ 114 w 21600"/>
                <a:gd name="T13" fmla="*/ 47 h 21600"/>
                <a:gd name="T14" fmla="*/ 104 w 21600"/>
                <a:gd name="T15" fmla="*/ 54 h 21600"/>
                <a:gd name="T16" fmla="*/ 114 w 21600"/>
                <a:gd name="T17" fmla="*/ 64 h 21600"/>
                <a:gd name="T18" fmla="*/ 132 w 21600"/>
                <a:gd name="T19" fmla="*/ 74 h 21600"/>
                <a:gd name="T20" fmla="*/ 142 w 21600"/>
                <a:gd name="T21" fmla="*/ 74 h 21600"/>
                <a:gd name="T22" fmla="*/ 150 w 21600"/>
                <a:gd name="T23" fmla="*/ 81 h 21600"/>
                <a:gd name="T24" fmla="*/ 142 w 21600"/>
                <a:gd name="T25" fmla="*/ 81 h 21600"/>
                <a:gd name="T26" fmla="*/ 150 w 21600"/>
                <a:gd name="T27" fmla="*/ 91 h 21600"/>
                <a:gd name="T28" fmla="*/ 142 w 21600"/>
                <a:gd name="T29" fmla="*/ 101 h 21600"/>
                <a:gd name="T30" fmla="*/ 142 w 21600"/>
                <a:gd name="T31" fmla="*/ 111 h 21600"/>
                <a:gd name="T32" fmla="*/ 132 w 21600"/>
                <a:gd name="T33" fmla="*/ 111 h 21600"/>
                <a:gd name="T34" fmla="*/ 114 w 21600"/>
                <a:gd name="T35" fmla="*/ 81 h 21600"/>
                <a:gd name="T36" fmla="*/ 104 w 21600"/>
                <a:gd name="T37" fmla="*/ 81 h 21600"/>
                <a:gd name="T38" fmla="*/ 94 w 21600"/>
                <a:gd name="T39" fmla="*/ 74 h 21600"/>
                <a:gd name="T40" fmla="*/ 86 w 21600"/>
                <a:gd name="T41" fmla="*/ 74 h 21600"/>
                <a:gd name="T42" fmla="*/ 76 w 21600"/>
                <a:gd name="T43" fmla="*/ 64 h 21600"/>
                <a:gd name="T44" fmla="*/ 56 w 21600"/>
                <a:gd name="T45" fmla="*/ 64 h 21600"/>
                <a:gd name="T46" fmla="*/ 48 w 21600"/>
                <a:gd name="T47" fmla="*/ 54 h 21600"/>
                <a:gd name="T48" fmla="*/ 28 w 21600"/>
                <a:gd name="T49" fmla="*/ 54 h 21600"/>
                <a:gd name="T50" fmla="*/ 20 w 21600"/>
                <a:gd name="T51" fmla="*/ 47 h 21600"/>
                <a:gd name="T52" fmla="*/ 20 w 21600"/>
                <a:gd name="T53" fmla="*/ 20 h 21600"/>
                <a:gd name="T54" fmla="*/ 10 w 21600"/>
                <a:gd name="T55" fmla="*/ 20 h 21600"/>
                <a:gd name="T56" fmla="*/ 10 w 21600"/>
                <a:gd name="T57" fmla="*/ 10 h 21600"/>
                <a:gd name="T58" fmla="*/ 0 w 21600"/>
                <a:gd name="T59" fmla="*/ 0 h 21600"/>
                <a:gd name="T60" fmla="*/ 0 w 21600"/>
                <a:gd name="T61" fmla="*/ 0 h 21600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9519" y="0"/>
                  </a:lnTo>
                  <a:lnTo>
                    <a:pt x="10983" y="1920"/>
                  </a:lnTo>
                  <a:lnTo>
                    <a:pt x="12447" y="1920"/>
                  </a:lnTo>
                  <a:lnTo>
                    <a:pt x="13546" y="3840"/>
                  </a:lnTo>
                  <a:lnTo>
                    <a:pt x="13546" y="5280"/>
                  </a:lnTo>
                  <a:lnTo>
                    <a:pt x="16475" y="9120"/>
                  </a:lnTo>
                  <a:lnTo>
                    <a:pt x="15010" y="10560"/>
                  </a:lnTo>
                  <a:lnTo>
                    <a:pt x="16475" y="12480"/>
                  </a:lnTo>
                  <a:lnTo>
                    <a:pt x="19037" y="14400"/>
                  </a:lnTo>
                  <a:lnTo>
                    <a:pt x="20502" y="14400"/>
                  </a:lnTo>
                  <a:lnTo>
                    <a:pt x="21600" y="15840"/>
                  </a:lnTo>
                  <a:lnTo>
                    <a:pt x="20502" y="15840"/>
                  </a:lnTo>
                  <a:lnTo>
                    <a:pt x="21600" y="17760"/>
                  </a:lnTo>
                  <a:lnTo>
                    <a:pt x="20502" y="19680"/>
                  </a:lnTo>
                  <a:lnTo>
                    <a:pt x="20502" y="21600"/>
                  </a:lnTo>
                  <a:lnTo>
                    <a:pt x="19037" y="21600"/>
                  </a:lnTo>
                  <a:lnTo>
                    <a:pt x="16475" y="15840"/>
                  </a:lnTo>
                  <a:lnTo>
                    <a:pt x="15010" y="15840"/>
                  </a:lnTo>
                  <a:lnTo>
                    <a:pt x="13546" y="14400"/>
                  </a:lnTo>
                  <a:lnTo>
                    <a:pt x="12447" y="14400"/>
                  </a:lnTo>
                  <a:lnTo>
                    <a:pt x="10983" y="12480"/>
                  </a:lnTo>
                  <a:lnTo>
                    <a:pt x="8054" y="12480"/>
                  </a:lnTo>
                  <a:lnTo>
                    <a:pt x="6956" y="10560"/>
                  </a:lnTo>
                  <a:lnTo>
                    <a:pt x="4027" y="10560"/>
                  </a:lnTo>
                  <a:lnTo>
                    <a:pt x="2929" y="9120"/>
                  </a:lnTo>
                  <a:lnTo>
                    <a:pt x="2929" y="3840"/>
                  </a:lnTo>
                  <a:lnTo>
                    <a:pt x="1464" y="3840"/>
                  </a:lnTo>
                  <a:lnTo>
                    <a:pt x="1464" y="192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63" name="AutoShape 77"/>
            <p:cNvSpPr>
              <a:spLocks/>
            </p:cNvSpPr>
            <p:nvPr/>
          </p:nvSpPr>
          <p:spPr bwMode="auto">
            <a:xfrm>
              <a:off x="7862" y="3016"/>
              <a:ext cx="781" cy="274"/>
            </a:xfrm>
            <a:custGeom>
              <a:avLst/>
              <a:gdLst>
                <a:gd name="T0" fmla="*/ 38 w 21600"/>
                <a:gd name="T1" fmla="*/ 37 h 21600"/>
                <a:gd name="T2" fmla="*/ 38 w 21600"/>
                <a:gd name="T3" fmla="*/ 10 h 21600"/>
                <a:gd name="T4" fmla="*/ 76 w 21600"/>
                <a:gd name="T5" fmla="*/ 0 h 21600"/>
                <a:gd name="T6" fmla="*/ 132 w 21600"/>
                <a:gd name="T7" fmla="*/ 47 h 21600"/>
                <a:gd name="T8" fmla="*/ 94 w 21600"/>
                <a:gd name="T9" fmla="*/ 47 h 21600"/>
                <a:gd name="T10" fmla="*/ 48 w 21600"/>
                <a:gd name="T11" fmla="*/ 74 h 21600"/>
                <a:gd name="T12" fmla="*/ 48 w 21600"/>
                <a:gd name="T13" fmla="*/ 64 h 21600"/>
                <a:gd name="T14" fmla="*/ 621 w 21600"/>
                <a:gd name="T15" fmla="*/ 17 h 21600"/>
                <a:gd name="T16" fmla="*/ 591 w 21600"/>
                <a:gd name="T17" fmla="*/ 47 h 21600"/>
                <a:gd name="T18" fmla="*/ 517 w 21600"/>
                <a:gd name="T19" fmla="*/ 47 h 21600"/>
                <a:gd name="T20" fmla="*/ 462 w 21600"/>
                <a:gd name="T21" fmla="*/ 37 h 21600"/>
                <a:gd name="T22" fmla="*/ 413 w 21600"/>
                <a:gd name="T23" fmla="*/ 17 h 21600"/>
                <a:gd name="T24" fmla="*/ 368 w 21600"/>
                <a:gd name="T25" fmla="*/ 10 h 21600"/>
                <a:gd name="T26" fmla="*/ 254 w 21600"/>
                <a:gd name="T27" fmla="*/ 10 h 21600"/>
                <a:gd name="T28" fmla="*/ 226 w 21600"/>
                <a:gd name="T29" fmla="*/ 47 h 21600"/>
                <a:gd name="T30" fmla="*/ 150 w 21600"/>
                <a:gd name="T31" fmla="*/ 47 h 21600"/>
                <a:gd name="T32" fmla="*/ 150 w 21600"/>
                <a:gd name="T33" fmla="*/ 54 h 21600"/>
                <a:gd name="T34" fmla="*/ 122 w 21600"/>
                <a:gd name="T35" fmla="*/ 81 h 21600"/>
                <a:gd name="T36" fmla="*/ 86 w 21600"/>
                <a:gd name="T37" fmla="*/ 74 h 21600"/>
                <a:gd name="T38" fmla="*/ 48 w 21600"/>
                <a:gd name="T39" fmla="*/ 74 h 21600"/>
                <a:gd name="T40" fmla="*/ 48 w 21600"/>
                <a:gd name="T41" fmla="*/ 128 h 21600"/>
                <a:gd name="T42" fmla="*/ 56 w 21600"/>
                <a:gd name="T43" fmla="*/ 146 h 21600"/>
                <a:gd name="T44" fmla="*/ 48 w 21600"/>
                <a:gd name="T45" fmla="*/ 165 h 21600"/>
                <a:gd name="T46" fmla="*/ 76 w 21600"/>
                <a:gd name="T47" fmla="*/ 202 h 21600"/>
                <a:gd name="T48" fmla="*/ 86 w 21600"/>
                <a:gd name="T49" fmla="*/ 220 h 21600"/>
                <a:gd name="T50" fmla="*/ 94 w 21600"/>
                <a:gd name="T51" fmla="*/ 230 h 21600"/>
                <a:gd name="T52" fmla="*/ 76 w 21600"/>
                <a:gd name="T53" fmla="*/ 247 h 21600"/>
                <a:gd name="T54" fmla="*/ 114 w 21600"/>
                <a:gd name="T55" fmla="*/ 247 h 21600"/>
                <a:gd name="T56" fmla="*/ 142 w 21600"/>
                <a:gd name="T57" fmla="*/ 237 h 21600"/>
                <a:gd name="T58" fmla="*/ 198 w 21600"/>
                <a:gd name="T59" fmla="*/ 267 h 21600"/>
                <a:gd name="T60" fmla="*/ 243 w 21600"/>
                <a:gd name="T61" fmla="*/ 237 h 21600"/>
                <a:gd name="T62" fmla="*/ 337 w 21600"/>
                <a:gd name="T63" fmla="*/ 267 h 21600"/>
                <a:gd name="T64" fmla="*/ 375 w 21600"/>
                <a:gd name="T65" fmla="*/ 237 h 21600"/>
                <a:gd name="T66" fmla="*/ 434 w 21600"/>
                <a:gd name="T67" fmla="*/ 230 h 21600"/>
                <a:gd name="T68" fmla="*/ 423 w 21600"/>
                <a:gd name="T69" fmla="*/ 257 h 21600"/>
                <a:gd name="T70" fmla="*/ 451 w 21600"/>
                <a:gd name="T71" fmla="*/ 257 h 21600"/>
                <a:gd name="T72" fmla="*/ 507 w 21600"/>
                <a:gd name="T73" fmla="*/ 230 h 21600"/>
                <a:gd name="T74" fmla="*/ 583 w 21600"/>
                <a:gd name="T75" fmla="*/ 230 h 21600"/>
                <a:gd name="T76" fmla="*/ 667 w 21600"/>
                <a:gd name="T77" fmla="*/ 210 h 21600"/>
                <a:gd name="T78" fmla="*/ 705 w 21600"/>
                <a:gd name="T79" fmla="*/ 210 h 21600"/>
                <a:gd name="T80" fmla="*/ 761 w 21600"/>
                <a:gd name="T81" fmla="*/ 210 h 21600"/>
                <a:gd name="T82" fmla="*/ 771 w 21600"/>
                <a:gd name="T83" fmla="*/ 202 h 21600"/>
                <a:gd name="T84" fmla="*/ 743 w 21600"/>
                <a:gd name="T85" fmla="*/ 156 h 21600"/>
                <a:gd name="T86" fmla="*/ 761 w 21600"/>
                <a:gd name="T87" fmla="*/ 101 h 21600"/>
                <a:gd name="T88" fmla="*/ 715 w 21600"/>
                <a:gd name="T89" fmla="*/ 74 h 21600"/>
                <a:gd name="T90" fmla="*/ 695 w 21600"/>
                <a:gd name="T91" fmla="*/ 27 h 21600"/>
                <a:gd name="T92" fmla="*/ 629 w 21600"/>
                <a:gd name="T93" fmla="*/ 10 h 21600"/>
                <a:gd name="T94" fmla="*/ 0 w 21600"/>
                <a:gd name="T95" fmla="*/ 81 h 21600"/>
                <a:gd name="T96" fmla="*/ 0 w 21600"/>
                <a:gd name="T97" fmla="*/ 81 h 21600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1600" h="21600">
                  <a:moveTo>
                    <a:pt x="561" y="4281"/>
                  </a:moveTo>
                  <a:lnTo>
                    <a:pt x="771" y="4281"/>
                  </a:lnTo>
                  <a:lnTo>
                    <a:pt x="771" y="2919"/>
                  </a:lnTo>
                  <a:lnTo>
                    <a:pt x="1052" y="2919"/>
                  </a:lnTo>
                  <a:lnTo>
                    <a:pt x="1052" y="2141"/>
                  </a:lnTo>
                  <a:lnTo>
                    <a:pt x="771" y="1362"/>
                  </a:lnTo>
                  <a:lnTo>
                    <a:pt x="771" y="778"/>
                  </a:lnTo>
                  <a:lnTo>
                    <a:pt x="1052" y="778"/>
                  </a:lnTo>
                  <a:lnTo>
                    <a:pt x="1332" y="0"/>
                  </a:lnTo>
                  <a:lnTo>
                    <a:pt x="1823" y="0"/>
                  </a:lnTo>
                  <a:lnTo>
                    <a:pt x="2104" y="778"/>
                  </a:lnTo>
                  <a:lnTo>
                    <a:pt x="2104" y="0"/>
                  </a:lnTo>
                  <a:lnTo>
                    <a:pt x="2875" y="2141"/>
                  </a:lnTo>
                  <a:lnTo>
                    <a:pt x="3156" y="2141"/>
                  </a:lnTo>
                  <a:lnTo>
                    <a:pt x="3366" y="2919"/>
                  </a:lnTo>
                  <a:lnTo>
                    <a:pt x="3647" y="3697"/>
                  </a:lnTo>
                  <a:lnTo>
                    <a:pt x="3366" y="4281"/>
                  </a:lnTo>
                  <a:lnTo>
                    <a:pt x="3156" y="4281"/>
                  </a:lnTo>
                  <a:lnTo>
                    <a:pt x="2875" y="3697"/>
                  </a:lnTo>
                  <a:lnTo>
                    <a:pt x="2595" y="3697"/>
                  </a:lnTo>
                  <a:lnTo>
                    <a:pt x="2595" y="4281"/>
                  </a:lnTo>
                  <a:lnTo>
                    <a:pt x="1823" y="4281"/>
                  </a:lnTo>
                  <a:lnTo>
                    <a:pt x="1823" y="5059"/>
                  </a:lnTo>
                  <a:lnTo>
                    <a:pt x="1332" y="5838"/>
                  </a:lnTo>
                  <a:lnTo>
                    <a:pt x="771" y="7200"/>
                  </a:lnTo>
                  <a:lnTo>
                    <a:pt x="771" y="5838"/>
                  </a:lnTo>
                  <a:lnTo>
                    <a:pt x="1052" y="5838"/>
                  </a:lnTo>
                  <a:lnTo>
                    <a:pt x="1332" y="5059"/>
                  </a:lnTo>
                  <a:lnTo>
                    <a:pt x="561" y="5059"/>
                  </a:lnTo>
                  <a:lnTo>
                    <a:pt x="561" y="4281"/>
                  </a:lnTo>
                  <a:close/>
                  <a:moveTo>
                    <a:pt x="17392" y="778"/>
                  </a:moveTo>
                  <a:lnTo>
                    <a:pt x="17182" y="1362"/>
                  </a:lnTo>
                  <a:lnTo>
                    <a:pt x="17182" y="2141"/>
                  </a:lnTo>
                  <a:lnTo>
                    <a:pt x="16901" y="2141"/>
                  </a:lnTo>
                  <a:lnTo>
                    <a:pt x="16340" y="2919"/>
                  </a:lnTo>
                  <a:lnTo>
                    <a:pt x="16340" y="3697"/>
                  </a:lnTo>
                  <a:lnTo>
                    <a:pt x="15358" y="3697"/>
                  </a:lnTo>
                  <a:lnTo>
                    <a:pt x="15358" y="2919"/>
                  </a:lnTo>
                  <a:lnTo>
                    <a:pt x="14797" y="2919"/>
                  </a:lnTo>
                  <a:lnTo>
                    <a:pt x="14306" y="3697"/>
                  </a:lnTo>
                  <a:lnTo>
                    <a:pt x="13535" y="3697"/>
                  </a:lnTo>
                  <a:lnTo>
                    <a:pt x="13255" y="2919"/>
                  </a:lnTo>
                  <a:lnTo>
                    <a:pt x="12974" y="3697"/>
                  </a:lnTo>
                  <a:lnTo>
                    <a:pt x="12764" y="2919"/>
                  </a:lnTo>
                  <a:lnTo>
                    <a:pt x="12483" y="2919"/>
                  </a:lnTo>
                  <a:lnTo>
                    <a:pt x="11992" y="2141"/>
                  </a:lnTo>
                  <a:lnTo>
                    <a:pt x="11712" y="2141"/>
                  </a:lnTo>
                  <a:lnTo>
                    <a:pt x="11431" y="1362"/>
                  </a:lnTo>
                  <a:lnTo>
                    <a:pt x="11431" y="778"/>
                  </a:lnTo>
                  <a:lnTo>
                    <a:pt x="11151" y="778"/>
                  </a:lnTo>
                  <a:lnTo>
                    <a:pt x="10660" y="1362"/>
                  </a:lnTo>
                  <a:lnTo>
                    <a:pt x="10169" y="778"/>
                  </a:lnTo>
                  <a:lnTo>
                    <a:pt x="10169" y="0"/>
                  </a:lnTo>
                  <a:lnTo>
                    <a:pt x="8065" y="0"/>
                  </a:lnTo>
                  <a:lnTo>
                    <a:pt x="7574" y="778"/>
                  </a:lnTo>
                  <a:lnTo>
                    <a:pt x="7013" y="778"/>
                  </a:lnTo>
                  <a:lnTo>
                    <a:pt x="6732" y="1362"/>
                  </a:lnTo>
                  <a:lnTo>
                    <a:pt x="6522" y="2141"/>
                  </a:lnTo>
                  <a:lnTo>
                    <a:pt x="6242" y="2141"/>
                  </a:lnTo>
                  <a:lnTo>
                    <a:pt x="6242" y="3697"/>
                  </a:lnTo>
                  <a:lnTo>
                    <a:pt x="5751" y="3697"/>
                  </a:lnTo>
                  <a:lnTo>
                    <a:pt x="5190" y="2919"/>
                  </a:lnTo>
                  <a:lnTo>
                    <a:pt x="4418" y="2919"/>
                  </a:lnTo>
                  <a:lnTo>
                    <a:pt x="4138" y="3697"/>
                  </a:lnTo>
                  <a:lnTo>
                    <a:pt x="3927" y="2919"/>
                  </a:lnTo>
                  <a:lnTo>
                    <a:pt x="3647" y="3697"/>
                  </a:lnTo>
                  <a:lnTo>
                    <a:pt x="3927" y="4281"/>
                  </a:lnTo>
                  <a:lnTo>
                    <a:pt x="4138" y="4281"/>
                  </a:lnTo>
                  <a:lnTo>
                    <a:pt x="4418" y="5059"/>
                  </a:lnTo>
                  <a:lnTo>
                    <a:pt x="3647" y="5059"/>
                  </a:lnTo>
                  <a:lnTo>
                    <a:pt x="3366" y="5838"/>
                  </a:lnTo>
                  <a:lnTo>
                    <a:pt x="3366" y="6422"/>
                  </a:lnTo>
                  <a:lnTo>
                    <a:pt x="3647" y="5838"/>
                  </a:lnTo>
                  <a:lnTo>
                    <a:pt x="3927" y="6422"/>
                  </a:lnTo>
                  <a:lnTo>
                    <a:pt x="2595" y="6422"/>
                  </a:lnTo>
                  <a:lnTo>
                    <a:pt x="2384" y="5838"/>
                  </a:lnTo>
                  <a:lnTo>
                    <a:pt x="2104" y="6422"/>
                  </a:lnTo>
                  <a:lnTo>
                    <a:pt x="1823" y="6422"/>
                  </a:lnTo>
                  <a:lnTo>
                    <a:pt x="1543" y="5838"/>
                  </a:lnTo>
                  <a:lnTo>
                    <a:pt x="1332" y="5838"/>
                  </a:lnTo>
                  <a:lnTo>
                    <a:pt x="771" y="7200"/>
                  </a:lnTo>
                  <a:lnTo>
                    <a:pt x="771" y="9341"/>
                  </a:lnTo>
                  <a:lnTo>
                    <a:pt x="1543" y="9341"/>
                  </a:lnTo>
                  <a:lnTo>
                    <a:pt x="1332" y="10119"/>
                  </a:lnTo>
                  <a:lnTo>
                    <a:pt x="1543" y="10897"/>
                  </a:lnTo>
                  <a:lnTo>
                    <a:pt x="1543" y="11481"/>
                  </a:lnTo>
                  <a:lnTo>
                    <a:pt x="1823" y="11481"/>
                  </a:lnTo>
                  <a:lnTo>
                    <a:pt x="1543" y="11481"/>
                  </a:lnTo>
                  <a:lnTo>
                    <a:pt x="1332" y="12259"/>
                  </a:lnTo>
                  <a:lnTo>
                    <a:pt x="1543" y="12259"/>
                  </a:lnTo>
                  <a:lnTo>
                    <a:pt x="1543" y="13038"/>
                  </a:lnTo>
                  <a:lnTo>
                    <a:pt x="1332" y="13038"/>
                  </a:lnTo>
                  <a:lnTo>
                    <a:pt x="1052" y="12259"/>
                  </a:lnTo>
                  <a:lnTo>
                    <a:pt x="1052" y="14400"/>
                  </a:lnTo>
                  <a:lnTo>
                    <a:pt x="1543" y="14400"/>
                  </a:lnTo>
                  <a:lnTo>
                    <a:pt x="2104" y="15957"/>
                  </a:lnTo>
                  <a:lnTo>
                    <a:pt x="1823" y="15957"/>
                  </a:lnTo>
                  <a:lnTo>
                    <a:pt x="1823" y="16541"/>
                  </a:lnTo>
                  <a:lnTo>
                    <a:pt x="2104" y="16541"/>
                  </a:lnTo>
                  <a:lnTo>
                    <a:pt x="2384" y="17319"/>
                  </a:lnTo>
                  <a:lnTo>
                    <a:pt x="2384" y="18097"/>
                  </a:lnTo>
                  <a:lnTo>
                    <a:pt x="2104" y="18097"/>
                  </a:lnTo>
                  <a:lnTo>
                    <a:pt x="2104" y="18681"/>
                  </a:lnTo>
                  <a:lnTo>
                    <a:pt x="2595" y="18097"/>
                  </a:lnTo>
                  <a:lnTo>
                    <a:pt x="3156" y="18097"/>
                  </a:lnTo>
                  <a:lnTo>
                    <a:pt x="3156" y="18681"/>
                  </a:lnTo>
                  <a:lnTo>
                    <a:pt x="2384" y="18681"/>
                  </a:lnTo>
                  <a:lnTo>
                    <a:pt x="2104" y="19459"/>
                  </a:lnTo>
                  <a:lnTo>
                    <a:pt x="2875" y="19459"/>
                  </a:lnTo>
                  <a:lnTo>
                    <a:pt x="2875" y="18681"/>
                  </a:lnTo>
                  <a:lnTo>
                    <a:pt x="2875" y="19459"/>
                  </a:lnTo>
                  <a:lnTo>
                    <a:pt x="3156" y="19459"/>
                  </a:lnTo>
                  <a:lnTo>
                    <a:pt x="3366" y="18681"/>
                  </a:lnTo>
                  <a:lnTo>
                    <a:pt x="3647" y="18681"/>
                  </a:lnTo>
                  <a:lnTo>
                    <a:pt x="3927" y="19459"/>
                  </a:lnTo>
                  <a:lnTo>
                    <a:pt x="3927" y="18681"/>
                  </a:lnTo>
                  <a:lnTo>
                    <a:pt x="4138" y="18681"/>
                  </a:lnTo>
                  <a:lnTo>
                    <a:pt x="4138" y="20238"/>
                  </a:lnTo>
                  <a:lnTo>
                    <a:pt x="4418" y="21016"/>
                  </a:lnTo>
                  <a:lnTo>
                    <a:pt x="5470" y="21016"/>
                  </a:lnTo>
                  <a:lnTo>
                    <a:pt x="5470" y="20238"/>
                  </a:lnTo>
                  <a:lnTo>
                    <a:pt x="5961" y="20238"/>
                  </a:lnTo>
                  <a:lnTo>
                    <a:pt x="5961" y="18681"/>
                  </a:lnTo>
                  <a:lnTo>
                    <a:pt x="6732" y="18681"/>
                  </a:lnTo>
                  <a:lnTo>
                    <a:pt x="7294" y="19459"/>
                  </a:lnTo>
                  <a:lnTo>
                    <a:pt x="7574" y="19459"/>
                  </a:lnTo>
                  <a:lnTo>
                    <a:pt x="7784" y="21016"/>
                  </a:lnTo>
                  <a:lnTo>
                    <a:pt x="9327" y="21016"/>
                  </a:lnTo>
                  <a:lnTo>
                    <a:pt x="9608" y="20238"/>
                  </a:lnTo>
                  <a:lnTo>
                    <a:pt x="9608" y="21016"/>
                  </a:lnTo>
                  <a:lnTo>
                    <a:pt x="9888" y="20238"/>
                  </a:lnTo>
                  <a:lnTo>
                    <a:pt x="10379" y="18681"/>
                  </a:lnTo>
                  <a:lnTo>
                    <a:pt x="10660" y="18097"/>
                  </a:lnTo>
                  <a:lnTo>
                    <a:pt x="10940" y="18681"/>
                  </a:lnTo>
                  <a:lnTo>
                    <a:pt x="11712" y="18681"/>
                  </a:lnTo>
                  <a:lnTo>
                    <a:pt x="11992" y="18097"/>
                  </a:lnTo>
                  <a:lnTo>
                    <a:pt x="12203" y="18097"/>
                  </a:lnTo>
                  <a:lnTo>
                    <a:pt x="12203" y="18681"/>
                  </a:lnTo>
                  <a:lnTo>
                    <a:pt x="11992" y="19459"/>
                  </a:lnTo>
                  <a:lnTo>
                    <a:pt x="11712" y="20238"/>
                  </a:lnTo>
                  <a:lnTo>
                    <a:pt x="12203" y="21600"/>
                  </a:lnTo>
                  <a:lnTo>
                    <a:pt x="12483" y="21016"/>
                  </a:lnTo>
                  <a:lnTo>
                    <a:pt x="12764" y="21016"/>
                  </a:lnTo>
                  <a:lnTo>
                    <a:pt x="12483" y="20238"/>
                  </a:lnTo>
                  <a:lnTo>
                    <a:pt x="12764" y="20238"/>
                  </a:lnTo>
                  <a:lnTo>
                    <a:pt x="12764" y="18681"/>
                  </a:lnTo>
                  <a:lnTo>
                    <a:pt x="14026" y="18681"/>
                  </a:lnTo>
                  <a:lnTo>
                    <a:pt x="14026" y="18097"/>
                  </a:lnTo>
                  <a:lnTo>
                    <a:pt x="15078" y="18097"/>
                  </a:lnTo>
                  <a:lnTo>
                    <a:pt x="15569" y="18681"/>
                  </a:lnTo>
                  <a:lnTo>
                    <a:pt x="16130" y="18681"/>
                  </a:lnTo>
                  <a:lnTo>
                    <a:pt x="16130" y="18097"/>
                  </a:lnTo>
                  <a:lnTo>
                    <a:pt x="16340" y="18097"/>
                  </a:lnTo>
                  <a:lnTo>
                    <a:pt x="16621" y="17319"/>
                  </a:lnTo>
                  <a:lnTo>
                    <a:pt x="17953" y="17319"/>
                  </a:lnTo>
                  <a:lnTo>
                    <a:pt x="18444" y="16541"/>
                  </a:lnTo>
                  <a:lnTo>
                    <a:pt x="18725" y="16541"/>
                  </a:lnTo>
                  <a:lnTo>
                    <a:pt x="18935" y="17319"/>
                  </a:lnTo>
                  <a:lnTo>
                    <a:pt x="19216" y="16541"/>
                  </a:lnTo>
                  <a:lnTo>
                    <a:pt x="19496" y="16541"/>
                  </a:lnTo>
                  <a:lnTo>
                    <a:pt x="19777" y="15957"/>
                  </a:lnTo>
                  <a:lnTo>
                    <a:pt x="19987" y="15957"/>
                  </a:lnTo>
                  <a:lnTo>
                    <a:pt x="20548" y="16541"/>
                  </a:lnTo>
                  <a:lnTo>
                    <a:pt x="21039" y="16541"/>
                  </a:lnTo>
                  <a:lnTo>
                    <a:pt x="21039" y="17319"/>
                  </a:lnTo>
                  <a:lnTo>
                    <a:pt x="21319" y="17319"/>
                  </a:lnTo>
                  <a:lnTo>
                    <a:pt x="21600" y="16541"/>
                  </a:lnTo>
                  <a:lnTo>
                    <a:pt x="21319" y="15957"/>
                  </a:lnTo>
                  <a:lnTo>
                    <a:pt x="20758" y="14400"/>
                  </a:lnTo>
                  <a:lnTo>
                    <a:pt x="20758" y="13622"/>
                  </a:lnTo>
                  <a:lnTo>
                    <a:pt x="21039" y="12259"/>
                  </a:lnTo>
                  <a:lnTo>
                    <a:pt x="20548" y="12259"/>
                  </a:lnTo>
                  <a:lnTo>
                    <a:pt x="20548" y="8562"/>
                  </a:lnTo>
                  <a:lnTo>
                    <a:pt x="20758" y="8562"/>
                  </a:lnTo>
                  <a:lnTo>
                    <a:pt x="20758" y="7978"/>
                  </a:lnTo>
                  <a:lnTo>
                    <a:pt x="21039" y="7978"/>
                  </a:lnTo>
                  <a:lnTo>
                    <a:pt x="20758" y="7200"/>
                  </a:lnTo>
                  <a:lnTo>
                    <a:pt x="20548" y="6422"/>
                  </a:lnTo>
                  <a:lnTo>
                    <a:pt x="19987" y="6422"/>
                  </a:lnTo>
                  <a:lnTo>
                    <a:pt x="19777" y="5838"/>
                  </a:lnTo>
                  <a:lnTo>
                    <a:pt x="19777" y="3697"/>
                  </a:lnTo>
                  <a:lnTo>
                    <a:pt x="19496" y="3697"/>
                  </a:lnTo>
                  <a:lnTo>
                    <a:pt x="19496" y="2919"/>
                  </a:lnTo>
                  <a:lnTo>
                    <a:pt x="19216" y="2141"/>
                  </a:lnTo>
                  <a:lnTo>
                    <a:pt x="18935" y="2141"/>
                  </a:lnTo>
                  <a:lnTo>
                    <a:pt x="18444" y="1362"/>
                  </a:lnTo>
                  <a:lnTo>
                    <a:pt x="17392" y="1362"/>
                  </a:lnTo>
                  <a:lnTo>
                    <a:pt x="17392" y="778"/>
                  </a:lnTo>
                  <a:close/>
                  <a:moveTo>
                    <a:pt x="2595" y="19459"/>
                  </a:moveTo>
                  <a:lnTo>
                    <a:pt x="2875" y="19459"/>
                  </a:lnTo>
                  <a:lnTo>
                    <a:pt x="2595" y="19459"/>
                  </a:lnTo>
                  <a:close/>
                  <a:moveTo>
                    <a:pt x="0" y="6422"/>
                  </a:moveTo>
                  <a:lnTo>
                    <a:pt x="281" y="7200"/>
                  </a:lnTo>
                  <a:lnTo>
                    <a:pt x="561" y="6422"/>
                  </a:lnTo>
                  <a:lnTo>
                    <a:pt x="0" y="6422"/>
                  </a:lnTo>
                  <a:close/>
                  <a:moveTo>
                    <a:pt x="0" y="642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64" name="AutoShape 78"/>
            <p:cNvSpPr>
              <a:spLocks/>
            </p:cNvSpPr>
            <p:nvPr/>
          </p:nvSpPr>
          <p:spPr bwMode="auto">
            <a:xfrm>
              <a:off x="8425" y="3218"/>
              <a:ext cx="406" cy="349"/>
            </a:xfrm>
            <a:custGeom>
              <a:avLst/>
              <a:gdLst>
                <a:gd name="T0" fmla="*/ 406 w 21600"/>
                <a:gd name="T1" fmla="*/ 302 h 21600"/>
                <a:gd name="T2" fmla="*/ 406 w 21600"/>
                <a:gd name="T3" fmla="*/ 292 h 21600"/>
                <a:gd name="T4" fmla="*/ 396 w 21600"/>
                <a:gd name="T5" fmla="*/ 292 h 21600"/>
                <a:gd name="T6" fmla="*/ 386 w 21600"/>
                <a:gd name="T7" fmla="*/ 285 h 21600"/>
                <a:gd name="T8" fmla="*/ 386 w 21600"/>
                <a:gd name="T9" fmla="*/ 265 h 21600"/>
                <a:gd name="T10" fmla="*/ 368 w 21600"/>
                <a:gd name="T11" fmla="*/ 265 h 21600"/>
                <a:gd name="T12" fmla="*/ 368 w 21600"/>
                <a:gd name="T13" fmla="*/ 248 h 21600"/>
                <a:gd name="T14" fmla="*/ 376 w 21600"/>
                <a:gd name="T15" fmla="*/ 238 h 21600"/>
                <a:gd name="T16" fmla="*/ 368 w 21600"/>
                <a:gd name="T17" fmla="*/ 220 h 21600"/>
                <a:gd name="T18" fmla="*/ 358 w 21600"/>
                <a:gd name="T19" fmla="*/ 220 h 21600"/>
                <a:gd name="T20" fmla="*/ 348 w 21600"/>
                <a:gd name="T21" fmla="*/ 200 h 21600"/>
                <a:gd name="T22" fmla="*/ 340 w 21600"/>
                <a:gd name="T23" fmla="*/ 200 h 21600"/>
                <a:gd name="T24" fmla="*/ 312 w 21600"/>
                <a:gd name="T25" fmla="*/ 183 h 21600"/>
                <a:gd name="T26" fmla="*/ 302 w 21600"/>
                <a:gd name="T27" fmla="*/ 183 h 21600"/>
                <a:gd name="T28" fmla="*/ 302 w 21600"/>
                <a:gd name="T29" fmla="*/ 191 h 21600"/>
                <a:gd name="T30" fmla="*/ 292 w 21600"/>
                <a:gd name="T31" fmla="*/ 183 h 21600"/>
                <a:gd name="T32" fmla="*/ 292 w 21600"/>
                <a:gd name="T33" fmla="*/ 163 h 21600"/>
                <a:gd name="T34" fmla="*/ 282 w 21600"/>
                <a:gd name="T35" fmla="*/ 163 h 21600"/>
                <a:gd name="T36" fmla="*/ 282 w 21600"/>
                <a:gd name="T37" fmla="*/ 156 h 21600"/>
                <a:gd name="T38" fmla="*/ 274 w 21600"/>
                <a:gd name="T39" fmla="*/ 156 h 21600"/>
                <a:gd name="T40" fmla="*/ 264 w 21600"/>
                <a:gd name="T41" fmla="*/ 146 h 21600"/>
                <a:gd name="T42" fmla="*/ 264 w 21600"/>
                <a:gd name="T43" fmla="*/ 119 h 21600"/>
                <a:gd name="T44" fmla="*/ 274 w 21600"/>
                <a:gd name="T45" fmla="*/ 109 h 21600"/>
                <a:gd name="T46" fmla="*/ 274 w 21600"/>
                <a:gd name="T47" fmla="*/ 99 h 21600"/>
                <a:gd name="T48" fmla="*/ 282 w 21600"/>
                <a:gd name="T49" fmla="*/ 99 h 21600"/>
                <a:gd name="T50" fmla="*/ 282 w 21600"/>
                <a:gd name="T51" fmla="*/ 72 h 21600"/>
                <a:gd name="T52" fmla="*/ 292 w 21600"/>
                <a:gd name="T53" fmla="*/ 72 h 21600"/>
                <a:gd name="T54" fmla="*/ 282 w 21600"/>
                <a:gd name="T55" fmla="*/ 64 h 21600"/>
                <a:gd name="T56" fmla="*/ 274 w 21600"/>
                <a:gd name="T57" fmla="*/ 64 h 21600"/>
                <a:gd name="T58" fmla="*/ 254 w 21600"/>
                <a:gd name="T59" fmla="*/ 54 h 21600"/>
                <a:gd name="T60" fmla="*/ 246 w 21600"/>
                <a:gd name="T61" fmla="*/ 54 h 21600"/>
                <a:gd name="T62" fmla="*/ 236 w 21600"/>
                <a:gd name="T63" fmla="*/ 45 h 21600"/>
                <a:gd name="T64" fmla="*/ 236 w 21600"/>
                <a:gd name="T65" fmla="*/ 35 h 21600"/>
                <a:gd name="T66" fmla="*/ 226 w 21600"/>
                <a:gd name="T67" fmla="*/ 35 h 21600"/>
                <a:gd name="T68" fmla="*/ 226 w 21600"/>
                <a:gd name="T69" fmla="*/ 27 h 21600"/>
                <a:gd name="T70" fmla="*/ 218 w 21600"/>
                <a:gd name="T71" fmla="*/ 17 h 21600"/>
                <a:gd name="T72" fmla="*/ 198 w 21600"/>
                <a:gd name="T73" fmla="*/ 17 h 21600"/>
                <a:gd name="T74" fmla="*/ 198 w 21600"/>
                <a:gd name="T75" fmla="*/ 7 h 21600"/>
                <a:gd name="T76" fmla="*/ 180 w 21600"/>
                <a:gd name="T77" fmla="*/ 7 h 21600"/>
                <a:gd name="T78" fmla="*/ 160 w 21600"/>
                <a:gd name="T79" fmla="*/ 0 h 21600"/>
                <a:gd name="T80" fmla="*/ 152 w 21600"/>
                <a:gd name="T81" fmla="*/ 0 h 21600"/>
                <a:gd name="T82" fmla="*/ 142 w 21600"/>
                <a:gd name="T83" fmla="*/ 7 h 21600"/>
                <a:gd name="T84" fmla="*/ 132 w 21600"/>
                <a:gd name="T85" fmla="*/ 7 h 21600"/>
                <a:gd name="T86" fmla="*/ 122 w 21600"/>
                <a:gd name="T87" fmla="*/ 17 h 21600"/>
                <a:gd name="T88" fmla="*/ 114 w 21600"/>
                <a:gd name="T89" fmla="*/ 27 h 21600"/>
                <a:gd name="T90" fmla="*/ 104 w 21600"/>
                <a:gd name="T91" fmla="*/ 27 h 21600"/>
                <a:gd name="T92" fmla="*/ 86 w 21600"/>
                <a:gd name="T93" fmla="*/ 35 h 21600"/>
                <a:gd name="T94" fmla="*/ 86 w 21600"/>
                <a:gd name="T95" fmla="*/ 109 h 21600"/>
                <a:gd name="T96" fmla="*/ 76 w 21600"/>
                <a:gd name="T97" fmla="*/ 119 h 21600"/>
                <a:gd name="T98" fmla="*/ 76 w 21600"/>
                <a:gd name="T99" fmla="*/ 126 h 21600"/>
                <a:gd name="T100" fmla="*/ 0 w 21600"/>
                <a:gd name="T101" fmla="*/ 173 h 21600"/>
                <a:gd name="T102" fmla="*/ 20 w 21600"/>
                <a:gd name="T103" fmla="*/ 220 h 21600"/>
                <a:gd name="T104" fmla="*/ 58 w 21600"/>
                <a:gd name="T105" fmla="*/ 228 h 21600"/>
                <a:gd name="T106" fmla="*/ 254 w 21600"/>
                <a:gd name="T107" fmla="*/ 349 h 21600"/>
                <a:gd name="T108" fmla="*/ 330 w 21600"/>
                <a:gd name="T109" fmla="*/ 349 h 21600"/>
                <a:gd name="T110" fmla="*/ 340 w 21600"/>
                <a:gd name="T111" fmla="*/ 329 h 21600"/>
                <a:gd name="T112" fmla="*/ 348 w 21600"/>
                <a:gd name="T113" fmla="*/ 312 h 21600"/>
                <a:gd name="T114" fmla="*/ 368 w 21600"/>
                <a:gd name="T115" fmla="*/ 302 h 21600"/>
                <a:gd name="T116" fmla="*/ 386 w 21600"/>
                <a:gd name="T117" fmla="*/ 312 h 21600"/>
                <a:gd name="T118" fmla="*/ 396 w 21600"/>
                <a:gd name="T119" fmla="*/ 312 h 21600"/>
                <a:gd name="T120" fmla="*/ 396 w 21600"/>
                <a:gd name="T121" fmla="*/ 302 h 21600"/>
                <a:gd name="T122" fmla="*/ 406 w 21600"/>
                <a:gd name="T123" fmla="*/ 302 h 21600"/>
                <a:gd name="T124" fmla="*/ 406 w 21600"/>
                <a:gd name="T125" fmla="*/ 302 h 21600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1600" h="21600">
                  <a:moveTo>
                    <a:pt x="21600" y="18689"/>
                  </a:moveTo>
                  <a:lnTo>
                    <a:pt x="21600" y="18077"/>
                  </a:lnTo>
                  <a:lnTo>
                    <a:pt x="21060" y="18077"/>
                  </a:lnTo>
                  <a:lnTo>
                    <a:pt x="20520" y="17617"/>
                  </a:lnTo>
                  <a:lnTo>
                    <a:pt x="20520" y="16391"/>
                  </a:lnTo>
                  <a:lnTo>
                    <a:pt x="19575" y="16391"/>
                  </a:lnTo>
                  <a:lnTo>
                    <a:pt x="19575" y="15319"/>
                  </a:lnTo>
                  <a:lnTo>
                    <a:pt x="19980" y="14706"/>
                  </a:lnTo>
                  <a:lnTo>
                    <a:pt x="19575" y="13634"/>
                  </a:lnTo>
                  <a:lnTo>
                    <a:pt x="19035" y="13634"/>
                  </a:lnTo>
                  <a:lnTo>
                    <a:pt x="18495" y="12409"/>
                  </a:lnTo>
                  <a:lnTo>
                    <a:pt x="18090" y="12409"/>
                  </a:lnTo>
                  <a:lnTo>
                    <a:pt x="16605" y="11336"/>
                  </a:lnTo>
                  <a:lnTo>
                    <a:pt x="16065" y="11336"/>
                  </a:lnTo>
                  <a:lnTo>
                    <a:pt x="16065" y="11796"/>
                  </a:lnTo>
                  <a:lnTo>
                    <a:pt x="15525" y="11336"/>
                  </a:lnTo>
                  <a:lnTo>
                    <a:pt x="15525" y="10111"/>
                  </a:lnTo>
                  <a:lnTo>
                    <a:pt x="14985" y="10111"/>
                  </a:lnTo>
                  <a:lnTo>
                    <a:pt x="14985" y="9651"/>
                  </a:lnTo>
                  <a:lnTo>
                    <a:pt x="14580" y="9651"/>
                  </a:lnTo>
                  <a:lnTo>
                    <a:pt x="14040" y="9038"/>
                  </a:lnTo>
                  <a:lnTo>
                    <a:pt x="14040" y="7353"/>
                  </a:lnTo>
                  <a:lnTo>
                    <a:pt x="14580" y="6740"/>
                  </a:lnTo>
                  <a:lnTo>
                    <a:pt x="14580" y="6128"/>
                  </a:lnTo>
                  <a:lnTo>
                    <a:pt x="14985" y="6128"/>
                  </a:lnTo>
                  <a:lnTo>
                    <a:pt x="14985" y="4443"/>
                  </a:lnTo>
                  <a:lnTo>
                    <a:pt x="15525" y="4443"/>
                  </a:lnTo>
                  <a:lnTo>
                    <a:pt x="14985" y="3983"/>
                  </a:lnTo>
                  <a:lnTo>
                    <a:pt x="14580" y="3983"/>
                  </a:lnTo>
                  <a:lnTo>
                    <a:pt x="13500" y="3370"/>
                  </a:lnTo>
                  <a:lnTo>
                    <a:pt x="13095" y="3370"/>
                  </a:lnTo>
                  <a:lnTo>
                    <a:pt x="12555" y="2757"/>
                  </a:lnTo>
                  <a:lnTo>
                    <a:pt x="12555" y="2145"/>
                  </a:lnTo>
                  <a:lnTo>
                    <a:pt x="12015" y="2145"/>
                  </a:lnTo>
                  <a:lnTo>
                    <a:pt x="12015" y="1685"/>
                  </a:lnTo>
                  <a:lnTo>
                    <a:pt x="11610" y="1072"/>
                  </a:lnTo>
                  <a:lnTo>
                    <a:pt x="10530" y="1072"/>
                  </a:lnTo>
                  <a:lnTo>
                    <a:pt x="10530" y="460"/>
                  </a:lnTo>
                  <a:lnTo>
                    <a:pt x="9585" y="460"/>
                  </a:lnTo>
                  <a:lnTo>
                    <a:pt x="8505" y="0"/>
                  </a:lnTo>
                  <a:lnTo>
                    <a:pt x="8100" y="0"/>
                  </a:lnTo>
                  <a:lnTo>
                    <a:pt x="7560" y="460"/>
                  </a:lnTo>
                  <a:lnTo>
                    <a:pt x="7020" y="460"/>
                  </a:lnTo>
                  <a:lnTo>
                    <a:pt x="6480" y="1072"/>
                  </a:lnTo>
                  <a:lnTo>
                    <a:pt x="6075" y="1685"/>
                  </a:lnTo>
                  <a:lnTo>
                    <a:pt x="5535" y="1685"/>
                  </a:lnTo>
                  <a:lnTo>
                    <a:pt x="4590" y="2145"/>
                  </a:lnTo>
                  <a:lnTo>
                    <a:pt x="4590" y="6740"/>
                  </a:lnTo>
                  <a:lnTo>
                    <a:pt x="4050" y="7353"/>
                  </a:lnTo>
                  <a:lnTo>
                    <a:pt x="4050" y="7813"/>
                  </a:lnTo>
                  <a:lnTo>
                    <a:pt x="0" y="10723"/>
                  </a:lnTo>
                  <a:lnTo>
                    <a:pt x="1080" y="13634"/>
                  </a:lnTo>
                  <a:lnTo>
                    <a:pt x="3105" y="14094"/>
                  </a:lnTo>
                  <a:lnTo>
                    <a:pt x="13500" y="21600"/>
                  </a:lnTo>
                  <a:lnTo>
                    <a:pt x="17550" y="21600"/>
                  </a:lnTo>
                  <a:lnTo>
                    <a:pt x="18090" y="20374"/>
                  </a:lnTo>
                  <a:lnTo>
                    <a:pt x="18495" y="19302"/>
                  </a:lnTo>
                  <a:lnTo>
                    <a:pt x="19575" y="18689"/>
                  </a:lnTo>
                  <a:lnTo>
                    <a:pt x="20520" y="19302"/>
                  </a:lnTo>
                  <a:lnTo>
                    <a:pt x="21060" y="19302"/>
                  </a:lnTo>
                  <a:lnTo>
                    <a:pt x="21060" y="18689"/>
                  </a:lnTo>
                  <a:lnTo>
                    <a:pt x="21600" y="18689"/>
                  </a:lnTo>
                  <a:close/>
                  <a:moveTo>
                    <a:pt x="21600" y="1868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65" name="AutoShape 79"/>
            <p:cNvSpPr>
              <a:spLocks/>
            </p:cNvSpPr>
            <p:nvPr/>
          </p:nvSpPr>
          <p:spPr bwMode="auto">
            <a:xfrm>
              <a:off x="8755" y="3520"/>
              <a:ext cx="76" cy="64"/>
            </a:xfrm>
            <a:custGeom>
              <a:avLst/>
              <a:gdLst>
                <a:gd name="T0" fmla="*/ 0 w 21600"/>
                <a:gd name="T1" fmla="*/ 47 h 21600"/>
                <a:gd name="T2" fmla="*/ 10 w 21600"/>
                <a:gd name="T3" fmla="*/ 27 h 21600"/>
                <a:gd name="T4" fmla="*/ 18 w 21600"/>
                <a:gd name="T5" fmla="*/ 10 h 21600"/>
                <a:gd name="T6" fmla="*/ 38 w 21600"/>
                <a:gd name="T7" fmla="*/ 0 h 21600"/>
                <a:gd name="T8" fmla="*/ 56 w 21600"/>
                <a:gd name="T9" fmla="*/ 10 h 21600"/>
                <a:gd name="T10" fmla="*/ 66 w 21600"/>
                <a:gd name="T11" fmla="*/ 10 h 21600"/>
                <a:gd name="T12" fmla="*/ 66 w 21600"/>
                <a:gd name="T13" fmla="*/ 27 h 21600"/>
                <a:gd name="T14" fmla="*/ 46 w 21600"/>
                <a:gd name="T15" fmla="*/ 27 h 21600"/>
                <a:gd name="T16" fmla="*/ 66 w 21600"/>
                <a:gd name="T17" fmla="*/ 37 h 21600"/>
                <a:gd name="T18" fmla="*/ 66 w 21600"/>
                <a:gd name="T19" fmla="*/ 47 h 21600"/>
                <a:gd name="T20" fmla="*/ 76 w 21600"/>
                <a:gd name="T21" fmla="*/ 54 h 21600"/>
                <a:gd name="T22" fmla="*/ 66 w 21600"/>
                <a:gd name="T23" fmla="*/ 54 h 21600"/>
                <a:gd name="T24" fmla="*/ 76 w 21600"/>
                <a:gd name="T25" fmla="*/ 54 h 21600"/>
                <a:gd name="T26" fmla="*/ 46 w 21600"/>
                <a:gd name="T27" fmla="*/ 64 h 21600"/>
                <a:gd name="T28" fmla="*/ 46 w 21600"/>
                <a:gd name="T29" fmla="*/ 54 h 21600"/>
                <a:gd name="T30" fmla="*/ 10 w 21600"/>
                <a:gd name="T31" fmla="*/ 47 h 21600"/>
                <a:gd name="T32" fmla="*/ 0 w 21600"/>
                <a:gd name="T33" fmla="*/ 47 h 21600"/>
                <a:gd name="T34" fmla="*/ 0 w 21600"/>
                <a:gd name="T35" fmla="*/ 47 h 216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1600" h="21600">
                  <a:moveTo>
                    <a:pt x="0" y="15785"/>
                  </a:moveTo>
                  <a:lnTo>
                    <a:pt x="2880" y="9138"/>
                  </a:lnTo>
                  <a:lnTo>
                    <a:pt x="5040" y="3323"/>
                  </a:lnTo>
                  <a:lnTo>
                    <a:pt x="10800" y="0"/>
                  </a:lnTo>
                  <a:lnTo>
                    <a:pt x="15840" y="3323"/>
                  </a:lnTo>
                  <a:lnTo>
                    <a:pt x="18720" y="3323"/>
                  </a:lnTo>
                  <a:lnTo>
                    <a:pt x="18720" y="9138"/>
                  </a:lnTo>
                  <a:lnTo>
                    <a:pt x="12960" y="9138"/>
                  </a:lnTo>
                  <a:lnTo>
                    <a:pt x="18720" y="12462"/>
                  </a:lnTo>
                  <a:lnTo>
                    <a:pt x="18720" y="15785"/>
                  </a:lnTo>
                  <a:lnTo>
                    <a:pt x="21600" y="18277"/>
                  </a:lnTo>
                  <a:lnTo>
                    <a:pt x="18720" y="18277"/>
                  </a:lnTo>
                  <a:lnTo>
                    <a:pt x="21600" y="18277"/>
                  </a:lnTo>
                  <a:lnTo>
                    <a:pt x="12960" y="21600"/>
                  </a:lnTo>
                  <a:lnTo>
                    <a:pt x="12960" y="18277"/>
                  </a:lnTo>
                  <a:lnTo>
                    <a:pt x="2880" y="15785"/>
                  </a:lnTo>
                  <a:lnTo>
                    <a:pt x="0" y="15785"/>
                  </a:lnTo>
                  <a:close/>
                  <a:moveTo>
                    <a:pt x="0" y="157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66" name="AutoShape 80"/>
            <p:cNvSpPr>
              <a:spLocks/>
            </p:cNvSpPr>
            <p:nvPr/>
          </p:nvSpPr>
          <p:spPr bwMode="auto">
            <a:xfrm>
              <a:off x="8154" y="3300"/>
              <a:ext cx="94" cy="44"/>
            </a:xfrm>
            <a:custGeom>
              <a:avLst/>
              <a:gdLst>
                <a:gd name="T0" fmla="*/ 10 w 21600"/>
                <a:gd name="T1" fmla="*/ 44 h 21600"/>
                <a:gd name="T2" fmla="*/ 0 w 21600"/>
                <a:gd name="T3" fmla="*/ 37 h 21600"/>
                <a:gd name="T4" fmla="*/ 0 w 21600"/>
                <a:gd name="T5" fmla="*/ 27 h 21600"/>
                <a:gd name="T6" fmla="*/ 10 w 21600"/>
                <a:gd name="T7" fmla="*/ 17 h 21600"/>
                <a:gd name="T8" fmla="*/ 18 w 21600"/>
                <a:gd name="T9" fmla="*/ 17 h 21600"/>
                <a:gd name="T10" fmla="*/ 28 w 21600"/>
                <a:gd name="T11" fmla="*/ 10 h 21600"/>
                <a:gd name="T12" fmla="*/ 38 w 21600"/>
                <a:gd name="T13" fmla="*/ 17 h 21600"/>
                <a:gd name="T14" fmla="*/ 46 w 21600"/>
                <a:gd name="T15" fmla="*/ 17 h 21600"/>
                <a:gd name="T16" fmla="*/ 66 w 21600"/>
                <a:gd name="T17" fmla="*/ 10 h 21600"/>
                <a:gd name="T18" fmla="*/ 84 w 21600"/>
                <a:gd name="T19" fmla="*/ 0 h 21600"/>
                <a:gd name="T20" fmla="*/ 94 w 21600"/>
                <a:gd name="T21" fmla="*/ 0 h 21600"/>
                <a:gd name="T22" fmla="*/ 84 w 21600"/>
                <a:gd name="T23" fmla="*/ 10 h 21600"/>
                <a:gd name="T24" fmla="*/ 76 w 21600"/>
                <a:gd name="T25" fmla="*/ 10 h 21600"/>
                <a:gd name="T26" fmla="*/ 66 w 21600"/>
                <a:gd name="T27" fmla="*/ 17 h 21600"/>
                <a:gd name="T28" fmla="*/ 66 w 21600"/>
                <a:gd name="T29" fmla="*/ 37 h 21600"/>
                <a:gd name="T30" fmla="*/ 46 w 21600"/>
                <a:gd name="T31" fmla="*/ 37 h 21600"/>
                <a:gd name="T32" fmla="*/ 46 w 21600"/>
                <a:gd name="T33" fmla="*/ 44 h 21600"/>
                <a:gd name="T34" fmla="*/ 10 w 21600"/>
                <a:gd name="T35" fmla="*/ 44 h 21600"/>
                <a:gd name="T36" fmla="*/ 10 w 21600"/>
                <a:gd name="T37" fmla="*/ 44 h 2160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1600" h="21600">
                  <a:moveTo>
                    <a:pt x="2335" y="21600"/>
                  </a:moveTo>
                  <a:lnTo>
                    <a:pt x="0" y="18000"/>
                  </a:lnTo>
                  <a:lnTo>
                    <a:pt x="0" y="13200"/>
                  </a:lnTo>
                  <a:lnTo>
                    <a:pt x="2335" y="8400"/>
                  </a:lnTo>
                  <a:lnTo>
                    <a:pt x="4086" y="8400"/>
                  </a:lnTo>
                  <a:lnTo>
                    <a:pt x="6422" y="4800"/>
                  </a:lnTo>
                  <a:lnTo>
                    <a:pt x="8757" y="8400"/>
                  </a:lnTo>
                  <a:lnTo>
                    <a:pt x="10508" y="8400"/>
                  </a:lnTo>
                  <a:lnTo>
                    <a:pt x="15178" y="4800"/>
                  </a:lnTo>
                  <a:lnTo>
                    <a:pt x="19265" y="0"/>
                  </a:lnTo>
                  <a:lnTo>
                    <a:pt x="21600" y="0"/>
                  </a:lnTo>
                  <a:lnTo>
                    <a:pt x="19265" y="4800"/>
                  </a:lnTo>
                  <a:lnTo>
                    <a:pt x="17514" y="4800"/>
                  </a:lnTo>
                  <a:lnTo>
                    <a:pt x="15178" y="8400"/>
                  </a:lnTo>
                  <a:lnTo>
                    <a:pt x="15178" y="18000"/>
                  </a:lnTo>
                  <a:lnTo>
                    <a:pt x="10508" y="18000"/>
                  </a:lnTo>
                  <a:lnTo>
                    <a:pt x="10508" y="21600"/>
                  </a:lnTo>
                  <a:lnTo>
                    <a:pt x="2335" y="21600"/>
                  </a:lnTo>
                  <a:close/>
                  <a:moveTo>
                    <a:pt x="233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67" name="AutoShape 81"/>
            <p:cNvSpPr>
              <a:spLocks/>
            </p:cNvSpPr>
            <p:nvPr/>
          </p:nvSpPr>
          <p:spPr bwMode="auto">
            <a:xfrm>
              <a:off x="8286" y="3226"/>
              <a:ext cx="261" cy="212"/>
            </a:xfrm>
            <a:custGeom>
              <a:avLst/>
              <a:gdLst>
                <a:gd name="T0" fmla="*/ 139 w 21600"/>
                <a:gd name="T1" fmla="*/ 165 h 21600"/>
                <a:gd name="T2" fmla="*/ 215 w 21600"/>
                <a:gd name="T3" fmla="*/ 118 h 21600"/>
                <a:gd name="T4" fmla="*/ 215 w 21600"/>
                <a:gd name="T5" fmla="*/ 111 h 21600"/>
                <a:gd name="T6" fmla="*/ 226 w 21600"/>
                <a:gd name="T7" fmla="*/ 101 h 21600"/>
                <a:gd name="T8" fmla="*/ 226 w 21600"/>
                <a:gd name="T9" fmla="*/ 27 h 21600"/>
                <a:gd name="T10" fmla="*/ 243 w 21600"/>
                <a:gd name="T11" fmla="*/ 20 h 21600"/>
                <a:gd name="T12" fmla="*/ 253 w 21600"/>
                <a:gd name="T13" fmla="*/ 20 h 21600"/>
                <a:gd name="T14" fmla="*/ 261 w 21600"/>
                <a:gd name="T15" fmla="*/ 10 h 21600"/>
                <a:gd name="T16" fmla="*/ 253 w 21600"/>
                <a:gd name="T17" fmla="*/ 0 h 21600"/>
                <a:gd name="T18" fmla="*/ 243 w 21600"/>
                <a:gd name="T19" fmla="*/ 0 h 21600"/>
                <a:gd name="T20" fmla="*/ 226 w 21600"/>
                <a:gd name="T21" fmla="*/ 10 h 21600"/>
                <a:gd name="T22" fmla="*/ 177 w 21600"/>
                <a:gd name="T23" fmla="*/ 10 h 21600"/>
                <a:gd name="T24" fmla="*/ 167 w 21600"/>
                <a:gd name="T25" fmla="*/ 20 h 21600"/>
                <a:gd name="T26" fmla="*/ 160 w 21600"/>
                <a:gd name="T27" fmla="*/ 20 h 21600"/>
                <a:gd name="T28" fmla="*/ 160 w 21600"/>
                <a:gd name="T29" fmla="*/ 27 h 21600"/>
                <a:gd name="T30" fmla="*/ 139 w 21600"/>
                <a:gd name="T31" fmla="*/ 27 h 21600"/>
                <a:gd name="T32" fmla="*/ 122 w 21600"/>
                <a:gd name="T33" fmla="*/ 20 h 21600"/>
                <a:gd name="T34" fmla="*/ 84 w 21600"/>
                <a:gd name="T35" fmla="*/ 20 h 21600"/>
                <a:gd name="T36" fmla="*/ 84 w 21600"/>
                <a:gd name="T37" fmla="*/ 27 h 21600"/>
                <a:gd name="T38" fmla="*/ 38 w 21600"/>
                <a:gd name="T39" fmla="*/ 27 h 21600"/>
                <a:gd name="T40" fmla="*/ 38 w 21600"/>
                <a:gd name="T41" fmla="*/ 47 h 21600"/>
                <a:gd name="T42" fmla="*/ 28 w 21600"/>
                <a:gd name="T43" fmla="*/ 47 h 21600"/>
                <a:gd name="T44" fmla="*/ 38 w 21600"/>
                <a:gd name="T45" fmla="*/ 57 h 21600"/>
                <a:gd name="T46" fmla="*/ 28 w 21600"/>
                <a:gd name="T47" fmla="*/ 57 h 21600"/>
                <a:gd name="T48" fmla="*/ 18 w 21600"/>
                <a:gd name="T49" fmla="*/ 64 h 21600"/>
                <a:gd name="T50" fmla="*/ 10 w 21600"/>
                <a:gd name="T51" fmla="*/ 57 h 21600"/>
                <a:gd name="T52" fmla="*/ 10 w 21600"/>
                <a:gd name="T53" fmla="*/ 64 h 21600"/>
                <a:gd name="T54" fmla="*/ 0 w 21600"/>
                <a:gd name="T55" fmla="*/ 64 h 21600"/>
                <a:gd name="T56" fmla="*/ 0 w 21600"/>
                <a:gd name="T57" fmla="*/ 74 h 21600"/>
                <a:gd name="T58" fmla="*/ 18 w 21600"/>
                <a:gd name="T59" fmla="*/ 91 h 21600"/>
                <a:gd name="T60" fmla="*/ 10 w 21600"/>
                <a:gd name="T61" fmla="*/ 101 h 21600"/>
                <a:gd name="T62" fmla="*/ 10 w 21600"/>
                <a:gd name="T63" fmla="*/ 118 h 21600"/>
                <a:gd name="T64" fmla="*/ 28 w 21600"/>
                <a:gd name="T65" fmla="*/ 118 h 21600"/>
                <a:gd name="T66" fmla="*/ 28 w 21600"/>
                <a:gd name="T67" fmla="*/ 128 h 21600"/>
                <a:gd name="T68" fmla="*/ 38 w 21600"/>
                <a:gd name="T69" fmla="*/ 128 h 21600"/>
                <a:gd name="T70" fmla="*/ 38 w 21600"/>
                <a:gd name="T71" fmla="*/ 148 h 21600"/>
                <a:gd name="T72" fmla="*/ 28 w 21600"/>
                <a:gd name="T73" fmla="*/ 148 h 21600"/>
                <a:gd name="T74" fmla="*/ 18 w 21600"/>
                <a:gd name="T75" fmla="*/ 155 h 21600"/>
                <a:gd name="T76" fmla="*/ 18 w 21600"/>
                <a:gd name="T77" fmla="*/ 175 h 21600"/>
                <a:gd name="T78" fmla="*/ 28 w 21600"/>
                <a:gd name="T79" fmla="*/ 192 h 21600"/>
                <a:gd name="T80" fmla="*/ 18 w 21600"/>
                <a:gd name="T81" fmla="*/ 192 h 21600"/>
                <a:gd name="T82" fmla="*/ 28 w 21600"/>
                <a:gd name="T83" fmla="*/ 192 h 21600"/>
                <a:gd name="T84" fmla="*/ 38 w 21600"/>
                <a:gd name="T85" fmla="*/ 202 h 21600"/>
                <a:gd name="T86" fmla="*/ 46 w 21600"/>
                <a:gd name="T87" fmla="*/ 212 h 21600"/>
                <a:gd name="T88" fmla="*/ 56 w 21600"/>
                <a:gd name="T89" fmla="*/ 212 h 21600"/>
                <a:gd name="T90" fmla="*/ 139 w 21600"/>
                <a:gd name="T91" fmla="*/ 165 h 21600"/>
                <a:gd name="T92" fmla="*/ 139 w 21600"/>
                <a:gd name="T93" fmla="*/ 165 h 2160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21600" h="21600">
                  <a:moveTo>
                    <a:pt x="11534" y="16828"/>
                  </a:moveTo>
                  <a:lnTo>
                    <a:pt x="17825" y="12056"/>
                  </a:lnTo>
                  <a:lnTo>
                    <a:pt x="17825" y="11302"/>
                  </a:lnTo>
                  <a:lnTo>
                    <a:pt x="18664" y="10298"/>
                  </a:lnTo>
                  <a:lnTo>
                    <a:pt x="18664" y="2763"/>
                  </a:lnTo>
                  <a:lnTo>
                    <a:pt x="20132" y="2009"/>
                  </a:lnTo>
                  <a:lnTo>
                    <a:pt x="20971" y="2009"/>
                  </a:lnTo>
                  <a:lnTo>
                    <a:pt x="21600" y="1005"/>
                  </a:lnTo>
                  <a:lnTo>
                    <a:pt x="20971" y="0"/>
                  </a:lnTo>
                  <a:lnTo>
                    <a:pt x="20132" y="0"/>
                  </a:lnTo>
                  <a:lnTo>
                    <a:pt x="18664" y="1005"/>
                  </a:lnTo>
                  <a:lnTo>
                    <a:pt x="14680" y="1005"/>
                  </a:lnTo>
                  <a:lnTo>
                    <a:pt x="13841" y="2009"/>
                  </a:lnTo>
                  <a:lnTo>
                    <a:pt x="13212" y="2009"/>
                  </a:lnTo>
                  <a:lnTo>
                    <a:pt x="13212" y="2763"/>
                  </a:lnTo>
                  <a:lnTo>
                    <a:pt x="11534" y="2763"/>
                  </a:lnTo>
                  <a:lnTo>
                    <a:pt x="10066" y="2009"/>
                  </a:lnTo>
                  <a:lnTo>
                    <a:pt x="6920" y="2009"/>
                  </a:lnTo>
                  <a:lnTo>
                    <a:pt x="6920" y="2763"/>
                  </a:lnTo>
                  <a:lnTo>
                    <a:pt x="3146" y="2763"/>
                  </a:lnTo>
                  <a:lnTo>
                    <a:pt x="3146" y="4772"/>
                  </a:lnTo>
                  <a:lnTo>
                    <a:pt x="2307" y="4772"/>
                  </a:lnTo>
                  <a:lnTo>
                    <a:pt x="3146" y="5777"/>
                  </a:lnTo>
                  <a:lnTo>
                    <a:pt x="2307" y="5777"/>
                  </a:lnTo>
                  <a:lnTo>
                    <a:pt x="1468" y="6530"/>
                  </a:lnTo>
                  <a:lnTo>
                    <a:pt x="839" y="5777"/>
                  </a:lnTo>
                  <a:lnTo>
                    <a:pt x="839" y="6530"/>
                  </a:lnTo>
                  <a:lnTo>
                    <a:pt x="0" y="6530"/>
                  </a:lnTo>
                  <a:lnTo>
                    <a:pt x="0" y="7535"/>
                  </a:lnTo>
                  <a:lnTo>
                    <a:pt x="1468" y="9293"/>
                  </a:lnTo>
                  <a:lnTo>
                    <a:pt x="839" y="10298"/>
                  </a:lnTo>
                  <a:lnTo>
                    <a:pt x="839" y="12056"/>
                  </a:lnTo>
                  <a:lnTo>
                    <a:pt x="2307" y="12056"/>
                  </a:lnTo>
                  <a:lnTo>
                    <a:pt x="2307" y="13060"/>
                  </a:lnTo>
                  <a:lnTo>
                    <a:pt x="3146" y="13060"/>
                  </a:lnTo>
                  <a:lnTo>
                    <a:pt x="3146" y="15070"/>
                  </a:lnTo>
                  <a:lnTo>
                    <a:pt x="2307" y="15070"/>
                  </a:lnTo>
                  <a:lnTo>
                    <a:pt x="1468" y="15823"/>
                  </a:lnTo>
                  <a:lnTo>
                    <a:pt x="1468" y="17833"/>
                  </a:lnTo>
                  <a:lnTo>
                    <a:pt x="2307" y="19591"/>
                  </a:lnTo>
                  <a:lnTo>
                    <a:pt x="1468" y="19591"/>
                  </a:lnTo>
                  <a:lnTo>
                    <a:pt x="2307" y="19591"/>
                  </a:lnTo>
                  <a:lnTo>
                    <a:pt x="3146" y="20595"/>
                  </a:lnTo>
                  <a:lnTo>
                    <a:pt x="3775" y="21600"/>
                  </a:lnTo>
                  <a:lnTo>
                    <a:pt x="4614" y="21600"/>
                  </a:lnTo>
                  <a:lnTo>
                    <a:pt x="11534" y="16828"/>
                  </a:lnTo>
                  <a:close/>
                  <a:moveTo>
                    <a:pt x="11534" y="1682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68" name="AutoShape 82"/>
            <p:cNvSpPr>
              <a:spLocks/>
            </p:cNvSpPr>
            <p:nvPr/>
          </p:nvSpPr>
          <p:spPr bwMode="auto">
            <a:xfrm>
              <a:off x="8237" y="3391"/>
              <a:ext cx="66" cy="166"/>
            </a:xfrm>
            <a:custGeom>
              <a:avLst/>
              <a:gdLst>
                <a:gd name="T0" fmla="*/ 38 w 21600"/>
                <a:gd name="T1" fmla="*/ 166 h 21600"/>
                <a:gd name="T2" fmla="*/ 48 w 21600"/>
                <a:gd name="T3" fmla="*/ 156 h 21600"/>
                <a:gd name="T4" fmla="*/ 48 w 21600"/>
                <a:gd name="T5" fmla="*/ 119 h 21600"/>
                <a:gd name="T6" fmla="*/ 58 w 21600"/>
                <a:gd name="T7" fmla="*/ 119 h 21600"/>
                <a:gd name="T8" fmla="*/ 58 w 21600"/>
                <a:gd name="T9" fmla="*/ 82 h 21600"/>
                <a:gd name="T10" fmla="*/ 38 w 21600"/>
                <a:gd name="T11" fmla="*/ 82 h 21600"/>
                <a:gd name="T12" fmla="*/ 38 w 21600"/>
                <a:gd name="T13" fmla="*/ 37 h 21600"/>
                <a:gd name="T14" fmla="*/ 48 w 21600"/>
                <a:gd name="T15" fmla="*/ 37 h 21600"/>
                <a:gd name="T16" fmla="*/ 48 w 21600"/>
                <a:gd name="T17" fmla="*/ 47 h 21600"/>
                <a:gd name="T18" fmla="*/ 58 w 21600"/>
                <a:gd name="T19" fmla="*/ 47 h 21600"/>
                <a:gd name="T20" fmla="*/ 58 w 21600"/>
                <a:gd name="T21" fmla="*/ 10 h 21600"/>
                <a:gd name="T22" fmla="*/ 66 w 21600"/>
                <a:gd name="T23" fmla="*/ 0 h 21600"/>
                <a:gd name="T24" fmla="*/ 58 w 21600"/>
                <a:gd name="T25" fmla="*/ 0 h 21600"/>
                <a:gd name="T26" fmla="*/ 58 w 21600"/>
                <a:gd name="T27" fmla="*/ 10 h 21600"/>
                <a:gd name="T28" fmla="*/ 38 w 21600"/>
                <a:gd name="T29" fmla="*/ 10 h 21600"/>
                <a:gd name="T30" fmla="*/ 28 w 21600"/>
                <a:gd name="T31" fmla="*/ 17 h 21600"/>
                <a:gd name="T32" fmla="*/ 20 w 21600"/>
                <a:gd name="T33" fmla="*/ 47 h 21600"/>
                <a:gd name="T34" fmla="*/ 0 w 21600"/>
                <a:gd name="T35" fmla="*/ 82 h 21600"/>
                <a:gd name="T36" fmla="*/ 10 w 21600"/>
                <a:gd name="T37" fmla="*/ 92 h 21600"/>
                <a:gd name="T38" fmla="*/ 20 w 21600"/>
                <a:gd name="T39" fmla="*/ 111 h 21600"/>
                <a:gd name="T40" fmla="*/ 28 w 21600"/>
                <a:gd name="T41" fmla="*/ 129 h 21600"/>
                <a:gd name="T42" fmla="*/ 38 w 21600"/>
                <a:gd name="T43" fmla="*/ 146 h 21600"/>
                <a:gd name="T44" fmla="*/ 28 w 21600"/>
                <a:gd name="T45" fmla="*/ 156 h 21600"/>
                <a:gd name="T46" fmla="*/ 38 w 21600"/>
                <a:gd name="T47" fmla="*/ 166 h 21600"/>
                <a:gd name="T48" fmla="*/ 38 w 21600"/>
                <a:gd name="T49" fmla="*/ 166 h 21600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21600" h="21600">
                  <a:moveTo>
                    <a:pt x="12462" y="21600"/>
                  </a:moveTo>
                  <a:lnTo>
                    <a:pt x="15785" y="20310"/>
                  </a:lnTo>
                  <a:lnTo>
                    <a:pt x="15785" y="15475"/>
                  </a:lnTo>
                  <a:lnTo>
                    <a:pt x="19108" y="15475"/>
                  </a:lnTo>
                  <a:lnTo>
                    <a:pt x="19108" y="10639"/>
                  </a:lnTo>
                  <a:lnTo>
                    <a:pt x="12462" y="10639"/>
                  </a:lnTo>
                  <a:lnTo>
                    <a:pt x="12462" y="4836"/>
                  </a:lnTo>
                  <a:lnTo>
                    <a:pt x="15785" y="4836"/>
                  </a:lnTo>
                  <a:lnTo>
                    <a:pt x="15785" y="6125"/>
                  </a:lnTo>
                  <a:lnTo>
                    <a:pt x="19108" y="6125"/>
                  </a:lnTo>
                  <a:lnTo>
                    <a:pt x="19108" y="1290"/>
                  </a:lnTo>
                  <a:lnTo>
                    <a:pt x="21600" y="0"/>
                  </a:lnTo>
                  <a:lnTo>
                    <a:pt x="19108" y="0"/>
                  </a:lnTo>
                  <a:lnTo>
                    <a:pt x="19108" y="1290"/>
                  </a:lnTo>
                  <a:lnTo>
                    <a:pt x="12462" y="1290"/>
                  </a:lnTo>
                  <a:lnTo>
                    <a:pt x="9138" y="2257"/>
                  </a:lnTo>
                  <a:lnTo>
                    <a:pt x="6646" y="6125"/>
                  </a:lnTo>
                  <a:lnTo>
                    <a:pt x="0" y="10639"/>
                  </a:lnTo>
                  <a:lnTo>
                    <a:pt x="3323" y="11928"/>
                  </a:lnTo>
                  <a:lnTo>
                    <a:pt x="6646" y="14507"/>
                  </a:lnTo>
                  <a:lnTo>
                    <a:pt x="9138" y="16764"/>
                  </a:lnTo>
                  <a:lnTo>
                    <a:pt x="12462" y="19021"/>
                  </a:lnTo>
                  <a:lnTo>
                    <a:pt x="9138" y="20310"/>
                  </a:lnTo>
                  <a:lnTo>
                    <a:pt x="12462" y="21600"/>
                  </a:lnTo>
                  <a:close/>
                  <a:moveTo>
                    <a:pt x="1246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69" name="AutoShape 83"/>
            <p:cNvSpPr>
              <a:spLocks/>
            </p:cNvSpPr>
            <p:nvPr/>
          </p:nvSpPr>
          <p:spPr bwMode="auto">
            <a:xfrm>
              <a:off x="8296" y="3391"/>
              <a:ext cx="18" cy="38"/>
            </a:xfrm>
            <a:custGeom>
              <a:avLst/>
              <a:gdLst>
                <a:gd name="T0" fmla="*/ 0 w 21600"/>
                <a:gd name="T1" fmla="*/ 38 h 21600"/>
                <a:gd name="T2" fmla="*/ 0 w 21600"/>
                <a:gd name="T3" fmla="*/ 10 h 21600"/>
                <a:gd name="T4" fmla="*/ 8 w 21600"/>
                <a:gd name="T5" fmla="*/ 0 h 21600"/>
                <a:gd name="T6" fmla="*/ 8 w 21600"/>
                <a:gd name="T7" fmla="*/ 10 h 21600"/>
                <a:gd name="T8" fmla="*/ 18 w 21600"/>
                <a:gd name="T9" fmla="*/ 28 h 21600"/>
                <a:gd name="T10" fmla="*/ 8 w 21600"/>
                <a:gd name="T11" fmla="*/ 28 h 21600"/>
                <a:gd name="T12" fmla="*/ 8 w 21600"/>
                <a:gd name="T13" fmla="*/ 38 h 21600"/>
                <a:gd name="T14" fmla="*/ 0 w 21600"/>
                <a:gd name="T15" fmla="*/ 38 h 21600"/>
                <a:gd name="T16" fmla="*/ 0 w 21600"/>
                <a:gd name="T17" fmla="*/ 38 h 216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0" y="5760"/>
                  </a:lnTo>
                  <a:lnTo>
                    <a:pt x="9257" y="0"/>
                  </a:lnTo>
                  <a:lnTo>
                    <a:pt x="9257" y="5760"/>
                  </a:lnTo>
                  <a:lnTo>
                    <a:pt x="21600" y="15840"/>
                  </a:lnTo>
                  <a:lnTo>
                    <a:pt x="9257" y="15840"/>
                  </a:lnTo>
                  <a:lnTo>
                    <a:pt x="9257" y="2160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70" name="AutoShape 84"/>
            <p:cNvSpPr>
              <a:spLocks/>
            </p:cNvSpPr>
            <p:nvPr/>
          </p:nvSpPr>
          <p:spPr bwMode="auto">
            <a:xfrm>
              <a:off x="8276" y="3429"/>
              <a:ext cx="20" cy="44"/>
            </a:xfrm>
            <a:custGeom>
              <a:avLst/>
              <a:gdLst>
                <a:gd name="T0" fmla="*/ 20 w 21600"/>
                <a:gd name="T1" fmla="*/ 44 h 21600"/>
                <a:gd name="T2" fmla="*/ 0 w 21600"/>
                <a:gd name="T3" fmla="*/ 44 h 21600"/>
                <a:gd name="T4" fmla="*/ 0 w 21600"/>
                <a:gd name="T5" fmla="*/ 0 h 21600"/>
                <a:gd name="T6" fmla="*/ 10 w 21600"/>
                <a:gd name="T7" fmla="*/ 0 h 21600"/>
                <a:gd name="T8" fmla="*/ 10 w 21600"/>
                <a:gd name="T9" fmla="*/ 10 h 21600"/>
                <a:gd name="T10" fmla="*/ 20 w 21600"/>
                <a:gd name="T11" fmla="*/ 10 h 21600"/>
                <a:gd name="T12" fmla="*/ 20 w 21600"/>
                <a:gd name="T13" fmla="*/ 44 h 21600"/>
                <a:gd name="T14" fmla="*/ 20 w 21600"/>
                <a:gd name="T15" fmla="*/ 44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10800" y="0"/>
                  </a:lnTo>
                  <a:lnTo>
                    <a:pt x="10800" y="4800"/>
                  </a:lnTo>
                  <a:lnTo>
                    <a:pt x="21600" y="4800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71" name="AutoShape 85"/>
            <p:cNvSpPr>
              <a:spLocks/>
            </p:cNvSpPr>
            <p:nvPr/>
          </p:nvSpPr>
          <p:spPr bwMode="auto">
            <a:xfrm>
              <a:off x="8276" y="3344"/>
              <a:ext cx="48" cy="57"/>
            </a:xfrm>
            <a:custGeom>
              <a:avLst/>
              <a:gdLst>
                <a:gd name="T0" fmla="*/ 0 w 21600"/>
                <a:gd name="T1" fmla="*/ 57 h 21600"/>
                <a:gd name="T2" fmla="*/ 20 w 21600"/>
                <a:gd name="T3" fmla="*/ 57 h 21600"/>
                <a:gd name="T4" fmla="*/ 20 w 21600"/>
                <a:gd name="T5" fmla="*/ 47 h 21600"/>
                <a:gd name="T6" fmla="*/ 28 w 21600"/>
                <a:gd name="T7" fmla="*/ 47 h 21600"/>
                <a:gd name="T8" fmla="*/ 28 w 21600"/>
                <a:gd name="T9" fmla="*/ 37 h 21600"/>
                <a:gd name="T10" fmla="*/ 38 w 21600"/>
                <a:gd name="T11" fmla="*/ 30 h 21600"/>
                <a:gd name="T12" fmla="*/ 48 w 21600"/>
                <a:gd name="T13" fmla="*/ 30 h 21600"/>
                <a:gd name="T14" fmla="*/ 48 w 21600"/>
                <a:gd name="T15" fmla="*/ 10 h 21600"/>
                <a:gd name="T16" fmla="*/ 38 w 21600"/>
                <a:gd name="T17" fmla="*/ 10 h 21600"/>
                <a:gd name="T18" fmla="*/ 38 w 21600"/>
                <a:gd name="T19" fmla="*/ 0 h 21600"/>
                <a:gd name="T20" fmla="*/ 20 w 21600"/>
                <a:gd name="T21" fmla="*/ 0 h 21600"/>
                <a:gd name="T22" fmla="*/ 10 w 21600"/>
                <a:gd name="T23" fmla="*/ 30 h 21600"/>
                <a:gd name="T24" fmla="*/ 10 w 21600"/>
                <a:gd name="T25" fmla="*/ 37 h 21600"/>
                <a:gd name="T26" fmla="*/ 0 w 21600"/>
                <a:gd name="T27" fmla="*/ 47 h 21600"/>
                <a:gd name="T28" fmla="*/ 0 w 21600"/>
                <a:gd name="T29" fmla="*/ 57 h 21600"/>
                <a:gd name="T30" fmla="*/ 0 w 21600"/>
                <a:gd name="T31" fmla="*/ 57 h 21600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9095" y="21600"/>
                  </a:lnTo>
                  <a:lnTo>
                    <a:pt x="9095" y="17843"/>
                  </a:lnTo>
                  <a:lnTo>
                    <a:pt x="12505" y="17843"/>
                  </a:lnTo>
                  <a:lnTo>
                    <a:pt x="12505" y="14087"/>
                  </a:lnTo>
                  <a:lnTo>
                    <a:pt x="17053" y="11270"/>
                  </a:lnTo>
                  <a:lnTo>
                    <a:pt x="21600" y="11270"/>
                  </a:lnTo>
                  <a:lnTo>
                    <a:pt x="21600" y="3757"/>
                  </a:lnTo>
                  <a:lnTo>
                    <a:pt x="17053" y="3757"/>
                  </a:lnTo>
                  <a:lnTo>
                    <a:pt x="17053" y="0"/>
                  </a:lnTo>
                  <a:lnTo>
                    <a:pt x="9095" y="0"/>
                  </a:lnTo>
                  <a:lnTo>
                    <a:pt x="4547" y="11270"/>
                  </a:lnTo>
                  <a:lnTo>
                    <a:pt x="4547" y="14087"/>
                  </a:lnTo>
                  <a:lnTo>
                    <a:pt x="0" y="17843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72" name="AutoShape 86"/>
            <p:cNvSpPr>
              <a:spLocks/>
            </p:cNvSpPr>
            <p:nvPr/>
          </p:nvSpPr>
          <p:spPr bwMode="auto">
            <a:xfrm>
              <a:off x="8276" y="3391"/>
              <a:ext cx="170" cy="183"/>
            </a:xfrm>
            <a:custGeom>
              <a:avLst/>
              <a:gdLst>
                <a:gd name="T0" fmla="*/ 10 w 21600"/>
                <a:gd name="T1" fmla="*/ 156 h 21600"/>
                <a:gd name="T2" fmla="*/ 10 w 21600"/>
                <a:gd name="T3" fmla="*/ 119 h 21600"/>
                <a:gd name="T4" fmla="*/ 20 w 21600"/>
                <a:gd name="T5" fmla="*/ 119 h 21600"/>
                <a:gd name="T6" fmla="*/ 20 w 21600"/>
                <a:gd name="T7" fmla="*/ 37 h 21600"/>
                <a:gd name="T8" fmla="*/ 28 w 21600"/>
                <a:gd name="T9" fmla="*/ 37 h 21600"/>
                <a:gd name="T10" fmla="*/ 28 w 21600"/>
                <a:gd name="T11" fmla="*/ 27 h 21600"/>
                <a:gd name="T12" fmla="*/ 38 w 21600"/>
                <a:gd name="T13" fmla="*/ 27 h 21600"/>
                <a:gd name="T14" fmla="*/ 48 w 21600"/>
                <a:gd name="T15" fmla="*/ 37 h 21600"/>
                <a:gd name="T16" fmla="*/ 56 w 21600"/>
                <a:gd name="T17" fmla="*/ 47 h 21600"/>
                <a:gd name="T18" fmla="*/ 66 w 21600"/>
                <a:gd name="T19" fmla="*/ 47 h 21600"/>
                <a:gd name="T20" fmla="*/ 150 w 21600"/>
                <a:gd name="T21" fmla="*/ 0 h 21600"/>
                <a:gd name="T22" fmla="*/ 170 w 21600"/>
                <a:gd name="T23" fmla="*/ 47 h 21600"/>
                <a:gd name="T24" fmla="*/ 150 w 21600"/>
                <a:gd name="T25" fmla="*/ 64 h 21600"/>
                <a:gd name="T26" fmla="*/ 94 w 21600"/>
                <a:gd name="T27" fmla="*/ 74 h 21600"/>
                <a:gd name="T28" fmla="*/ 142 w 21600"/>
                <a:gd name="T29" fmla="*/ 119 h 21600"/>
                <a:gd name="T30" fmla="*/ 122 w 21600"/>
                <a:gd name="T31" fmla="*/ 138 h 21600"/>
                <a:gd name="T32" fmla="*/ 122 w 21600"/>
                <a:gd name="T33" fmla="*/ 156 h 21600"/>
                <a:gd name="T34" fmla="*/ 84 w 21600"/>
                <a:gd name="T35" fmla="*/ 156 h 21600"/>
                <a:gd name="T36" fmla="*/ 56 w 21600"/>
                <a:gd name="T37" fmla="*/ 183 h 21600"/>
                <a:gd name="T38" fmla="*/ 20 w 21600"/>
                <a:gd name="T39" fmla="*/ 176 h 21600"/>
                <a:gd name="T40" fmla="*/ 0 w 21600"/>
                <a:gd name="T41" fmla="*/ 176 h 21600"/>
                <a:gd name="T42" fmla="*/ 10 w 21600"/>
                <a:gd name="T43" fmla="*/ 166 h 21600"/>
                <a:gd name="T44" fmla="*/ 10 w 21600"/>
                <a:gd name="T45" fmla="*/ 156 h 21600"/>
                <a:gd name="T46" fmla="*/ 10 w 21600"/>
                <a:gd name="T47" fmla="*/ 156 h 2160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21600" h="21600">
                  <a:moveTo>
                    <a:pt x="1290" y="18389"/>
                  </a:moveTo>
                  <a:lnTo>
                    <a:pt x="1290" y="14011"/>
                  </a:lnTo>
                  <a:lnTo>
                    <a:pt x="2579" y="14011"/>
                  </a:lnTo>
                  <a:lnTo>
                    <a:pt x="2579" y="4378"/>
                  </a:lnTo>
                  <a:lnTo>
                    <a:pt x="3546" y="4378"/>
                  </a:lnTo>
                  <a:lnTo>
                    <a:pt x="3546" y="3211"/>
                  </a:lnTo>
                  <a:lnTo>
                    <a:pt x="4836" y="3211"/>
                  </a:lnTo>
                  <a:lnTo>
                    <a:pt x="6125" y="4378"/>
                  </a:lnTo>
                  <a:lnTo>
                    <a:pt x="7093" y="5546"/>
                  </a:lnTo>
                  <a:lnTo>
                    <a:pt x="8382" y="5546"/>
                  </a:lnTo>
                  <a:lnTo>
                    <a:pt x="19021" y="0"/>
                  </a:lnTo>
                  <a:lnTo>
                    <a:pt x="21600" y="5546"/>
                  </a:lnTo>
                  <a:lnTo>
                    <a:pt x="19021" y="7589"/>
                  </a:lnTo>
                  <a:lnTo>
                    <a:pt x="11928" y="8757"/>
                  </a:lnTo>
                  <a:lnTo>
                    <a:pt x="18054" y="14011"/>
                  </a:lnTo>
                  <a:lnTo>
                    <a:pt x="15475" y="16346"/>
                  </a:lnTo>
                  <a:lnTo>
                    <a:pt x="15475" y="18389"/>
                  </a:lnTo>
                  <a:lnTo>
                    <a:pt x="10639" y="18389"/>
                  </a:lnTo>
                  <a:lnTo>
                    <a:pt x="7093" y="21600"/>
                  </a:lnTo>
                  <a:lnTo>
                    <a:pt x="2579" y="20724"/>
                  </a:lnTo>
                  <a:lnTo>
                    <a:pt x="0" y="20724"/>
                  </a:lnTo>
                  <a:lnTo>
                    <a:pt x="1290" y="19557"/>
                  </a:lnTo>
                  <a:lnTo>
                    <a:pt x="1290" y="18389"/>
                  </a:lnTo>
                  <a:close/>
                  <a:moveTo>
                    <a:pt x="1290" y="1838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73" name="AutoShape 87"/>
            <p:cNvSpPr>
              <a:spLocks/>
            </p:cNvSpPr>
            <p:nvPr/>
          </p:nvSpPr>
          <p:spPr bwMode="auto">
            <a:xfrm>
              <a:off x="8276" y="3438"/>
              <a:ext cx="865" cy="641"/>
            </a:xfrm>
            <a:custGeom>
              <a:avLst/>
              <a:gdLst>
                <a:gd name="T0" fmla="*/ 525 w 21600"/>
                <a:gd name="T1" fmla="*/ 146 h 21600"/>
                <a:gd name="T2" fmla="*/ 490 w 21600"/>
                <a:gd name="T3" fmla="*/ 129 h 21600"/>
                <a:gd name="T4" fmla="*/ 208 w 21600"/>
                <a:gd name="T5" fmla="*/ 7 h 21600"/>
                <a:gd name="T6" fmla="*/ 150 w 21600"/>
                <a:gd name="T7" fmla="*/ 17 h 21600"/>
                <a:gd name="T8" fmla="*/ 142 w 21600"/>
                <a:gd name="T9" fmla="*/ 72 h 21600"/>
                <a:gd name="T10" fmla="*/ 122 w 21600"/>
                <a:gd name="T11" fmla="*/ 109 h 21600"/>
                <a:gd name="T12" fmla="*/ 56 w 21600"/>
                <a:gd name="T13" fmla="*/ 136 h 21600"/>
                <a:gd name="T14" fmla="*/ 0 w 21600"/>
                <a:gd name="T15" fmla="*/ 129 h 21600"/>
                <a:gd name="T16" fmla="*/ 10 w 21600"/>
                <a:gd name="T17" fmla="*/ 173 h 21600"/>
                <a:gd name="T18" fmla="*/ 38 w 21600"/>
                <a:gd name="T19" fmla="*/ 191 h 21600"/>
                <a:gd name="T20" fmla="*/ 48 w 21600"/>
                <a:gd name="T21" fmla="*/ 210 h 21600"/>
                <a:gd name="T22" fmla="*/ 66 w 21600"/>
                <a:gd name="T23" fmla="*/ 238 h 21600"/>
                <a:gd name="T24" fmla="*/ 84 w 21600"/>
                <a:gd name="T25" fmla="*/ 265 h 21600"/>
                <a:gd name="T26" fmla="*/ 104 w 21600"/>
                <a:gd name="T27" fmla="*/ 285 h 21600"/>
                <a:gd name="T28" fmla="*/ 114 w 21600"/>
                <a:gd name="T29" fmla="*/ 312 h 21600"/>
                <a:gd name="T30" fmla="*/ 142 w 21600"/>
                <a:gd name="T31" fmla="*/ 319 h 21600"/>
                <a:gd name="T32" fmla="*/ 170 w 21600"/>
                <a:gd name="T33" fmla="*/ 349 h 21600"/>
                <a:gd name="T34" fmla="*/ 178 w 21600"/>
                <a:gd name="T35" fmla="*/ 366 h 21600"/>
                <a:gd name="T36" fmla="*/ 188 w 21600"/>
                <a:gd name="T37" fmla="*/ 431 h 21600"/>
                <a:gd name="T38" fmla="*/ 198 w 21600"/>
                <a:gd name="T39" fmla="*/ 448 h 21600"/>
                <a:gd name="T40" fmla="*/ 236 w 21600"/>
                <a:gd name="T41" fmla="*/ 475 h 21600"/>
                <a:gd name="T42" fmla="*/ 264 w 21600"/>
                <a:gd name="T43" fmla="*/ 495 h 21600"/>
                <a:gd name="T44" fmla="*/ 282 w 21600"/>
                <a:gd name="T45" fmla="*/ 540 h 21600"/>
                <a:gd name="T46" fmla="*/ 292 w 21600"/>
                <a:gd name="T47" fmla="*/ 549 h 21600"/>
                <a:gd name="T48" fmla="*/ 337 w 21600"/>
                <a:gd name="T49" fmla="*/ 596 h 21600"/>
                <a:gd name="T50" fmla="*/ 358 w 21600"/>
                <a:gd name="T51" fmla="*/ 624 h 21600"/>
                <a:gd name="T52" fmla="*/ 375 w 21600"/>
                <a:gd name="T53" fmla="*/ 614 h 21600"/>
                <a:gd name="T54" fmla="*/ 375 w 21600"/>
                <a:gd name="T55" fmla="*/ 596 h 21600"/>
                <a:gd name="T56" fmla="*/ 396 w 21600"/>
                <a:gd name="T57" fmla="*/ 577 h 21600"/>
                <a:gd name="T58" fmla="*/ 431 w 21600"/>
                <a:gd name="T59" fmla="*/ 587 h 21600"/>
                <a:gd name="T60" fmla="*/ 507 w 21600"/>
                <a:gd name="T61" fmla="*/ 614 h 21600"/>
                <a:gd name="T62" fmla="*/ 583 w 21600"/>
                <a:gd name="T63" fmla="*/ 559 h 21600"/>
                <a:gd name="T64" fmla="*/ 865 w 21600"/>
                <a:gd name="T65" fmla="*/ 403 h 21600"/>
                <a:gd name="T66" fmla="*/ 837 w 21600"/>
                <a:gd name="T67" fmla="*/ 384 h 21600"/>
                <a:gd name="T68" fmla="*/ 705 w 21600"/>
                <a:gd name="T69" fmla="*/ 339 h 21600"/>
                <a:gd name="T70" fmla="*/ 695 w 21600"/>
                <a:gd name="T71" fmla="*/ 302 h 21600"/>
                <a:gd name="T72" fmla="*/ 667 w 21600"/>
                <a:gd name="T73" fmla="*/ 292 h 21600"/>
                <a:gd name="T74" fmla="*/ 657 w 21600"/>
                <a:gd name="T75" fmla="*/ 275 h 21600"/>
                <a:gd name="T76" fmla="*/ 629 w 21600"/>
                <a:gd name="T77" fmla="*/ 247 h 21600"/>
                <a:gd name="T78" fmla="*/ 619 w 21600"/>
                <a:gd name="T79" fmla="*/ 210 h 21600"/>
                <a:gd name="T80" fmla="*/ 591 w 21600"/>
                <a:gd name="T81" fmla="*/ 183 h 21600"/>
                <a:gd name="T82" fmla="*/ 591 w 21600"/>
                <a:gd name="T83" fmla="*/ 183 h 21600"/>
                <a:gd name="T84" fmla="*/ 563 w 21600"/>
                <a:gd name="T85" fmla="*/ 156 h 21600"/>
                <a:gd name="T86" fmla="*/ 556 w 21600"/>
                <a:gd name="T87" fmla="*/ 146 h 21600"/>
                <a:gd name="T88" fmla="*/ 556 w 21600"/>
                <a:gd name="T89" fmla="*/ 146 h 21600"/>
                <a:gd name="T90" fmla="*/ 556 w 21600"/>
                <a:gd name="T91" fmla="*/ 136 h 2160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1600" h="21600">
                  <a:moveTo>
                    <a:pt x="13872" y="4587"/>
                  </a:moveTo>
                  <a:lnTo>
                    <a:pt x="13112" y="4920"/>
                  </a:lnTo>
                  <a:lnTo>
                    <a:pt x="13112" y="4587"/>
                  </a:lnTo>
                  <a:lnTo>
                    <a:pt x="12225" y="4337"/>
                  </a:lnTo>
                  <a:lnTo>
                    <a:pt x="10072" y="4337"/>
                  </a:lnTo>
                  <a:lnTo>
                    <a:pt x="5194" y="250"/>
                  </a:lnTo>
                  <a:lnTo>
                    <a:pt x="4244" y="0"/>
                  </a:lnTo>
                  <a:lnTo>
                    <a:pt x="3737" y="584"/>
                  </a:lnTo>
                  <a:lnTo>
                    <a:pt x="2344" y="917"/>
                  </a:lnTo>
                  <a:lnTo>
                    <a:pt x="3547" y="2419"/>
                  </a:lnTo>
                  <a:lnTo>
                    <a:pt x="3040" y="3086"/>
                  </a:lnTo>
                  <a:lnTo>
                    <a:pt x="3040" y="3669"/>
                  </a:lnTo>
                  <a:lnTo>
                    <a:pt x="2090" y="3669"/>
                  </a:lnTo>
                  <a:lnTo>
                    <a:pt x="1394" y="4587"/>
                  </a:lnTo>
                  <a:lnTo>
                    <a:pt x="507" y="4337"/>
                  </a:lnTo>
                  <a:lnTo>
                    <a:pt x="0" y="4337"/>
                  </a:lnTo>
                  <a:lnTo>
                    <a:pt x="0" y="5504"/>
                  </a:lnTo>
                  <a:lnTo>
                    <a:pt x="253" y="5838"/>
                  </a:lnTo>
                  <a:lnTo>
                    <a:pt x="253" y="5504"/>
                  </a:lnTo>
                  <a:lnTo>
                    <a:pt x="950" y="6422"/>
                  </a:lnTo>
                  <a:lnTo>
                    <a:pt x="950" y="6755"/>
                  </a:lnTo>
                  <a:lnTo>
                    <a:pt x="1204" y="7089"/>
                  </a:lnTo>
                  <a:lnTo>
                    <a:pt x="1394" y="7422"/>
                  </a:lnTo>
                  <a:lnTo>
                    <a:pt x="1647" y="8006"/>
                  </a:lnTo>
                  <a:lnTo>
                    <a:pt x="2090" y="8590"/>
                  </a:lnTo>
                  <a:lnTo>
                    <a:pt x="2090" y="8924"/>
                  </a:lnTo>
                  <a:lnTo>
                    <a:pt x="2344" y="8924"/>
                  </a:lnTo>
                  <a:lnTo>
                    <a:pt x="2597" y="9591"/>
                  </a:lnTo>
                  <a:lnTo>
                    <a:pt x="2850" y="9591"/>
                  </a:lnTo>
                  <a:lnTo>
                    <a:pt x="2850" y="10508"/>
                  </a:lnTo>
                  <a:lnTo>
                    <a:pt x="3040" y="10758"/>
                  </a:lnTo>
                  <a:lnTo>
                    <a:pt x="3547" y="10758"/>
                  </a:lnTo>
                  <a:lnTo>
                    <a:pt x="3737" y="11092"/>
                  </a:lnTo>
                  <a:lnTo>
                    <a:pt x="4244" y="11759"/>
                  </a:lnTo>
                  <a:lnTo>
                    <a:pt x="4244" y="12009"/>
                  </a:lnTo>
                  <a:lnTo>
                    <a:pt x="4434" y="12343"/>
                  </a:lnTo>
                  <a:lnTo>
                    <a:pt x="4687" y="12676"/>
                  </a:lnTo>
                  <a:lnTo>
                    <a:pt x="4687" y="14511"/>
                  </a:lnTo>
                  <a:lnTo>
                    <a:pt x="4941" y="14845"/>
                  </a:lnTo>
                  <a:lnTo>
                    <a:pt x="4941" y="15095"/>
                  </a:lnTo>
                  <a:lnTo>
                    <a:pt x="5638" y="16012"/>
                  </a:lnTo>
                  <a:lnTo>
                    <a:pt x="5891" y="16012"/>
                  </a:lnTo>
                  <a:lnTo>
                    <a:pt x="6081" y="16346"/>
                  </a:lnTo>
                  <a:lnTo>
                    <a:pt x="6588" y="16680"/>
                  </a:lnTo>
                  <a:lnTo>
                    <a:pt x="6778" y="17013"/>
                  </a:lnTo>
                  <a:lnTo>
                    <a:pt x="7031" y="18181"/>
                  </a:lnTo>
                  <a:lnTo>
                    <a:pt x="7284" y="18181"/>
                  </a:lnTo>
                  <a:lnTo>
                    <a:pt x="7284" y="18514"/>
                  </a:lnTo>
                  <a:lnTo>
                    <a:pt x="8235" y="19432"/>
                  </a:lnTo>
                  <a:lnTo>
                    <a:pt x="8425" y="20099"/>
                  </a:lnTo>
                  <a:lnTo>
                    <a:pt x="8678" y="20099"/>
                  </a:lnTo>
                  <a:lnTo>
                    <a:pt x="8931" y="21016"/>
                  </a:lnTo>
                  <a:lnTo>
                    <a:pt x="9185" y="21016"/>
                  </a:lnTo>
                  <a:lnTo>
                    <a:pt x="9375" y="20683"/>
                  </a:lnTo>
                  <a:lnTo>
                    <a:pt x="9628" y="20349"/>
                  </a:lnTo>
                  <a:lnTo>
                    <a:pt x="9375" y="20099"/>
                  </a:lnTo>
                  <a:lnTo>
                    <a:pt x="9628" y="19432"/>
                  </a:lnTo>
                  <a:lnTo>
                    <a:pt x="9882" y="19432"/>
                  </a:lnTo>
                  <a:lnTo>
                    <a:pt x="10072" y="19765"/>
                  </a:lnTo>
                  <a:lnTo>
                    <a:pt x="10768" y="19765"/>
                  </a:lnTo>
                  <a:lnTo>
                    <a:pt x="11718" y="20099"/>
                  </a:lnTo>
                  <a:lnTo>
                    <a:pt x="12669" y="20683"/>
                  </a:lnTo>
                  <a:lnTo>
                    <a:pt x="12669" y="21600"/>
                  </a:lnTo>
                  <a:lnTo>
                    <a:pt x="14569" y="18848"/>
                  </a:lnTo>
                  <a:lnTo>
                    <a:pt x="21347" y="16346"/>
                  </a:lnTo>
                  <a:lnTo>
                    <a:pt x="21600" y="13594"/>
                  </a:lnTo>
                  <a:lnTo>
                    <a:pt x="21347" y="12676"/>
                  </a:lnTo>
                  <a:lnTo>
                    <a:pt x="20903" y="12927"/>
                  </a:lnTo>
                  <a:lnTo>
                    <a:pt x="17863" y="12343"/>
                  </a:lnTo>
                  <a:lnTo>
                    <a:pt x="17609" y="11425"/>
                  </a:lnTo>
                  <a:lnTo>
                    <a:pt x="17356" y="11092"/>
                  </a:lnTo>
                  <a:lnTo>
                    <a:pt x="17356" y="10175"/>
                  </a:lnTo>
                  <a:lnTo>
                    <a:pt x="17103" y="10175"/>
                  </a:lnTo>
                  <a:lnTo>
                    <a:pt x="16659" y="9841"/>
                  </a:lnTo>
                  <a:lnTo>
                    <a:pt x="16406" y="9591"/>
                  </a:lnTo>
                  <a:lnTo>
                    <a:pt x="16406" y="9257"/>
                  </a:lnTo>
                  <a:lnTo>
                    <a:pt x="15962" y="8340"/>
                  </a:lnTo>
                  <a:lnTo>
                    <a:pt x="15709" y="8340"/>
                  </a:lnTo>
                  <a:lnTo>
                    <a:pt x="15709" y="7422"/>
                  </a:lnTo>
                  <a:lnTo>
                    <a:pt x="15456" y="7089"/>
                  </a:lnTo>
                  <a:lnTo>
                    <a:pt x="15012" y="6422"/>
                  </a:lnTo>
                  <a:lnTo>
                    <a:pt x="14759" y="6171"/>
                  </a:lnTo>
                  <a:lnTo>
                    <a:pt x="15012" y="6171"/>
                  </a:lnTo>
                  <a:lnTo>
                    <a:pt x="14759" y="6171"/>
                  </a:lnTo>
                  <a:lnTo>
                    <a:pt x="14316" y="5838"/>
                  </a:lnTo>
                  <a:lnTo>
                    <a:pt x="14062" y="5254"/>
                  </a:lnTo>
                  <a:lnTo>
                    <a:pt x="14062" y="4920"/>
                  </a:lnTo>
                  <a:lnTo>
                    <a:pt x="13872" y="4920"/>
                  </a:lnTo>
                  <a:lnTo>
                    <a:pt x="13872" y="4587"/>
                  </a:lnTo>
                  <a:lnTo>
                    <a:pt x="13872" y="4920"/>
                  </a:lnTo>
                  <a:lnTo>
                    <a:pt x="13872" y="4587"/>
                  </a:lnTo>
                  <a:close/>
                  <a:moveTo>
                    <a:pt x="13872" y="458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74" name="AutoShape 88"/>
            <p:cNvSpPr>
              <a:spLocks/>
            </p:cNvSpPr>
            <p:nvPr/>
          </p:nvSpPr>
          <p:spPr bwMode="auto">
            <a:xfrm>
              <a:off x="8943" y="3676"/>
              <a:ext cx="28" cy="64"/>
            </a:xfrm>
            <a:custGeom>
              <a:avLst/>
              <a:gdLst>
                <a:gd name="T0" fmla="*/ 18 w 21600"/>
                <a:gd name="T1" fmla="*/ 64 h 21600"/>
                <a:gd name="T2" fmla="*/ 0 w 21600"/>
                <a:gd name="T3" fmla="*/ 54 h 21600"/>
                <a:gd name="T4" fmla="*/ 0 w 21600"/>
                <a:gd name="T5" fmla="*/ 10 h 21600"/>
                <a:gd name="T6" fmla="*/ 10 w 21600"/>
                <a:gd name="T7" fmla="*/ 10 h 21600"/>
                <a:gd name="T8" fmla="*/ 10 w 21600"/>
                <a:gd name="T9" fmla="*/ 0 h 21600"/>
                <a:gd name="T10" fmla="*/ 18 w 21600"/>
                <a:gd name="T11" fmla="*/ 10 h 21600"/>
                <a:gd name="T12" fmla="*/ 28 w 21600"/>
                <a:gd name="T13" fmla="*/ 10 h 21600"/>
                <a:gd name="T14" fmla="*/ 18 w 21600"/>
                <a:gd name="T15" fmla="*/ 27 h 21600"/>
                <a:gd name="T16" fmla="*/ 18 w 21600"/>
                <a:gd name="T17" fmla="*/ 37 h 21600"/>
                <a:gd name="T18" fmla="*/ 28 w 21600"/>
                <a:gd name="T19" fmla="*/ 37 h 21600"/>
                <a:gd name="T20" fmla="*/ 28 w 21600"/>
                <a:gd name="T21" fmla="*/ 64 h 21600"/>
                <a:gd name="T22" fmla="*/ 18 w 21600"/>
                <a:gd name="T23" fmla="*/ 64 h 21600"/>
                <a:gd name="T24" fmla="*/ 18 w 21600"/>
                <a:gd name="T25" fmla="*/ 64 h 21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1600" h="21600">
                  <a:moveTo>
                    <a:pt x="13745" y="21600"/>
                  </a:moveTo>
                  <a:lnTo>
                    <a:pt x="0" y="18277"/>
                  </a:lnTo>
                  <a:lnTo>
                    <a:pt x="0" y="3323"/>
                  </a:lnTo>
                  <a:lnTo>
                    <a:pt x="7855" y="3323"/>
                  </a:lnTo>
                  <a:lnTo>
                    <a:pt x="7855" y="0"/>
                  </a:lnTo>
                  <a:lnTo>
                    <a:pt x="13745" y="3323"/>
                  </a:lnTo>
                  <a:lnTo>
                    <a:pt x="21600" y="3323"/>
                  </a:lnTo>
                  <a:lnTo>
                    <a:pt x="13745" y="9138"/>
                  </a:lnTo>
                  <a:lnTo>
                    <a:pt x="13745" y="12462"/>
                  </a:lnTo>
                  <a:lnTo>
                    <a:pt x="21600" y="12462"/>
                  </a:lnTo>
                  <a:lnTo>
                    <a:pt x="21600" y="21600"/>
                  </a:lnTo>
                  <a:lnTo>
                    <a:pt x="13745" y="21600"/>
                  </a:lnTo>
                  <a:close/>
                  <a:moveTo>
                    <a:pt x="137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75" name="AutoShape 89"/>
            <p:cNvSpPr>
              <a:spLocks/>
            </p:cNvSpPr>
            <p:nvPr/>
          </p:nvSpPr>
          <p:spPr bwMode="auto">
            <a:xfrm>
              <a:off x="8971" y="3686"/>
              <a:ext cx="208" cy="136"/>
            </a:xfrm>
            <a:custGeom>
              <a:avLst/>
              <a:gdLst>
                <a:gd name="T0" fmla="*/ 0 w 21600"/>
                <a:gd name="T1" fmla="*/ 64 h 21600"/>
                <a:gd name="T2" fmla="*/ 0 w 21600"/>
                <a:gd name="T3" fmla="*/ 82 h 21600"/>
                <a:gd name="T4" fmla="*/ 10 w 21600"/>
                <a:gd name="T5" fmla="*/ 91 h 21600"/>
                <a:gd name="T6" fmla="*/ 20 w 21600"/>
                <a:gd name="T7" fmla="*/ 119 h 21600"/>
                <a:gd name="T8" fmla="*/ 142 w 21600"/>
                <a:gd name="T9" fmla="*/ 136 h 21600"/>
                <a:gd name="T10" fmla="*/ 160 w 21600"/>
                <a:gd name="T11" fmla="*/ 129 h 21600"/>
                <a:gd name="T12" fmla="*/ 198 w 21600"/>
                <a:gd name="T13" fmla="*/ 27 h 21600"/>
                <a:gd name="T14" fmla="*/ 208 w 21600"/>
                <a:gd name="T15" fmla="*/ 27 h 21600"/>
                <a:gd name="T16" fmla="*/ 198 w 21600"/>
                <a:gd name="T17" fmla="*/ 17 h 21600"/>
                <a:gd name="T18" fmla="*/ 198 w 21600"/>
                <a:gd name="T19" fmla="*/ 7 h 21600"/>
                <a:gd name="T20" fmla="*/ 198 w 21600"/>
                <a:gd name="T21" fmla="*/ 17 h 21600"/>
                <a:gd name="T22" fmla="*/ 198 w 21600"/>
                <a:gd name="T23" fmla="*/ 7 h 21600"/>
                <a:gd name="T24" fmla="*/ 188 w 21600"/>
                <a:gd name="T25" fmla="*/ 7 h 21600"/>
                <a:gd name="T26" fmla="*/ 188 w 21600"/>
                <a:gd name="T27" fmla="*/ 0 h 21600"/>
                <a:gd name="T28" fmla="*/ 178 w 21600"/>
                <a:gd name="T29" fmla="*/ 7 h 21600"/>
                <a:gd name="T30" fmla="*/ 160 w 21600"/>
                <a:gd name="T31" fmla="*/ 17 h 21600"/>
                <a:gd name="T32" fmla="*/ 160 w 21600"/>
                <a:gd name="T33" fmla="*/ 27 h 21600"/>
                <a:gd name="T34" fmla="*/ 132 w 21600"/>
                <a:gd name="T35" fmla="*/ 45 h 21600"/>
                <a:gd name="T36" fmla="*/ 132 w 21600"/>
                <a:gd name="T37" fmla="*/ 54 h 21600"/>
                <a:gd name="T38" fmla="*/ 122 w 21600"/>
                <a:gd name="T39" fmla="*/ 64 h 21600"/>
                <a:gd name="T40" fmla="*/ 114 w 21600"/>
                <a:gd name="T41" fmla="*/ 64 h 21600"/>
                <a:gd name="T42" fmla="*/ 114 w 21600"/>
                <a:gd name="T43" fmla="*/ 72 h 21600"/>
                <a:gd name="T44" fmla="*/ 94 w 21600"/>
                <a:gd name="T45" fmla="*/ 72 h 21600"/>
                <a:gd name="T46" fmla="*/ 84 w 21600"/>
                <a:gd name="T47" fmla="*/ 82 h 21600"/>
                <a:gd name="T48" fmla="*/ 84 w 21600"/>
                <a:gd name="T49" fmla="*/ 72 h 21600"/>
                <a:gd name="T50" fmla="*/ 48 w 21600"/>
                <a:gd name="T51" fmla="*/ 72 h 21600"/>
                <a:gd name="T52" fmla="*/ 28 w 21600"/>
                <a:gd name="T53" fmla="*/ 82 h 21600"/>
                <a:gd name="T54" fmla="*/ 10 w 21600"/>
                <a:gd name="T55" fmla="*/ 82 h 21600"/>
                <a:gd name="T56" fmla="*/ 10 w 21600"/>
                <a:gd name="T57" fmla="*/ 72 h 21600"/>
                <a:gd name="T58" fmla="*/ 0 w 21600"/>
                <a:gd name="T59" fmla="*/ 64 h 21600"/>
                <a:gd name="T60" fmla="*/ 0 w 21600"/>
                <a:gd name="T61" fmla="*/ 64 h 21600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21600" h="21600">
                  <a:moveTo>
                    <a:pt x="0" y="10211"/>
                  </a:moveTo>
                  <a:lnTo>
                    <a:pt x="0" y="12960"/>
                  </a:lnTo>
                  <a:lnTo>
                    <a:pt x="1054" y="14531"/>
                  </a:lnTo>
                  <a:lnTo>
                    <a:pt x="2107" y="18851"/>
                  </a:lnTo>
                  <a:lnTo>
                    <a:pt x="14751" y="21600"/>
                  </a:lnTo>
                  <a:lnTo>
                    <a:pt x="16595" y="20422"/>
                  </a:lnTo>
                  <a:lnTo>
                    <a:pt x="20546" y="4320"/>
                  </a:lnTo>
                  <a:lnTo>
                    <a:pt x="21600" y="4320"/>
                  </a:lnTo>
                  <a:lnTo>
                    <a:pt x="20546" y="2749"/>
                  </a:lnTo>
                  <a:lnTo>
                    <a:pt x="20546" y="1178"/>
                  </a:lnTo>
                  <a:lnTo>
                    <a:pt x="20546" y="2749"/>
                  </a:lnTo>
                  <a:lnTo>
                    <a:pt x="20546" y="1178"/>
                  </a:lnTo>
                  <a:lnTo>
                    <a:pt x="19493" y="1178"/>
                  </a:lnTo>
                  <a:lnTo>
                    <a:pt x="19493" y="0"/>
                  </a:lnTo>
                  <a:lnTo>
                    <a:pt x="18439" y="1178"/>
                  </a:lnTo>
                  <a:lnTo>
                    <a:pt x="16595" y="2749"/>
                  </a:lnTo>
                  <a:lnTo>
                    <a:pt x="16595" y="4320"/>
                  </a:lnTo>
                  <a:lnTo>
                    <a:pt x="13698" y="7069"/>
                  </a:lnTo>
                  <a:lnTo>
                    <a:pt x="13698" y="8640"/>
                  </a:lnTo>
                  <a:lnTo>
                    <a:pt x="12644" y="10211"/>
                  </a:lnTo>
                  <a:lnTo>
                    <a:pt x="11854" y="10211"/>
                  </a:lnTo>
                  <a:lnTo>
                    <a:pt x="11854" y="11389"/>
                  </a:lnTo>
                  <a:lnTo>
                    <a:pt x="9746" y="11389"/>
                  </a:lnTo>
                  <a:lnTo>
                    <a:pt x="8693" y="12960"/>
                  </a:lnTo>
                  <a:lnTo>
                    <a:pt x="8693" y="11389"/>
                  </a:lnTo>
                  <a:lnTo>
                    <a:pt x="5005" y="11389"/>
                  </a:lnTo>
                  <a:lnTo>
                    <a:pt x="2898" y="12960"/>
                  </a:lnTo>
                  <a:lnTo>
                    <a:pt x="1054" y="12960"/>
                  </a:lnTo>
                  <a:lnTo>
                    <a:pt x="1054" y="11389"/>
                  </a:lnTo>
                  <a:lnTo>
                    <a:pt x="0" y="10211"/>
                  </a:lnTo>
                  <a:close/>
                  <a:moveTo>
                    <a:pt x="0" y="1021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76" name="AutoShape 90"/>
            <p:cNvSpPr>
              <a:spLocks/>
            </p:cNvSpPr>
            <p:nvPr/>
          </p:nvSpPr>
          <p:spPr bwMode="auto">
            <a:xfrm>
              <a:off x="5731" y="3162"/>
              <a:ext cx="111" cy="47"/>
            </a:xfrm>
            <a:custGeom>
              <a:avLst/>
              <a:gdLst>
                <a:gd name="T0" fmla="*/ 45 w 21600"/>
                <a:gd name="T1" fmla="*/ 0 h 21600"/>
                <a:gd name="T2" fmla="*/ 56 w 21600"/>
                <a:gd name="T3" fmla="*/ 10 h 21600"/>
                <a:gd name="T4" fmla="*/ 56 w 21600"/>
                <a:gd name="T5" fmla="*/ 0 h 21600"/>
                <a:gd name="T6" fmla="*/ 45 w 21600"/>
                <a:gd name="T7" fmla="*/ 0 h 21600"/>
                <a:gd name="T8" fmla="*/ 8 w 21600"/>
                <a:gd name="T9" fmla="*/ 0 h 21600"/>
                <a:gd name="T10" fmla="*/ 18 w 21600"/>
                <a:gd name="T11" fmla="*/ 10 h 21600"/>
                <a:gd name="T12" fmla="*/ 18 w 21600"/>
                <a:gd name="T13" fmla="*/ 0 h 21600"/>
                <a:gd name="T14" fmla="*/ 8 w 21600"/>
                <a:gd name="T15" fmla="*/ 0 h 21600"/>
                <a:gd name="T16" fmla="*/ 0 w 21600"/>
                <a:gd name="T17" fmla="*/ 10 h 21600"/>
                <a:gd name="T18" fmla="*/ 0 w 21600"/>
                <a:gd name="T19" fmla="*/ 20 h 21600"/>
                <a:gd name="T20" fmla="*/ 8 w 21600"/>
                <a:gd name="T21" fmla="*/ 20 h 21600"/>
                <a:gd name="T22" fmla="*/ 8 w 21600"/>
                <a:gd name="T23" fmla="*/ 10 h 21600"/>
                <a:gd name="T24" fmla="*/ 0 w 21600"/>
                <a:gd name="T25" fmla="*/ 10 h 21600"/>
                <a:gd name="T26" fmla="*/ 111 w 21600"/>
                <a:gd name="T27" fmla="*/ 47 h 21600"/>
                <a:gd name="T28" fmla="*/ 101 w 21600"/>
                <a:gd name="T29" fmla="*/ 47 h 21600"/>
                <a:gd name="T30" fmla="*/ 111 w 21600"/>
                <a:gd name="T31" fmla="*/ 47 h 21600"/>
                <a:gd name="T32" fmla="*/ 111 w 21600"/>
                <a:gd name="T33" fmla="*/ 47 h 2160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21600" h="21600">
                  <a:moveTo>
                    <a:pt x="8836" y="0"/>
                  </a:moveTo>
                  <a:lnTo>
                    <a:pt x="10800" y="4547"/>
                  </a:lnTo>
                  <a:lnTo>
                    <a:pt x="10800" y="0"/>
                  </a:lnTo>
                  <a:lnTo>
                    <a:pt x="8836" y="0"/>
                  </a:lnTo>
                  <a:close/>
                  <a:moveTo>
                    <a:pt x="1473" y="0"/>
                  </a:moveTo>
                  <a:lnTo>
                    <a:pt x="3436" y="4547"/>
                  </a:lnTo>
                  <a:lnTo>
                    <a:pt x="3436" y="0"/>
                  </a:lnTo>
                  <a:lnTo>
                    <a:pt x="1473" y="0"/>
                  </a:lnTo>
                  <a:close/>
                  <a:moveTo>
                    <a:pt x="0" y="4547"/>
                  </a:moveTo>
                  <a:lnTo>
                    <a:pt x="0" y="9095"/>
                  </a:lnTo>
                  <a:lnTo>
                    <a:pt x="1473" y="9095"/>
                  </a:lnTo>
                  <a:lnTo>
                    <a:pt x="1473" y="4547"/>
                  </a:lnTo>
                  <a:lnTo>
                    <a:pt x="0" y="4547"/>
                  </a:lnTo>
                  <a:close/>
                  <a:moveTo>
                    <a:pt x="21600" y="21600"/>
                  </a:moveTo>
                  <a:lnTo>
                    <a:pt x="19636" y="21600"/>
                  </a:lnTo>
                  <a:lnTo>
                    <a:pt x="21600" y="21600"/>
                  </a:lnTo>
                  <a:close/>
                  <a:moveTo>
                    <a:pt x="216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77" name="AutoShape 91"/>
            <p:cNvSpPr>
              <a:spLocks/>
            </p:cNvSpPr>
            <p:nvPr/>
          </p:nvSpPr>
          <p:spPr bwMode="auto">
            <a:xfrm>
              <a:off x="6172" y="3419"/>
              <a:ext cx="18" cy="10"/>
            </a:xfrm>
            <a:custGeom>
              <a:avLst/>
              <a:gdLst>
                <a:gd name="T0" fmla="*/ 9 w 21600"/>
                <a:gd name="T1" fmla="*/ 10 h 21600"/>
                <a:gd name="T2" fmla="*/ 9 w 21600"/>
                <a:gd name="T3" fmla="*/ 10 h 21600"/>
                <a:gd name="T4" fmla="*/ 0 w 21600"/>
                <a:gd name="T5" fmla="*/ 0 h 21600"/>
                <a:gd name="T6" fmla="*/ 18 w 21600"/>
                <a:gd name="T7" fmla="*/ 0 h 21600"/>
                <a:gd name="T8" fmla="*/ 18 w 21600"/>
                <a:gd name="T9" fmla="*/ 10 h 21600"/>
                <a:gd name="T10" fmla="*/ 9 w 21600"/>
                <a:gd name="T11" fmla="*/ 10 h 21600"/>
                <a:gd name="T12" fmla="*/ 9 w 21600"/>
                <a:gd name="T13" fmla="*/ 10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10800" y="21600"/>
                  </a:moveTo>
                  <a:cubicBezTo>
                    <a:pt x="10800" y="21600"/>
                    <a:pt x="10800" y="21600"/>
                    <a:pt x="10800" y="216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10800" y="21600"/>
                    <a:pt x="10800" y="21600"/>
                  </a:cubicBezTo>
                  <a:close/>
                  <a:moveTo>
                    <a:pt x="10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78" name="AutoShape 92"/>
            <p:cNvSpPr>
              <a:spLocks/>
            </p:cNvSpPr>
            <p:nvPr/>
          </p:nvSpPr>
          <p:spPr bwMode="auto">
            <a:xfrm>
              <a:off x="6134" y="3574"/>
              <a:ext cx="188" cy="55"/>
            </a:xfrm>
            <a:custGeom>
              <a:avLst/>
              <a:gdLst>
                <a:gd name="T0" fmla="*/ 28 w 21600"/>
                <a:gd name="T1" fmla="*/ 37 h 21600"/>
                <a:gd name="T2" fmla="*/ 28 w 21600"/>
                <a:gd name="T3" fmla="*/ 37 h 21600"/>
                <a:gd name="T4" fmla="*/ 28 w 21600"/>
                <a:gd name="T5" fmla="*/ 37 h 21600"/>
                <a:gd name="T6" fmla="*/ 38 w 21600"/>
                <a:gd name="T7" fmla="*/ 37 h 21600"/>
                <a:gd name="T8" fmla="*/ 38 w 21600"/>
                <a:gd name="T9" fmla="*/ 37 h 21600"/>
                <a:gd name="T10" fmla="*/ 28 w 21600"/>
                <a:gd name="T11" fmla="*/ 37 h 21600"/>
                <a:gd name="T12" fmla="*/ 0 w 21600"/>
                <a:gd name="T13" fmla="*/ 55 h 21600"/>
                <a:gd name="T14" fmla="*/ 0 w 21600"/>
                <a:gd name="T15" fmla="*/ 55 h 21600"/>
                <a:gd name="T16" fmla="*/ 0 w 21600"/>
                <a:gd name="T17" fmla="*/ 46 h 21600"/>
                <a:gd name="T18" fmla="*/ 9 w 21600"/>
                <a:gd name="T19" fmla="*/ 46 h 21600"/>
                <a:gd name="T20" fmla="*/ 9 w 21600"/>
                <a:gd name="T21" fmla="*/ 55 h 21600"/>
                <a:gd name="T22" fmla="*/ 0 w 21600"/>
                <a:gd name="T23" fmla="*/ 55 h 21600"/>
                <a:gd name="T24" fmla="*/ 0 w 21600"/>
                <a:gd name="T25" fmla="*/ 55 h 21600"/>
                <a:gd name="T26" fmla="*/ 9 w 21600"/>
                <a:gd name="T27" fmla="*/ 28 h 21600"/>
                <a:gd name="T28" fmla="*/ 9 w 21600"/>
                <a:gd name="T29" fmla="*/ 18 h 21600"/>
                <a:gd name="T30" fmla="*/ 9 w 21600"/>
                <a:gd name="T31" fmla="*/ 9 h 21600"/>
                <a:gd name="T32" fmla="*/ 9 w 21600"/>
                <a:gd name="T33" fmla="*/ 9 h 21600"/>
                <a:gd name="T34" fmla="*/ 19 w 21600"/>
                <a:gd name="T35" fmla="*/ 9 h 21600"/>
                <a:gd name="T36" fmla="*/ 19 w 21600"/>
                <a:gd name="T37" fmla="*/ 18 h 21600"/>
                <a:gd name="T38" fmla="*/ 9 w 21600"/>
                <a:gd name="T39" fmla="*/ 28 h 21600"/>
                <a:gd name="T40" fmla="*/ 75 w 21600"/>
                <a:gd name="T41" fmla="*/ 37 h 21600"/>
                <a:gd name="T42" fmla="*/ 66 w 21600"/>
                <a:gd name="T43" fmla="*/ 37 h 21600"/>
                <a:gd name="T44" fmla="*/ 56 w 21600"/>
                <a:gd name="T45" fmla="*/ 46 h 21600"/>
                <a:gd name="T46" fmla="*/ 47 w 21600"/>
                <a:gd name="T47" fmla="*/ 37 h 21600"/>
                <a:gd name="T48" fmla="*/ 38 w 21600"/>
                <a:gd name="T49" fmla="*/ 37 h 21600"/>
                <a:gd name="T50" fmla="*/ 47 w 21600"/>
                <a:gd name="T51" fmla="*/ 28 h 21600"/>
                <a:gd name="T52" fmla="*/ 56 w 21600"/>
                <a:gd name="T53" fmla="*/ 28 h 21600"/>
                <a:gd name="T54" fmla="*/ 66 w 21600"/>
                <a:gd name="T55" fmla="*/ 28 h 21600"/>
                <a:gd name="T56" fmla="*/ 66 w 21600"/>
                <a:gd name="T57" fmla="*/ 28 h 21600"/>
                <a:gd name="T58" fmla="*/ 75 w 21600"/>
                <a:gd name="T59" fmla="*/ 28 h 21600"/>
                <a:gd name="T60" fmla="*/ 75 w 21600"/>
                <a:gd name="T61" fmla="*/ 37 h 21600"/>
                <a:gd name="T62" fmla="*/ 94 w 21600"/>
                <a:gd name="T63" fmla="*/ 37 h 21600"/>
                <a:gd name="T64" fmla="*/ 85 w 21600"/>
                <a:gd name="T65" fmla="*/ 46 h 21600"/>
                <a:gd name="T66" fmla="*/ 94 w 21600"/>
                <a:gd name="T67" fmla="*/ 55 h 21600"/>
                <a:gd name="T68" fmla="*/ 103 w 21600"/>
                <a:gd name="T69" fmla="*/ 46 h 21600"/>
                <a:gd name="T70" fmla="*/ 113 w 21600"/>
                <a:gd name="T71" fmla="*/ 46 h 21600"/>
                <a:gd name="T72" fmla="*/ 103 w 21600"/>
                <a:gd name="T73" fmla="*/ 37 h 21600"/>
                <a:gd name="T74" fmla="*/ 103 w 21600"/>
                <a:gd name="T75" fmla="*/ 37 h 21600"/>
                <a:gd name="T76" fmla="*/ 94 w 21600"/>
                <a:gd name="T77" fmla="*/ 37 h 21600"/>
                <a:gd name="T78" fmla="*/ 169 w 21600"/>
                <a:gd name="T79" fmla="*/ 9 h 21600"/>
                <a:gd name="T80" fmla="*/ 179 w 21600"/>
                <a:gd name="T81" fmla="*/ 0 h 21600"/>
                <a:gd name="T82" fmla="*/ 179 w 21600"/>
                <a:gd name="T83" fmla="*/ 0 h 21600"/>
                <a:gd name="T84" fmla="*/ 188 w 21600"/>
                <a:gd name="T85" fmla="*/ 0 h 21600"/>
                <a:gd name="T86" fmla="*/ 179 w 21600"/>
                <a:gd name="T87" fmla="*/ 0 h 21600"/>
                <a:gd name="T88" fmla="*/ 169 w 21600"/>
                <a:gd name="T89" fmla="*/ 9 h 21600"/>
                <a:gd name="T90" fmla="*/ 141 w 21600"/>
                <a:gd name="T91" fmla="*/ 37 h 21600"/>
                <a:gd name="T92" fmla="*/ 150 w 21600"/>
                <a:gd name="T93" fmla="*/ 28 h 21600"/>
                <a:gd name="T94" fmla="*/ 150 w 21600"/>
                <a:gd name="T95" fmla="*/ 28 h 21600"/>
                <a:gd name="T96" fmla="*/ 169 w 21600"/>
                <a:gd name="T97" fmla="*/ 18 h 21600"/>
                <a:gd name="T98" fmla="*/ 169 w 21600"/>
                <a:gd name="T99" fmla="*/ 28 h 21600"/>
                <a:gd name="T100" fmla="*/ 160 w 21600"/>
                <a:gd name="T101" fmla="*/ 37 h 21600"/>
                <a:gd name="T102" fmla="*/ 150 w 21600"/>
                <a:gd name="T103" fmla="*/ 37 h 21600"/>
                <a:gd name="T104" fmla="*/ 141 w 21600"/>
                <a:gd name="T105" fmla="*/ 37 h 21600"/>
                <a:gd name="T106" fmla="*/ 141 w 21600"/>
                <a:gd name="T107" fmla="*/ 37 h 2160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1600" h="21600">
                  <a:moveTo>
                    <a:pt x="3240" y="14400"/>
                  </a:moveTo>
                  <a:cubicBezTo>
                    <a:pt x="3240" y="14400"/>
                    <a:pt x="3240" y="14400"/>
                    <a:pt x="3240" y="14400"/>
                  </a:cubicBezTo>
                  <a:cubicBezTo>
                    <a:pt x="3240" y="14400"/>
                    <a:pt x="3240" y="14400"/>
                    <a:pt x="324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4320" y="14400"/>
                    <a:pt x="3240" y="14400"/>
                    <a:pt x="3240" y="14400"/>
                  </a:cubicBezTo>
                  <a:close/>
                  <a:moveTo>
                    <a:pt x="0" y="2160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0" y="18000"/>
                    <a:pt x="0" y="18000"/>
                    <a:pt x="0" y="18000"/>
                  </a:cubicBezTo>
                  <a:cubicBezTo>
                    <a:pt x="1080" y="18000"/>
                    <a:pt x="1080" y="18000"/>
                    <a:pt x="1080" y="18000"/>
                  </a:cubicBezTo>
                  <a:cubicBezTo>
                    <a:pt x="1080" y="21600"/>
                    <a:pt x="1080" y="21600"/>
                    <a:pt x="108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close/>
                  <a:moveTo>
                    <a:pt x="1080" y="10800"/>
                  </a:moveTo>
                  <a:cubicBezTo>
                    <a:pt x="1080" y="7200"/>
                    <a:pt x="1080" y="7200"/>
                    <a:pt x="1080" y="7200"/>
                  </a:cubicBezTo>
                  <a:cubicBezTo>
                    <a:pt x="1080" y="3600"/>
                    <a:pt x="1080" y="3600"/>
                    <a:pt x="1080" y="3600"/>
                  </a:cubicBezTo>
                  <a:cubicBezTo>
                    <a:pt x="1080" y="3600"/>
                    <a:pt x="1080" y="3600"/>
                    <a:pt x="1080" y="3600"/>
                  </a:cubicBezTo>
                  <a:cubicBezTo>
                    <a:pt x="1080" y="3600"/>
                    <a:pt x="2160" y="3600"/>
                    <a:pt x="2160" y="3600"/>
                  </a:cubicBezTo>
                  <a:cubicBezTo>
                    <a:pt x="2160" y="7200"/>
                    <a:pt x="2160" y="7200"/>
                    <a:pt x="2160" y="7200"/>
                  </a:cubicBezTo>
                  <a:cubicBezTo>
                    <a:pt x="2160" y="7200"/>
                    <a:pt x="1080" y="10800"/>
                    <a:pt x="1080" y="10800"/>
                  </a:cubicBezTo>
                  <a:close/>
                  <a:moveTo>
                    <a:pt x="8640" y="14400"/>
                  </a:moveTo>
                  <a:cubicBezTo>
                    <a:pt x="7560" y="14400"/>
                    <a:pt x="7560" y="14400"/>
                    <a:pt x="7560" y="14400"/>
                  </a:cubicBezTo>
                  <a:cubicBezTo>
                    <a:pt x="6480" y="18000"/>
                    <a:pt x="6480" y="18000"/>
                    <a:pt x="6480" y="18000"/>
                  </a:cubicBezTo>
                  <a:cubicBezTo>
                    <a:pt x="5400" y="14400"/>
                    <a:pt x="5400" y="14400"/>
                    <a:pt x="5400" y="14400"/>
                  </a:cubicBezTo>
                  <a:cubicBezTo>
                    <a:pt x="4320" y="14400"/>
                    <a:pt x="4320" y="14400"/>
                    <a:pt x="4320" y="14400"/>
                  </a:cubicBezTo>
                  <a:cubicBezTo>
                    <a:pt x="5400" y="10800"/>
                    <a:pt x="5400" y="10800"/>
                    <a:pt x="5400" y="10800"/>
                  </a:cubicBezTo>
                  <a:cubicBezTo>
                    <a:pt x="6480" y="10800"/>
                    <a:pt x="6480" y="10800"/>
                    <a:pt x="6480" y="10800"/>
                  </a:cubicBezTo>
                  <a:cubicBezTo>
                    <a:pt x="7560" y="10800"/>
                    <a:pt x="7560" y="10800"/>
                    <a:pt x="7560" y="10800"/>
                  </a:cubicBezTo>
                  <a:cubicBezTo>
                    <a:pt x="7560" y="10800"/>
                    <a:pt x="7560" y="10800"/>
                    <a:pt x="7560" y="10800"/>
                  </a:cubicBezTo>
                  <a:cubicBezTo>
                    <a:pt x="8640" y="10800"/>
                    <a:pt x="8640" y="10800"/>
                    <a:pt x="8640" y="10800"/>
                  </a:cubicBezTo>
                  <a:cubicBezTo>
                    <a:pt x="8640" y="14400"/>
                    <a:pt x="8640" y="14400"/>
                    <a:pt x="8640" y="14400"/>
                  </a:cubicBezTo>
                  <a:close/>
                  <a:moveTo>
                    <a:pt x="10800" y="14400"/>
                  </a:moveTo>
                  <a:cubicBezTo>
                    <a:pt x="9720" y="18000"/>
                    <a:pt x="9720" y="18000"/>
                    <a:pt x="9720" y="180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1880" y="18000"/>
                    <a:pt x="11880" y="18000"/>
                    <a:pt x="11880" y="18000"/>
                  </a:cubicBezTo>
                  <a:cubicBezTo>
                    <a:pt x="12960" y="18000"/>
                    <a:pt x="12960" y="18000"/>
                    <a:pt x="12960" y="18000"/>
                  </a:cubicBezTo>
                  <a:cubicBezTo>
                    <a:pt x="11880" y="14400"/>
                    <a:pt x="11880" y="14400"/>
                    <a:pt x="11880" y="14400"/>
                  </a:cubicBezTo>
                  <a:cubicBezTo>
                    <a:pt x="11880" y="14400"/>
                    <a:pt x="11880" y="14400"/>
                    <a:pt x="11880" y="14400"/>
                  </a:cubicBezTo>
                  <a:cubicBezTo>
                    <a:pt x="10800" y="14400"/>
                    <a:pt x="10800" y="14400"/>
                    <a:pt x="10800" y="14400"/>
                  </a:cubicBezTo>
                  <a:close/>
                  <a:moveTo>
                    <a:pt x="19440" y="3600"/>
                  </a:moveTo>
                  <a:cubicBezTo>
                    <a:pt x="20520" y="0"/>
                    <a:pt x="20520" y="0"/>
                    <a:pt x="20520" y="0"/>
                  </a:cubicBezTo>
                  <a:cubicBezTo>
                    <a:pt x="20520" y="0"/>
                    <a:pt x="20520" y="0"/>
                    <a:pt x="20520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520" y="0"/>
                    <a:pt x="20520" y="0"/>
                    <a:pt x="20520" y="0"/>
                  </a:cubicBezTo>
                  <a:cubicBezTo>
                    <a:pt x="19440" y="3600"/>
                    <a:pt x="19440" y="3600"/>
                    <a:pt x="19440" y="3600"/>
                  </a:cubicBezTo>
                  <a:close/>
                  <a:moveTo>
                    <a:pt x="16200" y="14400"/>
                  </a:moveTo>
                  <a:cubicBezTo>
                    <a:pt x="17280" y="10800"/>
                    <a:pt x="17280" y="10800"/>
                    <a:pt x="17280" y="10800"/>
                  </a:cubicBezTo>
                  <a:cubicBezTo>
                    <a:pt x="17280" y="10800"/>
                    <a:pt x="17280" y="10800"/>
                    <a:pt x="17280" y="10800"/>
                  </a:cubicBezTo>
                  <a:cubicBezTo>
                    <a:pt x="19440" y="7200"/>
                    <a:pt x="19440" y="7200"/>
                    <a:pt x="19440" y="7200"/>
                  </a:cubicBezTo>
                  <a:cubicBezTo>
                    <a:pt x="19440" y="10800"/>
                    <a:pt x="19440" y="10800"/>
                    <a:pt x="19440" y="10800"/>
                  </a:cubicBezTo>
                  <a:cubicBezTo>
                    <a:pt x="18360" y="14400"/>
                    <a:pt x="18360" y="14400"/>
                    <a:pt x="18360" y="14400"/>
                  </a:cubicBezTo>
                  <a:cubicBezTo>
                    <a:pt x="17280" y="14400"/>
                    <a:pt x="17280" y="14400"/>
                    <a:pt x="17280" y="14400"/>
                  </a:cubicBezTo>
                  <a:lnTo>
                    <a:pt x="16200" y="14400"/>
                  </a:lnTo>
                  <a:close/>
                  <a:moveTo>
                    <a:pt x="16200" y="14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79" name="AutoShape 93"/>
            <p:cNvSpPr>
              <a:spLocks/>
            </p:cNvSpPr>
            <p:nvPr/>
          </p:nvSpPr>
          <p:spPr bwMode="auto">
            <a:xfrm>
              <a:off x="5825" y="4034"/>
              <a:ext cx="101" cy="82"/>
            </a:xfrm>
            <a:custGeom>
              <a:avLst/>
              <a:gdLst>
                <a:gd name="T0" fmla="*/ 9 w 21600"/>
                <a:gd name="T1" fmla="*/ 9 h 21600"/>
                <a:gd name="T2" fmla="*/ 18 w 21600"/>
                <a:gd name="T3" fmla="*/ 0 h 21600"/>
                <a:gd name="T4" fmla="*/ 9 w 21600"/>
                <a:gd name="T5" fmla="*/ 0 h 21600"/>
                <a:gd name="T6" fmla="*/ 9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9 w 21600"/>
                <a:gd name="T15" fmla="*/ 9 h 21600"/>
                <a:gd name="T16" fmla="*/ 18 w 21600"/>
                <a:gd name="T17" fmla="*/ 9 h 21600"/>
                <a:gd name="T18" fmla="*/ 18 w 21600"/>
                <a:gd name="T19" fmla="*/ 9 h 21600"/>
                <a:gd name="T20" fmla="*/ 18 w 21600"/>
                <a:gd name="T21" fmla="*/ 0 h 21600"/>
                <a:gd name="T22" fmla="*/ 18 w 21600"/>
                <a:gd name="T23" fmla="*/ 0 h 21600"/>
                <a:gd name="T24" fmla="*/ 18 w 21600"/>
                <a:gd name="T25" fmla="*/ 9 h 21600"/>
                <a:gd name="T26" fmla="*/ 18 w 21600"/>
                <a:gd name="T27" fmla="*/ 9 h 21600"/>
                <a:gd name="T28" fmla="*/ 46 w 21600"/>
                <a:gd name="T29" fmla="*/ 18 h 21600"/>
                <a:gd name="T30" fmla="*/ 46 w 21600"/>
                <a:gd name="T31" fmla="*/ 18 h 21600"/>
                <a:gd name="T32" fmla="*/ 46 w 21600"/>
                <a:gd name="T33" fmla="*/ 18 h 21600"/>
                <a:gd name="T34" fmla="*/ 37 w 21600"/>
                <a:gd name="T35" fmla="*/ 18 h 21600"/>
                <a:gd name="T36" fmla="*/ 37 w 21600"/>
                <a:gd name="T37" fmla="*/ 18 h 21600"/>
                <a:gd name="T38" fmla="*/ 46 w 21600"/>
                <a:gd name="T39" fmla="*/ 18 h 21600"/>
                <a:gd name="T40" fmla="*/ 46 w 21600"/>
                <a:gd name="T41" fmla="*/ 18 h 21600"/>
                <a:gd name="T42" fmla="*/ 46 w 21600"/>
                <a:gd name="T43" fmla="*/ 18 h 21600"/>
                <a:gd name="T44" fmla="*/ 46 w 21600"/>
                <a:gd name="T45" fmla="*/ 18 h 21600"/>
                <a:gd name="T46" fmla="*/ 64 w 21600"/>
                <a:gd name="T47" fmla="*/ 18 h 21600"/>
                <a:gd name="T48" fmla="*/ 55 w 21600"/>
                <a:gd name="T49" fmla="*/ 18 h 21600"/>
                <a:gd name="T50" fmla="*/ 55 w 21600"/>
                <a:gd name="T51" fmla="*/ 18 h 21600"/>
                <a:gd name="T52" fmla="*/ 55 w 21600"/>
                <a:gd name="T53" fmla="*/ 18 h 21600"/>
                <a:gd name="T54" fmla="*/ 64 w 21600"/>
                <a:gd name="T55" fmla="*/ 18 h 21600"/>
                <a:gd name="T56" fmla="*/ 101 w 21600"/>
                <a:gd name="T57" fmla="*/ 18 h 21600"/>
                <a:gd name="T58" fmla="*/ 92 w 21600"/>
                <a:gd name="T59" fmla="*/ 9 h 21600"/>
                <a:gd name="T60" fmla="*/ 101 w 21600"/>
                <a:gd name="T61" fmla="*/ 9 h 21600"/>
                <a:gd name="T62" fmla="*/ 101 w 21600"/>
                <a:gd name="T63" fmla="*/ 9 h 21600"/>
                <a:gd name="T64" fmla="*/ 101 w 21600"/>
                <a:gd name="T65" fmla="*/ 18 h 21600"/>
                <a:gd name="T66" fmla="*/ 92 w 21600"/>
                <a:gd name="T67" fmla="*/ 36 h 21600"/>
                <a:gd name="T68" fmla="*/ 92 w 21600"/>
                <a:gd name="T69" fmla="*/ 36 h 21600"/>
                <a:gd name="T70" fmla="*/ 92 w 21600"/>
                <a:gd name="T71" fmla="*/ 27 h 21600"/>
                <a:gd name="T72" fmla="*/ 101 w 21600"/>
                <a:gd name="T73" fmla="*/ 36 h 21600"/>
                <a:gd name="T74" fmla="*/ 101 w 21600"/>
                <a:gd name="T75" fmla="*/ 36 h 21600"/>
                <a:gd name="T76" fmla="*/ 101 w 21600"/>
                <a:gd name="T77" fmla="*/ 36 h 21600"/>
                <a:gd name="T78" fmla="*/ 92 w 21600"/>
                <a:gd name="T79" fmla="*/ 36 h 21600"/>
                <a:gd name="T80" fmla="*/ 83 w 21600"/>
                <a:gd name="T81" fmla="*/ 73 h 21600"/>
                <a:gd name="T82" fmla="*/ 83 w 21600"/>
                <a:gd name="T83" fmla="*/ 73 h 21600"/>
                <a:gd name="T84" fmla="*/ 83 w 21600"/>
                <a:gd name="T85" fmla="*/ 64 h 21600"/>
                <a:gd name="T86" fmla="*/ 92 w 21600"/>
                <a:gd name="T87" fmla="*/ 73 h 21600"/>
                <a:gd name="T88" fmla="*/ 83 w 21600"/>
                <a:gd name="T89" fmla="*/ 73 h 21600"/>
                <a:gd name="T90" fmla="*/ 64 w 21600"/>
                <a:gd name="T91" fmla="*/ 82 h 21600"/>
                <a:gd name="T92" fmla="*/ 64 w 21600"/>
                <a:gd name="T93" fmla="*/ 73 h 21600"/>
                <a:gd name="T94" fmla="*/ 64 w 21600"/>
                <a:gd name="T95" fmla="*/ 64 h 21600"/>
                <a:gd name="T96" fmla="*/ 64 w 21600"/>
                <a:gd name="T97" fmla="*/ 73 h 21600"/>
                <a:gd name="T98" fmla="*/ 73 w 21600"/>
                <a:gd name="T99" fmla="*/ 82 h 21600"/>
                <a:gd name="T100" fmla="*/ 73 w 21600"/>
                <a:gd name="T101" fmla="*/ 82 h 21600"/>
                <a:gd name="T102" fmla="*/ 64 w 21600"/>
                <a:gd name="T103" fmla="*/ 82 h 21600"/>
                <a:gd name="T104" fmla="*/ 64 w 21600"/>
                <a:gd name="T105" fmla="*/ 82 h 21600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1600" h="21600">
                  <a:moveTo>
                    <a:pt x="1964" y="2400"/>
                  </a:moveTo>
                  <a:cubicBezTo>
                    <a:pt x="3927" y="0"/>
                    <a:pt x="3927" y="0"/>
                    <a:pt x="3927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964" y="2400"/>
                    <a:pt x="1964" y="2400"/>
                  </a:cubicBezTo>
                  <a:close/>
                  <a:moveTo>
                    <a:pt x="3927" y="2400"/>
                  </a:moveTo>
                  <a:cubicBezTo>
                    <a:pt x="3927" y="2400"/>
                    <a:pt x="3927" y="2400"/>
                    <a:pt x="3927" y="2400"/>
                  </a:cubicBezTo>
                  <a:cubicBezTo>
                    <a:pt x="3927" y="0"/>
                    <a:pt x="3927" y="0"/>
                    <a:pt x="3927" y="0"/>
                  </a:cubicBezTo>
                  <a:cubicBezTo>
                    <a:pt x="3927" y="0"/>
                    <a:pt x="3927" y="0"/>
                    <a:pt x="3927" y="0"/>
                  </a:cubicBezTo>
                  <a:cubicBezTo>
                    <a:pt x="3927" y="2400"/>
                    <a:pt x="3927" y="2400"/>
                    <a:pt x="3927" y="2400"/>
                  </a:cubicBezTo>
                  <a:cubicBezTo>
                    <a:pt x="3927" y="2400"/>
                    <a:pt x="3927" y="2400"/>
                    <a:pt x="3927" y="2400"/>
                  </a:cubicBezTo>
                  <a:close/>
                  <a:moveTo>
                    <a:pt x="9818" y="4800"/>
                  </a:move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7855" y="4800"/>
                    <a:pt x="7855" y="4800"/>
                    <a:pt x="7855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ubicBezTo>
                    <a:pt x="9818" y="4800"/>
                    <a:pt x="9818" y="4800"/>
                    <a:pt x="9818" y="4800"/>
                  </a:cubicBezTo>
                  <a:close/>
                  <a:moveTo>
                    <a:pt x="13745" y="4800"/>
                  </a:moveTo>
                  <a:cubicBezTo>
                    <a:pt x="11782" y="4800"/>
                    <a:pt x="11782" y="4800"/>
                    <a:pt x="11782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1782" y="4800"/>
                    <a:pt x="11782" y="4800"/>
                    <a:pt x="11782" y="4800"/>
                  </a:cubicBezTo>
                  <a:cubicBezTo>
                    <a:pt x="13745" y="4800"/>
                    <a:pt x="13745" y="4800"/>
                    <a:pt x="13745" y="4800"/>
                  </a:cubicBezTo>
                  <a:close/>
                  <a:moveTo>
                    <a:pt x="21600" y="4800"/>
                  </a:moveTo>
                  <a:cubicBezTo>
                    <a:pt x="19636" y="2400"/>
                    <a:pt x="19636" y="2400"/>
                    <a:pt x="19636" y="2400"/>
                  </a:cubicBezTo>
                  <a:cubicBezTo>
                    <a:pt x="21600" y="2400"/>
                    <a:pt x="21600" y="2400"/>
                    <a:pt x="21600" y="2400"/>
                  </a:cubicBezTo>
                  <a:cubicBezTo>
                    <a:pt x="21600" y="2400"/>
                    <a:pt x="21600" y="2400"/>
                    <a:pt x="21600" y="2400"/>
                  </a:cubicBezTo>
                  <a:cubicBezTo>
                    <a:pt x="21600" y="4800"/>
                    <a:pt x="21600" y="4800"/>
                    <a:pt x="21600" y="4800"/>
                  </a:cubicBezTo>
                  <a:close/>
                  <a:moveTo>
                    <a:pt x="19636" y="9600"/>
                  </a:moveTo>
                  <a:cubicBezTo>
                    <a:pt x="19636" y="9600"/>
                    <a:pt x="19636" y="9600"/>
                    <a:pt x="19636" y="9600"/>
                  </a:cubicBezTo>
                  <a:cubicBezTo>
                    <a:pt x="19636" y="7200"/>
                    <a:pt x="19636" y="7200"/>
                    <a:pt x="19636" y="72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19636" y="9600"/>
                    <a:pt x="19636" y="9600"/>
                    <a:pt x="19636" y="9600"/>
                  </a:cubicBezTo>
                  <a:close/>
                  <a:moveTo>
                    <a:pt x="17673" y="19200"/>
                  </a:moveTo>
                  <a:cubicBezTo>
                    <a:pt x="17673" y="19200"/>
                    <a:pt x="17673" y="19200"/>
                    <a:pt x="17673" y="19200"/>
                  </a:cubicBezTo>
                  <a:cubicBezTo>
                    <a:pt x="17673" y="16800"/>
                    <a:pt x="17673" y="16800"/>
                    <a:pt x="17673" y="16800"/>
                  </a:cubicBezTo>
                  <a:cubicBezTo>
                    <a:pt x="19636" y="19200"/>
                    <a:pt x="19636" y="19200"/>
                    <a:pt x="19636" y="19200"/>
                  </a:cubicBezTo>
                  <a:cubicBezTo>
                    <a:pt x="17673" y="19200"/>
                    <a:pt x="17673" y="19200"/>
                    <a:pt x="17673" y="19200"/>
                  </a:cubicBezTo>
                  <a:close/>
                  <a:moveTo>
                    <a:pt x="13745" y="21600"/>
                  </a:moveTo>
                  <a:cubicBezTo>
                    <a:pt x="13745" y="19200"/>
                    <a:pt x="13745" y="19200"/>
                    <a:pt x="13745" y="19200"/>
                  </a:cubicBezTo>
                  <a:cubicBezTo>
                    <a:pt x="13745" y="16800"/>
                    <a:pt x="13745" y="16800"/>
                    <a:pt x="13745" y="16800"/>
                  </a:cubicBezTo>
                  <a:cubicBezTo>
                    <a:pt x="13745" y="19200"/>
                    <a:pt x="13745" y="19200"/>
                    <a:pt x="13745" y="19200"/>
                  </a:cubicBezTo>
                  <a:cubicBezTo>
                    <a:pt x="15709" y="21600"/>
                    <a:pt x="15709" y="21600"/>
                    <a:pt x="15709" y="21600"/>
                  </a:cubicBezTo>
                  <a:cubicBezTo>
                    <a:pt x="15709" y="21600"/>
                    <a:pt x="15709" y="21600"/>
                    <a:pt x="15709" y="21600"/>
                  </a:cubicBezTo>
                  <a:lnTo>
                    <a:pt x="13745" y="21600"/>
                  </a:lnTo>
                  <a:close/>
                  <a:moveTo>
                    <a:pt x="137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80" name="AutoShape 94"/>
            <p:cNvSpPr>
              <a:spLocks/>
            </p:cNvSpPr>
            <p:nvPr/>
          </p:nvSpPr>
          <p:spPr bwMode="auto">
            <a:xfrm>
              <a:off x="9009" y="3666"/>
              <a:ext cx="319" cy="386"/>
            </a:xfrm>
            <a:custGeom>
              <a:avLst/>
              <a:gdLst>
                <a:gd name="T0" fmla="*/ 10 w 21600"/>
                <a:gd name="T1" fmla="*/ 285 h 21600"/>
                <a:gd name="T2" fmla="*/ 122 w 21600"/>
                <a:gd name="T3" fmla="*/ 257 h 21600"/>
                <a:gd name="T4" fmla="*/ 132 w 21600"/>
                <a:gd name="T5" fmla="*/ 176 h 21600"/>
                <a:gd name="T6" fmla="*/ 122 w 21600"/>
                <a:gd name="T7" fmla="*/ 148 h 21600"/>
                <a:gd name="T8" fmla="*/ 160 w 21600"/>
                <a:gd name="T9" fmla="*/ 47 h 21600"/>
                <a:gd name="T10" fmla="*/ 170 w 21600"/>
                <a:gd name="T11" fmla="*/ 47 h 21600"/>
                <a:gd name="T12" fmla="*/ 170 w 21600"/>
                <a:gd name="T13" fmla="*/ 64 h 21600"/>
                <a:gd name="T14" fmla="*/ 177 w 21600"/>
                <a:gd name="T15" fmla="*/ 84 h 21600"/>
                <a:gd name="T16" fmla="*/ 177 w 21600"/>
                <a:gd name="T17" fmla="*/ 92 h 21600"/>
                <a:gd name="T18" fmla="*/ 205 w 21600"/>
                <a:gd name="T19" fmla="*/ 101 h 21600"/>
                <a:gd name="T20" fmla="*/ 215 w 21600"/>
                <a:gd name="T21" fmla="*/ 111 h 21600"/>
                <a:gd name="T22" fmla="*/ 225 w 21600"/>
                <a:gd name="T23" fmla="*/ 101 h 21600"/>
                <a:gd name="T24" fmla="*/ 243 w 21600"/>
                <a:gd name="T25" fmla="*/ 111 h 21600"/>
                <a:gd name="T26" fmla="*/ 263 w 21600"/>
                <a:gd name="T27" fmla="*/ 111 h 21600"/>
                <a:gd name="T28" fmla="*/ 271 w 21600"/>
                <a:gd name="T29" fmla="*/ 121 h 21600"/>
                <a:gd name="T30" fmla="*/ 281 w 21600"/>
                <a:gd name="T31" fmla="*/ 129 h 21600"/>
                <a:gd name="T32" fmla="*/ 281 w 21600"/>
                <a:gd name="T33" fmla="*/ 139 h 21600"/>
                <a:gd name="T34" fmla="*/ 291 w 21600"/>
                <a:gd name="T35" fmla="*/ 139 h 21600"/>
                <a:gd name="T36" fmla="*/ 299 w 21600"/>
                <a:gd name="T37" fmla="*/ 156 h 21600"/>
                <a:gd name="T38" fmla="*/ 319 w 21600"/>
                <a:gd name="T39" fmla="*/ 156 h 21600"/>
                <a:gd name="T40" fmla="*/ 309 w 21600"/>
                <a:gd name="T41" fmla="*/ 166 h 21600"/>
                <a:gd name="T42" fmla="*/ 309 w 21600"/>
                <a:gd name="T43" fmla="*/ 186 h 21600"/>
                <a:gd name="T44" fmla="*/ 281 w 21600"/>
                <a:gd name="T45" fmla="*/ 213 h 21600"/>
                <a:gd name="T46" fmla="*/ 281 w 21600"/>
                <a:gd name="T47" fmla="*/ 220 h 21600"/>
                <a:gd name="T48" fmla="*/ 271 w 21600"/>
                <a:gd name="T49" fmla="*/ 220 h 21600"/>
                <a:gd name="T50" fmla="*/ 271 w 21600"/>
                <a:gd name="T51" fmla="*/ 240 h 21600"/>
                <a:gd name="T52" fmla="*/ 263 w 21600"/>
                <a:gd name="T53" fmla="*/ 240 h 21600"/>
                <a:gd name="T54" fmla="*/ 263 w 21600"/>
                <a:gd name="T55" fmla="*/ 230 h 21600"/>
                <a:gd name="T56" fmla="*/ 253 w 21600"/>
                <a:gd name="T57" fmla="*/ 230 h 21600"/>
                <a:gd name="T58" fmla="*/ 253 w 21600"/>
                <a:gd name="T59" fmla="*/ 240 h 21600"/>
                <a:gd name="T60" fmla="*/ 243 w 21600"/>
                <a:gd name="T61" fmla="*/ 240 h 21600"/>
                <a:gd name="T62" fmla="*/ 253 w 21600"/>
                <a:gd name="T63" fmla="*/ 240 h 21600"/>
                <a:gd name="T64" fmla="*/ 243 w 21600"/>
                <a:gd name="T65" fmla="*/ 247 h 21600"/>
                <a:gd name="T66" fmla="*/ 233 w 21600"/>
                <a:gd name="T67" fmla="*/ 257 h 21600"/>
                <a:gd name="T68" fmla="*/ 233 w 21600"/>
                <a:gd name="T69" fmla="*/ 267 h 21600"/>
                <a:gd name="T70" fmla="*/ 243 w 21600"/>
                <a:gd name="T71" fmla="*/ 277 h 21600"/>
                <a:gd name="T72" fmla="*/ 243 w 21600"/>
                <a:gd name="T73" fmla="*/ 294 h 21600"/>
                <a:gd name="T74" fmla="*/ 225 w 21600"/>
                <a:gd name="T75" fmla="*/ 294 h 21600"/>
                <a:gd name="T76" fmla="*/ 225 w 21600"/>
                <a:gd name="T77" fmla="*/ 304 h 21600"/>
                <a:gd name="T78" fmla="*/ 215 w 21600"/>
                <a:gd name="T79" fmla="*/ 294 h 21600"/>
                <a:gd name="T80" fmla="*/ 205 w 21600"/>
                <a:gd name="T81" fmla="*/ 304 h 21600"/>
                <a:gd name="T82" fmla="*/ 187 w 21600"/>
                <a:gd name="T83" fmla="*/ 312 h 21600"/>
                <a:gd name="T84" fmla="*/ 187 w 21600"/>
                <a:gd name="T85" fmla="*/ 332 h 21600"/>
                <a:gd name="T86" fmla="*/ 177 w 21600"/>
                <a:gd name="T87" fmla="*/ 341 h 21600"/>
                <a:gd name="T88" fmla="*/ 149 w 21600"/>
                <a:gd name="T89" fmla="*/ 341 h 21600"/>
                <a:gd name="T90" fmla="*/ 139 w 21600"/>
                <a:gd name="T91" fmla="*/ 349 h 21600"/>
                <a:gd name="T92" fmla="*/ 139 w 21600"/>
                <a:gd name="T93" fmla="*/ 359 h 21600"/>
                <a:gd name="T94" fmla="*/ 132 w 21600"/>
                <a:gd name="T95" fmla="*/ 376 h 21600"/>
                <a:gd name="T96" fmla="*/ 122 w 21600"/>
                <a:gd name="T97" fmla="*/ 369 h 21600"/>
                <a:gd name="T98" fmla="*/ 111 w 21600"/>
                <a:gd name="T99" fmla="*/ 376 h 21600"/>
                <a:gd name="T100" fmla="*/ 84 w 21600"/>
                <a:gd name="T101" fmla="*/ 376 h 21600"/>
                <a:gd name="T102" fmla="*/ 76 w 21600"/>
                <a:gd name="T103" fmla="*/ 386 h 21600"/>
                <a:gd name="T104" fmla="*/ 56 w 21600"/>
                <a:gd name="T105" fmla="*/ 386 h 21600"/>
                <a:gd name="T106" fmla="*/ 38 w 21600"/>
                <a:gd name="T107" fmla="*/ 359 h 21600"/>
                <a:gd name="T108" fmla="*/ 38 w 21600"/>
                <a:gd name="T109" fmla="*/ 349 h 21600"/>
                <a:gd name="T110" fmla="*/ 0 w 21600"/>
                <a:gd name="T111" fmla="*/ 304 h 21600"/>
                <a:gd name="T112" fmla="*/ 10 w 21600"/>
                <a:gd name="T113" fmla="*/ 285 h 21600"/>
                <a:gd name="T114" fmla="*/ 160 w 21600"/>
                <a:gd name="T115" fmla="*/ 27 h 21600"/>
                <a:gd name="T116" fmla="*/ 160 w 21600"/>
                <a:gd name="T117" fmla="*/ 0 h 21600"/>
                <a:gd name="T118" fmla="*/ 149 w 21600"/>
                <a:gd name="T119" fmla="*/ 0 h 21600"/>
                <a:gd name="T120" fmla="*/ 149 w 21600"/>
                <a:gd name="T121" fmla="*/ 27 h 21600"/>
                <a:gd name="T122" fmla="*/ 160 w 21600"/>
                <a:gd name="T123" fmla="*/ 27 h 21600"/>
                <a:gd name="T124" fmla="*/ 160 w 21600"/>
                <a:gd name="T125" fmla="*/ 27 h 21600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1600" h="21600">
                  <a:moveTo>
                    <a:pt x="686" y="15923"/>
                  </a:moveTo>
                  <a:lnTo>
                    <a:pt x="8229" y="14400"/>
                  </a:lnTo>
                  <a:lnTo>
                    <a:pt x="8914" y="9831"/>
                  </a:lnTo>
                  <a:lnTo>
                    <a:pt x="8229" y="8308"/>
                  </a:lnTo>
                  <a:lnTo>
                    <a:pt x="10800" y="2631"/>
                  </a:lnTo>
                  <a:lnTo>
                    <a:pt x="11486" y="2631"/>
                  </a:lnTo>
                  <a:lnTo>
                    <a:pt x="11486" y="3600"/>
                  </a:lnTo>
                  <a:lnTo>
                    <a:pt x="12000" y="4708"/>
                  </a:lnTo>
                  <a:lnTo>
                    <a:pt x="12000" y="5123"/>
                  </a:lnTo>
                  <a:lnTo>
                    <a:pt x="13886" y="5677"/>
                  </a:lnTo>
                  <a:lnTo>
                    <a:pt x="14571" y="6231"/>
                  </a:lnTo>
                  <a:lnTo>
                    <a:pt x="15257" y="5677"/>
                  </a:lnTo>
                  <a:lnTo>
                    <a:pt x="16457" y="6231"/>
                  </a:lnTo>
                  <a:lnTo>
                    <a:pt x="17829" y="6231"/>
                  </a:lnTo>
                  <a:lnTo>
                    <a:pt x="18343" y="6785"/>
                  </a:lnTo>
                  <a:lnTo>
                    <a:pt x="19029" y="7200"/>
                  </a:lnTo>
                  <a:lnTo>
                    <a:pt x="19029" y="7754"/>
                  </a:lnTo>
                  <a:lnTo>
                    <a:pt x="19714" y="7754"/>
                  </a:lnTo>
                  <a:lnTo>
                    <a:pt x="20229" y="8723"/>
                  </a:lnTo>
                  <a:lnTo>
                    <a:pt x="21600" y="8723"/>
                  </a:lnTo>
                  <a:lnTo>
                    <a:pt x="20914" y="9277"/>
                  </a:lnTo>
                  <a:lnTo>
                    <a:pt x="20914" y="10385"/>
                  </a:lnTo>
                  <a:lnTo>
                    <a:pt x="19029" y="11908"/>
                  </a:lnTo>
                  <a:lnTo>
                    <a:pt x="19029" y="12323"/>
                  </a:lnTo>
                  <a:lnTo>
                    <a:pt x="18343" y="12323"/>
                  </a:lnTo>
                  <a:lnTo>
                    <a:pt x="18343" y="13431"/>
                  </a:lnTo>
                  <a:lnTo>
                    <a:pt x="17829" y="13431"/>
                  </a:lnTo>
                  <a:lnTo>
                    <a:pt x="17829" y="12877"/>
                  </a:lnTo>
                  <a:lnTo>
                    <a:pt x="17143" y="12877"/>
                  </a:lnTo>
                  <a:lnTo>
                    <a:pt x="17143" y="13431"/>
                  </a:lnTo>
                  <a:lnTo>
                    <a:pt x="16457" y="13431"/>
                  </a:lnTo>
                  <a:lnTo>
                    <a:pt x="17143" y="13431"/>
                  </a:lnTo>
                  <a:lnTo>
                    <a:pt x="16457" y="13846"/>
                  </a:lnTo>
                  <a:lnTo>
                    <a:pt x="15771" y="14400"/>
                  </a:lnTo>
                  <a:lnTo>
                    <a:pt x="15771" y="14954"/>
                  </a:lnTo>
                  <a:lnTo>
                    <a:pt x="16457" y="15508"/>
                  </a:lnTo>
                  <a:lnTo>
                    <a:pt x="16457" y="16477"/>
                  </a:lnTo>
                  <a:lnTo>
                    <a:pt x="15257" y="16477"/>
                  </a:lnTo>
                  <a:lnTo>
                    <a:pt x="15257" y="17031"/>
                  </a:lnTo>
                  <a:lnTo>
                    <a:pt x="14571" y="16477"/>
                  </a:lnTo>
                  <a:lnTo>
                    <a:pt x="13886" y="17031"/>
                  </a:lnTo>
                  <a:lnTo>
                    <a:pt x="12686" y="17446"/>
                  </a:lnTo>
                  <a:lnTo>
                    <a:pt x="12686" y="18554"/>
                  </a:lnTo>
                  <a:lnTo>
                    <a:pt x="12000" y="19108"/>
                  </a:lnTo>
                  <a:lnTo>
                    <a:pt x="10114" y="19108"/>
                  </a:lnTo>
                  <a:lnTo>
                    <a:pt x="9429" y="19523"/>
                  </a:lnTo>
                  <a:lnTo>
                    <a:pt x="9429" y="20077"/>
                  </a:lnTo>
                  <a:lnTo>
                    <a:pt x="8914" y="21046"/>
                  </a:lnTo>
                  <a:lnTo>
                    <a:pt x="8229" y="20631"/>
                  </a:lnTo>
                  <a:lnTo>
                    <a:pt x="7543" y="21046"/>
                  </a:lnTo>
                  <a:lnTo>
                    <a:pt x="5657" y="21046"/>
                  </a:lnTo>
                  <a:lnTo>
                    <a:pt x="5143" y="21600"/>
                  </a:lnTo>
                  <a:lnTo>
                    <a:pt x="3771" y="21600"/>
                  </a:lnTo>
                  <a:lnTo>
                    <a:pt x="2571" y="20077"/>
                  </a:lnTo>
                  <a:lnTo>
                    <a:pt x="2571" y="19523"/>
                  </a:lnTo>
                  <a:lnTo>
                    <a:pt x="0" y="17031"/>
                  </a:lnTo>
                  <a:lnTo>
                    <a:pt x="686" y="15923"/>
                  </a:lnTo>
                  <a:close/>
                  <a:moveTo>
                    <a:pt x="10800" y="1523"/>
                  </a:moveTo>
                  <a:lnTo>
                    <a:pt x="10800" y="0"/>
                  </a:lnTo>
                  <a:lnTo>
                    <a:pt x="10114" y="0"/>
                  </a:lnTo>
                  <a:lnTo>
                    <a:pt x="10114" y="1523"/>
                  </a:lnTo>
                  <a:lnTo>
                    <a:pt x="10800" y="1523"/>
                  </a:lnTo>
                  <a:close/>
                  <a:moveTo>
                    <a:pt x="10800" y="15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81" name="AutoShape 95"/>
            <p:cNvSpPr>
              <a:spLocks/>
            </p:cNvSpPr>
            <p:nvPr/>
          </p:nvSpPr>
          <p:spPr bwMode="auto">
            <a:xfrm>
              <a:off x="8623" y="3950"/>
              <a:ext cx="508" cy="277"/>
            </a:xfrm>
            <a:custGeom>
              <a:avLst/>
              <a:gdLst>
                <a:gd name="T0" fmla="*/ 20 w 21600"/>
                <a:gd name="T1" fmla="*/ 111 h 21600"/>
                <a:gd name="T2" fmla="*/ 38 w 21600"/>
                <a:gd name="T3" fmla="*/ 92 h 21600"/>
                <a:gd name="T4" fmla="*/ 38 w 21600"/>
                <a:gd name="T5" fmla="*/ 64 h 21600"/>
                <a:gd name="T6" fmla="*/ 56 w 21600"/>
                <a:gd name="T7" fmla="*/ 74 h 21600"/>
                <a:gd name="T8" fmla="*/ 122 w 21600"/>
                <a:gd name="T9" fmla="*/ 84 h 21600"/>
                <a:gd name="T10" fmla="*/ 160 w 21600"/>
                <a:gd name="T11" fmla="*/ 129 h 21600"/>
                <a:gd name="T12" fmla="*/ 396 w 21600"/>
                <a:gd name="T13" fmla="*/ 0 h 21600"/>
                <a:gd name="T14" fmla="*/ 424 w 21600"/>
                <a:gd name="T15" fmla="*/ 64 h 21600"/>
                <a:gd name="T16" fmla="*/ 442 w 21600"/>
                <a:gd name="T17" fmla="*/ 101 h 21600"/>
                <a:gd name="T18" fmla="*/ 424 w 21600"/>
                <a:gd name="T19" fmla="*/ 111 h 21600"/>
                <a:gd name="T20" fmla="*/ 404 w 21600"/>
                <a:gd name="T21" fmla="*/ 139 h 21600"/>
                <a:gd name="T22" fmla="*/ 386 w 21600"/>
                <a:gd name="T23" fmla="*/ 148 h 21600"/>
                <a:gd name="T24" fmla="*/ 338 w 21600"/>
                <a:gd name="T25" fmla="*/ 166 h 21600"/>
                <a:gd name="T26" fmla="*/ 282 w 21600"/>
                <a:gd name="T27" fmla="*/ 176 h 21600"/>
                <a:gd name="T28" fmla="*/ 272 w 21600"/>
                <a:gd name="T29" fmla="*/ 193 h 21600"/>
                <a:gd name="T30" fmla="*/ 226 w 21600"/>
                <a:gd name="T31" fmla="*/ 203 h 21600"/>
                <a:gd name="T32" fmla="*/ 216 w 21600"/>
                <a:gd name="T33" fmla="*/ 220 h 21600"/>
                <a:gd name="T34" fmla="*/ 170 w 21600"/>
                <a:gd name="T35" fmla="*/ 230 h 21600"/>
                <a:gd name="T36" fmla="*/ 160 w 21600"/>
                <a:gd name="T37" fmla="*/ 220 h 21600"/>
                <a:gd name="T38" fmla="*/ 122 w 21600"/>
                <a:gd name="T39" fmla="*/ 230 h 21600"/>
                <a:gd name="T40" fmla="*/ 114 w 21600"/>
                <a:gd name="T41" fmla="*/ 240 h 21600"/>
                <a:gd name="T42" fmla="*/ 84 w 21600"/>
                <a:gd name="T43" fmla="*/ 247 h 21600"/>
                <a:gd name="T44" fmla="*/ 56 w 21600"/>
                <a:gd name="T45" fmla="*/ 247 h 21600"/>
                <a:gd name="T46" fmla="*/ 48 w 21600"/>
                <a:gd name="T47" fmla="*/ 257 h 21600"/>
                <a:gd name="T48" fmla="*/ 28 w 21600"/>
                <a:gd name="T49" fmla="*/ 220 h 21600"/>
                <a:gd name="T50" fmla="*/ 38 w 21600"/>
                <a:gd name="T51" fmla="*/ 213 h 21600"/>
                <a:gd name="T52" fmla="*/ 20 w 21600"/>
                <a:gd name="T53" fmla="*/ 166 h 21600"/>
                <a:gd name="T54" fmla="*/ 10 w 21600"/>
                <a:gd name="T55" fmla="*/ 148 h 21600"/>
                <a:gd name="T56" fmla="*/ 10 w 21600"/>
                <a:gd name="T57" fmla="*/ 148 h 21600"/>
                <a:gd name="T58" fmla="*/ 404 w 21600"/>
                <a:gd name="T59" fmla="*/ 277 h 21600"/>
                <a:gd name="T60" fmla="*/ 404 w 21600"/>
                <a:gd name="T61" fmla="*/ 277 h 21600"/>
                <a:gd name="T62" fmla="*/ 462 w 21600"/>
                <a:gd name="T63" fmla="*/ 257 h 21600"/>
                <a:gd name="T64" fmla="*/ 480 w 21600"/>
                <a:gd name="T65" fmla="*/ 257 h 21600"/>
                <a:gd name="T66" fmla="*/ 508 w 21600"/>
                <a:gd name="T67" fmla="*/ 267 h 21600"/>
                <a:gd name="T68" fmla="*/ 462 w 21600"/>
                <a:gd name="T69" fmla="*/ 267 h 2160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21600" h="21600">
                  <a:moveTo>
                    <a:pt x="432" y="8679"/>
                  </a:moveTo>
                  <a:lnTo>
                    <a:pt x="864" y="8679"/>
                  </a:lnTo>
                  <a:lnTo>
                    <a:pt x="1188" y="7907"/>
                  </a:lnTo>
                  <a:lnTo>
                    <a:pt x="1620" y="7136"/>
                  </a:lnTo>
                  <a:lnTo>
                    <a:pt x="1188" y="6557"/>
                  </a:lnTo>
                  <a:lnTo>
                    <a:pt x="1620" y="5014"/>
                  </a:lnTo>
                  <a:lnTo>
                    <a:pt x="2052" y="5014"/>
                  </a:lnTo>
                  <a:lnTo>
                    <a:pt x="2376" y="5786"/>
                  </a:lnTo>
                  <a:lnTo>
                    <a:pt x="3564" y="5786"/>
                  </a:lnTo>
                  <a:lnTo>
                    <a:pt x="5184" y="6557"/>
                  </a:lnTo>
                  <a:lnTo>
                    <a:pt x="6804" y="7907"/>
                  </a:lnTo>
                  <a:lnTo>
                    <a:pt x="6804" y="10029"/>
                  </a:lnTo>
                  <a:lnTo>
                    <a:pt x="10044" y="3664"/>
                  </a:lnTo>
                  <a:lnTo>
                    <a:pt x="16848" y="0"/>
                  </a:lnTo>
                  <a:lnTo>
                    <a:pt x="16416" y="1543"/>
                  </a:lnTo>
                  <a:lnTo>
                    <a:pt x="18036" y="5014"/>
                  </a:lnTo>
                  <a:lnTo>
                    <a:pt x="18036" y="5786"/>
                  </a:lnTo>
                  <a:lnTo>
                    <a:pt x="18792" y="7907"/>
                  </a:lnTo>
                  <a:lnTo>
                    <a:pt x="18360" y="7907"/>
                  </a:lnTo>
                  <a:lnTo>
                    <a:pt x="18036" y="8679"/>
                  </a:lnTo>
                  <a:lnTo>
                    <a:pt x="17172" y="9450"/>
                  </a:lnTo>
                  <a:lnTo>
                    <a:pt x="17172" y="10800"/>
                  </a:lnTo>
                  <a:lnTo>
                    <a:pt x="16848" y="11571"/>
                  </a:lnTo>
                  <a:lnTo>
                    <a:pt x="16416" y="11571"/>
                  </a:lnTo>
                  <a:lnTo>
                    <a:pt x="15660" y="12150"/>
                  </a:lnTo>
                  <a:lnTo>
                    <a:pt x="14364" y="12921"/>
                  </a:lnTo>
                  <a:lnTo>
                    <a:pt x="12420" y="13693"/>
                  </a:lnTo>
                  <a:lnTo>
                    <a:pt x="11988" y="13693"/>
                  </a:lnTo>
                  <a:lnTo>
                    <a:pt x="11988" y="14464"/>
                  </a:lnTo>
                  <a:lnTo>
                    <a:pt x="11556" y="15043"/>
                  </a:lnTo>
                  <a:lnTo>
                    <a:pt x="10800" y="15814"/>
                  </a:lnTo>
                  <a:lnTo>
                    <a:pt x="9612" y="15814"/>
                  </a:lnTo>
                  <a:lnTo>
                    <a:pt x="9180" y="16586"/>
                  </a:lnTo>
                  <a:lnTo>
                    <a:pt x="9180" y="17164"/>
                  </a:lnTo>
                  <a:lnTo>
                    <a:pt x="7992" y="17164"/>
                  </a:lnTo>
                  <a:lnTo>
                    <a:pt x="7236" y="17936"/>
                  </a:lnTo>
                  <a:lnTo>
                    <a:pt x="6804" y="17936"/>
                  </a:lnTo>
                  <a:lnTo>
                    <a:pt x="6804" y="17164"/>
                  </a:lnTo>
                  <a:lnTo>
                    <a:pt x="5616" y="17164"/>
                  </a:lnTo>
                  <a:lnTo>
                    <a:pt x="5184" y="17936"/>
                  </a:lnTo>
                  <a:lnTo>
                    <a:pt x="5184" y="18707"/>
                  </a:lnTo>
                  <a:lnTo>
                    <a:pt x="4860" y="18707"/>
                  </a:lnTo>
                  <a:lnTo>
                    <a:pt x="4428" y="19286"/>
                  </a:lnTo>
                  <a:lnTo>
                    <a:pt x="3564" y="19286"/>
                  </a:lnTo>
                  <a:lnTo>
                    <a:pt x="3240" y="20057"/>
                  </a:lnTo>
                  <a:lnTo>
                    <a:pt x="2376" y="19286"/>
                  </a:lnTo>
                  <a:lnTo>
                    <a:pt x="2376" y="20057"/>
                  </a:lnTo>
                  <a:lnTo>
                    <a:pt x="2052" y="20057"/>
                  </a:lnTo>
                  <a:lnTo>
                    <a:pt x="2052" y="18707"/>
                  </a:lnTo>
                  <a:lnTo>
                    <a:pt x="1188" y="17164"/>
                  </a:lnTo>
                  <a:lnTo>
                    <a:pt x="1620" y="17164"/>
                  </a:lnTo>
                  <a:lnTo>
                    <a:pt x="1620" y="16586"/>
                  </a:lnTo>
                  <a:lnTo>
                    <a:pt x="1188" y="15814"/>
                  </a:lnTo>
                  <a:lnTo>
                    <a:pt x="864" y="12921"/>
                  </a:lnTo>
                  <a:lnTo>
                    <a:pt x="432" y="12150"/>
                  </a:lnTo>
                  <a:lnTo>
                    <a:pt x="432" y="11571"/>
                  </a:lnTo>
                  <a:lnTo>
                    <a:pt x="0" y="11571"/>
                  </a:lnTo>
                  <a:lnTo>
                    <a:pt x="432" y="11571"/>
                  </a:lnTo>
                  <a:lnTo>
                    <a:pt x="432" y="8679"/>
                  </a:lnTo>
                  <a:close/>
                  <a:moveTo>
                    <a:pt x="17172" y="21600"/>
                  </a:moveTo>
                  <a:lnTo>
                    <a:pt x="17604" y="21600"/>
                  </a:lnTo>
                  <a:lnTo>
                    <a:pt x="17172" y="21600"/>
                  </a:lnTo>
                  <a:close/>
                  <a:moveTo>
                    <a:pt x="19656" y="20829"/>
                  </a:moveTo>
                  <a:lnTo>
                    <a:pt x="19656" y="20057"/>
                  </a:lnTo>
                  <a:lnTo>
                    <a:pt x="19980" y="19286"/>
                  </a:lnTo>
                  <a:lnTo>
                    <a:pt x="20412" y="20057"/>
                  </a:lnTo>
                  <a:lnTo>
                    <a:pt x="21600" y="20057"/>
                  </a:lnTo>
                  <a:lnTo>
                    <a:pt x="21600" y="20829"/>
                  </a:lnTo>
                  <a:lnTo>
                    <a:pt x="19656" y="20829"/>
                  </a:lnTo>
                  <a:close/>
                  <a:moveTo>
                    <a:pt x="19656" y="208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82" name="AutoShape 96"/>
            <p:cNvSpPr>
              <a:spLocks/>
            </p:cNvSpPr>
            <p:nvPr/>
          </p:nvSpPr>
          <p:spPr bwMode="auto">
            <a:xfrm>
              <a:off x="7862" y="3466"/>
              <a:ext cx="518" cy="385"/>
            </a:xfrm>
            <a:custGeom>
              <a:avLst/>
              <a:gdLst>
                <a:gd name="T0" fmla="*/ 404 w 21600"/>
                <a:gd name="T1" fmla="*/ 81 h 21600"/>
                <a:gd name="T2" fmla="*/ 404 w 21600"/>
                <a:gd name="T3" fmla="*/ 54 h 21600"/>
                <a:gd name="T4" fmla="*/ 386 w 21600"/>
                <a:gd name="T5" fmla="*/ 17 h 21600"/>
                <a:gd name="T6" fmla="*/ 368 w 21600"/>
                <a:gd name="T7" fmla="*/ 17 h 21600"/>
                <a:gd name="T8" fmla="*/ 292 w 21600"/>
                <a:gd name="T9" fmla="*/ 7 h 21600"/>
                <a:gd name="T10" fmla="*/ 302 w 21600"/>
                <a:gd name="T11" fmla="*/ 27 h 21600"/>
                <a:gd name="T12" fmla="*/ 282 w 21600"/>
                <a:gd name="T13" fmla="*/ 17 h 21600"/>
                <a:gd name="T14" fmla="*/ 264 w 21600"/>
                <a:gd name="T15" fmla="*/ 7 h 21600"/>
                <a:gd name="T16" fmla="*/ 254 w 21600"/>
                <a:gd name="T17" fmla="*/ 7 h 21600"/>
                <a:gd name="T18" fmla="*/ 244 w 21600"/>
                <a:gd name="T19" fmla="*/ 0 h 21600"/>
                <a:gd name="T20" fmla="*/ 208 w 21600"/>
                <a:gd name="T21" fmla="*/ 7 h 21600"/>
                <a:gd name="T22" fmla="*/ 198 w 21600"/>
                <a:gd name="T23" fmla="*/ 17 h 21600"/>
                <a:gd name="T24" fmla="*/ 170 w 21600"/>
                <a:gd name="T25" fmla="*/ 27 h 21600"/>
                <a:gd name="T26" fmla="*/ 104 w 21600"/>
                <a:gd name="T27" fmla="*/ 17 h 21600"/>
                <a:gd name="T28" fmla="*/ 48 w 21600"/>
                <a:gd name="T29" fmla="*/ 7 h 21600"/>
                <a:gd name="T30" fmla="*/ 10 w 21600"/>
                <a:gd name="T31" fmla="*/ 0 h 21600"/>
                <a:gd name="T32" fmla="*/ 0 w 21600"/>
                <a:gd name="T33" fmla="*/ 27 h 21600"/>
                <a:gd name="T34" fmla="*/ 10 w 21600"/>
                <a:gd name="T35" fmla="*/ 44 h 21600"/>
                <a:gd name="T36" fmla="*/ 0 w 21600"/>
                <a:gd name="T37" fmla="*/ 72 h 21600"/>
                <a:gd name="T38" fmla="*/ 20 w 21600"/>
                <a:gd name="T39" fmla="*/ 385 h 21600"/>
                <a:gd name="T40" fmla="*/ 508 w 21600"/>
                <a:gd name="T41" fmla="*/ 375 h 21600"/>
                <a:gd name="T42" fmla="*/ 498 w 21600"/>
                <a:gd name="T43" fmla="*/ 365 h 21600"/>
                <a:gd name="T44" fmla="*/ 490 w 21600"/>
                <a:gd name="T45" fmla="*/ 355 h 21600"/>
                <a:gd name="T46" fmla="*/ 462 w 21600"/>
                <a:gd name="T47" fmla="*/ 348 h 21600"/>
                <a:gd name="T48" fmla="*/ 452 w 21600"/>
                <a:gd name="T49" fmla="*/ 311 h 21600"/>
                <a:gd name="T50" fmla="*/ 462 w 21600"/>
                <a:gd name="T51" fmla="*/ 301 h 21600"/>
                <a:gd name="T52" fmla="*/ 442 w 21600"/>
                <a:gd name="T53" fmla="*/ 291 h 21600"/>
                <a:gd name="T54" fmla="*/ 424 w 21600"/>
                <a:gd name="T55" fmla="*/ 257 h 21600"/>
                <a:gd name="T56" fmla="*/ 414 w 21600"/>
                <a:gd name="T57" fmla="*/ 247 h 21600"/>
                <a:gd name="T58" fmla="*/ 386 w 21600"/>
                <a:gd name="T59" fmla="*/ 183 h 21600"/>
                <a:gd name="T60" fmla="*/ 376 w 21600"/>
                <a:gd name="T61" fmla="*/ 173 h 21600"/>
                <a:gd name="T62" fmla="*/ 368 w 21600"/>
                <a:gd name="T63" fmla="*/ 146 h 21600"/>
                <a:gd name="T64" fmla="*/ 338 w 21600"/>
                <a:gd name="T65" fmla="*/ 118 h 21600"/>
                <a:gd name="T66" fmla="*/ 320 w 21600"/>
                <a:gd name="T67" fmla="*/ 101 h 21600"/>
                <a:gd name="T68" fmla="*/ 310 w 21600"/>
                <a:gd name="T69" fmla="*/ 72 h 21600"/>
                <a:gd name="T70" fmla="*/ 320 w 21600"/>
                <a:gd name="T71" fmla="*/ 81 h 21600"/>
                <a:gd name="T72" fmla="*/ 348 w 21600"/>
                <a:gd name="T73" fmla="*/ 118 h 21600"/>
                <a:gd name="T74" fmla="*/ 396 w 21600"/>
                <a:gd name="T75" fmla="*/ 155 h 21600"/>
                <a:gd name="T76" fmla="*/ 404 w 21600"/>
                <a:gd name="T77" fmla="*/ 109 h 21600"/>
                <a:gd name="T78" fmla="*/ 414 w 21600"/>
                <a:gd name="T79" fmla="*/ 91 h 2160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21600" h="21600">
                  <a:moveTo>
                    <a:pt x="17259" y="5123"/>
                  </a:moveTo>
                  <a:lnTo>
                    <a:pt x="16835" y="4569"/>
                  </a:lnTo>
                  <a:lnTo>
                    <a:pt x="17259" y="4015"/>
                  </a:lnTo>
                  <a:lnTo>
                    <a:pt x="16835" y="3046"/>
                  </a:lnTo>
                  <a:lnTo>
                    <a:pt x="16518" y="2077"/>
                  </a:lnTo>
                  <a:lnTo>
                    <a:pt x="16094" y="969"/>
                  </a:lnTo>
                  <a:lnTo>
                    <a:pt x="15671" y="415"/>
                  </a:lnTo>
                  <a:lnTo>
                    <a:pt x="15353" y="969"/>
                  </a:lnTo>
                  <a:lnTo>
                    <a:pt x="12918" y="969"/>
                  </a:lnTo>
                  <a:lnTo>
                    <a:pt x="12176" y="415"/>
                  </a:lnTo>
                  <a:lnTo>
                    <a:pt x="12176" y="969"/>
                  </a:lnTo>
                  <a:lnTo>
                    <a:pt x="12600" y="1523"/>
                  </a:lnTo>
                  <a:lnTo>
                    <a:pt x="12176" y="969"/>
                  </a:lnTo>
                  <a:lnTo>
                    <a:pt x="11753" y="969"/>
                  </a:lnTo>
                  <a:lnTo>
                    <a:pt x="11753" y="415"/>
                  </a:lnTo>
                  <a:lnTo>
                    <a:pt x="11012" y="415"/>
                  </a:lnTo>
                  <a:lnTo>
                    <a:pt x="10588" y="0"/>
                  </a:lnTo>
                  <a:lnTo>
                    <a:pt x="10588" y="415"/>
                  </a:lnTo>
                  <a:lnTo>
                    <a:pt x="9847" y="415"/>
                  </a:lnTo>
                  <a:lnTo>
                    <a:pt x="10165" y="0"/>
                  </a:lnTo>
                  <a:lnTo>
                    <a:pt x="9847" y="415"/>
                  </a:lnTo>
                  <a:lnTo>
                    <a:pt x="8682" y="415"/>
                  </a:lnTo>
                  <a:lnTo>
                    <a:pt x="8682" y="969"/>
                  </a:lnTo>
                  <a:lnTo>
                    <a:pt x="8259" y="969"/>
                  </a:lnTo>
                  <a:lnTo>
                    <a:pt x="7835" y="1523"/>
                  </a:lnTo>
                  <a:lnTo>
                    <a:pt x="7094" y="1523"/>
                  </a:lnTo>
                  <a:lnTo>
                    <a:pt x="6247" y="969"/>
                  </a:lnTo>
                  <a:lnTo>
                    <a:pt x="4341" y="969"/>
                  </a:lnTo>
                  <a:lnTo>
                    <a:pt x="3918" y="415"/>
                  </a:lnTo>
                  <a:lnTo>
                    <a:pt x="2012" y="415"/>
                  </a:lnTo>
                  <a:lnTo>
                    <a:pt x="1588" y="0"/>
                  </a:lnTo>
                  <a:lnTo>
                    <a:pt x="424" y="0"/>
                  </a:lnTo>
                  <a:lnTo>
                    <a:pt x="424" y="415"/>
                  </a:lnTo>
                  <a:lnTo>
                    <a:pt x="0" y="1523"/>
                  </a:lnTo>
                  <a:lnTo>
                    <a:pt x="424" y="2077"/>
                  </a:lnTo>
                  <a:lnTo>
                    <a:pt x="424" y="2492"/>
                  </a:lnTo>
                  <a:lnTo>
                    <a:pt x="0" y="3046"/>
                  </a:lnTo>
                  <a:lnTo>
                    <a:pt x="0" y="4015"/>
                  </a:lnTo>
                  <a:lnTo>
                    <a:pt x="424" y="5123"/>
                  </a:lnTo>
                  <a:lnTo>
                    <a:pt x="847" y="21600"/>
                  </a:lnTo>
                  <a:lnTo>
                    <a:pt x="21600" y="21600"/>
                  </a:lnTo>
                  <a:lnTo>
                    <a:pt x="21176" y="21046"/>
                  </a:lnTo>
                  <a:lnTo>
                    <a:pt x="20753" y="21046"/>
                  </a:lnTo>
                  <a:lnTo>
                    <a:pt x="20753" y="20492"/>
                  </a:lnTo>
                  <a:lnTo>
                    <a:pt x="20435" y="20492"/>
                  </a:lnTo>
                  <a:lnTo>
                    <a:pt x="20435" y="19938"/>
                  </a:lnTo>
                  <a:lnTo>
                    <a:pt x="19588" y="19938"/>
                  </a:lnTo>
                  <a:lnTo>
                    <a:pt x="19271" y="19523"/>
                  </a:lnTo>
                  <a:lnTo>
                    <a:pt x="18847" y="18415"/>
                  </a:lnTo>
                  <a:lnTo>
                    <a:pt x="18847" y="17446"/>
                  </a:lnTo>
                  <a:lnTo>
                    <a:pt x="19588" y="17446"/>
                  </a:lnTo>
                  <a:lnTo>
                    <a:pt x="19271" y="16892"/>
                  </a:lnTo>
                  <a:lnTo>
                    <a:pt x="18847" y="16338"/>
                  </a:lnTo>
                  <a:lnTo>
                    <a:pt x="18424" y="16338"/>
                  </a:lnTo>
                  <a:lnTo>
                    <a:pt x="18424" y="15923"/>
                  </a:lnTo>
                  <a:lnTo>
                    <a:pt x="17682" y="14400"/>
                  </a:lnTo>
                  <a:lnTo>
                    <a:pt x="17259" y="14400"/>
                  </a:lnTo>
                  <a:lnTo>
                    <a:pt x="17259" y="13846"/>
                  </a:lnTo>
                  <a:lnTo>
                    <a:pt x="16094" y="11769"/>
                  </a:lnTo>
                  <a:lnTo>
                    <a:pt x="16094" y="10246"/>
                  </a:lnTo>
                  <a:lnTo>
                    <a:pt x="15671" y="10246"/>
                  </a:lnTo>
                  <a:lnTo>
                    <a:pt x="15671" y="9692"/>
                  </a:lnTo>
                  <a:lnTo>
                    <a:pt x="15353" y="9138"/>
                  </a:lnTo>
                  <a:lnTo>
                    <a:pt x="15353" y="8169"/>
                  </a:lnTo>
                  <a:lnTo>
                    <a:pt x="14082" y="7200"/>
                  </a:lnTo>
                  <a:lnTo>
                    <a:pt x="14082" y="6646"/>
                  </a:lnTo>
                  <a:lnTo>
                    <a:pt x="13341" y="6092"/>
                  </a:lnTo>
                  <a:lnTo>
                    <a:pt x="13341" y="5677"/>
                  </a:lnTo>
                  <a:lnTo>
                    <a:pt x="12918" y="5123"/>
                  </a:lnTo>
                  <a:lnTo>
                    <a:pt x="12918" y="4015"/>
                  </a:lnTo>
                  <a:lnTo>
                    <a:pt x="13341" y="4015"/>
                  </a:lnTo>
                  <a:lnTo>
                    <a:pt x="13341" y="4569"/>
                  </a:lnTo>
                  <a:lnTo>
                    <a:pt x="14506" y="6092"/>
                  </a:lnTo>
                  <a:lnTo>
                    <a:pt x="14506" y="6646"/>
                  </a:lnTo>
                  <a:lnTo>
                    <a:pt x="16094" y="8723"/>
                  </a:lnTo>
                  <a:lnTo>
                    <a:pt x="16518" y="8723"/>
                  </a:lnTo>
                  <a:lnTo>
                    <a:pt x="16835" y="8169"/>
                  </a:lnTo>
                  <a:lnTo>
                    <a:pt x="16835" y="6092"/>
                  </a:lnTo>
                  <a:lnTo>
                    <a:pt x="17259" y="5123"/>
                  </a:lnTo>
                  <a:close/>
                  <a:moveTo>
                    <a:pt x="17259" y="51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83" name="AutoShape 97"/>
            <p:cNvSpPr>
              <a:spLocks/>
            </p:cNvSpPr>
            <p:nvPr/>
          </p:nvSpPr>
          <p:spPr bwMode="auto">
            <a:xfrm>
              <a:off x="7768" y="3851"/>
              <a:ext cx="685" cy="695"/>
            </a:xfrm>
            <a:custGeom>
              <a:avLst/>
              <a:gdLst>
                <a:gd name="T0" fmla="*/ 611 w 21600"/>
                <a:gd name="T1" fmla="*/ 17 h 21600"/>
                <a:gd name="T2" fmla="*/ 622 w 21600"/>
                <a:gd name="T3" fmla="*/ 27 h 21600"/>
                <a:gd name="T4" fmla="*/ 629 w 21600"/>
                <a:gd name="T5" fmla="*/ 92 h 21600"/>
                <a:gd name="T6" fmla="*/ 649 w 21600"/>
                <a:gd name="T7" fmla="*/ 119 h 21600"/>
                <a:gd name="T8" fmla="*/ 685 w 21600"/>
                <a:gd name="T9" fmla="*/ 146 h 21600"/>
                <a:gd name="T10" fmla="*/ 657 w 21600"/>
                <a:gd name="T11" fmla="*/ 163 h 21600"/>
                <a:gd name="T12" fmla="*/ 649 w 21600"/>
                <a:gd name="T13" fmla="*/ 183 h 21600"/>
                <a:gd name="T14" fmla="*/ 622 w 21600"/>
                <a:gd name="T15" fmla="*/ 200 h 21600"/>
                <a:gd name="T16" fmla="*/ 622 w 21600"/>
                <a:gd name="T17" fmla="*/ 220 h 21600"/>
                <a:gd name="T18" fmla="*/ 611 w 21600"/>
                <a:gd name="T19" fmla="*/ 255 h 21600"/>
                <a:gd name="T20" fmla="*/ 611 w 21600"/>
                <a:gd name="T21" fmla="*/ 319 h 21600"/>
                <a:gd name="T22" fmla="*/ 584 w 21600"/>
                <a:gd name="T23" fmla="*/ 346 h 21600"/>
                <a:gd name="T24" fmla="*/ 573 w 21600"/>
                <a:gd name="T25" fmla="*/ 376 h 21600"/>
                <a:gd name="T26" fmla="*/ 545 w 21600"/>
                <a:gd name="T27" fmla="*/ 420 h 21600"/>
                <a:gd name="T28" fmla="*/ 528 w 21600"/>
                <a:gd name="T29" fmla="*/ 458 h 21600"/>
                <a:gd name="T30" fmla="*/ 507 w 21600"/>
                <a:gd name="T31" fmla="*/ 512 h 21600"/>
                <a:gd name="T32" fmla="*/ 469 w 21600"/>
                <a:gd name="T33" fmla="*/ 532 h 21600"/>
                <a:gd name="T34" fmla="*/ 497 w 21600"/>
                <a:gd name="T35" fmla="*/ 539 h 21600"/>
                <a:gd name="T36" fmla="*/ 518 w 21600"/>
                <a:gd name="T37" fmla="*/ 569 h 21600"/>
                <a:gd name="T38" fmla="*/ 545 w 21600"/>
                <a:gd name="T39" fmla="*/ 576 h 21600"/>
                <a:gd name="T40" fmla="*/ 556 w 21600"/>
                <a:gd name="T41" fmla="*/ 603 h 21600"/>
                <a:gd name="T42" fmla="*/ 535 w 21600"/>
                <a:gd name="T43" fmla="*/ 650 h 21600"/>
                <a:gd name="T44" fmla="*/ 518 w 21600"/>
                <a:gd name="T45" fmla="*/ 668 h 21600"/>
                <a:gd name="T46" fmla="*/ 490 w 21600"/>
                <a:gd name="T47" fmla="*/ 688 h 21600"/>
                <a:gd name="T48" fmla="*/ 462 w 21600"/>
                <a:gd name="T49" fmla="*/ 688 h 21600"/>
                <a:gd name="T50" fmla="*/ 424 w 21600"/>
                <a:gd name="T51" fmla="*/ 695 h 21600"/>
                <a:gd name="T52" fmla="*/ 386 w 21600"/>
                <a:gd name="T53" fmla="*/ 678 h 21600"/>
                <a:gd name="T54" fmla="*/ 368 w 21600"/>
                <a:gd name="T55" fmla="*/ 678 h 21600"/>
                <a:gd name="T56" fmla="*/ 348 w 21600"/>
                <a:gd name="T57" fmla="*/ 668 h 21600"/>
                <a:gd name="T58" fmla="*/ 320 w 21600"/>
                <a:gd name="T59" fmla="*/ 650 h 21600"/>
                <a:gd name="T60" fmla="*/ 274 w 21600"/>
                <a:gd name="T61" fmla="*/ 668 h 21600"/>
                <a:gd name="T62" fmla="*/ 254 w 21600"/>
                <a:gd name="T63" fmla="*/ 650 h 21600"/>
                <a:gd name="T64" fmla="*/ 236 w 21600"/>
                <a:gd name="T65" fmla="*/ 631 h 21600"/>
                <a:gd name="T66" fmla="*/ 216 w 21600"/>
                <a:gd name="T67" fmla="*/ 613 h 21600"/>
                <a:gd name="T68" fmla="*/ 198 w 21600"/>
                <a:gd name="T69" fmla="*/ 603 h 21600"/>
                <a:gd name="T70" fmla="*/ 180 w 21600"/>
                <a:gd name="T71" fmla="*/ 576 h 21600"/>
                <a:gd name="T72" fmla="*/ 160 w 21600"/>
                <a:gd name="T73" fmla="*/ 569 h 21600"/>
                <a:gd name="T74" fmla="*/ 142 w 21600"/>
                <a:gd name="T75" fmla="*/ 549 h 21600"/>
                <a:gd name="T76" fmla="*/ 132 w 21600"/>
                <a:gd name="T77" fmla="*/ 532 h 21600"/>
                <a:gd name="T78" fmla="*/ 94 w 21600"/>
                <a:gd name="T79" fmla="*/ 512 h 21600"/>
                <a:gd name="T80" fmla="*/ 94 w 21600"/>
                <a:gd name="T81" fmla="*/ 495 h 21600"/>
                <a:gd name="T82" fmla="*/ 66 w 21600"/>
                <a:gd name="T83" fmla="*/ 505 h 21600"/>
                <a:gd name="T84" fmla="*/ 56 w 21600"/>
                <a:gd name="T85" fmla="*/ 448 h 21600"/>
                <a:gd name="T86" fmla="*/ 38 w 21600"/>
                <a:gd name="T87" fmla="*/ 393 h 21600"/>
                <a:gd name="T88" fmla="*/ 10 w 21600"/>
                <a:gd name="T89" fmla="*/ 356 h 21600"/>
                <a:gd name="T90" fmla="*/ 10 w 21600"/>
                <a:gd name="T91" fmla="*/ 346 h 21600"/>
                <a:gd name="T92" fmla="*/ 10 w 21600"/>
                <a:gd name="T93" fmla="*/ 329 h 21600"/>
                <a:gd name="T94" fmla="*/ 10 w 21600"/>
                <a:gd name="T95" fmla="*/ 312 h 21600"/>
                <a:gd name="T96" fmla="*/ 28 w 21600"/>
                <a:gd name="T97" fmla="*/ 284 h 21600"/>
                <a:gd name="T98" fmla="*/ 38 w 21600"/>
                <a:gd name="T99" fmla="*/ 255 h 21600"/>
                <a:gd name="T100" fmla="*/ 84 w 21600"/>
                <a:gd name="T101" fmla="*/ 237 h 21600"/>
                <a:gd name="T102" fmla="*/ 122 w 21600"/>
                <a:gd name="T103" fmla="*/ 72 h 2160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1600" h="21600">
                  <a:moveTo>
                    <a:pt x="3600" y="0"/>
                  </a:moveTo>
                  <a:lnTo>
                    <a:pt x="19280" y="0"/>
                  </a:lnTo>
                  <a:lnTo>
                    <a:pt x="19280" y="538"/>
                  </a:lnTo>
                  <a:lnTo>
                    <a:pt x="19840" y="1076"/>
                  </a:lnTo>
                  <a:lnTo>
                    <a:pt x="19600" y="1076"/>
                  </a:lnTo>
                  <a:lnTo>
                    <a:pt x="19600" y="846"/>
                  </a:lnTo>
                  <a:lnTo>
                    <a:pt x="19600" y="1076"/>
                  </a:lnTo>
                  <a:lnTo>
                    <a:pt x="19840" y="1922"/>
                  </a:lnTo>
                  <a:lnTo>
                    <a:pt x="19840" y="2844"/>
                  </a:lnTo>
                  <a:lnTo>
                    <a:pt x="20160" y="3382"/>
                  </a:lnTo>
                  <a:lnTo>
                    <a:pt x="20160" y="3690"/>
                  </a:lnTo>
                  <a:lnTo>
                    <a:pt x="20480" y="3690"/>
                  </a:lnTo>
                  <a:lnTo>
                    <a:pt x="21040" y="4228"/>
                  </a:lnTo>
                  <a:lnTo>
                    <a:pt x="21360" y="4228"/>
                  </a:lnTo>
                  <a:lnTo>
                    <a:pt x="21600" y="4535"/>
                  </a:lnTo>
                  <a:lnTo>
                    <a:pt x="21600" y="4843"/>
                  </a:lnTo>
                  <a:lnTo>
                    <a:pt x="21360" y="5073"/>
                  </a:lnTo>
                  <a:lnTo>
                    <a:pt x="20720" y="5073"/>
                  </a:lnTo>
                  <a:lnTo>
                    <a:pt x="20480" y="5381"/>
                  </a:lnTo>
                  <a:lnTo>
                    <a:pt x="20160" y="5381"/>
                  </a:lnTo>
                  <a:lnTo>
                    <a:pt x="20480" y="5688"/>
                  </a:lnTo>
                  <a:lnTo>
                    <a:pt x="19840" y="5688"/>
                  </a:lnTo>
                  <a:lnTo>
                    <a:pt x="19840" y="5919"/>
                  </a:lnTo>
                  <a:lnTo>
                    <a:pt x="19600" y="6226"/>
                  </a:lnTo>
                  <a:lnTo>
                    <a:pt x="19840" y="6226"/>
                  </a:lnTo>
                  <a:lnTo>
                    <a:pt x="19840" y="6534"/>
                  </a:lnTo>
                  <a:lnTo>
                    <a:pt x="19600" y="6841"/>
                  </a:lnTo>
                  <a:lnTo>
                    <a:pt x="19600" y="7379"/>
                  </a:lnTo>
                  <a:lnTo>
                    <a:pt x="19280" y="7687"/>
                  </a:lnTo>
                  <a:lnTo>
                    <a:pt x="19280" y="7917"/>
                  </a:lnTo>
                  <a:lnTo>
                    <a:pt x="18960" y="8225"/>
                  </a:lnTo>
                  <a:lnTo>
                    <a:pt x="19280" y="8840"/>
                  </a:lnTo>
                  <a:lnTo>
                    <a:pt x="19280" y="9916"/>
                  </a:lnTo>
                  <a:lnTo>
                    <a:pt x="18640" y="10531"/>
                  </a:lnTo>
                  <a:lnTo>
                    <a:pt x="18640" y="10762"/>
                  </a:lnTo>
                  <a:lnTo>
                    <a:pt x="18400" y="10762"/>
                  </a:lnTo>
                  <a:lnTo>
                    <a:pt x="18400" y="11069"/>
                  </a:lnTo>
                  <a:lnTo>
                    <a:pt x="18080" y="11377"/>
                  </a:lnTo>
                  <a:lnTo>
                    <a:pt x="18080" y="11684"/>
                  </a:lnTo>
                  <a:lnTo>
                    <a:pt x="17520" y="11915"/>
                  </a:lnTo>
                  <a:lnTo>
                    <a:pt x="17520" y="12222"/>
                  </a:lnTo>
                  <a:lnTo>
                    <a:pt x="17200" y="13068"/>
                  </a:lnTo>
                  <a:lnTo>
                    <a:pt x="16880" y="13068"/>
                  </a:lnTo>
                  <a:lnTo>
                    <a:pt x="16640" y="13683"/>
                  </a:lnTo>
                  <a:lnTo>
                    <a:pt x="16640" y="14221"/>
                  </a:lnTo>
                  <a:lnTo>
                    <a:pt x="16320" y="14528"/>
                  </a:lnTo>
                  <a:lnTo>
                    <a:pt x="16320" y="15681"/>
                  </a:lnTo>
                  <a:lnTo>
                    <a:pt x="16000" y="15912"/>
                  </a:lnTo>
                  <a:lnTo>
                    <a:pt x="15120" y="15912"/>
                  </a:lnTo>
                  <a:lnTo>
                    <a:pt x="15120" y="16219"/>
                  </a:lnTo>
                  <a:lnTo>
                    <a:pt x="14800" y="16527"/>
                  </a:lnTo>
                  <a:lnTo>
                    <a:pt x="15120" y="16757"/>
                  </a:lnTo>
                  <a:lnTo>
                    <a:pt x="15680" y="16527"/>
                  </a:lnTo>
                  <a:lnTo>
                    <a:pt x="15680" y="16757"/>
                  </a:lnTo>
                  <a:lnTo>
                    <a:pt x="16000" y="17065"/>
                  </a:lnTo>
                  <a:lnTo>
                    <a:pt x="16320" y="17065"/>
                  </a:lnTo>
                  <a:lnTo>
                    <a:pt x="16320" y="17680"/>
                  </a:lnTo>
                  <a:lnTo>
                    <a:pt x="16640" y="17680"/>
                  </a:lnTo>
                  <a:lnTo>
                    <a:pt x="16880" y="17910"/>
                  </a:lnTo>
                  <a:lnTo>
                    <a:pt x="17200" y="17910"/>
                  </a:lnTo>
                  <a:lnTo>
                    <a:pt x="17200" y="18218"/>
                  </a:lnTo>
                  <a:lnTo>
                    <a:pt x="17520" y="18525"/>
                  </a:lnTo>
                  <a:lnTo>
                    <a:pt x="17520" y="18756"/>
                  </a:lnTo>
                  <a:lnTo>
                    <a:pt x="17760" y="19063"/>
                  </a:lnTo>
                  <a:lnTo>
                    <a:pt x="17760" y="19371"/>
                  </a:lnTo>
                  <a:lnTo>
                    <a:pt x="16880" y="20216"/>
                  </a:lnTo>
                  <a:lnTo>
                    <a:pt x="16640" y="20524"/>
                  </a:lnTo>
                  <a:lnTo>
                    <a:pt x="16320" y="20524"/>
                  </a:lnTo>
                  <a:lnTo>
                    <a:pt x="16320" y="20754"/>
                  </a:lnTo>
                  <a:lnTo>
                    <a:pt x="16000" y="21062"/>
                  </a:lnTo>
                  <a:lnTo>
                    <a:pt x="15680" y="21062"/>
                  </a:lnTo>
                  <a:lnTo>
                    <a:pt x="15440" y="21369"/>
                  </a:lnTo>
                  <a:lnTo>
                    <a:pt x="15120" y="21062"/>
                  </a:lnTo>
                  <a:lnTo>
                    <a:pt x="14800" y="21062"/>
                  </a:lnTo>
                  <a:lnTo>
                    <a:pt x="14560" y="21369"/>
                  </a:lnTo>
                  <a:lnTo>
                    <a:pt x="13920" y="21369"/>
                  </a:lnTo>
                  <a:lnTo>
                    <a:pt x="13920" y="21600"/>
                  </a:lnTo>
                  <a:lnTo>
                    <a:pt x="13360" y="21600"/>
                  </a:lnTo>
                  <a:lnTo>
                    <a:pt x="13360" y="21369"/>
                  </a:lnTo>
                  <a:lnTo>
                    <a:pt x="12480" y="21369"/>
                  </a:lnTo>
                  <a:lnTo>
                    <a:pt x="12160" y="21062"/>
                  </a:lnTo>
                  <a:lnTo>
                    <a:pt x="12160" y="21600"/>
                  </a:lnTo>
                  <a:lnTo>
                    <a:pt x="11600" y="21600"/>
                  </a:lnTo>
                  <a:lnTo>
                    <a:pt x="11600" y="21062"/>
                  </a:lnTo>
                  <a:lnTo>
                    <a:pt x="11280" y="21062"/>
                  </a:lnTo>
                  <a:lnTo>
                    <a:pt x="11280" y="20754"/>
                  </a:lnTo>
                  <a:lnTo>
                    <a:pt x="10960" y="20754"/>
                  </a:lnTo>
                  <a:lnTo>
                    <a:pt x="10640" y="20524"/>
                  </a:lnTo>
                  <a:lnTo>
                    <a:pt x="10400" y="20216"/>
                  </a:lnTo>
                  <a:lnTo>
                    <a:pt x="10080" y="20216"/>
                  </a:lnTo>
                  <a:lnTo>
                    <a:pt x="9760" y="20524"/>
                  </a:lnTo>
                  <a:lnTo>
                    <a:pt x="8880" y="20524"/>
                  </a:lnTo>
                  <a:lnTo>
                    <a:pt x="8640" y="20754"/>
                  </a:lnTo>
                  <a:lnTo>
                    <a:pt x="8320" y="20524"/>
                  </a:lnTo>
                  <a:lnTo>
                    <a:pt x="8000" y="20524"/>
                  </a:lnTo>
                  <a:lnTo>
                    <a:pt x="8000" y="20216"/>
                  </a:lnTo>
                  <a:lnTo>
                    <a:pt x="7680" y="20216"/>
                  </a:lnTo>
                  <a:lnTo>
                    <a:pt x="7440" y="19909"/>
                  </a:lnTo>
                  <a:lnTo>
                    <a:pt x="7440" y="19601"/>
                  </a:lnTo>
                  <a:lnTo>
                    <a:pt x="7120" y="19601"/>
                  </a:lnTo>
                  <a:lnTo>
                    <a:pt x="7120" y="19371"/>
                  </a:lnTo>
                  <a:lnTo>
                    <a:pt x="6800" y="19063"/>
                  </a:lnTo>
                  <a:lnTo>
                    <a:pt x="7120" y="19063"/>
                  </a:lnTo>
                  <a:lnTo>
                    <a:pt x="6800" y="18756"/>
                  </a:lnTo>
                  <a:lnTo>
                    <a:pt x="6240" y="18756"/>
                  </a:lnTo>
                  <a:lnTo>
                    <a:pt x="6240" y="18525"/>
                  </a:lnTo>
                  <a:lnTo>
                    <a:pt x="5920" y="18218"/>
                  </a:lnTo>
                  <a:lnTo>
                    <a:pt x="5680" y="17910"/>
                  </a:lnTo>
                  <a:lnTo>
                    <a:pt x="5680" y="17680"/>
                  </a:lnTo>
                  <a:lnTo>
                    <a:pt x="5360" y="17372"/>
                  </a:lnTo>
                  <a:lnTo>
                    <a:pt x="5040" y="17680"/>
                  </a:lnTo>
                  <a:lnTo>
                    <a:pt x="5040" y="17372"/>
                  </a:lnTo>
                  <a:lnTo>
                    <a:pt x="4720" y="17372"/>
                  </a:lnTo>
                  <a:lnTo>
                    <a:pt x="4480" y="17065"/>
                  </a:lnTo>
                  <a:lnTo>
                    <a:pt x="4720" y="16757"/>
                  </a:lnTo>
                  <a:lnTo>
                    <a:pt x="4480" y="16527"/>
                  </a:lnTo>
                  <a:lnTo>
                    <a:pt x="4160" y="16527"/>
                  </a:lnTo>
                  <a:lnTo>
                    <a:pt x="4160" y="16219"/>
                  </a:lnTo>
                  <a:lnTo>
                    <a:pt x="3280" y="16219"/>
                  </a:lnTo>
                  <a:lnTo>
                    <a:pt x="2960" y="15912"/>
                  </a:lnTo>
                  <a:lnTo>
                    <a:pt x="2960" y="15681"/>
                  </a:lnTo>
                  <a:lnTo>
                    <a:pt x="3280" y="15681"/>
                  </a:lnTo>
                  <a:lnTo>
                    <a:pt x="2960" y="15374"/>
                  </a:lnTo>
                  <a:lnTo>
                    <a:pt x="2640" y="15374"/>
                  </a:lnTo>
                  <a:lnTo>
                    <a:pt x="2640" y="15681"/>
                  </a:lnTo>
                  <a:lnTo>
                    <a:pt x="2080" y="15681"/>
                  </a:lnTo>
                  <a:lnTo>
                    <a:pt x="2080" y="14759"/>
                  </a:lnTo>
                  <a:lnTo>
                    <a:pt x="2400" y="14528"/>
                  </a:lnTo>
                  <a:lnTo>
                    <a:pt x="1760" y="13913"/>
                  </a:lnTo>
                  <a:lnTo>
                    <a:pt x="1520" y="13375"/>
                  </a:lnTo>
                  <a:lnTo>
                    <a:pt x="1200" y="13068"/>
                  </a:lnTo>
                  <a:lnTo>
                    <a:pt x="1200" y="12222"/>
                  </a:lnTo>
                  <a:lnTo>
                    <a:pt x="640" y="12222"/>
                  </a:lnTo>
                  <a:lnTo>
                    <a:pt x="640" y="11377"/>
                  </a:lnTo>
                  <a:lnTo>
                    <a:pt x="320" y="11069"/>
                  </a:lnTo>
                  <a:lnTo>
                    <a:pt x="640" y="11069"/>
                  </a:lnTo>
                  <a:lnTo>
                    <a:pt x="640" y="10762"/>
                  </a:lnTo>
                  <a:lnTo>
                    <a:pt x="320" y="10762"/>
                  </a:lnTo>
                  <a:lnTo>
                    <a:pt x="0" y="11069"/>
                  </a:lnTo>
                  <a:lnTo>
                    <a:pt x="0" y="10762"/>
                  </a:lnTo>
                  <a:lnTo>
                    <a:pt x="320" y="10223"/>
                  </a:lnTo>
                  <a:lnTo>
                    <a:pt x="640" y="10223"/>
                  </a:lnTo>
                  <a:lnTo>
                    <a:pt x="640" y="9916"/>
                  </a:lnTo>
                  <a:lnTo>
                    <a:pt x="320" y="9685"/>
                  </a:lnTo>
                  <a:lnTo>
                    <a:pt x="640" y="9378"/>
                  </a:lnTo>
                  <a:lnTo>
                    <a:pt x="640" y="8840"/>
                  </a:lnTo>
                  <a:lnTo>
                    <a:pt x="880" y="8840"/>
                  </a:lnTo>
                  <a:lnTo>
                    <a:pt x="1200" y="8225"/>
                  </a:lnTo>
                  <a:lnTo>
                    <a:pt x="1520" y="7917"/>
                  </a:lnTo>
                  <a:lnTo>
                    <a:pt x="1200" y="7917"/>
                  </a:lnTo>
                  <a:lnTo>
                    <a:pt x="1200" y="7687"/>
                  </a:lnTo>
                  <a:lnTo>
                    <a:pt x="1520" y="7379"/>
                  </a:lnTo>
                  <a:lnTo>
                    <a:pt x="2640" y="7379"/>
                  </a:lnTo>
                  <a:lnTo>
                    <a:pt x="2400" y="2844"/>
                  </a:lnTo>
                  <a:lnTo>
                    <a:pt x="2400" y="2229"/>
                  </a:lnTo>
                  <a:lnTo>
                    <a:pt x="3840" y="2229"/>
                  </a:lnTo>
                  <a:lnTo>
                    <a:pt x="3600" y="0"/>
                  </a:lnTo>
                  <a:close/>
                  <a:moveTo>
                    <a:pt x="3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84" name="AutoShape 98"/>
            <p:cNvSpPr>
              <a:spLocks/>
            </p:cNvSpPr>
            <p:nvPr/>
          </p:nvSpPr>
          <p:spPr bwMode="auto">
            <a:xfrm>
              <a:off x="8237" y="4116"/>
              <a:ext cx="640" cy="430"/>
            </a:xfrm>
            <a:custGeom>
              <a:avLst/>
              <a:gdLst>
                <a:gd name="T0" fmla="*/ 94 w 21600"/>
                <a:gd name="T1" fmla="*/ 348 h 21600"/>
                <a:gd name="T2" fmla="*/ 86 w 21600"/>
                <a:gd name="T3" fmla="*/ 331 h 21600"/>
                <a:gd name="T4" fmla="*/ 76 w 21600"/>
                <a:gd name="T5" fmla="*/ 311 h 21600"/>
                <a:gd name="T6" fmla="*/ 58 w 21600"/>
                <a:gd name="T7" fmla="*/ 304 h 21600"/>
                <a:gd name="T8" fmla="*/ 48 w 21600"/>
                <a:gd name="T9" fmla="*/ 284 h 21600"/>
                <a:gd name="T10" fmla="*/ 28 w 21600"/>
                <a:gd name="T11" fmla="*/ 274 h 21600"/>
                <a:gd name="T12" fmla="*/ 10 w 21600"/>
                <a:gd name="T13" fmla="*/ 274 h 21600"/>
                <a:gd name="T14" fmla="*/ 10 w 21600"/>
                <a:gd name="T15" fmla="*/ 257 h 21600"/>
                <a:gd name="T16" fmla="*/ 38 w 21600"/>
                <a:gd name="T17" fmla="*/ 247 h 21600"/>
                <a:gd name="T18" fmla="*/ 48 w 21600"/>
                <a:gd name="T19" fmla="*/ 203 h 21600"/>
                <a:gd name="T20" fmla="*/ 58 w 21600"/>
                <a:gd name="T21" fmla="*/ 175 h 21600"/>
                <a:gd name="T22" fmla="*/ 76 w 21600"/>
                <a:gd name="T23" fmla="*/ 156 h 21600"/>
                <a:gd name="T24" fmla="*/ 86 w 21600"/>
                <a:gd name="T25" fmla="*/ 119 h 21600"/>
                <a:gd name="T26" fmla="*/ 104 w 21600"/>
                <a:gd name="T27" fmla="*/ 101 h 21600"/>
                <a:gd name="T28" fmla="*/ 114 w 21600"/>
                <a:gd name="T29" fmla="*/ 82 h 21600"/>
                <a:gd name="T30" fmla="*/ 122 w 21600"/>
                <a:gd name="T31" fmla="*/ 74 h 21600"/>
                <a:gd name="T32" fmla="*/ 142 w 21600"/>
                <a:gd name="T33" fmla="*/ 27 h 21600"/>
                <a:gd name="T34" fmla="*/ 180 w 21600"/>
                <a:gd name="T35" fmla="*/ 0 h 21600"/>
                <a:gd name="T36" fmla="*/ 208 w 21600"/>
                <a:gd name="T37" fmla="*/ 20 h 21600"/>
                <a:gd name="T38" fmla="*/ 246 w 21600"/>
                <a:gd name="T39" fmla="*/ 10 h 21600"/>
                <a:gd name="T40" fmla="*/ 274 w 21600"/>
                <a:gd name="T41" fmla="*/ 20 h 21600"/>
                <a:gd name="T42" fmla="*/ 292 w 21600"/>
                <a:gd name="T43" fmla="*/ 27 h 21600"/>
                <a:gd name="T44" fmla="*/ 302 w 21600"/>
                <a:gd name="T45" fmla="*/ 47 h 21600"/>
                <a:gd name="T46" fmla="*/ 330 w 21600"/>
                <a:gd name="T47" fmla="*/ 54 h 21600"/>
                <a:gd name="T48" fmla="*/ 348 w 21600"/>
                <a:gd name="T49" fmla="*/ 64 h 21600"/>
                <a:gd name="T50" fmla="*/ 368 w 21600"/>
                <a:gd name="T51" fmla="*/ 82 h 21600"/>
                <a:gd name="T52" fmla="*/ 376 w 21600"/>
                <a:gd name="T53" fmla="*/ 91 h 21600"/>
                <a:gd name="T54" fmla="*/ 376 w 21600"/>
                <a:gd name="T55" fmla="*/ 101 h 21600"/>
                <a:gd name="T56" fmla="*/ 368 w 21600"/>
                <a:gd name="T57" fmla="*/ 138 h 21600"/>
                <a:gd name="T58" fmla="*/ 386 w 21600"/>
                <a:gd name="T59" fmla="*/ 156 h 21600"/>
                <a:gd name="T60" fmla="*/ 406 w 21600"/>
                <a:gd name="T61" fmla="*/ 146 h 21600"/>
                <a:gd name="T62" fmla="*/ 406 w 21600"/>
                <a:gd name="T63" fmla="*/ 156 h 21600"/>
                <a:gd name="T64" fmla="*/ 424 w 21600"/>
                <a:gd name="T65" fmla="*/ 193 h 21600"/>
                <a:gd name="T66" fmla="*/ 434 w 21600"/>
                <a:gd name="T67" fmla="*/ 220 h 21600"/>
                <a:gd name="T68" fmla="*/ 462 w 21600"/>
                <a:gd name="T69" fmla="*/ 230 h 21600"/>
                <a:gd name="T70" fmla="*/ 640 w 21600"/>
                <a:gd name="T71" fmla="*/ 257 h 21600"/>
                <a:gd name="T72" fmla="*/ 442 w 21600"/>
                <a:gd name="T73" fmla="*/ 376 h 21600"/>
                <a:gd name="T74" fmla="*/ 424 w 21600"/>
                <a:gd name="T75" fmla="*/ 395 h 21600"/>
                <a:gd name="T76" fmla="*/ 406 w 21600"/>
                <a:gd name="T77" fmla="*/ 403 h 21600"/>
                <a:gd name="T78" fmla="*/ 376 w 21600"/>
                <a:gd name="T79" fmla="*/ 413 h 21600"/>
                <a:gd name="T80" fmla="*/ 340 w 21600"/>
                <a:gd name="T81" fmla="*/ 403 h 21600"/>
                <a:gd name="T82" fmla="*/ 274 w 21600"/>
                <a:gd name="T83" fmla="*/ 430 h 21600"/>
                <a:gd name="T84" fmla="*/ 236 w 21600"/>
                <a:gd name="T85" fmla="*/ 423 h 21600"/>
                <a:gd name="T86" fmla="*/ 208 w 21600"/>
                <a:gd name="T87" fmla="*/ 413 h 21600"/>
                <a:gd name="T88" fmla="*/ 180 w 21600"/>
                <a:gd name="T89" fmla="*/ 395 h 21600"/>
                <a:gd name="T90" fmla="*/ 142 w 21600"/>
                <a:gd name="T91" fmla="*/ 386 h 21600"/>
                <a:gd name="T92" fmla="*/ 122 w 21600"/>
                <a:gd name="T93" fmla="*/ 395 h 21600"/>
                <a:gd name="T94" fmla="*/ 114 w 21600"/>
                <a:gd name="T95" fmla="*/ 358 h 21600"/>
                <a:gd name="T96" fmla="*/ 94 w 21600"/>
                <a:gd name="T97" fmla="*/ 358 h 21600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1600" h="21600">
                  <a:moveTo>
                    <a:pt x="3171" y="18000"/>
                  </a:moveTo>
                  <a:lnTo>
                    <a:pt x="3171" y="17503"/>
                  </a:lnTo>
                  <a:lnTo>
                    <a:pt x="2914" y="17007"/>
                  </a:lnTo>
                  <a:lnTo>
                    <a:pt x="2914" y="16634"/>
                  </a:lnTo>
                  <a:lnTo>
                    <a:pt x="2571" y="16138"/>
                  </a:lnTo>
                  <a:lnTo>
                    <a:pt x="2571" y="15641"/>
                  </a:lnTo>
                  <a:lnTo>
                    <a:pt x="2229" y="15641"/>
                  </a:lnTo>
                  <a:lnTo>
                    <a:pt x="1971" y="15269"/>
                  </a:lnTo>
                  <a:lnTo>
                    <a:pt x="1629" y="15269"/>
                  </a:lnTo>
                  <a:lnTo>
                    <a:pt x="1629" y="14276"/>
                  </a:lnTo>
                  <a:lnTo>
                    <a:pt x="1286" y="14276"/>
                  </a:lnTo>
                  <a:lnTo>
                    <a:pt x="943" y="13779"/>
                  </a:lnTo>
                  <a:lnTo>
                    <a:pt x="943" y="13407"/>
                  </a:lnTo>
                  <a:lnTo>
                    <a:pt x="343" y="13779"/>
                  </a:lnTo>
                  <a:lnTo>
                    <a:pt x="0" y="13407"/>
                  </a:lnTo>
                  <a:lnTo>
                    <a:pt x="343" y="12910"/>
                  </a:lnTo>
                  <a:lnTo>
                    <a:pt x="343" y="12414"/>
                  </a:lnTo>
                  <a:lnTo>
                    <a:pt x="1286" y="12414"/>
                  </a:lnTo>
                  <a:lnTo>
                    <a:pt x="1629" y="12041"/>
                  </a:lnTo>
                  <a:lnTo>
                    <a:pt x="1629" y="10179"/>
                  </a:lnTo>
                  <a:lnTo>
                    <a:pt x="1971" y="9683"/>
                  </a:lnTo>
                  <a:lnTo>
                    <a:pt x="1971" y="8814"/>
                  </a:lnTo>
                  <a:lnTo>
                    <a:pt x="2229" y="7821"/>
                  </a:lnTo>
                  <a:lnTo>
                    <a:pt x="2571" y="7821"/>
                  </a:lnTo>
                  <a:lnTo>
                    <a:pt x="2914" y="6455"/>
                  </a:lnTo>
                  <a:lnTo>
                    <a:pt x="2914" y="5959"/>
                  </a:lnTo>
                  <a:lnTo>
                    <a:pt x="3514" y="5586"/>
                  </a:lnTo>
                  <a:lnTo>
                    <a:pt x="3514" y="5090"/>
                  </a:lnTo>
                  <a:lnTo>
                    <a:pt x="3857" y="4593"/>
                  </a:lnTo>
                  <a:lnTo>
                    <a:pt x="3857" y="4097"/>
                  </a:lnTo>
                  <a:lnTo>
                    <a:pt x="4114" y="4097"/>
                  </a:lnTo>
                  <a:lnTo>
                    <a:pt x="4114" y="3724"/>
                  </a:lnTo>
                  <a:lnTo>
                    <a:pt x="4800" y="2731"/>
                  </a:lnTo>
                  <a:lnTo>
                    <a:pt x="4800" y="1366"/>
                  </a:lnTo>
                  <a:lnTo>
                    <a:pt x="5743" y="1366"/>
                  </a:lnTo>
                  <a:lnTo>
                    <a:pt x="6086" y="0"/>
                  </a:lnTo>
                  <a:lnTo>
                    <a:pt x="6343" y="497"/>
                  </a:lnTo>
                  <a:lnTo>
                    <a:pt x="7029" y="993"/>
                  </a:lnTo>
                  <a:lnTo>
                    <a:pt x="7286" y="497"/>
                  </a:lnTo>
                  <a:lnTo>
                    <a:pt x="8314" y="497"/>
                  </a:lnTo>
                  <a:lnTo>
                    <a:pt x="8571" y="993"/>
                  </a:lnTo>
                  <a:lnTo>
                    <a:pt x="9257" y="993"/>
                  </a:lnTo>
                  <a:lnTo>
                    <a:pt x="9514" y="1366"/>
                  </a:lnTo>
                  <a:lnTo>
                    <a:pt x="9857" y="1366"/>
                  </a:lnTo>
                  <a:lnTo>
                    <a:pt x="10200" y="1862"/>
                  </a:lnTo>
                  <a:lnTo>
                    <a:pt x="10200" y="2359"/>
                  </a:lnTo>
                  <a:lnTo>
                    <a:pt x="11143" y="2359"/>
                  </a:lnTo>
                  <a:lnTo>
                    <a:pt x="11143" y="2731"/>
                  </a:lnTo>
                  <a:lnTo>
                    <a:pt x="11486" y="2731"/>
                  </a:lnTo>
                  <a:lnTo>
                    <a:pt x="11743" y="3228"/>
                  </a:lnTo>
                  <a:lnTo>
                    <a:pt x="12086" y="3228"/>
                  </a:lnTo>
                  <a:lnTo>
                    <a:pt x="12429" y="4097"/>
                  </a:lnTo>
                  <a:lnTo>
                    <a:pt x="12429" y="4593"/>
                  </a:lnTo>
                  <a:lnTo>
                    <a:pt x="12686" y="4593"/>
                  </a:lnTo>
                  <a:lnTo>
                    <a:pt x="13029" y="5090"/>
                  </a:lnTo>
                  <a:lnTo>
                    <a:pt x="12686" y="5090"/>
                  </a:lnTo>
                  <a:lnTo>
                    <a:pt x="12686" y="6455"/>
                  </a:lnTo>
                  <a:lnTo>
                    <a:pt x="12429" y="6952"/>
                  </a:lnTo>
                  <a:lnTo>
                    <a:pt x="12429" y="7821"/>
                  </a:lnTo>
                  <a:lnTo>
                    <a:pt x="13029" y="7821"/>
                  </a:lnTo>
                  <a:lnTo>
                    <a:pt x="13371" y="7324"/>
                  </a:lnTo>
                  <a:lnTo>
                    <a:pt x="13714" y="7324"/>
                  </a:lnTo>
                  <a:lnTo>
                    <a:pt x="13971" y="7821"/>
                  </a:lnTo>
                  <a:lnTo>
                    <a:pt x="13714" y="7821"/>
                  </a:lnTo>
                  <a:lnTo>
                    <a:pt x="13971" y="8814"/>
                  </a:lnTo>
                  <a:lnTo>
                    <a:pt x="14314" y="9683"/>
                  </a:lnTo>
                  <a:lnTo>
                    <a:pt x="14657" y="9683"/>
                  </a:lnTo>
                  <a:lnTo>
                    <a:pt x="14657" y="11048"/>
                  </a:lnTo>
                  <a:lnTo>
                    <a:pt x="15257" y="11048"/>
                  </a:lnTo>
                  <a:lnTo>
                    <a:pt x="15600" y="11545"/>
                  </a:lnTo>
                  <a:lnTo>
                    <a:pt x="19714" y="12910"/>
                  </a:lnTo>
                  <a:lnTo>
                    <a:pt x="21600" y="12910"/>
                  </a:lnTo>
                  <a:lnTo>
                    <a:pt x="17143" y="18869"/>
                  </a:lnTo>
                  <a:lnTo>
                    <a:pt x="14914" y="18869"/>
                  </a:lnTo>
                  <a:lnTo>
                    <a:pt x="14657" y="19366"/>
                  </a:lnTo>
                  <a:lnTo>
                    <a:pt x="14314" y="19862"/>
                  </a:lnTo>
                  <a:lnTo>
                    <a:pt x="13971" y="19862"/>
                  </a:lnTo>
                  <a:lnTo>
                    <a:pt x="13714" y="20234"/>
                  </a:lnTo>
                  <a:lnTo>
                    <a:pt x="12686" y="20234"/>
                  </a:lnTo>
                  <a:lnTo>
                    <a:pt x="12686" y="20731"/>
                  </a:lnTo>
                  <a:lnTo>
                    <a:pt x="11486" y="20731"/>
                  </a:lnTo>
                  <a:lnTo>
                    <a:pt x="11486" y="20234"/>
                  </a:lnTo>
                  <a:lnTo>
                    <a:pt x="10200" y="20234"/>
                  </a:lnTo>
                  <a:lnTo>
                    <a:pt x="9257" y="21600"/>
                  </a:lnTo>
                  <a:lnTo>
                    <a:pt x="8314" y="21600"/>
                  </a:lnTo>
                  <a:lnTo>
                    <a:pt x="7971" y="21228"/>
                  </a:lnTo>
                  <a:lnTo>
                    <a:pt x="7286" y="21228"/>
                  </a:lnTo>
                  <a:lnTo>
                    <a:pt x="7029" y="20731"/>
                  </a:lnTo>
                  <a:lnTo>
                    <a:pt x="6686" y="20731"/>
                  </a:lnTo>
                  <a:lnTo>
                    <a:pt x="6086" y="19862"/>
                  </a:lnTo>
                  <a:lnTo>
                    <a:pt x="5143" y="19862"/>
                  </a:lnTo>
                  <a:lnTo>
                    <a:pt x="4800" y="19366"/>
                  </a:lnTo>
                  <a:lnTo>
                    <a:pt x="4457" y="19862"/>
                  </a:lnTo>
                  <a:lnTo>
                    <a:pt x="4114" y="19862"/>
                  </a:lnTo>
                  <a:lnTo>
                    <a:pt x="3857" y="19366"/>
                  </a:lnTo>
                  <a:lnTo>
                    <a:pt x="3857" y="18000"/>
                  </a:lnTo>
                  <a:lnTo>
                    <a:pt x="3514" y="18372"/>
                  </a:lnTo>
                  <a:lnTo>
                    <a:pt x="3171" y="18000"/>
                  </a:lnTo>
                  <a:close/>
                  <a:moveTo>
                    <a:pt x="3171" y="180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85" name="AutoShape 99"/>
            <p:cNvSpPr>
              <a:spLocks/>
            </p:cNvSpPr>
            <p:nvPr/>
          </p:nvSpPr>
          <p:spPr bwMode="auto">
            <a:xfrm>
              <a:off x="8369" y="3997"/>
              <a:ext cx="282" cy="220"/>
            </a:xfrm>
            <a:custGeom>
              <a:avLst/>
              <a:gdLst>
                <a:gd name="T0" fmla="*/ 244 w 21600"/>
                <a:gd name="T1" fmla="*/ 210 h 21600"/>
                <a:gd name="T2" fmla="*/ 236 w 21600"/>
                <a:gd name="T3" fmla="*/ 200 h 21600"/>
                <a:gd name="T4" fmla="*/ 216 w 21600"/>
                <a:gd name="T5" fmla="*/ 183 h 21600"/>
                <a:gd name="T6" fmla="*/ 198 w 21600"/>
                <a:gd name="T7" fmla="*/ 173 h 21600"/>
                <a:gd name="T8" fmla="*/ 170 w 21600"/>
                <a:gd name="T9" fmla="*/ 166 h 21600"/>
                <a:gd name="T10" fmla="*/ 160 w 21600"/>
                <a:gd name="T11" fmla="*/ 146 h 21600"/>
                <a:gd name="T12" fmla="*/ 142 w 21600"/>
                <a:gd name="T13" fmla="*/ 138 h 21600"/>
                <a:gd name="T14" fmla="*/ 114 w 21600"/>
                <a:gd name="T15" fmla="*/ 129 h 21600"/>
                <a:gd name="T16" fmla="*/ 76 w 21600"/>
                <a:gd name="T17" fmla="*/ 138 h 21600"/>
                <a:gd name="T18" fmla="*/ 48 w 21600"/>
                <a:gd name="T19" fmla="*/ 119 h 21600"/>
                <a:gd name="T20" fmla="*/ 10 w 21600"/>
                <a:gd name="T21" fmla="*/ 146 h 21600"/>
                <a:gd name="T22" fmla="*/ 0 w 21600"/>
                <a:gd name="T23" fmla="*/ 119 h 21600"/>
                <a:gd name="T24" fmla="*/ 10 w 21600"/>
                <a:gd name="T25" fmla="*/ 101 h 21600"/>
                <a:gd name="T26" fmla="*/ 20 w 21600"/>
                <a:gd name="T27" fmla="*/ 74 h 21600"/>
                <a:gd name="T28" fmla="*/ 28 w 21600"/>
                <a:gd name="T29" fmla="*/ 54 h 21600"/>
                <a:gd name="T30" fmla="*/ 28 w 21600"/>
                <a:gd name="T31" fmla="*/ 44 h 21600"/>
                <a:gd name="T32" fmla="*/ 48 w 21600"/>
                <a:gd name="T33" fmla="*/ 37 h 21600"/>
                <a:gd name="T34" fmla="*/ 48 w 21600"/>
                <a:gd name="T35" fmla="*/ 27 h 21600"/>
                <a:gd name="T36" fmla="*/ 76 w 21600"/>
                <a:gd name="T37" fmla="*/ 17 h 21600"/>
                <a:gd name="T38" fmla="*/ 84 w 21600"/>
                <a:gd name="T39" fmla="*/ 0 h 21600"/>
                <a:gd name="T40" fmla="*/ 114 w 21600"/>
                <a:gd name="T41" fmla="*/ 54 h 21600"/>
                <a:gd name="T42" fmla="*/ 122 w 21600"/>
                <a:gd name="T43" fmla="*/ 91 h 21600"/>
                <a:gd name="T44" fmla="*/ 132 w 21600"/>
                <a:gd name="T45" fmla="*/ 101 h 21600"/>
                <a:gd name="T46" fmla="*/ 142 w 21600"/>
                <a:gd name="T47" fmla="*/ 119 h 21600"/>
                <a:gd name="T48" fmla="*/ 160 w 21600"/>
                <a:gd name="T49" fmla="*/ 119 h 21600"/>
                <a:gd name="T50" fmla="*/ 188 w 21600"/>
                <a:gd name="T51" fmla="*/ 129 h 21600"/>
                <a:gd name="T52" fmla="*/ 216 w 21600"/>
                <a:gd name="T53" fmla="*/ 156 h 21600"/>
                <a:gd name="T54" fmla="*/ 236 w 21600"/>
                <a:gd name="T55" fmla="*/ 166 h 21600"/>
                <a:gd name="T56" fmla="*/ 244 w 21600"/>
                <a:gd name="T57" fmla="*/ 166 h 21600"/>
                <a:gd name="T58" fmla="*/ 264 w 21600"/>
                <a:gd name="T59" fmla="*/ 193 h 21600"/>
                <a:gd name="T60" fmla="*/ 274 w 21600"/>
                <a:gd name="T61" fmla="*/ 200 h 21600"/>
                <a:gd name="T62" fmla="*/ 282 w 21600"/>
                <a:gd name="T63" fmla="*/ 200 h 21600"/>
                <a:gd name="T64" fmla="*/ 274 w 21600"/>
                <a:gd name="T65" fmla="*/ 210 h 21600"/>
                <a:gd name="T66" fmla="*/ 254 w 21600"/>
                <a:gd name="T67" fmla="*/ 220 h 21600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21600" h="21600">
                  <a:moveTo>
                    <a:pt x="19459" y="21600"/>
                  </a:moveTo>
                  <a:lnTo>
                    <a:pt x="18681" y="20629"/>
                  </a:lnTo>
                  <a:lnTo>
                    <a:pt x="18097" y="20629"/>
                  </a:lnTo>
                  <a:lnTo>
                    <a:pt x="18097" y="19658"/>
                  </a:lnTo>
                  <a:lnTo>
                    <a:pt x="17319" y="17960"/>
                  </a:lnTo>
                  <a:lnTo>
                    <a:pt x="16541" y="17960"/>
                  </a:lnTo>
                  <a:lnTo>
                    <a:pt x="15957" y="16989"/>
                  </a:lnTo>
                  <a:lnTo>
                    <a:pt x="15178" y="16989"/>
                  </a:lnTo>
                  <a:lnTo>
                    <a:pt x="15178" y="16261"/>
                  </a:lnTo>
                  <a:lnTo>
                    <a:pt x="13038" y="16261"/>
                  </a:lnTo>
                  <a:lnTo>
                    <a:pt x="13038" y="15290"/>
                  </a:lnTo>
                  <a:lnTo>
                    <a:pt x="12259" y="14319"/>
                  </a:lnTo>
                  <a:lnTo>
                    <a:pt x="11481" y="14319"/>
                  </a:lnTo>
                  <a:lnTo>
                    <a:pt x="10897" y="13591"/>
                  </a:lnTo>
                  <a:lnTo>
                    <a:pt x="9341" y="13591"/>
                  </a:lnTo>
                  <a:lnTo>
                    <a:pt x="8757" y="12620"/>
                  </a:lnTo>
                  <a:lnTo>
                    <a:pt x="6422" y="12620"/>
                  </a:lnTo>
                  <a:lnTo>
                    <a:pt x="5838" y="13591"/>
                  </a:lnTo>
                  <a:lnTo>
                    <a:pt x="4281" y="12620"/>
                  </a:lnTo>
                  <a:lnTo>
                    <a:pt x="3697" y="11649"/>
                  </a:lnTo>
                  <a:lnTo>
                    <a:pt x="2919" y="14319"/>
                  </a:lnTo>
                  <a:lnTo>
                    <a:pt x="778" y="14319"/>
                  </a:lnTo>
                  <a:lnTo>
                    <a:pt x="778" y="13591"/>
                  </a:lnTo>
                  <a:lnTo>
                    <a:pt x="0" y="11649"/>
                  </a:lnTo>
                  <a:lnTo>
                    <a:pt x="778" y="10679"/>
                  </a:lnTo>
                  <a:lnTo>
                    <a:pt x="778" y="9951"/>
                  </a:lnTo>
                  <a:lnTo>
                    <a:pt x="1557" y="8980"/>
                  </a:lnTo>
                  <a:lnTo>
                    <a:pt x="1557" y="7281"/>
                  </a:lnTo>
                  <a:lnTo>
                    <a:pt x="2141" y="6310"/>
                  </a:lnTo>
                  <a:lnTo>
                    <a:pt x="2141" y="5339"/>
                  </a:lnTo>
                  <a:lnTo>
                    <a:pt x="1557" y="5339"/>
                  </a:lnTo>
                  <a:lnTo>
                    <a:pt x="2141" y="4369"/>
                  </a:lnTo>
                  <a:lnTo>
                    <a:pt x="2141" y="3640"/>
                  </a:lnTo>
                  <a:lnTo>
                    <a:pt x="3697" y="3640"/>
                  </a:lnTo>
                  <a:lnTo>
                    <a:pt x="2919" y="2670"/>
                  </a:lnTo>
                  <a:lnTo>
                    <a:pt x="3697" y="2670"/>
                  </a:lnTo>
                  <a:lnTo>
                    <a:pt x="4281" y="1699"/>
                  </a:lnTo>
                  <a:lnTo>
                    <a:pt x="5838" y="1699"/>
                  </a:lnTo>
                  <a:lnTo>
                    <a:pt x="6422" y="971"/>
                  </a:lnTo>
                  <a:lnTo>
                    <a:pt x="6422" y="0"/>
                  </a:lnTo>
                  <a:lnTo>
                    <a:pt x="7200" y="971"/>
                  </a:lnTo>
                  <a:lnTo>
                    <a:pt x="8757" y="5339"/>
                  </a:lnTo>
                  <a:lnTo>
                    <a:pt x="9341" y="8009"/>
                  </a:lnTo>
                  <a:lnTo>
                    <a:pt x="9341" y="8980"/>
                  </a:lnTo>
                  <a:lnTo>
                    <a:pt x="10119" y="8980"/>
                  </a:lnTo>
                  <a:lnTo>
                    <a:pt x="10119" y="9951"/>
                  </a:lnTo>
                  <a:lnTo>
                    <a:pt x="10897" y="10679"/>
                  </a:lnTo>
                  <a:lnTo>
                    <a:pt x="10897" y="11649"/>
                  </a:lnTo>
                  <a:lnTo>
                    <a:pt x="10897" y="9951"/>
                  </a:lnTo>
                  <a:lnTo>
                    <a:pt x="12259" y="11649"/>
                  </a:lnTo>
                  <a:lnTo>
                    <a:pt x="13622" y="11649"/>
                  </a:lnTo>
                  <a:lnTo>
                    <a:pt x="14400" y="12620"/>
                  </a:lnTo>
                  <a:lnTo>
                    <a:pt x="15957" y="13591"/>
                  </a:lnTo>
                  <a:lnTo>
                    <a:pt x="16541" y="15290"/>
                  </a:lnTo>
                  <a:lnTo>
                    <a:pt x="17319" y="16261"/>
                  </a:lnTo>
                  <a:lnTo>
                    <a:pt x="18097" y="16261"/>
                  </a:lnTo>
                  <a:lnTo>
                    <a:pt x="18681" y="16989"/>
                  </a:lnTo>
                  <a:lnTo>
                    <a:pt x="18681" y="16261"/>
                  </a:lnTo>
                  <a:lnTo>
                    <a:pt x="18681" y="16989"/>
                  </a:lnTo>
                  <a:lnTo>
                    <a:pt x="20238" y="18930"/>
                  </a:lnTo>
                  <a:lnTo>
                    <a:pt x="20238" y="19658"/>
                  </a:lnTo>
                  <a:lnTo>
                    <a:pt x="21016" y="19658"/>
                  </a:lnTo>
                  <a:lnTo>
                    <a:pt x="21016" y="20629"/>
                  </a:lnTo>
                  <a:lnTo>
                    <a:pt x="21600" y="19658"/>
                  </a:lnTo>
                  <a:lnTo>
                    <a:pt x="21600" y="20629"/>
                  </a:lnTo>
                  <a:lnTo>
                    <a:pt x="21016" y="20629"/>
                  </a:lnTo>
                  <a:lnTo>
                    <a:pt x="21016" y="21600"/>
                  </a:lnTo>
                  <a:lnTo>
                    <a:pt x="19459" y="21600"/>
                  </a:lnTo>
                  <a:close/>
                  <a:moveTo>
                    <a:pt x="1945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86" name="AutoShape 100"/>
            <p:cNvSpPr>
              <a:spLocks/>
            </p:cNvSpPr>
            <p:nvPr/>
          </p:nvSpPr>
          <p:spPr bwMode="auto">
            <a:xfrm>
              <a:off x="8605" y="4207"/>
              <a:ext cx="56" cy="65"/>
            </a:xfrm>
            <a:custGeom>
              <a:avLst/>
              <a:gdLst>
                <a:gd name="T0" fmla="*/ 46 w 21600"/>
                <a:gd name="T1" fmla="*/ 65 h 21600"/>
                <a:gd name="T2" fmla="*/ 38 w 21600"/>
                <a:gd name="T3" fmla="*/ 55 h 21600"/>
                <a:gd name="T4" fmla="*/ 28 w 21600"/>
                <a:gd name="T5" fmla="*/ 55 h 21600"/>
                <a:gd name="T6" fmla="*/ 18 w 21600"/>
                <a:gd name="T7" fmla="*/ 65 h 21600"/>
                <a:gd name="T8" fmla="*/ 0 w 21600"/>
                <a:gd name="T9" fmla="*/ 65 h 21600"/>
                <a:gd name="T10" fmla="*/ 0 w 21600"/>
                <a:gd name="T11" fmla="*/ 48 h 21600"/>
                <a:gd name="T12" fmla="*/ 8 w 21600"/>
                <a:gd name="T13" fmla="*/ 38 h 21600"/>
                <a:gd name="T14" fmla="*/ 8 w 21600"/>
                <a:gd name="T15" fmla="*/ 10 h 21600"/>
                <a:gd name="T16" fmla="*/ 38 w 21600"/>
                <a:gd name="T17" fmla="*/ 10 h 21600"/>
                <a:gd name="T18" fmla="*/ 38 w 21600"/>
                <a:gd name="T19" fmla="*/ 0 h 21600"/>
                <a:gd name="T20" fmla="*/ 46 w 21600"/>
                <a:gd name="T21" fmla="*/ 0 h 21600"/>
                <a:gd name="T22" fmla="*/ 56 w 21600"/>
                <a:gd name="T23" fmla="*/ 10 h 21600"/>
                <a:gd name="T24" fmla="*/ 56 w 21600"/>
                <a:gd name="T25" fmla="*/ 27 h 21600"/>
                <a:gd name="T26" fmla="*/ 46 w 21600"/>
                <a:gd name="T27" fmla="*/ 27 h 21600"/>
                <a:gd name="T28" fmla="*/ 38 w 21600"/>
                <a:gd name="T29" fmla="*/ 38 h 21600"/>
                <a:gd name="T30" fmla="*/ 28 w 21600"/>
                <a:gd name="T31" fmla="*/ 38 h 21600"/>
                <a:gd name="T32" fmla="*/ 38 w 21600"/>
                <a:gd name="T33" fmla="*/ 48 h 21600"/>
                <a:gd name="T34" fmla="*/ 46 w 21600"/>
                <a:gd name="T35" fmla="*/ 38 h 21600"/>
                <a:gd name="T36" fmla="*/ 56 w 21600"/>
                <a:gd name="T37" fmla="*/ 38 h 21600"/>
                <a:gd name="T38" fmla="*/ 56 w 21600"/>
                <a:gd name="T39" fmla="*/ 48 h 21600"/>
                <a:gd name="T40" fmla="*/ 46 w 21600"/>
                <a:gd name="T41" fmla="*/ 55 h 21600"/>
                <a:gd name="T42" fmla="*/ 46 w 21600"/>
                <a:gd name="T43" fmla="*/ 65 h 21600"/>
                <a:gd name="T44" fmla="*/ 46 w 21600"/>
                <a:gd name="T45" fmla="*/ 65 h 2160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1600" h="21600">
                  <a:moveTo>
                    <a:pt x="17673" y="21600"/>
                  </a:moveTo>
                  <a:lnTo>
                    <a:pt x="14727" y="18277"/>
                  </a:lnTo>
                  <a:lnTo>
                    <a:pt x="10800" y="18277"/>
                  </a:lnTo>
                  <a:lnTo>
                    <a:pt x="6873" y="21600"/>
                  </a:lnTo>
                  <a:lnTo>
                    <a:pt x="0" y="21600"/>
                  </a:lnTo>
                  <a:lnTo>
                    <a:pt x="0" y="15785"/>
                  </a:lnTo>
                  <a:lnTo>
                    <a:pt x="2945" y="12462"/>
                  </a:lnTo>
                  <a:lnTo>
                    <a:pt x="2945" y="3323"/>
                  </a:lnTo>
                  <a:lnTo>
                    <a:pt x="14727" y="3323"/>
                  </a:lnTo>
                  <a:lnTo>
                    <a:pt x="14727" y="0"/>
                  </a:lnTo>
                  <a:lnTo>
                    <a:pt x="17673" y="0"/>
                  </a:lnTo>
                  <a:lnTo>
                    <a:pt x="21600" y="3323"/>
                  </a:lnTo>
                  <a:lnTo>
                    <a:pt x="21600" y="9138"/>
                  </a:lnTo>
                  <a:lnTo>
                    <a:pt x="17673" y="9138"/>
                  </a:lnTo>
                  <a:lnTo>
                    <a:pt x="14727" y="12462"/>
                  </a:lnTo>
                  <a:lnTo>
                    <a:pt x="10800" y="12462"/>
                  </a:lnTo>
                  <a:lnTo>
                    <a:pt x="14727" y="15785"/>
                  </a:lnTo>
                  <a:lnTo>
                    <a:pt x="17673" y="12462"/>
                  </a:lnTo>
                  <a:lnTo>
                    <a:pt x="21600" y="12462"/>
                  </a:lnTo>
                  <a:lnTo>
                    <a:pt x="21600" y="15785"/>
                  </a:lnTo>
                  <a:lnTo>
                    <a:pt x="17673" y="18277"/>
                  </a:lnTo>
                  <a:lnTo>
                    <a:pt x="17673" y="21600"/>
                  </a:lnTo>
                  <a:close/>
                  <a:moveTo>
                    <a:pt x="17673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87" name="AutoShape 101"/>
            <p:cNvSpPr>
              <a:spLocks/>
            </p:cNvSpPr>
            <p:nvPr/>
          </p:nvSpPr>
          <p:spPr bwMode="auto">
            <a:xfrm>
              <a:off x="8577" y="4234"/>
              <a:ext cx="422" cy="497"/>
            </a:xfrm>
            <a:custGeom>
              <a:avLst/>
              <a:gdLst>
                <a:gd name="T0" fmla="*/ 36 w 21600"/>
                <a:gd name="T1" fmla="*/ 284 h 21600"/>
                <a:gd name="T2" fmla="*/ 74 w 21600"/>
                <a:gd name="T3" fmla="*/ 277 h 21600"/>
                <a:gd name="T4" fmla="*/ 94 w 21600"/>
                <a:gd name="T5" fmla="*/ 267 h 21600"/>
                <a:gd name="T6" fmla="*/ 168 w 21600"/>
                <a:gd name="T7" fmla="*/ 257 h 21600"/>
                <a:gd name="T8" fmla="*/ 244 w 21600"/>
                <a:gd name="T9" fmla="*/ 138 h 21600"/>
                <a:gd name="T10" fmla="*/ 112 w 21600"/>
                <a:gd name="T11" fmla="*/ 101 h 21600"/>
                <a:gd name="T12" fmla="*/ 94 w 21600"/>
                <a:gd name="T13" fmla="*/ 74 h 21600"/>
                <a:gd name="T14" fmla="*/ 74 w 21600"/>
                <a:gd name="T15" fmla="*/ 57 h 21600"/>
                <a:gd name="T16" fmla="*/ 74 w 21600"/>
                <a:gd name="T17" fmla="*/ 27 h 21600"/>
                <a:gd name="T18" fmla="*/ 112 w 21600"/>
                <a:gd name="T19" fmla="*/ 47 h 21600"/>
                <a:gd name="T20" fmla="*/ 122 w 21600"/>
                <a:gd name="T21" fmla="*/ 57 h 21600"/>
                <a:gd name="T22" fmla="*/ 150 w 21600"/>
                <a:gd name="T23" fmla="*/ 64 h 21600"/>
                <a:gd name="T24" fmla="*/ 178 w 21600"/>
                <a:gd name="T25" fmla="*/ 57 h 21600"/>
                <a:gd name="T26" fmla="*/ 196 w 21600"/>
                <a:gd name="T27" fmla="*/ 37 h 21600"/>
                <a:gd name="T28" fmla="*/ 206 w 21600"/>
                <a:gd name="T29" fmla="*/ 47 h 21600"/>
                <a:gd name="T30" fmla="*/ 216 w 21600"/>
                <a:gd name="T31" fmla="*/ 47 h 21600"/>
                <a:gd name="T32" fmla="*/ 254 w 21600"/>
                <a:gd name="T33" fmla="*/ 27 h 21600"/>
                <a:gd name="T34" fmla="*/ 348 w 21600"/>
                <a:gd name="T35" fmla="*/ 20 h 21600"/>
                <a:gd name="T36" fmla="*/ 384 w 21600"/>
                <a:gd name="T37" fmla="*/ 10 h 21600"/>
                <a:gd name="T38" fmla="*/ 394 w 21600"/>
                <a:gd name="T39" fmla="*/ 0 h 21600"/>
                <a:gd name="T40" fmla="*/ 422 w 21600"/>
                <a:gd name="T41" fmla="*/ 10 h 21600"/>
                <a:gd name="T42" fmla="*/ 414 w 21600"/>
                <a:gd name="T43" fmla="*/ 27 h 21600"/>
                <a:gd name="T44" fmla="*/ 414 w 21600"/>
                <a:gd name="T45" fmla="*/ 37 h 21600"/>
                <a:gd name="T46" fmla="*/ 422 w 21600"/>
                <a:gd name="T47" fmla="*/ 57 h 21600"/>
                <a:gd name="T48" fmla="*/ 414 w 21600"/>
                <a:gd name="T49" fmla="*/ 64 h 21600"/>
                <a:gd name="T50" fmla="*/ 414 w 21600"/>
                <a:gd name="T51" fmla="*/ 74 h 21600"/>
                <a:gd name="T52" fmla="*/ 404 w 21600"/>
                <a:gd name="T53" fmla="*/ 101 h 21600"/>
                <a:gd name="T54" fmla="*/ 384 w 21600"/>
                <a:gd name="T55" fmla="*/ 138 h 21600"/>
                <a:gd name="T56" fmla="*/ 366 w 21600"/>
                <a:gd name="T57" fmla="*/ 148 h 21600"/>
                <a:gd name="T58" fmla="*/ 356 w 21600"/>
                <a:gd name="T59" fmla="*/ 166 h 21600"/>
                <a:gd name="T60" fmla="*/ 338 w 21600"/>
                <a:gd name="T61" fmla="*/ 213 h 21600"/>
                <a:gd name="T62" fmla="*/ 318 w 21600"/>
                <a:gd name="T63" fmla="*/ 240 h 21600"/>
                <a:gd name="T64" fmla="*/ 254 w 21600"/>
                <a:gd name="T65" fmla="*/ 312 h 21600"/>
                <a:gd name="T66" fmla="*/ 188 w 21600"/>
                <a:gd name="T67" fmla="*/ 368 h 21600"/>
                <a:gd name="T68" fmla="*/ 160 w 21600"/>
                <a:gd name="T69" fmla="*/ 376 h 21600"/>
                <a:gd name="T70" fmla="*/ 112 w 21600"/>
                <a:gd name="T71" fmla="*/ 413 h 21600"/>
                <a:gd name="T72" fmla="*/ 84 w 21600"/>
                <a:gd name="T73" fmla="*/ 440 h 21600"/>
                <a:gd name="T74" fmla="*/ 66 w 21600"/>
                <a:gd name="T75" fmla="*/ 450 h 21600"/>
                <a:gd name="T76" fmla="*/ 28 w 21600"/>
                <a:gd name="T77" fmla="*/ 497 h 21600"/>
                <a:gd name="T78" fmla="*/ 0 w 21600"/>
                <a:gd name="T79" fmla="*/ 331 h 21600"/>
                <a:gd name="T80" fmla="*/ 36 w 21600"/>
                <a:gd name="T81" fmla="*/ 294 h 21600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1600" h="21600">
                  <a:moveTo>
                    <a:pt x="1822" y="12788"/>
                  </a:moveTo>
                  <a:lnTo>
                    <a:pt x="1822" y="12358"/>
                  </a:lnTo>
                  <a:lnTo>
                    <a:pt x="3383" y="12358"/>
                  </a:lnTo>
                  <a:lnTo>
                    <a:pt x="3773" y="12036"/>
                  </a:lnTo>
                  <a:lnTo>
                    <a:pt x="4294" y="12036"/>
                  </a:lnTo>
                  <a:lnTo>
                    <a:pt x="4814" y="11606"/>
                  </a:lnTo>
                  <a:lnTo>
                    <a:pt x="5205" y="11176"/>
                  </a:lnTo>
                  <a:lnTo>
                    <a:pt x="8588" y="11176"/>
                  </a:lnTo>
                  <a:lnTo>
                    <a:pt x="15354" y="6018"/>
                  </a:lnTo>
                  <a:lnTo>
                    <a:pt x="12492" y="6018"/>
                  </a:lnTo>
                  <a:lnTo>
                    <a:pt x="6246" y="4836"/>
                  </a:lnTo>
                  <a:lnTo>
                    <a:pt x="5725" y="4406"/>
                  </a:lnTo>
                  <a:lnTo>
                    <a:pt x="4814" y="4406"/>
                  </a:lnTo>
                  <a:lnTo>
                    <a:pt x="4814" y="3224"/>
                  </a:lnTo>
                  <a:lnTo>
                    <a:pt x="4294" y="3224"/>
                  </a:lnTo>
                  <a:lnTo>
                    <a:pt x="3773" y="2472"/>
                  </a:lnTo>
                  <a:lnTo>
                    <a:pt x="3383" y="1612"/>
                  </a:lnTo>
                  <a:lnTo>
                    <a:pt x="3773" y="1182"/>
                  </a:lnTo>
                  <a:lnTo>
                    <a:pt x="4294" y="860"/>
                  </a:lnTo>
                  <a:lnTo>
                    <a:pt x="5725" y="2042"/>
                  </a:lnTo>
                  <a:lnTo>
                    <a:pt x="5725" y="2472"/>
                  </a:lnTo>
                  <a:lnTo>
                    <a:pt x="6246" y="2472"/>
                  </a:lnTo>
                  <a:lnTo>
                    <a:pt x="6636" y="2794"/>
                  </a:lnTo>
                  <a:lnTo>
                    <a:pt x="7677" y="2794"/>
                  </a:lnTo>
                  <a:lnTo>
                    <a:pt x="8198" y="2472"/>
                  </a:lnTo>
                  <a:lnTo>
                    <a:pt x="9108" y="2472"/>
                  </a:lnTo>
                  <a:lnTo>
                    <a:pt x="9629" y="1612"/>
                  </a:lnTo>
                  <a:lnTo>
                    <a:pt x="10019" y="1612"/>
                  </a:lnTo>
                  <a:lnTo>
                    <a:pt x="10019" y="2042"/>
                  </a:lnTo>
                  <a:lnTo>
                    <a:pt x="10540" y="2042"/>
                  </a:lnTo>
                  <a:lnTo>
                    <a:pt x="10540" y="1612"/>
                  </a:lnTo>
                  <a:lnTo>
                    <a:pt x="11060" y="2042"/>
                  </a:lnTo>
                  <a:lnTo>
                    <a:pt x="11971" y="2042"/>
                  </a:lnTo>
                  <a:lnTo>
                    <a:pt x="13012" y="1182"/>
                  </a:lnTo>
                  <a:lnTo>
                    <a:pt x="16265" y="1182"/>
                  </a:lnTo>
                  <a:lnTo>
                    <a:pt x="17827" y="860"/>
                  </a:lnTo>
                  <a:lnTo>
                    <a:pt x="19648" y="860"/>
                  </a:lnTo>
                  <a:lnTo>
                    <a:pt x="19648" y="430"/>
                  </a:lnTo>
                  <a:lnTo>
                    <a:pt x="20169" y="430"/>
                  </a:lnTo>
                  <a:lnTo>
                    <a:pt x="20169" y="0"/>
                  </a:lnTo>
                  <a:lnTo>
                    <a:pt x="21600" y="0"/>
                  </a:lnTo>
                  <a:lnTo>
                    <a:pt x="21600" y="430"/>
                  </a:lnTo>
                  <a:lnTo>
                    <a:pt x="21210" y="860"/>
                  </a:lnTo>
                  <a:lnTo>
                    <a:pt x="21210" y="1182"/>
                  </a:lnTo>
                  <a:lnTo>
                    <a:pt x="21600" y="1182"/>
                  </a:lnTo>
                  <a:lnTo>
                    <a:pt x="21210" y="1612"/>
                  </a:lnTo>
                  <a:lnTo>
                    <a:pt x="21210" y="2472"/>
                  </a:lnTo>
                  <a:lnTo>
                    <a:pt x="21600" y="2472"/>
                  </a:lnTo>
                  <a:lnTo>
                    <a:pt x="21600" y="2794"/>
                  </a:lnTo>
                  <a:lnTo>
                    <a:pt x="21210" y="2794"/>
                  </a:lnTo>
                  <a:lnTo>
                    <a:pt x="20689" y="3224"/>
                  </a:lnTo>
                  <a:lnTo>
                    <a:pt x="21210" y="3224"/>
                  </a:lnTo>
                  <a:lnTo>
                    <a:pt x="20689" y="3654"/>
                  </a:lnTo>
                  <a:lnTo>
                    <a:pt x="20689" y="4406"/>
                  </a:lnTo>
                  <a:lnTo>
                    <a:pt x="20169" y="5266"/>
                  </a:lnTo>
                  <a:lnTo>
                    <a:pt x="19648" y="6018"/>
                  </a:lnTo>
                  <a:lnTo>
                    <a:pt x="19258" y="6018"/>
                  </a:lnTo>
                  <a:lnTo>
                    <a:pt x="18737" y="6448"/>
                  </a:lnTo>
                  <a:lnTo>
                    <a:pt x="18737" y="6770"/>
                  </a:lnTo>
                  <a:lnTo>
                    <a:pt x="18217" y="7200"/>
                  </a:lnTo>
                  <a:lnTo>
                    <a:pt x="17306" y="8812"/>
                  </a:lnTo>
                  <a:lnTo>
                    <a:pt x="17306" y="9242"/>
                  </a:lnTo>
                  <a:lnTo>
                    <a:pt x="16265" y="9994"/>
                  </a:lnTo>
                  <a:lnTo>
                    <a:pt x="16265" y="10424"/>
                  </a:lnTo>
                  <a:lnTo>
                    <a:pt x="14834" y="12036"/>
                  </a:lnTo>
                  <a:lnTo>
                    <a:pt x="13012" y="13540"/>
                  </a:lnTo>
                  <a:lnTo>
                    <a:pt x="10540" y="15152"/>
                  </a:lnTo>
                  <a:lnTo>
                    <a:pt x="9629" y="16012"/>
                  </a:lnTo>
                  <a:lnTo>
                    <a:pt x="9108" y="16012"/>
                  </a:lnTo>
                  <a:lnTo>
                    <a:pt x="8198" y="16334"/>
                  </a:lnTo>
                  <a:lnTo>
                    <a:pt x="6246" y="17946"/>
                  </a:lnTo>
                  <a:lnTo>
                    <a:pt x="5725" y="17946"/>
                  </a:lnTo>
                  <a:lnTo>
                    <a:pt x="4814" y="19128"/>
                  </a:lnTo>
                  <a:lnTo>
                    <a:pt x="4294" y="19128"/>
                  </a:lnTo>
                  <a:lnTo>
                    <a:pt x="3773" y="19558"/>
                  </a:lnTo>
                  <a:lnTo>
                    <a:pt x="3383" y="19558"/>
                  </a:lnTo>
                  <a:lnTo>
                    <a:pt x="3383" y="19988"/>
                  </a:lnTo>
                  <a:lnTo>
                    <a:pt x="1431" y="21600"/>
                  </a:lnTo>
                  <a:lnTo>
                    <a:pt x="0" y="20418"/>
                  </a:lnTo>
                  <a:lnTo>
                    <a:pt x="0" y="14400"/>
                  </a:lnTo>
                  <a:lnTo>
                    <a:pt x="1822" y="12788"/>
                  </a:lnTo>
                  <a:close/>
                  <a:moveTo>
                    <a:pt x="1822" y="1278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88" name="AutoShape 102"/>
            <p:cNvSpPr>
              <a:spLocks/>
            </p:cNvSpPr>
            <p:nvPr/>
          </p:nvSpPr>
          <p:spPr bwMode="auto">
            <a:xfrm>
              <a:off x="11366" y="3896"/>
              <a:ext cx="94" cy="81"/>
            </a:xfrm>
            <a:custGeom>
              <a:avLst/>
              <a:gdLst>
                <a:gd name="T0" fmla="*/ 85 w 21600"/>
                <a:gd name="T1" fmla="*/ 0 h 21600"/>
                <a:gd name="T2" fmla="*/ 75 w 21600"/>
                <a:gd name="T3" fmla="*/ 0 h 21600"/>
                <a:gd name="T4" fmla="*/ 75 w 21600"/>
                <a:gd name="T5" fmla="*/ 9 h 21600"/>
                <a:gd name="T6" fmla="*/ 66 w 21600"/>
                <a:gd name="T7" fmla="*/ 0 h 21600"/>
                <a:gd name="T8" fmla="*/ 56 w 21600"/>
                <a:gd name="T9" fmla="*/ 0 h 21600"/>
                <a:gd name="T10" fmla="*/ 56 w 21600"/>
                <a:gd name="T11" fmla="*/ 0 h 21600"/>
                <a:gd name="T12" fmla="*/ 47 w 21600"/>
                <a:gd name="T13" fmla="*/ 9 h 21600"/>
                <a:gd name="T14" fmla="*/ 38 w 21600"/>
                <a:gd name="T15" fmla="*/ 9 h 21600"/>
                <a:gd name="T16" fmla="*/ 28 w 21600"/>
                <a:gd name="T17" fmla="*/ 9 h 21600"/>
                <a:gd name="T18" fmla="*/ 28 w 21600"/>
                <a:gd name="T19" fmla="*/ 9 h 21600"/>
                <a:gd name="T20" fmla="*/ 19 w 21600"/>
                <a:gd name="T21" fmla="*/ 18 h 21600"/>
                <a:gd name="T22" fmla="*/ 9 w 21600"/>
                <a:gd name="T23" fmla="*/ 27 h 21600"/>
                <a:gd name="T24" fmla="*/ 0 w 21600"/>
                <a:gd name="T25" fmla="*/ 36 h 21600"/>
                <a:gd name="T26" fmla="*/ 0 w 21600"/>
                <a:gd name="T27" fmla="*/ 36 h 21600"/>
                <a:gd name="T28" fmla="*/ 0 w 21600"/>
                <a:gd name="T29" fmla="*/ 54 h 21600"/>
                <a:gd name="T30" fmla="*/ 9 w 21600"/>
                <a:gd name="T31" fmla="*/ 63 h 21600"/>
                <a:gd name="T32" fmla="*/ 9 w 21600"/>
                <a:gd name="T33" fmla="*/ 63 h 21600"/>
                <a:gd name="T34" fmla="*/ 19 w 21600"/>
                <a:gd name="T35" fmla="*/ 72 h 21600"/>
                <a:gd name="T36" fmla="*/ 28 w 21600"/>
                <a:gd name="T37" fmla="*/ 72 h 21600"/>
                <a:gd name="T38" fmla="*/ 28 w 21600"/>
                <a:gd name="T39" fmla="*/ 72 h 21600"/>
                <a:gd name="T40" fmla="*/ 38 w 21600"/>
                <a:gd name="T41" fmla="*/ 72 h 21600"/>
                <a:gd name="T42" fmla="*/ 47 w 21600"/>
                <a:gd name="T43" fmla="*/ 81 h 21600"/>
                <a:gd name="T44" fmla="*/ 47 w 21600"/>
                <a:gd name="T45" fmla="*/ 72 h 21600"/>
                <a:gd name="T46" fmla="*/ 47 w 21600"/>
                <a:gd name="T47" fmla="*/ 72 h 21600"/>
                <a:gd name="T48" fmla="*/ 56 w 21600"/>
                <a:gd name="T49" fmla="*/ 63 h 21600"/>
                <a:gd name="T50" fmla="*/ 66 w 21600"/>
                <a:gd name="T51" fmla="*/ 72 h 21600"/>
                <a:gd name="T52" fmla="*/ 66 w 21600"/>
                <a:gd name="T53" fmla="*/ 63 h 21600"/>
                <a:gd name="T54" fmla="*/ 66 w 21600"/>
                <a:gd name="T55" fmla="*/ 63 h 21600"/>
                <a:gd name="T56" fmla="*/ 75 w 21600"/>
                <a:gd name="T57" fmla="*/ 54 h 21600"/>
                <a:gd name="T58" fmla="*/ 85 w 21600"/>
                <a:gd name="T59" fmla="*/ 54 h 21600"/>
                <a:gd name="T60" fmla="*/ 85 w 21600"/>
                <a:gd name="T61" fmla="*/ 45 h 21600"/>
                <a:gd name="T62" fmla="*/ 85 w 21600"/>
                <a:gd name="T63" fmla="*/ 36 h 21600"/>
                <a:gd name="T64" fmla="*/ 94 w 21600"/>
                <a:gd name="T65" fmla="*/ 36 h 21600"/>
                <a:gd name="T66" fmla="*/ 94 w 21600"/>
                <a:gd name="T67" fmla="*/ 27 h 21600"/>
                <a:gd name="T68" fmla="*/ 94 w 21600"/>
                <a:gd name="T69" fmla="*/ 18 h 21600"/>
                <a:gd name="T70" fmla="*/ 94 w 21600"/>
                <a:gd name="T71" fmla="*/ 9 h 21600"/>
                <a:gd name="T72" fmla="*/ 85 w 21600"/>
                <a:gd name="T73" fmla="*/ 0 h 21600"/>
                <a:gd name="T74" fmla="*/ 85 w 21600"/>
                <a:gd name="T75" fmla="*/ 0 h 2160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21600" h="21600">
                  <a:moveTo>
                    <a:pt x="19440" y="0"/>
                  </a:moveTo>
                  <a:cubicBezTo>
                    <a:pt x="17280" y="0"/>
                    <a:pt x="17280" y="0"/>
                    <a:pt x="17280" y="0"/>
                  </a:cubicBezTo>
                  <a:cubicBezTo>
                    <a:pt x="17280" y="2400"/>
                    <a:pt x="17280" y="2400"/>
                    <a:pt x="17280" y="2400"/>
                  </a:cubicBezTo>
                  <a:cubicBezTo>
                    <a:pt x="17280" y="2400"/>
                    <a:pt x="15120" y="0"/>
                    <a:pt x="15120" y="0"/>
                  </a:cubicBezTo>
                  <a:cubicBezTo>
                    <a:pt x="12960" y="0"/>
                    <a:pt x="12960" y="0"/>
                    <a:pt x="12960" y="0"/>
                  </a:cubicBezTo>
                  <a:cubicBezTo>
                    <a:pt x="12960" y="0"/>
                    <a:pt x="12960" y="0"/>
                    <a:pt x="12960" y="0"/>
                  </a:cubicBezTo>
                  <a:cubicBezTo>
                    <a:pt x="10800" y="2400"/>
                    <a:pt x="10800" y="2400"/>
                    <a:pt x="10800" y="2400"/>
                  </a:cubicBezTo>
                  <a:cubicBezTo>
                    <a:pt x="8640" y="2400"/>
                    <a:pt x="8640" y="2400"/>
                    <a:pt x="8640" y="2400"/>
                  </a:cubicBezTo>
                  <a:cubicBezTo>
                    <a:pt x="6480" y="2400"/>
                    <a:pt x="6480" y="2400"/>
                    <a:pt x="6480" y="2400"/>
                  </a:cubicBezTo>
                  <a:cubicBezTo>
                    <a:pt x="6480" y="2400"/>
                    <a:pt x="6480" y="2400"/>
                    <a:pt x="6480" y="2400"/>
                  </a:cubicBezTo>
                  <a:cubicBezTo>
                    <a:pt x="4320" y="4800"/>
                    <a:pt x="4320" y="4800"/>
                    <a:pt x="4320" y="4800"/>
                  </a:cubicBezTo>
                  <a:cubicBezTo>
                    <a:pt x="2160" y="7200"/>
                    <a:pt x="2160" y="7200"/>
                    <a:pt x="2160" y="72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14400"/>
                    <a:pt x="0" y="14400"/>
                    <a:pt x="0" y="14400"/>
                  </a:cubicBezTo>
                  <a:cubicBezTo>
                    <a:pt x="2160" y="16800"/>
                    <a:pt x="2160" y="16800"/>
                    <a:pt x="2160" y="16800"/>
                  </a:cubicBezTo>
                  <a:cubicBezTo>
                    <a:pt x="2160" y="16800"/>
                    <a:pt x="2160" y="16800"/>
                    <a:pt x="2160" y="16800"/>
                  </a:cubicBezTo>
                  <a:cubicBezTo>
                    <a:pt x="4320" y="19200"/>
                    <a:pt x="4320" y="19200"/>
                    <a:pt x="4320" y="19200"/>
                  </a:cubicBezTo>
                  <a:cubicBezTo>
                    <a:pt x="6480" y="19200"/>
                    <a:pt x="6480" y="19200"/>
                    <a:pt x="6480" y="19200"/>
                  </a:cubicBezTo>
                  <a:cubicBezTo>
                    <a:pt x="6480" y="19200"/>
                    <a:pt x="6480" y="19200"/>
                    <a:pt x="6480" y="19200"/>
                  </a:cubicBezTo>
                  <a:cubicBezTo>
                    <a:pt x="8640" y="19200"/>
                    <a:pt x="8640" y="19200"/>
                    <a:pt x="8640" y="192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0800" y="19200"/>
                    <a:pt x="10800" y="19200"/>
                    <a:pt x="10800" y="19200"/>
                  </a:cubicBezTo>
                  <a:cubicBezTo>
                    <a:pt x="12960" y="16800"/>
                    <a:pt x="12960" y="16800"/>
                    <a:pt x="12960" y="16800"/>
                  </a:cubicBezTo>
                  <a:cubicBezTo>
                    <a:pt x="15120" y="19200"/>
                    <a:pt x="15120" y="19200"/>
                    <a:pt x="15120" y="19200"/>
                  </a:cubicBezTo>
                  <a:cubicBezTo>
                    <a:pt x="15120" y="16800"/>
                    <a:pt x="15120" y="16800"/>
                    <a:pt x="15120" y="16800"/>
                  </a:cubicBezTo>
                  <a:cubicBezTo>
                    <a:pt x="15120" y="16800"/>
                    <a:pt x="15120" y="16800"/>
                    <a:pt x="15120" y="16800"/>
                  </a:cubicBezTo>
                  <a:cubicBezTo>
                    <a:pt x="17280" y="14400"/>
                    <a:pt x="17280" y="14400"/>
                    <a:pt x="17280" y="14400"/>
                  </a:cubicBezTo>
                  <a:cubicBezTo>
                    <a:pt x="19440" y="14400"/>
                    <a:pt x="19440" y="14400"/>
                    <a:pt x="19440" y="14400"/>
                  </a:cubicBezTo>
                  <a:cubicBezTo>
                    <a:pt x="19440" y="12000"/>
                    <a:pt x="19440" y="12000"/>
                    <a:pt x="19440" y="12000"/>
                  </a:cubicBezTo>
                  <a:cubicBezTo>
                    <a:pt x="19440" y="9600"/>
                    <a:pt x="19440" y="9600"/>
                    <a:pt x="19440" y="96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2400"/>
                    <a:pt x="21600" y="2400"/>
                    <a:pt x="21600" y="2400"/>
                  </a:cubicBezTo>
                  <a:lnTo>
                    <a:pt x="19440" y="0"/>
                  </a:lnTo>
                  <a:close/>
                  <a:moveTo>
                    <a:pt x="1944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89" name="AutoShape 103"/>
            <p:cNvSpPr>
              <a:spLocks/>
            </p:cNvSpPr>
            <p:nvPr/>
          </p:nvSpPr>
          <p:spPr bwMode="auto">
            <a:xfrm>
              <a:off x="9544" y="2210"/>
              <a:ext cx="2555" cy="1676"/>
            </a:xfrm>
            <a:custGeom>
              <a:avLst/>
              <a:gdLst>
                <a:gd name="T0" fmla="*/ 2423 w 21600"/>
                <a:gd name="T1" fmla="*/ 311 h 21600"/>
                <a:gd name="T2" fmla="*/ 2367 w 21600"/>
                <a:gd name="T3" fmla="*/ 247 h 21600"/>
                <a:gd name="T4" fmla="*/ 2263 w 21600"/>
                <a:gd name="T5" fmla="*/ 210 h 21600"/>
                <a:gd name="T6" fmla="*/ 2190 w 21600"/>
                <a:gd name="T7" fmla="*/ 146 h 21600"/>
                <a:gd name="T8" fmla="*/ 2103 w 21600"/>
                <a:gd name="T9" fmla="*/ 35 h 21600"/>
                <a:gd name="T10" fmla="*/ 1916 w 21600"/>
                <a:gd name="T11" fmla="*/ 7 h 21600"/>
                <a:gd name="T12" fmla="*/ 1880 w 21600"/>
                <a:gd name="T13" fmla="*/ 126 h 21600"/>
                <a:gd name="T14" fmla="*/ 1814 w 21600"/>
                <a:gd name="T15" fmla="*/ 247 h 21600"/>
                <a:gd name="T16" fmla="*/ 1898 w 21600"/>
                <a:gd name="T17" fmla="*/ 329 h 21600"/>
                <a:gd name="T18" fmla="*/ 1870 w 21600"/>
                <a:gd name="T19" fmla="*/ 440 h 21600"/>
                <a:gd name="T20" fmla="*/ 1728 w 21600"/>
                <a:gd name="T21" fmla="*/ 512 h 21600"/>
                <a:gd name="T22" fmla="*/ 1634 w 21600"/>
                <a:gd name="T23" fmla="*/ 650 h 21600"/>
                <a:gd name="T24" fmla="*/ 1342 w 21600"/>
                <a:gd name="T25" fmla="*/ 687 h 21600"/>
                <a:gd name="T26" fmla="*/ 1005 w 21600"/>
                <a:gd name="T27" fmla="*/ 586 h 21600"/>
                <a:gd name="T28" fmla="*/ 807 w 21600"/>
                <a:gd name="T29" fmla="*/ 440 h 21600"/>
                <a:gd name="T30" fmla="*/ 695 w 21600"/>
                <a:gd name="T31" fmla="*/ 393 h 21600"/>
                <a:gd name="T32" fmla="*/ 639 w 21600"/>
                <a:gd name="T33" fmla="*/ 475 h 21600"/>
                <a:gd name="T34" fmla="*/ 535 w 21600"/>
                <a:gd name="T35" fmla="*/ 569 h 21600"/>
                <a:gd name="T36" fmla="*/ 490 w 21600"/>
                <a:gd name="T37" fmla="*/ 687 h 21600"/>
                <a:gd name="T38" fmla="*/ 205 w 21600"/>
                <a:gd name="T39" fmla="*/ 705 h 21600"/>
                <a:gd name="T40" fmla="*/ 142 w 21600"/>
                <a:gd name="T41" fmla="*/ 779 h 21600"/>
                <a:gd name="T42" fmla="*/ 28 w 21600"/>
                <a:gd name="T43" fmla="*/ 870 h 21600"/>
                <a:gd name="T44" fmla="*/ 66 w 21600"/>
                <a:gd name="T45" fmla="*/ 979 h 21600"/>
                <a:gd name="T46" fmla="*/ 178 w 21600"/>
                <a:gd name="T47" fmla="*/ 999 h 21600"/>
                <a:gd name="T48" fmla="*/ 292 w 21600"/>
                <a:gd name="T49" fmla="*/ 979 h 21600"/>
                <a:gd name="T50" fmla="*/ 497 w 21600"/>
                <a:gd name="T51" fmla="*/ 1100 h 21600"/>
                <a:gd name="T52" fmla="*/ 525 w 21600"/>
                <a:gd name="T53" fmla="*/ 1236 h 21600"/>
                <a:gd name="T54" fmla="*/ 667 w 21600"/>
                <a:gd name="T55" fmla="*/ 1293 h 21600"/>
                <a:gd name="T56" fmla="*/ 865 w 21600"/>
                <a:gd name="T57" fmla="*/ 1357 h 21600"/>
                <a:gd name="T58" fmla="*/ 1033 w 21600"/>
                <a:gd name="T59" fmla="*/ 1374 h 21600"/>
                <a:gd name="T60" fmla="*/ 1192 w 21600"/>
                <a:gd name="T61" fmla="*/ 1320 h 21600"/>
                <a:gd name="T62" fmla="*/ 1297 w 21600"/>
                <a:gd name="T63" fmla="*/ 1365 h 21600"/>
                <a:gd name="T64" fmla="*/ 1342 w 21600"/>
                <a:gd name="T65" fmla="*/ 1503 h 21600"/>
                <a:gd name="T66" fmla="*/ 1436 w 21600"/>
                <a:gd name="T67" fmla="*/ 1577 h 21600"/>
                <a:gd name="T68" fmla="*/ 1522 w 21600"/>
                <a:gd name="T69" fmla="*/ 1641 h 21600"/>
                <a:gd name="T70" fmla="*/ 1626 w 21600"/>
                <a:gd name="T71" fmla="*/ 1577 h 21600"/>
                <a:gd name="T72" fmla="*/ 1748 w 21600"/>
                <a:gd name="T73" fmla="*/ 1622 h 21600"/>
                <a:gd name="T74" fmla="*/ 1860 w 21600"/>
                <a:gd name="T75" fmla="*/ 1632 h 21600"/>
                <a:gd name="T76" fmla="*/ 1888 w 21600"/>
                <a:gd name="T77" fmla="*/ 1632 h 21600"/>
                <a:gd name="T78" fmla="*/ 2030 w 21600"/>
                <a:gd name="T79" fmla="*/ 1585 h 21600"/>
                <a:gd name="T80" fmla="*/ 2131 w 21600"/>
                <a:gd name="T81" fmla="*/ 1557 h 21600"/>
                <a:gd name="T82" fmla="*/ 2197 w 21600"/>
                <a:gd name="T83" fmla="*/ 1493 h 21600"/>
                <a:gd name="T84" fmla="*/ 2228 w 21600"/>
                <a:gd name="T85" fmla="*/ 1466 h 21600"/>
                <a:gd name="T86" fmla="*/ 2228 w 21600"/>
                <a:gd name="T87" fmla="*/ 1411 h 21600"/>
                <a:gd name="T88" fmla="*/ 2245 w 21600"/>
                <a:gd name="T89" fmla="*/ 1374 h 21600"/>
                <a:gd name="T90" fmla="*/ 2291 w 21600"/>
                <a:gd name="T91" fmla="*/ 1300 h 21600"/>
                <a:gd name="T92" fmla="*/ 2301 w 21600"/>
                <a:gd name="T93" fmla="*/ 1256 h 21600"/>
                <a:gd name="T94" fmla="*/ 2256 w 21600"/>
                <a:gd name="T95" fmla="*/ 1219 h 21600"/>
                <a:gd name="T96" fmla="*/ 2169 w 21600"/>
                <a:gd name="T97" fmla="*/ 1154 h 21600"/>
                <a:gd name="T98" fmla="*/ 2207 w 21600"/>
                <a:gd name="T99" fmla="*/ 1090 h 21600"/>
                <a:gd name="T100" fmla="*/ 2190 w 21600"/>
                <a:gd name="T101" fmla="*/ 944 h 21600"/>
                <a:gd name="T102" fmla="*/ 2256 w 21600"/>
                <a:gd name="T103" fmla="*/ 880 h 21600"/>
                <a:gd name="T104" fmla="*/ 2131 w 21600"/>
                <a:gd name="T105" fmla="*/ 897 h 21600"/>
                <a:gd name="T106" fmla="*/ 2030 w 21600"/>
                <a:gd name="T107" fmla="*/ 853 h 21600"/>
                <a:gd name="T108" fmla="*/ 2131 w 21600"/>
                <a:gd name="T109" fmla="*/ 714 h 21600"/>
                <a:gd name="T110" fmla="*/ 2179 w 21600"/>
                <a:gd name="T111" fmla="*/ 779 h 21600"/>
                <a:gd name="T112" fmla="*/ 2197 w 21600"/>
                <a:gd name="T113" fmla="*/ 796 h 21600"/>
                <a:gd name="T114" fmla="*/ 2479 w 21600"/>
                <a:gd name="T115" fmla="*/ 576 h 21600"/>
                <a:gd name="T116" fmla="*/ 2545 w 21600"/>
                <a:gd name="T117" fmla="*/ 430 h 216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1600" h="21600">
                  <a:moveTo>
                    <a:pt x="21514" y="3759"/>
                  </a:moveTo>
                  <a:lnTo>
                    <a:pt x="21514" y="3664"/>
                  </a:lnTo>
                  <a:lnTo>
                    <a:pt x="21450" y="3536"/>
                  </a:lnTo>
                  <a:lnTo>
                    <a:pt x="21450" y="3281"/>
                  </a:lnTo>
                  <a:lnTo>
                    <a:pt x="21128" y="3281"/>
                  </a:lnTo>
                  <a:lnTo>
                    <a:pt x="21128" y="3409"/>
                  </a:lnTo>
                  <a:lnTo>
                    <a:pt x="21042" y="3409"/>
                  </a:lnTo>
                  <a:lnTo>
                    <a:pt x="21042" y="3536"/>
                  </a:lnTo>
                  <a:lnTo>
                    <a:pt x="20892" y="3536"/>
                  </a:lnTo>
                  <a:lnTo>
                    <a:pt x="20892" y="3664"/>
                  </a:lnTo>
                  <a:lnTo>
                    <a:pt x="20806" y="3759"/>
                  </a:lnTo>
                  <a:lnTo>
                    <a:pt x="20806" y="3887"/>
                  </a:lnTo>
                  <a:lnTo>
                    <a:pt x="20721" y="3887"/>
                  </a:lnTo>
                  <a:lnTo>
                    <a:pt x="20656" y="4014"/>
                  </a:lnTo>
                  <a:lnTo>
                    <a:pt x="20485" y="4014"/>
                  </a:lnTo>
                  <a:lnTo>
                    <a:pt x="20420" y="3887"/>
                  </a:lnTo>
                  <a:lnTo>
                    <a:pt x="20334" y="4014"/>
                  </a:lnTo>
                  <a:lnTo>
                    <a:pt x="20249" y="4014"/>
                  </a:lnTo>
                  <a:lnTo>
                    <a:pt x="20249" y="3759"/>
                  </a:lnTo>
                  <a:lnTo>
                    <a:pt x="20163" y="3759"/>
                  </a:lnTo>
                  <a:lnTo>
                    <a:pt x="20099" y="3664"/>
                  </a:lnTo>
                  <a:lnTo>
                    <a:pt x="20163" y="3536"/>
                  </a:lnTo>
                  <a:lnTo>
                    <a:pt x="20099" y="3409"/>
                  </a:lnTo>
                  <a:lnTo>
                    <a:pt x="20099" y="3281"/>
                  </a:lnTo>
                  <a:lnTo>
                    <a:pt x="20013" y="3281"/>
                  </a:lnTo>
                  <a:lnTo>
                    <a:pt x="20013" y="3186"/>
                  </a:lnTo>
                  <a:lnTo>
                    <a:pt x="20099" y="3186"/>
                  </a:lnTo>
                  <a:lnTo>
                    <a:pt x="20099" y="3058"/>
                  </a:lnTo>
                  <a:lnTo>
                    <a:pt x="20013" y="3058"/>
                  </a:lnTo>
                  <a:lnTo>
                    <a:pt x="20013" y="3186"/>
                  </a:lnTo>
                  <a:lnTo>
                    <a:pt x="19863" y="3186"/>
                  </a:lnTo>
                  <a:lnTo>
                    <a:pt x="19863" y="3058"/>
                  </a:lnTo>
                  <a:lnTo>
                    <a:pt x="19691" y="3058"/>
                  </a:lnTo>
                  <a:lnTo>
                    <a:pt x="19691" y="2931"/>
                  </a:lnTo>
                  <a:lnTo>
                    <a:pt x="19627" y="2931"/>
                  </a:lnTo>
                  <a:lnTo>
                    <a:pt x="19627" y="2835"/>
                  </a:lnTo>
                  <a:lnTo>
                    <a:pt x="19541" y="2835"/>
                  </a:lnTo>
                  <a:lnTo>
                    <a:pt x="19541" y="2708"/>
                  </a:lnTo>
                  <a:lnTo>
                    <a:pt x="19455" y="2708"/>
                  </a:lnTo>
                  <a:lnTo>
                    <a:pt x="19455" y="2835"/>
                  </a:lnTo>
                  <a:lnTo>
                    <a:pt x="19369" y="2708"/>
                  </a:lnTo>
                  <a:lnTo>
                    <a:pt x="19369" y="2835"/>
                  </a:lnTo>
                  <a:lnTo>
                    <a:pt x="19305" y="2835"/>
                  </a:lnTo>
                  <a:lnTo>
                    <a:pt x="19305" y="2708"/>
                  </a:lnTo>
                  <a:lnTo>
                    <a:pt x="19133" y="2708"/>
                  </a:lnTo>
                  <a:lnTo>
                    <a:pt x="19133" y="2581"/>
                  </a:lnTo>
                  <a:lnTo>
                    <a:pt x="19069" y="2708"/>
                  </a:lnTo>
                  <a:lnTo>
                    <a:pt x="18983" y="2581"/>
                  </a:lnTo>
                  <a:lnTo>
                    <a:pt x="18983" y="2708"/>
                  </a:lnTo>
                  <a:lnTo>
                    <a:pt x="18983" y="2581"/>
                  </a:lnTo>
                  <a:lnTo>
                    <a:pt x="18897" y="2708"/>
                  </a:lnTo>
                  <a:lnTo>
                    <a:pt x="18897" y="2581"/>
                  </a:lnTo>
                  <a:lnTo>
                    <a:pt x="18833" y="2581"/>
                  </a:lnTo>
                  <a:lnTo>
                    <a:pt x="18747" y="2453"/>
                  </a:lnTo>
                  <a:lnTo>
                    <a:pt x="18661" y="2358"/>
                  </a:lnTo>
                  <a:lnTo>
                    <a:pt x="18661" y="2230"/>
                  </a:lnTo>
                  <a:lnTo>
                    <a:pt x="18576" y="2230"/>
                  </a:lnTo>
                  <a:lnTo>
                    <a:pt x="18576" y="2007"/>
                  </a:lnTo>
                  <a:lnTo>
                    <a:pt x="18511" y="2007"/>
                  </a:lnTo>
                  <a:lnTo>
                    <a:pt x="18511" y="1880"/>
                  </a:lnTo>
                  <a:lnTo>
                    <a:pt x="18340" y="1625"/>
                  </a:lnTo>
                  <a:lnTo>
                    <a:pt x="18340" y="1529"/>
                  </a:lnTo>
                  <a:lnTo>
                    <a:pt x="18189" y="1529"/>
                  </a:lnTo>
                  <a:lnTo>
                    <a:pt x="18275" y="1402"/>
                  </a:lnTo>
                  <a:lnTo>
                    <a:pt x="18189" y="1402"/>
                  </a:lnTo>
                  <a:lnTo>
                    <a:pt x="18189" y="1274"/>
                  </a:lnTo>
                  <a:lnTo>
                    <a:pt x="18104" y="1274"/>
                  </a:lnTo>
                  <a:lnTo>
                    <a:pt x="18104" y="1051"/>
                  </a:lnTo>
                  <a:lnTo>
                    <a:pt x="18018" y="1051"/>
                  </a:lnTo>
                  <a:lnTo>
                    <a:pt x="17954" y="924"/>
                  </a:lnTo>
                  <a:lnTo>
                    <a:pt x="17954" y="796"/>
                  </a:lnTo>
                  <a:lnTo>
                    <a:pt x="17868" y="796"/>
                  </a:lnTo>
                  <a:lnTo>
                    <a:pt x="17868" y="573"/>
                  </a:lnTo>
                  <a:lnTo>
                    <a:pt x="17782" y="573"/>
                  </a:lnTo>
                  <a:lnTo>
                    <a:pt x="17782" y="446"/>
                  </a:lnTo>
                  <a:lnTo>
                    <a:pt x="17632" y="446"/>
                  </a:lnTo>
                  <a:lnTo>
                    <a:pt x="17632" y="223"/>
                  </a:lnTo>
                  <a:lnTo>
                    <a:pt x="17546" y="350"/>
                  </a:lnTo>
                  <a:lnTo>
                    <a:pt x="17546" y="223"/>
                  </a:lnTo>
                  <a:lnTo>
                    <a:pt x="17482" y="223"/>
                  </a:lnTo>
                  <a:lnTo>
                    <a:pt x="17546" y="223"/>
                  </a:lnTo>
                  <a:lnTo>
                    <a:pt x="17482" y="96"/>
                  </a:lnTo>
                  <a:lnTo>
                    <a:pt x="17224" y="96"/>
                  </a:lnTo>
                  <a:lnTo>
                    <a:pt x="17224" y="223"/>
                  </a:lnTo>
                  <a:lnTo>
                    <a:pt x="17160" y="96"/>
                  </a:lnTo>
                  <a:lnTo>
                    <a:pt x="16988" y="96"/>
                  </a:lnTo>
                  <a:lnTo>
                    <a:pt x="16924" y="0"/>
                  </a:lnTo>
                  <a:lnTo>
                    <a:pt x="16516" y="0"/>
                  </a:lnTo>
                  <a:lnTo>
                    <a:pt x="16516" y="96"/>
                  </a:lnTo>
                  <a:lnTo>
                    <a:pt x="16195" y="96"/>
                  </a:lnTo>
                  <a:lnTo>
                    <a:pt x="16195" y="223"/>
                  </a:lnTo>
                  <a:lnTo>
                    <a:pt x="15894" y="223"/>
                  </a:lnTo>
                  <a:lnTo>
                    <a:pt x="15809" y="350"/>
                  </a:lnTo>
                  <a:lnTo>
                    <a:pt x="15809" y="446"/>
                  </a:lnTo>
                  <a:lnTo>
                    <a:pt x="15723" y="573"/>
                  </a:lnTo>
                  <a:lnTo>
                    <a:pt x="15723" y="796"/>
                  </a:lnTo>
                  <a:lnTo>
                    <a:pt x="15959" y="796"/>
                  </a:lnTo>
                  <a:lnTo>
                    <a:pt x="15959" y="924"/>
                  </a:lnTo>
                  <a:lnTo>
                    <a:pt x="16044" y="924"/>
                  </a:lnTo>
                  <a:lnTo>
                    <a:pt x="16044" y="1051"/>
                  </a:lnTo>
                  <a:lnTo>
                    <a:pt x="16130" y="1179"/>
                  </a:lnTo>
                  <a:lnTo>
                    <a:pt x="16044" y="1274"/>
                  </a:lnTo>
                  <a:lnTo>
                    <a:pt x="15959" y="1402"/>
                  </a:lnTo>
                  <a:lnTo>
                    <a:pt x="15959" y="1529"/>
                  </a:lnTo>
                  <a:lnTo>
                    <a:pt x="15894" y="1625"/>
                  </a:lnTo>
                  <a:lnTo>
                    <a:pt x="15894" y="2007"/>
                  </a:lnTo>
                  <a:lnTo>
                    <a:pt x="15959" y="2007"/>
                  </a:lnTo>
                  <a:lnTo>
                    <a:pt x="15959" y="2103"/>
                  </a:lnTo>
                  <a:lnTo>
                    <a:pt x="15894" y="2103"/>
                  </a:lnTo>
                  <a:lnTo>
                    <a:pt x="15894" y="2230"/>
                  </a:lnTo>
                  <a:lnTo>
                    <a:pt x="15959" y="2230"/>
                  </a:lnTo>
                  <a:lnTo>
                    <a:pt x="15959" y="2453"/>
                  </a:lnTo>
                  <a:lnTo>
                    <a:pt x="15894" y="2453"/>
                  </a:lnTo>
                  <a:lnTo>
                    <a:pt x="15894" y="2581"/>
                  </a:lnTo>
                  <a:lnTo>
                    <a:pt x="16044" y="2581"/>
                  </a:lnTo>
                  <a:lnTo>
                    <a:pt x="16044" y="2835"/>
                  </a:lnTo>
                  <a:lnTo>
                    <a:pt x="15959" y="2931"/>
                  </a:lnTo>
                  <a:lnTo>
                    <a:pt x="15723" y="2931"/>
                  </a:lnTo>
                  <a:lnTo>
                    <a:pt x="15573" y="3186"/>
                  </a:lnTo>
                  <a:lnTo>
                    <a:pt x="15337" y="3186"/>
                  </a:lnTo>
                  <a:lnTo>
                    <a:pt x="15337" y="3058"/>
                  </a:lnTo>
                  <a:lnTo>
                    <a:pt x="15251" y="3058"/>
                  </a:lnTo>
                  <a:lnTo>
                    <a:pt x="15251" y="3186"/>
                  </a:lnTo>
                  <a:lnTo>
                    <a:pt x="15165" y="3887"/>
                  </a:lnTo>
                  <a:lnTo>
                    <a:pt x="15165" y="4237"/>
                  </a:lnTo>
                  <a:lnTo>
                    <a:pt x="15079" y="4460"/>
                  </a:lnTo>
                  <a:lnTo>
                    <a:pt x="15165" y="4588"/>
                  </a:lnTo>
                  <a:lnTo>
                    <a:pt x="15337" y="4715"/>
                  </a:lnTo>
                  <a:lnTo>
                    <a:pt x="15487" y="4588"/>
                  </a:lnTo>
                  <a:lnTo>
                    <a:pt x="15723" y="4588"/>
                  </a:lnTo>
                  <a:lnTo>
                    <a:pt x="15809" y="4715"/>
                  </a:lnTo>
                  <a:lnTo>
                    <a:pt x="15894" y="4588"/>
                  </a:lnTo>
                  <a:lnTo>
                    <a:pt x="15894" y="4365"/>
                  </a:lnTo>
                  <a:lnTo>
                    <a:pt x="15959" y="4365"/>
                  </a:lnTo>
                  <a:lnTo>
                    <a:pt x="16044" y="4237"/>
                  </a:lnTo>
                  <a:lnTo>
                    <a:pt x="16195" y="4365"/>
                  </a:lnTo>
                  <a:lnTo>
                    <a:pt x="16280" y="4460"/>
                  </a:lnTo>
                  <a:lnTo>
                    <a:pt x="16431" y="4588"/>
                  </a:lnTo>
                  <a:lnTo>
                    <a:pt x="16516" y="4842"/>
                  </a:lnTo>
                  <a:lnTo>
                    <a:pt x="16602" y="4938"/>
                  </a:lnTo>
                  <a:lnTo>
                    <a:pt x="16688" y="5065"/>
                  </a:lnTo>
                  <a:lnTo>
                    <a:pt x="16688" y="5193"/>
                  </a:lnTo>
                  <a:lnTo>
                    <a:pt x="16602" y="5193"/>
                  </a:lnTo>
                  <a:lnTo>
                    <a:pt x="16602" y="5288"/>
                  </a:lnTo>
                  <a:lnTo>
                    <a:pt x="16280" y="5288"/>
                  </a:lnTo>
                  <a:lnTo>
                    <a:pt x="16195" y="5416"/>
                  </a:lnTo>
                  <a:lnTo>
                    <a:pt x="16130" y="5543"/>
                  </a:lnTo>
                  <a:lnTo>
                    <a:pt x="15959" y="5543"/>
                  </a:lnTo>
                  <a:lnTo>
                    <a:pt x="15959" y="5671"/>
                  </a:lnTo>
                  <a:lnTo>
                    <a:pt x="15809" y="5671"/>
                  </a:lnTo>
                  <a:lnTo>
                    <a:pt x="15723" y="5894"/>
                  </a:lnTo>
                  <a:lnTo>
                    <a:pt x="15723" y="6117"/>
                  </a:lnTo>
                  <a:lnTo>
                    <a:pt x="15637" y="6117"/>
                  </a:lnTo>
                  <a:lnTo>
                    <a:pt x="15487" y="6372"/>
                  </a:lnTo>
                  <a:lnTo>
                    <a:pt x="15401" y="6372"/>
                  </a:lnTo>
                  <a:lnTo>
                    <a:pt x="15251" y="6244"/>
                  </a:lnTo>
                  <a:lnTo>
                    <a:pt x="15251" y="6372"/>
                  </a:lnTo>
                  <a:lnTo>
                    <a:pt x="15165" y="6499"/>
                  </a:lnTo>
                  <a:lnTo>
                    <a:pt x="15079" y="6595"/>
                  </a:lnTo>
                  <a:lnTo>
                    <a:pt x="15015" y="6595"/>
                  </a:lnTo>
                  <a:lnTo>
                    <a:pt x="15015" y="6722"/>
                  </a:lnTo>
                  <a:lnTo>
                    <a:pt x="14929" y="6850"/>
                  </a:lnTo>
                  <a:lnTo>
                    <a:pt x="14843" y="6722"/>
                  </a:lnTo>
                  <a:lnTo>
                    <a:pt x="14693" y="6722"/>
                  </a:lnTo>
                  <a:lnTo>
                    <a:pt x="14607" y="6595"/>
                  </a:lnTo>
                  <a:lnTo>
                    <a:pt x="14371" y="6595"/>
                  </a:lnTo>
                  <a:lnTo>
                    <a:pt x="14286" y="6722"/>
                  </a:lnTo>
                  <a:lnTo>
                    <a:pt x="14221" y="6850"/>
                  </a:lnTo>
                  <a:lnTo>
                    <a:pt x="14221" y="7200"/>
                  </a:lnTo>
                  <a:lnTo>
                    <a:pt x="14371" y="7327"/>
                  </a:lnTo>
                  <a:lnTo>
                    <a:pt x="14543" y="7423"/>
                  </a:lnTo>
                  <a:lnTo>
                    <a:pt x="14543" y="7550"/>
                  </a:lnTo>
                  <a:lnTo>
                    <a:pt x="14457" y="7550"/>
                  </a:lnTo>
                  <a:lnTo>
                    <a:pt x="14457" y="7678"/>
                  </a:lnTo>
                  <a:lnTo>
                    <a:pt x="14286" y="7901"/>
                  </a:lnTo>
                  <a:lnTo>
                    <a:pt x="14221" y="8124"/>
                  </a:lnTo>
                  <a:lnTo>
                    <a:pt x="14135" y="8251"/>
                  </a:lnTo>
                  <a:lnTo>
                    <a:pt x="14050" y="8251"/>
                  </a:lnTo>
                  <a:lnTo>
                    <a:pt x="13985" y="8379"/>
                  </a:lnTo>
                  <a:lnTo>
                    <a:pt x="13814" y="8379"/>
                  </a:lnTo>
                  <a:lnTo>
                    <a:pt x="13749" y="8506"/>
                  </a:lnTo>
                  <a:lnTo>
                    <a:pt x="13428" y="8506"/>
                  </a:lnTo>
                  <a:lnTo>
                    <a:pt x="13342" y="8602"/>
                  </a:lnTo>
                  <a:lnTo>
                    <a:pt x="13256" y="8602"/>
                  </a:lnTo>
                  <a:lnTo>
                    <a:pt x="12784" y="8857"/>
                  </a:lnTo>
                  <a:lnTo>
                    <a:pt x="12698" y="8952"/>
                  </a:lnTo>
                  <a:lnTo>
                    <a:pt x="12548" y="9207"/>
                  </a:lnTo>
                  <a:lnTo>
                    <a:pt x="12312" y="9207"/>
                  </a:lnTo>
                  <a:lnTo>
                    <a:pt x="12312" y="9080"/>
                  </a:lnTo>
                  <a:lnTo>
                    <a:pt x="12141" y="9080"/>
                  </a:lnTo>
                  <a:lnTo>
                    <a:pt x="11990" y="9207"/>
                  </a:lnTo>
                  <a:lnTo>
                    <a:pt x="11905" y="9080"/>
                  </a:lnTo>
                  <a:lnTo>
                    <a:pt x="11755" y="9080"/>
                  </a:lnTo>
                  <a:lnTo>
                    <a:pt x="11604" y="8952"/>
                  </a:lnTo>
                  <a:lnTo>
                    <a:pt x="11347" y="8857"/>
                  </a:lnTo>
                  <a:lnTo>
                    <a:pt x="11197" y="8602"/>
                  </a:lnTo>
                  <a:lnTo>
                    <a:pt x="10553" y="8602"/>
                  </a:lnTo>
                  <a:lnTo>
                    <a:pt x="10553" y="8729"/>
                  </a:lnTo>
                  <a:lnTo>
                    <a:pt x="9288" y="8729"/>
                  </a:lnTo>
                  <a:lnTo>
                    <a:pt x="9202" y="8506"/>
                  </a:lnTo>
                  <a:lnTo>
                    <a:pt x="9202" y="8379"/>
                  </a:lnTo>
                  <a:lnTo>
                    <a:pt x="9138" y="8251"/>
                  </a:lnTo>
                  <a:lnTo>
                    <a:pt x="9052" y="8124"/>
                  </a:lnTo>
                  <a:lnTo>
                    <a:pt x="9052" y="8028"/>
                  </a:lnTo>
                  <a:lnTo>
                    <a:pt x="8966" y="7901"/>
                  </a:lnTo>
                  <a:lnTo>
                    <a:pt x="8902" y="7901"/>
                  </a:lnTo>
                  <a:lnTo>
                    <a:pt x="8902" y="7773"/>
                  </a:lnTo>
                  <a:lnTo>
                    <a:pt x="8730" y="7773"/>
                  </a:lnTo>
                  <a:lnTo>
                    <a:pt x="8666" y="7678"/>
                  </a:lnTo>
                  <a:lnTo>
                    <a:pt x="8494" y="7550"/>
                  </a:lnTo>
                  <a:lnTo>
                    <a:pt x="8344" y="7550"/>
                  </a:lnTo>
                  <a:lnTo>
                    <a:pt x="8344" y="7423"/>
                  </a:lnTo>
                  <a:lnTo>
                    <a:pt x="8258" y="7423"/>
                  </a:lnTo>
                  <a:lnTo>
                    <a:pt x="8022" y="7327"/>
                  </a:lnTo>
                  <a:lnTo>
                    <a:pt x="7314" y="7327"/>
                  </a:lnTo>
                  <a:lnTo>
                    <a:pt x="7143" y="7073"/>
                  </a:lnTo>
                  <a:lnTo>
                    <a:pt x="7143" y="6850"/>
                  </a:lnTo>
                  <a:lnTo>
                    <a:pt x="7229" y="6850"/>
                  </a:lnTo>
                  <a:lnTo>
                    <a:pt x="7229" y="6372"/>
                  </a:lnTo>
                  <a:lnTo>
                    <a:pt x="7143" y="6244"/>
                  </a:lnTo>
                  <a:lnTo>
                    <a:pt x="7078" y="6117"/>
                  </a:lnTo>
                  <a:lnTo>
                    <a:pt x="6993" y="6021"/>
                  </a:lnTo>
                  <a:lnTo>
                    <a:pt x="6993" y="5894"/>
                  </a:lnTo>
                  <a:lnTo>
                    <a:pt x="6907" y="5766"/>
                  </a:lnTo>
                  <a:lnTo>
                    <a:pt x="6821" y="5671"/>
                  </a:lnTo>
                  <a:lnTo>
                    <a:pt x="6757" y="5543"/>
                  </a:lnTo>
                  <a:lnTo>
                    <a:pt x="6671" y="5543"/>
                  </a:lnTo>
                  <a:lnTo>
                    <a:pt x="6585" y="5671"/>
                  </a:lnTo>
                  <a:lnTo>
                    <a:pt x="6521" y="5543"/>
                  </a:lnTo>
                  <a:lnTo>
                    <a:pt x="6349" y="5543"/>
                  </a:lnTo>
                  <a:lnTo>
                    <a:pt x="6263" y="5671"/>
                  </a:lnTo>
                  <a:lnTo>
                    <a:pt x="6199" y="5543"/>
                  </a:lnTo>
                  <a:lnTo>
                    <a:pt x="6199" y="5416"/>
                  </a:lnTo>
                  <a:lnTo>
                    <a:pt x="6113" y="5416"/>
                  </a:lnTo>
                  <a:lnTo>
                    <a:pt x="6027" y="5288"/>
                  </a:lnTo>
                  <a:lnTo>
                    <a:pt x="6027" y="5193"/>
                  </a:lnTo>
                  <a:lnTo>
                    <a:pt x="5963" y="5193"/>
                  </a:lnTo>
                  <a:lnTo>
                    <a:pt x="5877" y="5065"/>
                  </a:lnTo>
                  <a:lnTo>
                    <a:pt x="5877" y="4938"/>
                  </a:lnTo>
                  <a:lnTo>
                    <a:pt x="5877" y="5065"/>
                  </a:lnTo>
                  <a:lnTo>
                    <a:pt x="5791" y="4938"/>
                  </a:lnTo>
                  <a:lnTo>
                    <a:pt x="5791" y="4842"/>
                  </a:lnTo>
                  <a:lnTo>
                    <a:pt x="5727" y="4842"/>
                  </a:lnTo>
                  <a:lnTo>
                    <a:pt x="5641" y="4715"/>
                  </a:lnTo>
                  <a:lnTo>
                    <a:pt x="5641" y="4842"/>
                  </a:lnTo>
                  <a:lnTo>
                    <a:pt x="5556" y="4938"/>
                  </a:lnTo>
                  <a:lnTo>
                    <a:pt x="5470" y="5065"/>
                  </a:lnTo>
                  <a:lnTo>
                    <a:pt x="5470" y="5193"/>
                  </a:lnTo>
                  <a:lnTo>
                    <a:pt x="5405" y="5288"/>
                  </a:lnTo>
                  <a:lnTo>
                    <a:pt x="5320" y="5288"/>
                  </a:lnTo>
                  <a:lnTo>
                    <a:pt x="5234" y="5416"/>
                  </a:lnTo>
                  <a:lnTo>
                    <a:pt x="5234" y="5671"/>
                  </a:lnTo>
                  <a:lnTo>
                    <a:pt x="5320" y="5894"/>
                  </a:lnTo>
                  <a:lnTo>
                    <a:pt x="5405" y="6021"/>
                  </a:lnTo>
                  <a:lnTo>
                    <a:pt x="5405" y="6117"/>
                  </a:lnTo>
                  <a:lnTo>
                    <a:pt x="5320" y="6244"/>
                  </a:lnTo>
                  <a:lnTo>
                    <a:pt x="5234" y="6244"/>
                  </a:lnTo>
                  <a:lnTo>
                    <a:pt x="5169" y="6372"/>
                  </a:lnTo>
                  <a:lnTo>
                    <a:pt x="5084" y="6372"/>
                  </a:lnTo>
                  <a:lnTo>
                    <a:pt x="5084" y="6244"/>
                  </a:lnTo>
                  <a:lnTo>
                    <a:pt x="4998" y="6244"/>
                  </a:lnTo>
                  <a:lnTo>
                    <a:pt x="4848" y="6372"/>
                  </a:lnTo>
                  <a:lnTo>
                    <a:pt x="4762" y="6372"/>
                  </a:lnTo>
                  <a:lnTo>
                    <a:pt x="4612" y="6244"/>
                  </a:lnTo>
                  <a:lnTo>
                    <a:pt x="4526" y="6244"/>
                  </a:lnTo>
                  <a:lnTo>
                    <a:pt x="4440" y="6499"/>
                  </a:lnTo>
                  <a:lnTo>
                    <a:pt x="4440" y="6722"/>
                  </a:lnTo>
                  <a:lnTo>
                    <a:pt x="4376" y="6945"/>
                  </a:lnTo>
                  <a:lnTo>
                    <a:pt x="4376" y="7327"/>
                  </a:lnTo>
                  <a:lnTo>
                    <a:pt x="4526" y="7327"/>
                  </a:lnTo>
                  <a:lnTo>
                    <a:pt x="4440" y="7423"/>
                  </a:lnTo>
                  <a:lnTo>
                    <a:pt x="4440" y="7550"/>
                  </a:lnTo>
                  <a:lnTo>
                    <a:pt x="4140" y="7550"/>
                  </a:lnTo>
                  <a:lnTo>
                    <a:pt x="3968" y="7678"/>
                  </a:lnTo>
                  <a:lnTo>
                    <a:pt x="3732" y="7678"/>
                  </a:lnTo>
                  <a:lnTo>
                    <a:pt x="3646" y="7773"/>
                  </a:lnTo>
                  <a:lnTo>
                    <a:pt x="3732" y="7901"/>
                  </a:lnTo>
                  <a:lnTo>
                    <a:pt x="3882" y="7901"/>
                  </a:lnTo>
                  <a:lnTo>
                    <a:pt x="3882" y="8251"/>
                  </a:lnTo>
                  <a:lnTo>
                    <a:pt x="3968" y="8251"/>
                  </a:lnTo>
                  <a:lnTo>
                    <a:pt x="3968" y="8379"/>
                  </a:lnTo>
                  <a:lnTo>
                    <a:pt x="4054" y="8506"/>
                  </a:lnTo>
                  <a:lnTo>
                    <a:pt x="4054" y="8602"/>
                  </a:lnTo>
                  <a:lnTo>
                    <a:pt x="4140" y="8602"/>
                  </a:lnTo>
                  <a:lnTo>
                    <a:pt x="4140" y="8857"/>
                  </a:lnTo>
                  <a:lnTo>
                    <a:pt x="4054" y="8857"/>
                  </a:lnTo>
                  <a:lnTo>
                    <a:pt x="4054" y="8952"/>
                  </a:lnTo>
                  <a:lnTo>
                    <a:pt x="4140" y="9080"/>
                  </a:lnTo>
                  <a:lnTo>
                    <a:pt x="4054" y="9080"/>
                  </a:lnTo>
                  <a:lnTo>
                    <a:pt x="4054" y="9335"/>
                  </a:lnTo>
                  <a:lnTo>
                    <a:pt x="3968" y="9430"/>
                  </a:lnTo>
                  <a:lnTo>
                    <a:pt x="3818" y="9335"/>
                  </a:lnTo>
                  <a:lnTo>
                    <a:pt x="3646" y="9080"/>
                  </a:lnTo>
                  <a:lnTo>
                    <a:pt x="3089" y="9080"/>
                  </a:lnTo>
                  <a:lnTo>
                    <a:pt x="2939" y="8952"/>
                  </a:lnTo>
                  <a:lnTo>
                    <a:pt x="2788" y="9080"/>
                  </a:lnTo>
                  <a:lnTo>
                    <a:pt x="2531" y="9080"/>
                  </a:lnTo>
                  <a:lnTo>
                    <a:pt x="2467" y="9207"/>
                  </a:lnTo>
                  <a:lnTo>
                    <a:pt x="2295" y="9080"/>
                  </a:lnTo>
                  <a:lnTo>
                    <a:pt x="1737" y="9080"/>
                  </a:lnTo>
                  <a:lnTo>
                    <a:pt x="1737" y="9430"/>
                  </a:lnTo>
                  <a:lnTo>
                    <a:pt x="1201" y="9430"/>
                  </a:lnTo>
                  <a:lnTo>
                    <a:pt x="1115" y="9335"/>
                  </a:lnTo>
                  <a:lnTo>
                    <a:pt x="944" y="9335"/>
                  </a:lnTo>
                  <a:lnTo>
                    <a:pt x="944" y="9430"/>
                  </a:lnTo>
                  <a:lnTo>
                    <a:pt x="879" y="9558"/>
                  </a:lnTo>
                  <a:lnTo>
                    <a:pt x="879" y="9685"/>
                  </a:lnTo>
                  <a:lnTo>
                    <a:pt x="794" y="9908"/>
                  </a:lnTo>
                  <a:lnTo>
                    <a:pt x="708" y="10035"/>
                  </a:lnTo>
                  <a:lnTo>
                    <a:pt x="794" y="10163"/>
                  </a:lnTo>
                  <a:lnTo>
                    <a:pt x="944" y="10163"/>
                  </a:lnTo>
                  <a:lnTo>
                    <a:pt x="1030" y="10258"/>
                  </a:lnTo>
                  <a:lnTo>
                    <a:pt x="1115" y="10258"/>
                  </a:lnTo>
                  <a:lnTo>
                    <a:pt x="1115" y="10035"/>
                  </a:lnTo>
                  <a:lnTo>
                    <a:pt x="1201" y="10035"/>
                  </a:lnTo>
                  <a:lnTo>
                    <a:pt x="1351" y="10258"/>
                  </a:lnTo>
                  <a:lnTo>
                    <a:pt x="1351" y="10386"/>
                  </a:lnTo>
                  <a:lnTo>
                    <a:pt x="1266" y="10513"/>
                  </a:lnTo>
                  <a:lnTo>
                    <a:pt x="944" y="10513"/>
                  </a:lnTo>
                  <a:lnTo>
                    <a:pt x="879" y="10386"/>
                  </a:lnTo>
                  <a:lnTo>
                    <a:pt x="794" y="10513"/>
                  </a:lnTo>
                  <a:lnTo>
                    <a:pt x="708" y="10513"/>
                  </a:lnTo>
                  <a:lnTo>
                    <a:pt x="643" y="10609"/>
                  </a:lnTo>
                  <a:lnTo>
                    <a:pt x="558" y="10609"/>
                  </a:lnTo>
                  <a:lnTo>
                    <a:pt x="558" y="10736"/>
                  </a:lnTo>
                  <a:lnTo>
                    <a:pt x="643" y="10864"/>
                  </a:lnTo>
                  <a:lnTo>
                    <a:pt x="472" y="10991"/>
                  </a:lnTo>
                  <a:lnTo>
                    <a:pt x="322" y="10991"/>
                  </a:lnTo>
                  <a:lnTo>
                    <a:pt x="386" y="11087"/>
                  </a:lnTo>
                  <a:lnTo>
                    <a:pt x="236" y="11214"/>
                  </a:lnTo>
                  <a:lnTo>
                    <a:pt x="236" y="11342"/>
                  </a:lnTo>
                  <a:lnTo>
                    <a:pt x="0" y="11342"/>
                  </a:lnTo>
                  <a:lnTo>
                    <a:pt x="0" y="11565"/>
                  </a:lnTo>
                  <a:lnTo>
                    <a:pt x="86" y="11692"/>
                  </a:lnTo>
                  <a:lnTo>
                    <a:pt x="236" y="11692"/>
                  </a:lnTo>
                  <a:lnTo>
                    <a:pt x="236" y="12042"/>
                  </a:lnTo>
                  <a:lnTo>
                    <a:pt x="322" y="12042"/>
                  </a:lnTo>
                  <a:lnTo>
                    <a:pt x="322" y="12170"/>
                  </a:lnTo>
                  <a:lnTo>
                    <a:pt x="236" y="12393"/>
                  </a:lnTo>
                  <a:lnTo>
                    <a:pt x="150" y="12743"/>
                  </a:lnTo>
                  <a:lnTo>
                    <a:pt x="236" y="12871"/>
                  </a:lnTo>
                  <a:lnTo>
                    <a:pt x="386" y="12871"/>
                  </a:lnTo>
                  <a:lnTo>
                    <a:pt x="472" y="12743"/>
                  </a:lnTo>
                  <a:lnTo>
                    <a:pt x="558" y="12743"/>
                  </a:lnTo>
                  <a:lnTo>
                    <a:pt x="558" y="12616"/>
                  </a:lnTo>
                  <a:lnTo>
                    <a:pt x="643" y="12616"/>
                  </a:lnTo>
                  <a:lnTo>
                    <a:pt x="708" y="12743"/>
                  </a:lnTo>
                  <a:lnTo>
                    <a:pt x="794" y="12743"/>
                  </a:lnTo>
                  <a:lnTo>
                    <a:pt x="794" y="12520"/>
                  </a:lnTo>
                  <a:lnTo>
                    <a:pt x="1030" y="12520"/>
                  </a:lnTo>
                  <a:lnTo>
                    <a:pt x="1030" y="12265"/>
                  </a:lnTo>
                  <a:lnTo>
                    <a:pt x="1115" y="12170"/>
                  </a:lnTo>
                  <a:lnTo>
                    <a:pt x="1115" y="11915"/>
                  </a:lnTo>
                  <a:lnTo>
                    <a:pt x="1266" y="11915"/>
                  </a:lnTo>
                  <a:lnTo>
                    <a:pt x="1266" y="12042"/>
                  </a:lnTo>
                  <a:lnTo>
                    <a:pt x="1351" y="12042"/>
                  </a:lnTo>
                  <a:lnTo>
                    <a:pt x="1351" y="12265"/>
                  </a:lnTo>
                  <a:lnTo>
                    <a:pt x="1437" y="12265"/>
                  </a:lnTo>
                  <a:lnTo>
                    <a:pt x="1437" y="12871"/>
                  </a:lnTo>
                  <a:lnTo>
                    <a:pt x="1501" y="12871"/>
                  </a:lnTo>
                  <a:lnTo>
                    <a:pt x="1501" y="12998"/>
                  </a:lnTo>
                  <a:lnTo>
                    <a:pt x="1737" y="12998"/>
                  </a:lnTo>
                  <a:lnTo>
                    <a:pt x="1737" y="12871"/>
                  </a:lnTo>
                  <a:lnTo>
                    <a:pt x="1823" y="12871"/>
                  </a:lnTo>
                  <a:lnTo>
                    <a:pt x="1909" y="12743"/>
                  </a:lnTo>
                  <a:lnTo>
                    <a:pt x="1909" y="12616"/>
                  </a:lnTo>
                  <a:lnTo>
                    <a:pt x="1995" y="12616"/>
                  </a:lnTo>
                  <a:lnTo>
                    <a:pt x="2145" y="12520"/>
                  </a:lnTo>
                  <a:lnTo>
                    <a:pt x="2231" y="12393"/>
                  </a:lnTo>
                  <a:lnTo>
                    <a:pt x="2231" y="12520"/>
                  </a:lnTo>
                  <a:lnTo>
                    <a:pt x="2381" y="12520"/>
                  </a:lnTo>
                  <a:lnTo>
                    <a:pt x="2467" y="12393"/>
                  </a:lnTo>
                  <a:lnTo>
                    <a:pt x="2617" y="12393"/>
                  </a:lnTo>
                  <a:lnTo>
                    <a:pt x="2617" y="12520"/>
                  </a:lnTo>
                  <a:lnTo>
                    <a:pt x="2467" y="12616"/>
                  </a:lnTo>
                  <a:lnTo>
                    <a:pt x="2617" y="12616"/>
                  </a:lnTo>
                  <a:lnTo>
                    <a:pt x="2703" y="12743"/>
                  </a:lnTo>
                  <a:lnTo>
                    <a:pt x="2703" y="12616"/>
                  </a:lnTo>
                  <a:lnTo>
                    <a:pt x="2939" y="12616"/>
                  </a:lnTo>
                  <a:lnTo>
                    <a:pt x="3024" y="12871"/>
                  </a:lnTo>
                  <a:lnTo>
                    <a:pt x="3260" y="13221"/>
                  </a:lnTo>
                  <a:lnTo>
                    <a:pt x="3260" y="13349"/>
                  </a:lnTo>
                  <a:lnTo>
                    <a:pt x="3325" y="13349"/>
                  </a:lnTo>
                  <a:lnTo>
                    <a:pt x="3325" y="13444"/>
                  </a:lnTo>
                  <a:lnTo>
                    <a:pt x="3646" y="13444"/>
                  </a:lnTo>
                  <a:lnTo>
                    <a:pt x="3818" y="13699"/>
                  </a:lnTo>
                  <a:lnTo>
                    <a:pt x="3968" y="13699"/>
                  </a:lnTo>
                  <a:lnTo>
                    <a:pt x="4054" y="13922"/>
                  </a:lnTo>
                  <a:lnTo>
                    <a:pt x="4140" y="14177"/>
                  </a:lnTo>
                  <a:lnTo>
                    <a:pt x="4204" y="14177"/>
                  </a:lnTo>
                  <a:lnTo>
                    <a:pt x="4290" y="14273"/>
                  </a:lnTo>
                  <a:lnTo>
                    <a:pt x="4290" y="14527"/>
                  </a:lnTo>
                  <a:lnTo>
                    <a:pt x="4376" y="14750"/>
                  </a:lnTo>
                  <a:lnTo>
                    <a:pt x="4440" y="14750"/>
                  </a:lnTo>
                  <a:lnTo>
                    <a:pt x="4440" y="15005"/>
                  </a:lnTo>
                  <a:lnTo>
                    <a:pt x="4526" y="15101"/>
                  </a:lnTo>
                  <a:lnTo>
                    <a:pt x="4440" y="15228"/>
                  </a:lnTo>
                  <a:lnTo>
                    <a:pt x="4376" y="15228"/>
                  </a:lnTo>
                  <a:lnTo>
                    <a:pt x="4290" y="15356"/>
                  </a:lnTo>
                  <a:lnTo>
                    <a:pt x="4290" y="15451"/>
                  </a:lnTo>
                  <a:lnTo>
                    <a:pt x="4376" y="15579"/>
                  </a:lnTo>
                  <a:lnTo>
                    <a:pt x="4376" y="15706"/>
                  </a:lnTo>
                  <a:lnTo>
                    <a:pt x="4440" y="15834"/>
                  </a:lnTo>
                  <a:lnTo>
                    <a:pt x="4376" y="15834"/>
                  </a:lnTo>
                  <a:lnTo>
                    <a:pt x="4440" y="15929"/>
                  </a:lnTo>
                  <a:lnTo>
                    <a:pt x="4440" y="16057"/>
                  </a:lnTo>
                  <a:lnTo>
                    <a:pt x="4526" y="16057"/>
                  </a:lnTo>
                  <a:lnTo>
                    <a:pt x="4526" y="16184"/>
                  </a:lnTo>
                  <a:lnTo>
                    <a:pt x="4848" y="16184"/>
                  </a:lnTo>
                  <a:lnTo>
                    <a:pt x="4933" y="16280"/>
                  </a:lnTo>
                  <a:lnTo>
                    <a:pt x="4998" y="16280"/>
                  </a:lnTo>
                  <a:lnTo>
                    <a:pt x="4998" y="16407"/>
                  </a:lnTo>
                  <a:lnTo>
                    <a:pt x="5084" y="16407"/>
                  </a:lnTo>
                  <a:lnTo>
                    <a:pt x="5084" y="16535"/>
                  </a:lnTo>
                  <a:lnTo>
                    <a:pt x="5234" y="16535"/>
                  </a:lnTo>
                  <a:lnTo>
                    <a:pt x="5234" y="16662"/>
                  </a:lnTo>
                  <a:lnTo>
                    <a:pt x="5320" y="16662"/>
                  </a:lnTo>
                  <a:lnTo>
                    <a:pt x="5405" y="16535"/>
                  </a:lnTo>
                  <a:lnTo>
                    <a:pt x="5470" y="16535"/>
                  </a:lnTo>
                  <a:lnTo>
                    <a:pt x="5641" y="16662"/>
                  </a:lnTo>
                  <a:lnTo>
                    <a:pt x="5791" y="16662"/>
                  </a:lnTo>
                  <a:lnTo>
                    <a:pt x="5877" y="16885"/>
                  </a:lnTo>
                  <a:lnTo>
                    <a:pt x="6027" y="16885"/>
                  </a:lnTo>
                  <a:lnTo>
                    <a:pt x="6113" y="17012"/>
                  </a:lnTo>
                  <a:lnTo>
                    <a:pt x="6113" y="17108"/>
                  </a:lnTo>
                  <a:lnTo>
                    <a:pt x="6199" y="17108"/>
                  </a:lnTo>
                  <a:lnTo>
                    <a:pt x="6199" y="17012"/>
                  </a:lnTo>
                  <a:lnTo>
                    <a:pt x="6435" y="17012"/>
                  </a:lnTo>
                  <a:lnTo>
                    <a:pt x="6435" y="17235"/>
                  </a:lnTo>
                  <a:lnTo>
                    <a:pt x="6757" y="17235"/>
                  </a:lnTo>
                  <a:lnTo>
                    <a:pt x="6671" y="17490"/>
                  </a:lnTo>
                  <a:lnTo>
                    <a:pt x="6757" y="17586"/>
                  </a:lnTo>
                  <a:lnTo>
                    <a:pt x="6993" y="17586"/>
                  </a:lnTo>
                  <a:lnTo>
                    <a:pt x="7078" y="17490"/>
                  </a:lnTo>
                  <a:lnTo>
                    <a:pt x="7314" y="17490"/>
                  </a:lnTo>
                  <a:lnTo>
                    <a:pt x="7314" y="17586"/>
                  </a:lnTo>
                  <a:lnTo>
                    <a:pt x="7465" y="17713"/>
                  </a:lnTo>
                  <a:lnTo>
                    <a:pt x="7465" y="17841"/>
                  </a:lnTo>
                  <a:lnTo>
                    <a:pt x="7700" y="17841"/>
                  </a:lnTo>
                  <a:lnTo>
                    <a:pt x="7786" y="17713"/>
                  </a:lnTo>
                  <a:lnTo>
                    <a:pt x="7872" y="17713"/>
                  </a:lnTo>
                  <a:lnTo>
                    <a:pt x="7872" y="17841"/>
                  </a:lnTo>
                  <a:lnTo>
                    <a:pt x="7936" y="17713"/>
                  </a:lnTo>
                  <a:lnTo>
                    <a:pt x="8022" y="17713"/>
                  </a:lnTo>
                  <a:lnTo>
                    <a:pt x="8022" y="17936"/>
                  </a:lnTo>
                  <a:lnTo>
                    <a:pt x="8172" y="17936"/>
                  </a:lnTo>
                  <a:lnTo>
                    <a:pt x="8258" y="17713"/>
                  </a:lnTo>
                  <a:lnTo>
                    <a:pt x="8408" y="17586"/>
                  </a:lnTo>
                  <a:lnTo>
                    <a:pt x="8580" y="17586"/>
                  </a:lnTo>
                  <a:lnTo>
                    <a:pt x="8730" y="17713"/>
                  </a:lnTo>
                  <a:lnTo>
                    <a:pt x="8816" y="17713"/>
                  </a:lnTo>
                  <a:lnTo>
                    <a:pt x="8902" y="17586"/>
                  </a:lnTo>
                  <a:lnTo>
                    <a:pt x="8966" y="17713"/>
                  </a:lnTo>
                  <a:lnTo>
                    <a:pt x="9288" y="17713"/>
                  </a:lnTo>
                  <a:lnTo>
                    <a:pt x="9374" y="17586"/>
                  </a:lnTo>
                  <a:lnTo>
                    <a:pt x="9459" y="17586"/>
                  </a:lnTo>
                  <a:lnTo>
                    <a:pt x="9459" y="17490"/>
                  </a:lnTo>
                  <a:lnTo>
                    <a:pt x="9524" y="17490"/>
                  </a:lnTo>
                  <a:lnTo>
                    <a:pt x="9524" y="17363"/>
                  </a:lnTo>
                  <a:lnTo>
                    <a:pt x="9610" y="17235"/>
                  </a:lnTo>
                  <a:lnTo>
                    <a:pt x="9845" y="17235"/>
                  </a:lnTo>
                  <a:lnTo>
                    <a:pt x="9931" y="17108"/>
                  </a:lnTo>
                  <a:lnTo>
                    <a:pt x="9931" y="17012"/>
                  </a:lnTo>
                  <a:lnTo>
                    <a:pt x="10017" y="16885"/>
                  </a:lnTo>
                  <a:lnTo>
                    <a:pt x="10081" y="17012"/>
                  </a:lnTo>
                  <a:lnTo>
                    <a:pt x="10317" y="17012"/>
                  </a:lnTo>
                  <a:lnTo>
                    <a:pt x="10317" y="16885"/>
                  </a:lnTo>
                  <a:lnTo>
                    <a:pt x="10489" y="16758"/>
                  </a:lnTo>
                  <a:lnTo>
                    <a:pt x="10553" y="16758"/>
                  </a:lnTo>
                  <a:lnTo>
                    <a:pt x="10553" y="16885"/>
                  </a:lnTo>
                  <a:lnTo>
                    <a:pt x="10639" y="16885"/>
                  </a:lnTo>
                  <a:lnTo>
                    <a:pt x="10553" y="17012"/>
                  </a:lnTo>
                  <a:lnTo>
                    <a:pt x="10639" y="17108"/>
                  </a:lnTo>
                  <a:lnTo>
                    <a:pt x="10725" y="17108"/>
                  </a:lnTo>
                  <a:lnTo>
                    <a:pt x="10811" y="17235"/>
                  </a:lnTo>
                  <a:lnTo>
                    <a:pt x="10811" y="17363"/>
                  </a:lnTo>
                  <a:lnTo>
                    <a:pt x="10725" y="17363"/>
                  </a:lnTo>
                  <a:lnTo>
                    <a:pt x="10725" y="17490"/>
                  </a:lnTo>
                  <a:lnTo>
                    <a:pt x="10961" y="17490"/>
                  </a:lnTo>
                  <a:lnTo>
                    <a:pt x="10961" y="17586"/>
                  </a:lnTo>
                  <a:lnTo>
                    <a:pt x="11283" y="17586"/>
                  </a:lnTo>
                  <a:lnTo>
                    <a:pt x="11283" y="17713"/>
                  </a:lnTo>
                  <a:lnTo>
                    <a:pt x="11347" y="17713"/>
                  </a:lnTo>
                  <a:lnTo>
                    <a:pt x="11347" y="17841"/>
                  </a:lnTo>
                  <a:lnTo>
                    <a:pt x="11433" y="17841"/>
                  </a:lnTo>
                  <a:lnTo>
                    <a:pt x="11519" y="17936"/>
                  </a:lnTo>
                  <a:lnTo>
                    <a:pt x="11519" y="18064"/>
                  </a:lnTo>
                  <a:lnTo>
                    <a:pt x="11604" y="18287"/>
                  </a:lnTo>
                  <a:lnTo>
                    <a:pt x="11604" y="18765"/>
                  </a:lnTo>
                  <a:lnTo>
                    <a:pt x="11519" y="18765"/>
                  </a:lnTo>
                  <a:lnTo>
                    <a:pt x="11433" y="18892"/>
                  </a:lnTo>
                  <a:lnTo>
                    <a:pt x="11433" y="19115"/>
                  </a:lnTo>
                  <a:lnTo>
                    <a:pt x="11347" y="19115"/>
                  </a:lnTo>
                  <a:lnTo>
                    <a:pt x="11283" y="19242"/>
                  </a:lnTo>
                  <a:lnTo>
                    <a:pt x="11347" y="19370"/>
                  </a:lnTo>
                  <a:lnTo>
                    <a:pt x="11283" y="19370"/>
                  </a:lnTo>
                  <a:lnTo>
                    <a:pt x="11283" y="19497"/>
                  </a:lnTo>
                  <a:lnTo>
                    <a:pt x="11347" y="19497"/>
                  </a:lnTo>
                  <a:lnTo>
                    <a:pt x="11347" y="19593"/>
                  </a:lnTo>
                  <a:lnTo>
                    <a:pt x="11433" y="19593"/>
                  </a:lnTo>
                  <a:lnTo>
                    <a:pt x="11433" y="19848"/>
                  </a:lnTo>
                  <a:lnTo>
                    <a:pt x="11519" y="19720"/>
                  </a:lnTo>
                  <a:lnTo>
                    <a:pt x="11669" y="19720"/>
                  </a:lnTo>
                  <a:lnTo>
                    <a:pt x="11669" y="19848"/>
                  </a:lnTo>
                  <a:lnTo>
                    <a:pt x="11755" y="19943"/>
                  </a:lnTo>
                  <a:lnTo>
                    <a:pt x="11840" y="19848"/>
                  </a:lnTo>
                  <a:lnTo>
                    <a:pt x="11840" y="20071"/>
                  </a:lnTo>
                  <a:lnTo>
                    <a:pt x="11905" y="20198"/>
                  </a:lnTo>
                  <a:lnTo>
                    <a:pt x="12076" y="20198"/>
                  </a:lnTo>
                  <a:lnTo>
                    <a:pt x="12141" y="20326"/>
                  </a:lnTo>
                  <a:lnTo>
                    <a:pt x="12141" y="20421"/>
                  </a:lnTo>
                  <a:lnTo>
                    <a:pt x="12076" y="20676"/>
                  </a:lnTo>
                  <a:lnTo>
                    <a:pt x="11990" y="20676"/>
                  </a:lnTo>
                  <a:lnTo>
                    <a:pt x="11990" y="20772"/>
                  </a:lnTo>
                  <a:lnTo>
                    <a:pt x="12226" y="20772"/>
                  </a:lnTo>
                  <a:lnTo>
                    <a:pt x="12226" y="21027"/>
                  </a:lnTo>
                  <a:lnTo>
                    <a:pt x="12312" y="21154"/>
                  </a:lnTo>
                  <a:lnTo>
                    <a:pt x="12398" y="21027"/>
                  </a:lnTo>
                  <a:lnTo>
                    <a:pt x="12462" y="21027"/>
                  </a:lnTo>
                  <a:lnTo>
                    <a:pt x="12634" y="20899"/>
                  </a:lnTo>
                  <a:lnTo>
                    <a:pt x="12698" y="21027"/>
                  </a:lnTo>
                  <a:lnTo>
                    <a:pt x="12634" y="21154"/>
                  </a:lnTo>
                  <a:lnTo>
                    <a:pt x="12698" y="21154"/>
                  </a:lnTo>
                  <a:lnTo>
                    <a:pt x="12698" y="21250"/>
                  </a:lnTo>
                  <a:lnTo>
                    <a:pt x="12870" y="21154"/>
                  </a:lnTo>
                  <a:lnTo>
                    <a:pt x="12870" y="20549"/>
                  </a:lnTo>
                  <a:lnTo>
                    <a:pt x="13020" y="20549"/>
                  </a:lnTo>
                  <a:lnTo>
                    <a:pt x="13020" y="20676"/>
                  </a:lnTo>
                  <a:lnTo>
                    <a:pt x="13020" y="20549"/>
                  </a:lnTo>
                  <a:lnTo>
                    <a:pt x="13106" y="20549"/>
                  </a:lnTo>
                  <a:lnTo>
                    <a:pt x="13106" y="20421"/>
                  </a:lnTo>
                  <a:lnTo>
                    <a:pt x="13256" y="20421"/>
                  </a:lnTo>
                  <a:lnTo>
                    <a:pt x="13256" y="20549"/>
                  </a:lnTo>
                  <a:lnTo>
                    <a:pt x="13342" y="20549"/>
                  </a:lnTo>
                  <a:lnTo>
                    <a:pt x="13342" y="20421"/>
                  </a:lnTo>
                  <a:lnTo>
                    <a:pt x="13492" y="20421"/>
                  </a:lnTo>
                  <a:lnTo>
                    <a:pt x="13578" y="20549"/>
                  </a:lnTo>
                  <a:lnTo>
                    <a:pt x="13664" y="20421"/>
                  </a:lnTo>
                  <a:lnTo>
                    <a:pt x="13664" y="20326"/>
                  </a:lnTo>
                  <a:lnTo>
                    <a:pt x="13749" y="20326"/>
                  </a:lnTo>
                  <a:lnTo>
                    <a:pt x="13814" y="20421"/>
                  </a:lnTo>
                  <a:lnTo>
                    <a:pt x="13900" y="20326"/>
                  </a:lnTo>
                  <a:lnTo>
                    <a:pt x="13900" y="20198"/>
                  </a:lnTo>
                  <a:lnTo>
                    <a:pt x="13985" y="20071"/>
                  </a:lnTo>
                  <a:lnTo>
                    <a:pt x="14135" y="20071"/>
                  </a:lnTo>
                  <a:lnTo>
                    <a:pt x="14221" y="20198"/>
                  </a:lnTo>
                  <a:lnTo>
                    <a:pt x="14286" y="20198"/>
                  </a:lnTo>
                  <a:lnTo>
                    <a:pt x="14286" y="20326"/>
                  </a:lnTo>
                  <a:lnTo>
                    <a:pt x="14693" y="20326"/>
                  </a:lnTo>
                  <a:lnTo>
                    <a:pt x="14607" y="20421"/>
                  </a:lnTo>
                  <a:lnTo>
                    <a:pt x="14543" y="20676"/>
                  </a:lnTo>
                  <a:lnTo>
                    <a:pt x="14607" y="20676"/>
                  </a:lnTo>
                  <a:lnTo>
                    <a:pt x="14607" y="20772"/>
                  </a:lnTo>
                  <a:lnTo>
                    <a:pt x="14779" y="20772"/>
                  </a:lnTo>
                  <a:lnTo>
                    <a:pt x="14779" y="20899"/>
                  </a:lnTo>
                  <a:lnTo>
                    <a:pt x="14843" y="20899"/>
                  </a:lnTo>
                  <a:lnTo>
                    <a:pt x="14929" y="21027"/>
                  </a:lnTo>
                  <a:lnTo>
                    <a:pt x="15015" y="20899"/>
                  </a:lnTo>
                  <a:lnTo>
                    <a:pt x="15015" y="21027"/>
                  </a:lnTo>
                  <a:lnTo>
                    <a:pt x="15079" y="20899"/>
                  </a:lnTo>
                  <a:lnTo>
                    <a:pt x="15079" y="21027"/>
                  </a:lnTo>
                  <a:lnTo>
                    <a:pt x="15251" y="21027"/>
                  </a:lnTo>
                  <a:lnTo>
                    <a:pt x="15251" y="20772"/>
                  </a:lnTo>
                  <a:lnTo>
                    <a:pt x="15337" y="20899"/>
                  </a:lnTo>
                  <a:lnTo>
                    <a:pt x="15401" y="21027"/>
                  </a:lnTo>
                  <a:lnTo>
                    <a:pt x="15487" y="21154"/>
                  </a:lnTo>
                  <a:lnTo>
                    <a:pt x="15573" y="21027"/>
                  </a:lnTo>
                  <a:lnTo>
                    <a:pt x="15573" y="21154"/>
                  </a:lnTo>
                  <a:lnTo>
                    <a:pt x="15637" y="21027"/>
                  </a:lnTo>
                  <a:lnTo>
                    <a:pt x="15723" y="21027"/>
                  </a:lnTo>
                  <a:lnTo>
                    <a:pt x="15809" y="21154"/>
                  </a:lnTo>
                  <a:lnTo>
                    <a:pt x="15723" y="21154"/>
                  </a:lnTo>
                  <a:lnTo>
                    <a:pt x="15637" y="21250"/>
                  </a:lnTo>
                  <a:lnTo>
                    <a:pt x="15637" y="21377"/>
                  </a:lnTo>
                  <a:lnTo>
                    <a:pt x="15723" y="21504"/>
                  </a:lnTo>
                  <a:lnTo>
                    <a:pt x="15809" y="21504"/>
                  </a:lnTo>
                  <a:lnTo>
                    <a:pt x="15809" y="21600"/>
                  </a:lnTo>
                  <a:lnTo>
                    <a:pt x="15959" y="21600"/>
                  </a:lnTo>
                  <a:lnTo>
                    <a:pt x="16044" y="21504"/>
                  </a:lnTo>
                  <a:lnTo>
                    <a:pt x="15959" y="21504"/>
                  </a:lnTo>
                  <a:lnTo>
                    <a:pt x="15959" y="21377"/>
                  </a:lnTo>
                  <a:lnTo>
                    <a:pt x="15894" y="21377"/>
                  </a:lnTo>
                  <a:lnTo>
                    <a:pt x="15894" y="21250"/>
                  </a:lnTo>
                  <a:lnTo>
                    <a:pt x="15959" y="21154"/>
                  </a:lnTo>
                  <a:lnTo>
                    <a:pt x="15959" y="21027"/>
                  </a:lnTo>
                  <a:lnTo>
                    <a:pt x="15959" y="21154"/>
                  </a:lnTo>
                  <a:lnTo>
                    <a:pt x="16130" y="21154"/>
                  </a:lnTo>
                  <a:lnTo>
                    <a:pt x="16195" y="21027"/>
                  </a:lnTo>
                  <a:lnTo>
                    <a:pt x="16366" y="21027"/>
                  </a:lnTo>
                  <a:lnTo>
                    <a:pt x="16366" y="20899"/>
                  </a:lnTo>
                  <a:lnTo>
                    <a:pt x="16602" y="20899"/>
                  </a:lnTo>
                  <a:lnTo>
                    <a:pt x="16688" y="20772"/>
                  </a:lnTo>
                  <a:lnTo>
                    <a:pt x="16752" y="20772"/>
                  </a:lnTo>
                  <a:lnTo>
                    <a:pt x="16752" y="20676"/>
                  </a:lnTo>
                  <a:lnTo>
                    <a:pt x="16838" y="20676"/>
                  </a:lnTo>
                  <a:lnTo>
                    <a:pt x="16924" y="20549"/>
                  </a:lnTo>
                  <a:lnTo>
                    <a:pt x="16924" y="20326"/>
                  </a:lnTo>
                  <a:lnTo>
                    <a:pt x="16988" y="20326"/>
                  </a:lnTo>
                  <a:lnTo>
                    <a:pt x="17074" y="20421"/>
                  </a:lnTo>
                  <a:lnTo>
                    <a:pt x="17160" y="20421"/>
                  </a:lnTo>
                  <a:lnTo>
                    <a:pt x="17160" y="20549"/>
                  </a:lnTo>
                  <a:lnTo>
                    <a:pt x="17074" y="20549"/>
                  </a:lnTo>
                  <a:lnTo>
                    <a:pt x="17224" y="20549"/>
                  </a:lnTo>
                  <a:lnTo>
                    <a:pt x="17224" y="20421"/>
                  </a:lnTo>
                  <a:lnTo>
                    <a:pt x="17310" y="20421"/>
                  </a:lnTo>
                  <a:lnTo>
                    <a:pt x="17310" y="20326"/>
                  </a:lnTo>
                  <a:lnTo>
                    <a:pt x="17396" y="20421"/>
                  </a:lnTo>
                  <a:lnTo>
                    <a:pt x="17482" y="20326"/>
                  </a:lnTo>
                  <a:lnTo>
                    <a:pt x="17546" y="20326"/>
                  </a:lnTo>
                  <a:lnTo>
                    <a:pt x="17546" y="20421"/>
                  </a:lnTo>
                  <a:lnTo>
                    <a:pt x="17632" y="20326"/>
                  </a:lnTo>
                  <a:lnTo>
                    <a:pt x="17718" y="20326"/>
                  </a:lnTo>
                  <a:lnTo>
                    <a:pt x="17718" y="20198"/>
                  </a:lnTo>
                  <a:lnTo>
                    <a:pt x="17954" y="20198"/>
                  </a:lnTo>
                  <a:lnTo>
                    <a:pt x="18018" y="20071"/>
                  </a:lnTo>
                  <a:lnTo>
                    <a:pt x="18018" y="19848"/>
                  </a:lnTo>
                  <a:lnTo>
                    <a:pt x="18104" y="19720"/>
                  </a:lnTo>
                  <a:lnTo>
                    <a:pt x="18189" y="19720"/>
                  </a:lnTo>
                  <a:lnTo>
                    <a:pt x="18189" y="19848"/>
                  </a:lnTo>
                  <a:lnTo>
                    <a:pt x="18275" y="19848"/>
                  </a:lnTo>
                  <a:lnTo>
                    <a:pt x="18275" y="19593"/>
                  </a:lnTo>
                  <a:lnTo>
                    <a:pt x="18425" y="19593"/>
                  </a:lnTo>
                  <a:lnTo>
                    <a:pt x="18425" y="19497"/>
                  </a:lnTo>
                  <a:lnTo>
                    <a:pt x="18511" y="19497"/>
                  </a:lnTo>
                  <a:lnTo>
                    <a:pt x="18425" y="19370"/>
                  </a:lnTo>
                  <a:lnTo>
                    <a:pt x="18425" y="19497"/>
                  </a:lnTo>
                  <a:lnTo>
                    <a:pt x="18340" y="19370"/>
                  </a:lnTo>
                  <a:lnTo>
                    <a:pt x="18425" y="19370"/>
                  </a:lnTo>
                  <a:lnTo>
                    <a:pt x="18511" y="19242"/>
                  </a:lnTo>
                  <a:lnTo>
                    <a:pt x="18576" y="19242"/>
                  </a:lnTo>
                  <a:lnTo>
                    <a:pt x="18661" y="19370"/>
                  </a:lnTo>
                  <a:lnTo>
                    <a:pt x="18661" y="19242"/>
                  </a:lnTo>
                  <a:lnTo>
                    <a:pt x="18576" y="19115"/>
                  </a:lnTo>
                  <a:lnTo>
                    <a:pt x="18747" y="19115"/>
                  </a:lnTo>
                  <a:lnTo>
                    <a:pt x="18747" y="19019"/>
                  </a:lnTo>
                  <a:lnTo>
                    <a:pt x="18661" y="19019"/>
                  </a:lnTo>
                  <a:lnTo>
                    <a:pt x="18576" y="18892"/>
                  </a:lnTo>
                  <a:lnTo>
                    <a:pt x="18661" y="18892"/>
                  </a:lnTo>
                  <a:lnTo>
                    <a:pt x="18661" y="19019"/>
                  </a:lnTo>
                  <a:lnTo>
                    <a:pt x="18747" y="19019"/>
                  </a:lnTo>
                  <a:lnTo>
                    <a:pt x="18747" y="18892"/>
                  </a:lnTo>
                  <a:lnTo>
                    <a:pt x="18661" y="18892"/>
                  </a:lnTo>
                  <a:lnTo>
                    <a:pt x="18661" y="18765"/>
                  </a:lnTo>
                  <a:lnTo>
                    <a:pt x="18833" y="18765"/>
                  </a:lnTo>
                  <a:lnTo>
                    <a:pt x="18833" y="18892"/>
                  </a:lnTo>
                  <a:lnTo>
                    <a:pt x="18897" y="18892"/>
                  </a:lnTo>
                  <a:lnTo>
                    <a:pt x="18897" y="18765"/>
                  </a:lnTo>
                  <a:lnTo>
                    <a:pt x="18833" y="18765"/>
                  </a:lnTo>
                  <a:lnTo>
                    <a:pt x="18833" y="18669"/>
                  </a:lnTo>
                  <a:lnTo>
                    <a:pt x="18897" y="18669"/>
                  </a:lnTo>
                  <a:lnTo>
                    <a:pt x="18833" y="18669"/>
                  </a:lnTo>
                  <a:lnTo>
                    <a:pt x="18897" y="18542"/>
                  </a:lnTo>
                  <a:lnTo>
                    <a:pt x="18833" y="18414"/>
                  </a:lnTo>
                  <a:lnTo>
                    <a:pt x="18747" y="18542"/>
                  </a:lnTo>
                  <a:lnTo>
                    <a:pt x="18833" y="18414"/>
                  </a:lnTo>
                  <a:lnTo>
                    <a:pt x="18833" y="18287"/>
                  </a:lnTo>
                  <a:lnTo>
                    <a:pt x="18983" y="18287"/>
                  </a:lnTo>
                  <a:lnTo>
                    <a:pt x="18897" y="18191"/>
                  </a:lnTo>
                  <a:lnTo>
                    <a:pt x="18897" y="18287"/>
                  </a:lnTo>
                  <a:lnTo>
                    <a:pt x="18833" y="18191"/>
                  </a:lnTo>
                  <a:lnTo>
                    <a:pt x="18897" y="18191"/>
                  </a:lnTo>
                  <a:lnTo>
                    <a:pt x="18833" y="18064"/>
                  </a:lnTo>
                  <a:lnTo>
                    <a:pt x="18747" y="18064"/>
                  </a:lnTo>
                  <a:lnTo>
                    <a:pt x="18833" y="18064"/>
                  </a:lnTo>
                  <a:lnTo>
                    <a:pt x="18833" y="17936"/>
                  </a:lnTo>
                  <a:lnTo>
                    <a:pt x="18833" y="18064"/>
                  </a:lnTo>
                  <a:lnTo>
                    <a:pt x="18833" y="17936"/>
                  </a:lnTo>
                  <a:lnTo>
                    <a:pt x="18897" y="17936"/>
                  </a:lnTo>
                  <a:lnTo>
                    <a:pt x="18897" y="18064"/>
                  </a:lnTo>
                  <a:lnTo>
                    <a:pt x="18983" y="18064"/>
                  </a:lnTo>
                  <a:lnTo>
                    <a:pt x="19069" y="17936"/>
                  </a:lnTo>
                  <a:lnTo>
                    <a:pt x="19069" y="17841"/>
                  </a:lnTo>
                  <a:lnTo>
                    <a:pt x="19133" y="17841"/>
                  </a:lnTo>
                  <a:lnTo>
                    <a:pt x="19069" y="17841"/>
                  </a:lnTo>
                  <a:lnTo>
                    <a:pt x="18983" y="17713"/>
                  </a:lnTo>
                  <a:lnTo>
                    <a:pt x="19133" y="17713"/>
                  </a:lnTo>
                  <a:lnTo>
                    <a:pt x="19133" y="17363"/>
                  </a:lnTo>
                  <a:lnTo>
                    <a:pt x="19069" y="17235"/>
                  </a:lnTo>
                  <a:lnTo>
                    <a:pt x="19219" y="17363"/>
                  </a:lnTo>
                  <a:lnTo>
                    <a:pt x="19219" y="17235"/>
                  </a:lnTo>
                  <a:lnTo>
                    <a:pt x="19305" y="17108"/>
                  </a:lnTo>
                  <a:lnTo>
                    <a:pt x="19369" y="17108"/>
                  </a:lnTo>
                  <a:lnTo>
                    <a:pt x="19369" y="17235"/>
                  </a:lnTo>
                  <a:lnTo>
                    <a:pt x="19369" y="17108"/>
                  </a:lnTo>
                  <a:lnTo>
                    <a:pt x="19455" y="17108"/>
                  </a:lnTo>
                  <a:lnTo>
                    <a:pt x="19369" y="17012"/>
                  </a:lnTo>
                  <a:lnTo>
                    <a:pt x="19305" y="17012"/>
                  </a:lnTo>
                  <a:lnTo>
                    <a:pt x="19305" y="16885"/>
                  </a:lnTo>
                  <a:lnTo>
                    <a:pt x="19369" y="16885"/>
                  </a:lnTo>
                  <a:lnTo>
                    <a:pt x="19369" y="16758"/>
                  </a:lnTo>
                  <a:lnTo>
                    <a:pt x="19305" y="16758"/>
                  </a:lnTo>
                  <a:lnTo>
                    <a:pt x="19369" y="16758"/>
                  </a:lnTo>
                  <a:lnTo>
                    <a:pt x="19369" y="16662"/>
                  </a:lnTo>
                  <a:lnTo>
                    <a:pt x="19305" y="16662"/>
                  </a:lnTo>
                  <a:lnTo>
                    <a:pt x="19305" y="16535"/>
                  </a:lnTo>
                  <a:lnTo>
                    <a:pt x="19541" y="16535"/>
                  </a:lnTo>
                  <a:lnTo>
                    <a:pt x="19541" y="16407"/>
                  </a:lnTo>
                  <a:lnTo>
                    <a:pt x="19455" y="16280"/>
                  </a:lnTo>
                  <a:lnTo>
                    <a:pt x="19369" y="16280"/>
                  </a:lnTo>
                  <a:lnTo>
                    <a:pt x="19455" y="16407"/>
                  </a:lnTo>
                  <a:lnTo>
                    <a:pt x="19369" y="16407"/>
                  </a:lnTo>
                  <a:lnTo>
                    <a:pt x="19305" y="16535"/>
                  </a:lnTo>
                  <a:lnTo>
                    <a:pt x="19219" y="16407"/>
                  </a:lnTo>
                  <a:lnTo>
                    <a:pt x="19305" y="16407"/>
                  </a:lnTo>
                  <a:lnTo>
                    <a:pt x="19455" y="16184"/>
                  </a:lnTo>
                  <a:lnTo>
                    <a:pt x="19369" y="16184"/>
                  </a:lnTo>
                  <a:lnTo>
                    <a:pt x="19369" y="16057"/>
                  </a:lnTo>
                  <a:lnTo>
                    <a:pt x="19369" y="16184"/>
                  </a:lnTo>
                  <a:lnTo>
                    <a:pt x="19219" y="15929"/>
                  </a:lnTo>
                  <a:lnTo>
                    <a:pt x="19133" y="15929"/>
                  </a:lnTo>
                  <a:lnTo>
                    <a:pt x="19069" y="16057"/>
                  </a:lnTo>
                  <a:lnTo>
                    <a:pt x="18983" y="16057"/>
                  </a:lnTo>
                  <a:lnTo>
                    <a:pt x="18897" y="15834"/>
                  </a:lnTo>
                  <a:lnTo>
                    <a:pt x="18833" y="15929"/>
                  </a:lnTo>
                  <a:lnTo>
                    <a:pt x="18747" y="15929"/>
                  </a:lnTo>
                  <a:lnTo>
                    <a:pt x="18747" y="16057"/>
                  </a:lnTo>
                  <a:lnTo>
                    <a:pt x="18747" y="15929"/>
                  </a:lnTo>
                  <a:lnTo>
                    <a:pt x="18833" y="15834"/>
                  </a:lnTo>
                  <a:lnTo>
                    <a:pt x="19069" y="15834"/>
                  </a:lnTo>
                  <a:lnTo>
                    <a:pt x="19069" y="15706"/>
                  </a:lnTo>
                  <a:lnTo>
                    <a:pt x="19133" y="15706"/>
                  </a:lnTo>
                  <a:lnTo>
                    <a:pt x="19219" y="15579"/>
                  </a:lnTo>
                  <a:lnTo>
                    <a:pt x="19305" y="15579"/>
                  </a:lnTo>
                  <a:lnTo>
                    <a:pt x="19305" y="15451"/>
                  </a:lnTo>
                  <a:lnTo>
                    <a:pt x="19219" y="15356"/>
                  </a:lnTo>
                  <a:lnTo>
                    <a:pt x="19069" y="15101"/>
                  </a:lnTo>
                  <a:lnTo>
                    <a:pt x="18983" y="15101"/>
                  </a:lnTo>
                  <a:lnTo>
                    <a:pt x="18833" y="14878"/>
                  </a:lnTo>
                  <a:lnTo>
                    <a:pt x="18747" y="14878"/>
                  </a:lnTo>
                  <a:lnTo>
                    <a:pt x="18661" y="15005"/>
                  </a:lnTo>
                  <a:lnTo>
                    <a:pt x="18576" y="15005"/>
                  </a:lnTo>
                  <a:lnTo>
                    <a:pt x="18511" y="14878"/>
                  </a:lnTo>
                  <a:lnTo>
                    <a:pt x="18511" y="14750"/>
                  </a:lnTo>
                  <a:lnTo>
                    <a:pt x="18425" y="14750"/>
                  </a:lnTo>
                  <a:lnTo>
                    <a:pt x="18340" y="14878"/>
                  </a:lnTo>
                  <a:lnTo>
                    <a:pt x="18189" y="14878"/>
                  </a:lnTo>
                  <a:lnTo>
                    <a:pt x="18104" y="15005"/>
                  </a:lnTo>
                  <a:lnTo>
                    <a:pt x="18189" y="14750"/>
                  </a:lnTo>
                  <a:lnTo>
                    <a:pt x="18511" y="14750"/>
                  </a:lnTo>
                  <a:lnTo>
                    <a:pt x="18511" y="14878"/>
                  </a:lnTo>
                  <a:lnTo>
                    <a:pt x="18897" y="14878"/>
                  </a:lnTo>
                  <a:lnTo>
                    <a:pt x="18983" y="15005"/>
                  </a:lnTo>
                  <a:lnTo>
                    <a:pt x="19305" y="15005"/>
                  </a:lnTo>
                  <a:lnTo>
                    <a:pt x="19219" y="14878"/>
                  </a:lnTo>
                  <a:lnTo>
                    <a:pt x="19133" y="14623"/>
                  </a:lnTo>
                  <a:lnTo>
                    <a:pt x="18897" y="14623"/>
                  </a:lnTo>
                  <a:lnTo>
                    <a:pt x="18833" y="14400"/>
                  </a:lnTo>
                  <a:lnTo>
                    <a:pt x="18833" y="14273"/>
                  </a:lnTo>
                  <a:lnTo>
                    <a:pt x="18747" y="14177"/>
                  </a:lnTo>
                  <a:lnTo>
                    <a:pt x="18661" y="14050"/>
                  </a:lnTo>
                  <a:lnTo>
                    <a:pt x="18661" y="13827"/>
                  </a:lnTo>
                  <a:lnTo>
                    <a:pt x="18511" y="13572"/>
                  </a:lnTo>
                  <a:lnTo>
                    <a:pt x="18340" y="13444"/>
                  </a:lnTo>
                  <a:lnTo>
                    <a:pt x="18275" y="13444"/>
                  </a:lnTo>
                  <a:lnTo>
                    <a:pt x="18275" y="13349"/>
                  </a:lnTo>
                  <a:lnTo>
                    <a:pt x="18104" y="13221"/>
                  </a:lnTo>
                  <a:lnTo>
                    <a:pt x="18104" y="12616"/>
                  </a:lnTo>
                  <a:lnTo>
                    <a:pt x="18189" y="12616"/>
                  </a:lnTo>
                  <a:lnTo>
                    <a:pt x="18275" y="12520"/>
                  </a:lnTo>
                  <a:lnTo>
                    <a:pt x="18340" y="12393"/>
                  </a:lnTo>
                  <a:lnTo>
                    <a:pt x="18275" y="12393"/>
                  </a:lnTo>
                  <a:lnTo>
                    <a:pt x="18275" y="12265"/>
                  </a:lnTo>
                  <a:lnTo>
                    <a:pt x="18425" y="12265"/>
                  </a:lnTo>
                  <a:lnTo>
                    <a:pt x="18425" y="12170"/>
                  </a:lnTo>
                  <a:lnTo>
                    <a:pt x="18511" y="12170"/>
                  </a:lnTo>
                  <a:lnTo>
                    <a:pt x="18511" y="12042"/>
                  </a:lnTo>
                  <a:lnTo>
                    <a:pt x="18425" y="11915"/>
                  </a:lnTo>
                  <a:lnTo>
                    <a:pt x="18511" y="11915"/>
                  </a:lnTo>
                  <a:lnTo>
                    <a:pt x="18511" y="12042"/>
                  </a:lnTo>
                  <a:lnTo>
                    <a:pt x="18576" y="11915"/>
                  </a:lnTo>
                  <a:lnTo>
                    <a:pt x="18747" y="11915"/>
                  </a:lnTo>
                  <a:lnTo>
                    <a:pt x="18833" y="11788"/>
                  </a:lnTo>
                  <a:lnTo>
                    <a:pt x="18897" y="11788"/>
                  </a:lnTo>
                  <a:lnTo>
                    <a:pt x="18983" y="11915"/>
                  </a:lnTo>
                  <a:lnTo>
                    <a:pt x="19069" y="11788"/>
                  </a:lnTo>
                  <a:lnTo>
                    <a:pt x="18983" y="11692"/>
                  </a:lnTo>
                  <a:lnTo>
                    <a:pt x="19069" y="11565"/>
                  </a:lnTo>
                  <a:lnTo>
                    <a:pt x="18983" y="11437"/>
                  </a:lnTo>
                  <a:lnTo>
                    <a:pt x="19069" y="11437"/>
                  </a:lnTo>
                  <a:lnTo>
                    <a:pt x="19069" y="11342"/>
                  </a:lnTo>
                  <a:lnTo>
                    <a:pt x="18983" y="11437"/>
                  </a:lnTo>
                  <a:lnTo>
                    <a:pt x="18833" y="11437"/>
                  </a:lnTo>
                  <a:lnTo>
                    <a:pt x="18897" y="11342"/>
                  </a:lnTo>
                  <a:lnTo>
                    <a:pt x="18833" y="11342"/>
                  </a:lnTo>
                  <a:lnTo>
                    <a:pt x="18747" y="11437"/>
                  </a:lnTo>
                  <a:lnTo>
                    <a:pt x="18511" y="11437"/>
                  </a:lnTo>
                  <a:lnTo>
                    <a:pt x="18511" y="11342"/>
                  </a:lnTo>
                  <a:lnTo>
                    <a:pt x="18425" y="11342"/>
                  </a:lnTo>
                  <a:lnTo>
                    <a:pt x="18425" y="11214"/>
                  </a:lnTo>
                  <a:lnTo>
                    <a:pt x="18340" y="11214"/>
                  </a:lnTo>
                  <a:lnTo>
                    <a:pt x="18189" y="11342"/>
                  </a:lnTo>
                  <a:lnTo>
                    <a:pt x="18104" y="11342"/>
                  </a:lnTo>
                  <a:lnTo>
                    <a:pt x="18104" y="11437"/>
                  </a:lnTo>
                  <a:lnTo>
                    <a:pt x="17954" y="11565"/>
                  </a:lnTo>
                  <a:lnTo>
                    <a:pt x="18018" y="11565"/>
                  </a:lnTo>
                  <a:lnTo>
                    <a:pt x="18018" y="11692"/>
                  </a:lnTo>
                  <a:lnTo>
                    <a:pt x="17868" y="11692"/>
                  </a:lnTo>
                  <a:lnTo>
                    <a:pt x="17782" y="11788"/>
                  </a:lnTo>
                  <a:lnTo>
                    <a:pt x="17718" y="11692"/>
                  </a:lnTo>
                  <a:lnTo>
                    <a:pt x="17632" y="11437"/>
                  </a:lnTo>
                  <a:lnTo>
                    <a:pt x="17632" y="11342"/>
                  </a:lnTo>
                  <a:lnTo>
                    <a:pt x="17482" y="11342"/>
                  </a:lnTo>
                  <a:lnTo>
                    <a:pt x="17482" y="11214"/>
                  </a:lnTo>
                  <a:lnTo>
                    <a:pt x="17396" y="11342"/>
                  </a:lnTo>
                  <a:lnTo>
                    <a:pt x="17396" y="11214"/>
                  </a:lnTo>
                  <a:lnTo>
                    <a:pt x="17396" y="11342"/>
                  </a:lnTo>
                  <a:lnTo>
                    <a:pt x="17310" y="11214"/>
                  </a:lnTo>
                  <a:lnTo>
                    <a:pt x="17310" y="11087"/>
                  </a:lnTo>
                  <a:lnTo>
                    <a:pt x="17224" y="10991"/>
                  </a:lnTo>
                  <a:lnTo>
                    <a:pt x="17160" y="10991"/>
                  </a:lnTo>
                  <a:lnTo>
                    <a:pt x="17160" y="10864"/>
                  </a:lnTo>
                  <a:lnTo>
                    <a:pt x="17074" y="10736"/>
                  </a:lnTo>
                  <a:lnTo>
                    <a:pt x="17160" y="10736"/>
                  </a:lnTo>
                  <a:lnTo>
                    <a:pt x="17160" y="10386"/>
                  </a:lnTo>
                  <a:lnTo>
                    <a:pt x="17310" y="10513"/>
                  </a:lnTo>
                  <a:lnTo>
                    <a:pt x="17546" y="10513"/>
                  </a:lnTo>
                  <a:lnTo>
                    <a:pt x="17546" y="10163"/>
                  </a:lnTo>
                  <a:lnTo>
                    <a:pt x="17632" y="9908"/>
                  </a:lnTo>
                  <a:lnTo>
                    <a:pt x="17718" y="9781"/>
                  </a:lnTo>
                  <a:lnTo>
                    <a:pt x="17782" y="9781"/>
                  </a:lnTo>
                  <a:lnTo>
                    <a:pt x="17868" y="9685"/>
                  </a:lnTo>
                  <a:lnTo>
                    <a:pt x="17954" y="9685"/>
                  </a:lnTo>
                  <a:lnTo>
                    <a:pt x="17954" y="9430"/>
                  </a:lnTo>
                  <a:lnTo>
                    <a:pt x="18018" y="9335"/>
                  </a:lnTo>
                  <a:lnTo>
                    <a:pt x="18018" y="9207"/>
                  </a:lnTo>
                  <a:lnTo>
                    <a:pt x="18104" y="9080"/>
                  </a:lnTo>
                  <a:lnTo>
                    <a:pt x="18189" y="9080"/>
                  </a:lnTo>
                  <a:lnTo>
                    <a:pt x="18189" y="9207"/>
                  </a:lnTo>
                  <a:lnTo>
                    <a:pt x="18275" y="9207"/>
                  </a:lnTo>
                  <a:lnTo>
                    <a:pt x="18275" y="9080"/>
                  </a:lnTo>
                  <a:lnTo>
                    <a:pt x="18340" y="9207"/>
                  </a:lnTo>
                  <a:lnTo>
                    <a:pt x="18511" y="9335"/>
                  </a:lnTo>
                  <a:lnTo>
                    <a:pt x="18576" y="9430"/>
                  </a:lnTo>
                  <a:lnTo>
                    <a:pt x="18511" y="9430"/>
                  </a:lnTo>
                  <a:lnTo>
                    <a:pt x="18511" y="9558"/>
                  </a:lnTo>
                  <a:lnTo>
                    <a:pt x="18425" y="9685"/>
                  </a:lnTo>
                  <a:lnTo>
                    <a:pt x="18425" y="9781"/>
                  </a:lnTo>
                  <a:lnTo>
                    <a:pt x="18340" y="9781"/>
                  </a:lnTo>
                  <a:lnTo>
                    <a:pt x="18340" y="9908"/>
                  </a:lnTo>
                  <a:lnTo>
                    <a:pt x="18425" y="10035"/>
                  </a:lnTo>
                  <a:lnTo>
                    <a:pt x="18425" y="10163"/>
                  </a:lnTo>
                  <a:lnTo>
                    <a:pt x="18340" y="10163"/>
                  </a:lnTo>
                  <a:lnTo>
                    <a:pt x="18425" y="10258"/>
                  </a:lnTo>
                  <a:lnTo>
                    <a:pt x="18511" y="10258"/>
                  </a:lnTo>
                  <a:lnTo>
                    <a:pt x="18576" y="10163"/>
                  </a:lnTo>
                  <a:lnTo>
                    <a:pt x="18511" y="10258"/>
                  </a:lnTo>
                  <a:lnTo>
                    <a:pt x="18511" y="10386"/>
                  </a:lnTo>
                  <a:lnTo>
                    <a:pt x="18425" y="10386"/>
                  </a:lnTo>
                  <a:lnTo>
                    <a:pt x="18340" y="10513"/>
                  </a:lnTo>
                  <a:lnTo>
                    <a:pt x="18275" y="10513"/>
                  </a:lnTo>
                  <a:lnTo>
                    <a:pt x="18340" y="10609"/>
                  </a:lnTo>
                  <a:lnTo>
                    <a:pt x="18511" y="10609"/>
                  </a:lnTo>
                  <a:lnTo>
                    <a:pt x="18511" y="10513"/>
                  </a:lnTo>
                  <a:lnTo>
                    <a:pt x="18661" y="10386"/>
                  </a:lnTo>
                  <a:lnTo>
                    <a:pt x="18576" y="10258"/>
                  </a:lnTo>
                  <a:lnTo>
                    <a:pt x="18661" y="10163"/>
                  </a:lnTo>
                  <a:lnTo>
                    <a:pt x="18833" y="10035"/>
                  </a:lnTo>
                  <a:lnTo>
                    <a:pt x="18897" y="10035"/>
                  </a:lnTo>
                  <a:lnTo>
                    <a:pt x="18897" y="9908"/>
                  </a:lnTo>
                  <a:lnTo>
                    <a:pt x="18983" y="9908"/>
                  </a:lnTo>
                  <a:lnTo>
                    <a:pt x="19069" y="9781"/>
                  </a:lnTo>
                  <a:lnTo>
                    <a:pt x="19133" y="9908"/>
                  </a:lnTo>
                  <a:lnTo>
                    <a:pt x="19219" y="9908"/>
                  </a:lnTo>
                  <a:lnTo>
                    <a:pt x="19369" y="9685"/>
                  </a:lnTo>
                  <a:lnTo>
                    <a:pt x="19369" y="9781"/>
                  </a:lnTo>
                  <a:lnTo>
                    <a:pt x="19541" y="9685"/>
                  </a:lnTo>
                  <a:lnTo>
                    <a:pt x="20570" y="8729"/>
                  </a:lnTo>
                  <a:lnTo>
                    <a:pt x="20656" y="8028"/>
                  </a:lnTo>
                  <a:lnTo>
                    <a:pt x="20957" y="7678"/>
                  </a:lnTo>
                  <a:lnTo>
                    <a:pt x="20957" y="7423"/>
                  </a:lnTo>
                  <a:lnTo>
                    <a:pt x="21128" y="7423"/>
                  </a:lnTo>
                  <a:lnTo>
                    <a:pt x="21128" y="6945"/>
                  </a:lnTo>
                  <a:lnTo>
                    <a:pt x="21042" y="6945"/>
                  </a:lnTo>
                  <a:lnTo>
                    <a:pt x="21042" y="6499"/>
                  </a:lnTo>
                  <a:lnTo>
                    <a:pt x="20957" y="6372"/>
                  </a:lnTo>
                  <a:lnTo>
                    <a:pt x="20957" y="6244"/>
                  </a:lnTo>
                  <a:lnTo>
                    <a:pt x="20892" y="6117"/>
                  </a:lnTo>
                  <a:lnTo>
                    <a:pt x="20892" y="6021"/>
                  </a:lnTo>
                  <a:lnTo>
                    <a:pt x="20957" y="6021"/>
                  </a:lnTo>
                  <a:lnTo>
                    <a:pt x="20957" y="5766"/>
                  </a:lnTo>
                  <a:lnTo>
                    <a:pt x="21042" y="5671"/>
                  </a:lnTo>
                  <a:lnTo>
                    <a:pt x="21128" y="5671"/>
                  </a:lnTo>
                  <a:lnTo>
                    <a:pt x="21214" y="5766"/>
                  </a:lnTo>
                  <a:lnTo>
                    <a:pt x="21514" y="5766"/>
                  </a:lnTo>
                  <a:lnTo>
                    <a:pt x="21514" y="5543"/>
                  </a:lnTo>
                  <a:lnTo>
                    <a:pt x="21450" y="5416"/>
                  </a:lnTo>
                  <a:lnTo>
                    <a:pt x="21514" y="5288"/>
                  </a:lnTo>
                  <a:lnTo>
                    <a:pt x="21514" y="4365"/>
                  </a:lnTo>
                  <a:lnTo>
                    <a:pt x="21450" y="4365"/>
                  </a:lnTo>
                  <a:lnTo>
                    <a:pt x="21514" y="4365"/>
                  </a:lnTo>
                  <a:lnTo>
                    <a:pt x="21514" y="4237"/>
                  </a:lnTo>
                  <a:lnTo>
                    <a:pt x="21450" y="4110"/>
                  </a:lnTo>
                  <a:lnTo>
                    <a:pt x="21514" y="4014"/>
                  </a:lnTo>
                  <a:lnTo>
                    <a:pt x="21600" y="4014"/>
                  </a:lnTo>
                  <a:lnTo>
                    <a:pt x="21600" y="3759"/>
                  </a:lnTo>
                  <a:lnTo>
                    <a:pt x="21514" y="3759"/>
                  </a:lnTo>
                  <a:close/>
                  <a:moveTo>
                    <a:pt x="21514" y="375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90" name="AutoShape 104"/>
            <p:cNvSpPr>
              <a:spLocks/>
            </p:cNvSpPr>
            <p:nvPr/>
          </p:nvSpPr>
          <p:spPr bwMode="auto">
            <a:xfrm>
              <a:off x="11817" y="3666"/>
              <a:ext cx="76" cy="156"/>
            </a:xfrm>
            <a:custGeom>
              <a:avLst/>
              <a:gdLst>
                <a:gd name="T0" fmla="*/ 66 w 21600"/>
                <a:gd name="T1" fmla="*/ 10 h 21600"/>
                <a:gd name="T2" fmla="*/ 56 w 21600"/>
                <a:gd name="T3" fmla="*/ 0 h 21600"/>
                <a:gd name="T4" fmla="*/ 48 w 21600"/>
                <a:gd name="T5" fmla="*/ 0 h 21600"/>
                <a:gd name="T6" fmla="*/ 48 w 21600"/>
                <a:gd name="T7" fmla="*/ 10 h 21600"/>
                <a:gd name="T8" fmla="*/ 38 w 21600"/>
                <a:gd name="T9" fmla="*/ 10 h 21600"/>
                <a:gd name="T10" fmla="*/ 28 w 21600"/>
                <a:gd name="T11" fmla="*/ 20 h 21600"/>
                <a:gd name="T12" fmla="*/ 18 w 21600"/>
                <a:gd name="T13" fmla="*/ 27 h 21600"/>
                <a:gd name="T14" fmla="*/ 18 w 21600"/>
                <a:gd name="T15" fmla="*/ 37 h 21600"/>
                <a:gd name="T16" fmla="*/ 10 w 21600"/>
                <a:gd name="T17" fmla="*/ 57 h 21600"/>
                <a:gd name="T18" fmla="*/ 0 w 21600"/>
                <a:gd name="T19" fmla="*/ 74 h 21600"/>
                <a:gd name="T20" fmla="*/ 0 w 21600"/>
                <a:gd name="T21" fmla="*/ 102 h 21600"/>
                <a:gd name="T22" fmla="*/ 10 w 21600"/>
                <a:gd name="T23" fmla="*/ 111 h 21600"/>
                <a:gd name="T24" fmla="*/ 10 w 21600"/>
                <a:gd name="T25" fmla="*/ 121 h 21600"/>
                <a:gd name="T26" fmla="*/ 18 w 21600"/>
                <a:gd name="T27" fmla="*/ 121 h 21600"/>
                <a:gd name="T28" fmla="*/ 18 w 21600"/>
                <a:gd name="T29" fmla="*/ 129 h 21600"/>
                <a:gd name="T30" fmla="*/ 28 w 21600"/>
                <a:gd name="T31" fmla="*/ 129 h 21600"/>
                <a:gd name="T32" fmla="*/ 38 w 21600"/>
                <a:gd name="T33" fmla="*/ 139 h 21600"/>
                <a:gd name="T34" fmla="*/ 38 w 21600"/>
                <a:gd name="T35" fmla="*/ 156 h 21600"/>
                <a:gd name="T36" fmla="*/ 48 w 21600"/>
                <a:gd name="T37" fmla="*/ 156 h 21600"/>
                <a:gd name="T38" fmla="*/ 48 w 21600"/>
                <a:gd name="T39" fmla="*/ 121 h 21600"/>
                <a:gd name="T40" fmla="*/ 56 w 21600"/>
                <a:gd name="T41" fmla="*/ 102 h 21600"/>
                <a:gd name="T42" fmla="*/ 56 w 21600"/>
                <a:gd name="T43" fmla="*/ 92 h 21600"/>
                <a:gd name="T44" fmla="*/ 66 w 21600"/>
                <a:gd name="T45" fmla="*/ 92 h 21600"/>
                <a:gd name="T46" fmla="*/ 56 w 21600"/>
                <a:gd name="T47" fmla="*/ 92 h 21600"/>
                <a:gd name="T48" fmla="*/ 66 w 21600"/>
                <a:gd name="T49" fmla="*/ 74 h 21600"/>
                <a:gd name="T50" fmla="*/ 66 w 21600"/>
                <a:gd name="T51" fmla="*/ 64 h 21600"/>
                <a:gd name="T52" fmla="*/ 56 w 21600"/>
                <a:gd name="T53" fmla="*/ 57 h 21600"/>
                <a:gd name="T54" fmla="*/ 66 w 21600"/>
                <a:gd name="T55" fmla="*/ 47 h 21600"/>
                <a:gd name="T56" fmla="*/ 66 w 21600"/>
                <a:gd name="T57" fmla="*/ 20 h 21600"/>
                <a:gd name="T58" fmla="*/ 76 w 21600"/>
                <a:gd name="T59" fmla="*/ 20 h 21600"/>
                <a:gd name="T60" fmla="*/ 76 w 21600"/>
                <a:gd name="T61" fmla="*/ 10 h 21600"/>
                <a:gd name="T62" fmla="*/ 66 w 21600"/>
                <a:gd name="T63" fmla="*/ 10 h 21600"/>
                <a:gd name="T64" fmla="*/ 66 w 21600"/>
                <a:gd name="T65" fmla="*/ 10 h 21600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600" h="21600">
                  <a:moveTo>
                    <a:pt x="18720" y="1371"/>
                  </a:moveTo>
                  <a:lnTo>
                    <a:pt x="15840" y="0"/>
                  </a:lnTo>
                  <a:lnTo>
                    <a:pt x="13680" y="0"/>
                  </a:lnTo>
                  <a:lnTo>
                    <a:pt x="13680" y="1371"/>
                  </a:lnTo>
                  <a:lnTo>
                    <a:pt x="10800" y="1371"/>
                  </a:lnTo>
                  <a:lnTo>
                    <a:pt x="7920" y="2743"/>
                  </a:lnTo>
                  <a:lnTo>
                    <a:pt x="5040" y="3771"/>
                  </a:lnTo>
                  <a:lnTo>
                    <a:pt x="5040" y="5143"/>
                  </a:lnTo>
                  <a:lnTo>
                    <a:pt x="2880" y="7886"/>
                  </a:lnTo>
                  <a:lnTo>
                    <a:pt x="0" y="10286"/>
                  </a:lnTo>
                  <a:lnTo>
                    <a:pt x="0" y="14057"/>
                  </a:lnTo>
                  <a:lnTo>
                    <a:pt x="2880" y="15429"/>
                  </a:lnTo>
                  <a:lnTo>
                    <a:pt x="2880" y="16800"/>
                  </a:lnTo>
                  <a:lnTo>
                    <a:pt x="5040" y="16800"/>
                  </a:lnTo>
                  <a:lnTo>
                    <a:pt x="5040" y="17829"/>
                  </a:lnTo>
                  <a:lnTo>
                    <a:pt x="7920" y="17829"/>
                  </a:lnTo>
                  <a:lnTo>
                    <a:pt x="10800" y="19200"/>
                  </a:lnTo>
                  <a:lnTo>
                    <a:pt x="10800" y="21600"/>
                  </a:lnTo>
                  <a:lnTo>
                    <a:pt x="13680" y="21600"/>
                  </a:lnTo>
                  <a:lnTo>
                    <a:pt x="13680" y="16800"/>
                  </a:lnTo>
                  <a:lnTo>
                    <a:pt x="15840" y="14057"/>
                  </a:lnTo>
                  <a:lnTo>
                    <a:pt x="15840" y="12686"/>
                  </a:lnTo>
                  <a:lnTo>
                    <a:pt x="18720" y="12686"/>
                  </a:lnTo>
                  <a:lnTo>
                    <a:pt x="15840" y="12686"/>
                  </a:lnTo>
                  <a:lnTo>
                    <a:pt x="18720" y="10286"/>
                  </a:lnTo>
                  <a:lnTo>
                    <a:pt x="18720" y="8914"/>
                  </a:lnTo>
                  <a:lnTo>
                    <a:pt x="15840" y="7886"/>
                  </a:lnTo>
                  <a:lnTo>
                    <a:pt x="18720" y="6514"/>
                  </a:lnTo>
                  <a:lnTo>
                    <a:pt x="18720" y="2743"/>
                  </a:lnTo>
                  <a:lnTo>
                    <a:pt x="21600" y="2743"/>
                  </a:lnTo>
                  <a:lnTo>
                    <a:pt x="21600" y="1371"/>
                  </a:lnTo>
                  <a:lnTo>
                    <a:pt x="18720" y="1371"/>
                  </a:lnTo>
                  <a:close/>
                  <a:moveTo>
                    <a:pt x="18720" y="13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91" name="AutoShape 105"/>
            <p:cNvSpPr>
              <a:spLocks/>
            </p:cNvSpPr>
            <p:nvPr/>
          </p:nvSpPr>
          <p:spPr bwMode="auto">
            <a:xfrm>
              <a:off x="8172" y="4474"/>
              <a:ext cx="441" cy="376"/>
            </a:xfrm>
            <a:custGeom>
              <a:avLst/>
              <a:gdLst>
                <a:gd name="T0" fmla="*/ 114 w 21600"/>
                <a:gd name="T1" fmla="*/ 37 h 21600"/>
                <a:gd name="T2" fmla="*/ 132 w 21600"/>
                <a:gd name="T3" fmla="*/ 27 h 21600"/>
                <a:gd name="T4" fmla="*/ 170 w 21600"/>
                <a:gd name="T5" fmla="*/ 7 h 21600"/>
                <a:gd name="T6" fmla="*/ 180 w 21600"/>
                <a:gd name="T7" fmla="*/ 27 h 21600"/>
                <a:gd name="T8" fmla="*/ 198 w 21600"/>
                <a:gd name="T9" fmla="*/ 37 h 21600"/>
                <a:gd name="T10" fmla="*/ 218 w 21600"/>
                <a:gd name="T11" fmla="*/ 37 h 21600"/>
                <a:gd name="T12" fmla="*/ 264 w 21600"/>
                <a:gd name="T13" fmla="*/ 54 h 21600"/>
                <a:gd name="T14" fmla="*/ 281 w 21600"/>
                <a:gd name="T15" fmla="*/ 64 h 21600"/>
                <a:gd name="T16" fmla="*/ 312 w 21600"/>
                <a:gd name="T17" fmla="*/ 72 h 21600"/>
                <a:gd name="T18" fmla="*/ 368 w 21600"/>
                <a:gd name="T19" fmla="*/ 45 h 21600"/>
                <a:gd name="T20" fmla="*/ 406 w 21600"/>
                <a:gd name="T21" fmla="*/ 54 h 21600"/>
                <a:gd name="T22" fmla="*/ 406 w 21600"/>
                <a:gd name="T23" fmla="*/ 92 h 21600"/>
                <a:gd name="T24" fmla="*/ 433 w 21600"/>
                <a:gd name="T25" fmla="*/ 257 h 21600"/>
                <a:gd name="T26" fmla="*/ 406 w 21600"/>
                <a:gd name="T27" fmla="*/ 284 h 21600"/>
                <a:gd name="T28" fmla="*/ 395 w 21600"/>
                <a:gd name="T29" fmla="*/ 284 h 21600"/>
                <a:gd name="T30" fmla="*/ 375 w 21600"/>
                <a:gd name="T31" fmla="*/ 292 h 21600"/>
                <a:gd name="T32" fmla="*/ 368 w 21600"/>
                <a:gd name="T33" fmla="*/ 312 h 21600"/>
                <a:gd name="T34" fmla="*/ 357 w 21600"/>
                <a:gd name="T35" fmla="*/ 339 h 21600"/>
                <a:gd name="T36" fmla="*/ 274 w 21600"/>
                <a:gd name="T37" fmla="*/ 339 h 21600"/>
                <a:gd name="T38" fmla="*/ 264 w 21600"/>
                <a:gd name="T39" fmla="*/ 329 h 21600"/>
                <a:gd name="T40" fmla="*/ 104 w 21600"/>
                <a:gd name="T41" fmla="*/ 237 h 21600"/>
                <a:gd name="T42" fmla="*/ 104 w 21600"/>
                <a:gd name="T43" fmla="*/ 200 h 21600"/>
                <a:gd name="T44" fmla="*/ 132 w 21600"/>
                <a:gd name="T45" fmla="*/ 166 h 21600"/>
                <a:gd name="T46" fmla="*/ 152 w 21600"/>
                <a:gd name="T47" fmla="*/ 156 h 21600"/>
                <a:gd name="T48" fmla="*/ 160 w 21600"/>
                <a:gd name="T49" fmla="*/ 136 h 21600"/>
                <a:gd name="T50" fmla="*/ 152 w 21600"/>
                <a:gd name="T51" fmla="*/ 109 h 21600"/>
                <a:gd name="T52" fmla="*/ 152 w 21600"/>
                <a:gd name="T53" fmla="*/ 109 h 21600"/>
                <a:gd name="T54" fmla="*/ 142 w 21600"/>
                <a:gd name="T55" fmla="*/ 92 h 21600"/>
                <a:gd name="T56" fmla="*/ 132 w 21600"/>
                <a:gd name="T57" fmla="*/ 64 h 21600"/>
                <a:gd name="T58" fmla="*/ 124 w 21600"/>
                <a:gd name="T59" fmla="*/ 54 h 21600"/>
                <a:gd name="T60" fmla="*/ 0 w 21600"/>
                <a:gd name="T61" fmla="*/ 237 h 21600"/>
                <a:gd name="T62" fmla="*/ 0 w 21600"/>
                <a:gd name="T63" fmla="*/ 237 h 2160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1600" h="21600">
                  <a:moveTo>
                    <a:pt x="5586" y="2558"/>
                  </a:moveTo>
                  <a:lnTo>
                    <a:pt x="5586" y="2132"/>
                  </a:lnTo>
                  <a:lnTo>
                    <a:pt x="6083" y="2132"/>
                  </a:lnTo>
                  <a:lnTo>
                    <a:pt x="6455" y="1563"/>
                  </a:lnTo>
                  <a:lnTo>
                    <a:pt x="7821" y="0"/>
                  </a:lnTo>
                  <a:lnTo>
                    <a:pt x="8317" y="426"/>
                  </a:lnTo>
                  <a:lnTo>
                    <a:pt x="8814" y="0"/>
                  </a:lnTo>
                  <a:lnTo>
                    <a:pt x="8814" y="1563"/>
                  </a:lnTo>
                  <a:lnTo>
                    <a:pt x="9186" y="2132"/>
                  </a:lnTo>
                  <a:lnTo>
                    <a:pt x="9683" y="2132"/>
                  </a:lnTo>
                  <a:lnTo>
                    <a:pt x="10179" y="1563"/>
                  </a:lnTo>
                  <a:lnTo>
                    <a:pt x="10676" y="2132"/>
                  </a:lnTo>
                  <a:lnTo>
                    <a:pt x="12041" y="2132"/>
                  </a:lnTo>
                  <a:lnTo>
                    <a:pt x="12910" y="3126"/>
                  </a:lnTo>
                  <a:lnTo>
                    <a:pt x="13407" y="3126"/>
                  </a:lnTo>
                  <a:lnTo>
                    <a:pt x="13779" y="3695"/>
                  </a:lnTo>
                  <a:lnTo>
                    <a:pt x="14772" y="3695"/>
                  </a:lnTo>
                  <a:lnTo>
                    <a:pt x="15269" y="4121"/>
                  </a:lnTo>
                  <a:lnTo>
                    <a:pt x="16634" y="4121"/>
                  </a:lnTo>
                  <a:lnTo>
                    <a:pt x="18000" y="2558"/>
                  </a:lnTo>
                  <a:lnTo>
                    <a:pt x="19862" y="2558"/>
                  </a:lnTo>
                  <a:lnTo>
                    <a:pt x="19862" y="3126"/>
                  </a:lnTo>
                  <a:lnTo>
                    <a:pt x="21600" y="3126"/>
                  </a:lnTo>
                  <a:lnTo>
                    <a:pt x="19862" y="5258"/>
                  </a:lnTo>
                  <a:lnTo>
                    <a:pt x="19862" y="13216"/>
                  </a:lnTo>
                  <a:lnTo>
                    <a:pt x="21228" y="14779"/>
                  </a:lnTo>
                  <a:lnTo>
                    <a:pt x="20234" y="15774"/>
                  </a:lnTo>
                  <a:lnTo>
                    <a:pt x="19862" y="16342"/>
                  </a:lnTo>
                  <a:lnTo>
                    <a:pt x="20234" y="16342"/>
                  </a:lnTo>
                  <a:lnTo>
                    <a:pt x="19366" y="16342"/>
                  </a:lnTo>
                  <a:lnTo>
                    <a:pt x="18869" y="16768"/>
                  </a:lnTo>
                  <a:lnTo>
                    <a:pt x="18372" y="16768"/>
                  </a:lnTo>
                  <a:lnTo>
                    <a:pt x="18372" y="17337"/>
                  </a:lnTo>
                  <a:lnTo>
                    <a:pt x="18000" y="17905"/>
                  </a:lnTo>
                  <a:lnTo>
                    <a:pt x="17503" y="18474"/>
                  </a:lnTo>
                  <a:lnTo>
                    <a:pt x="17503" y="19468"/>
                  </a:lnTo>
                  <a:lnTo>
                    <a:pt x="15641" y="21600"/>
                  </a:lnTo>
                  <a:lnTo>
                    <a:pt x="13407" y="19468"/>
                  </a:lnTo>
                  <a:lnTo>
                    <a:pt x="12910" y="19468"/>
                  </a:lnTo>
                  <a:lnTo>
                    <a:pt x="12910" y="18900"/>
                  </a:lnTo>
                  <a:lnTo>
                    <a:pt x="12414" y="18474"/>
                  </a:lnTo>
                  <a:lnTo>
                    <a:pt x="5090" y="13642"/>
                  </a:lnTo>
                  <a:lnTo>
                    <a:pt x="4593" y="13642"/>
                  </a:lnTo>
                  <a:lnTo>
                    <a:pt x="5090" y="11511"/>
                  </a:lnTo>
                  <a:lnTo>
                    <a:pt x="5090" y="11084"/>
                  </a:lnTo>
                  <a:lnTo>
                    <a:pt x="6455" y="9521"/>
                  </a:lnTo>
                  <a:lnTo>
                    <a:pt x="6455" y="8953"/>
                  </a:lnTo>
                  <a:lnTo>
                    <a:pt x="7448" y="8953"/>
                  </a:lnTo>
                  <a:lnTo>
                    <a:pt x="7448" y="8384"/>
                  </a:lnTo>
                  <a:lnTo>
                    <a:pt x="7821" y="7816"/>
                  </a:lnTo>
                  <a:lnTo>
                    <a:pt x="7821" y="6821"/>
                  </a:lnTo>
                  <a:lnTo>
                    <a:pt x="7448" y="6253"/>
                  </a:lnTo>
                  <a:lnTo>
                    <a:pt x="7821" y="6253"/>
                  </a:lnTo>
                  <a:lnTo>
                    <a:pt x="7448" y="6253"/>
                  </a:lnTo>
                  <a:lnTo>
                    <a:pt x="6952" y="5826"/>
                  </a:lnTo>
                  <a:lnTo>
                    <a:pt x="6952" y="5258"/>
                  </a:lnTo>
                  <a:lnTo>
                    <a:pt x="6455" y="4689"/>
                  </a:lnTo>
                  <a:lnTo>
                    <a:pt x="6455" y="3695"/>
                  </a:lnTo>
                  <a:lnTo>
                    <a:pt x="6083" y="3695"/>
                  </a:lnTo>
                  <a:lnTo>
                    <a:pt x="6083" y="3126"/>
                  </a:lnTo>
                  <a:lnTo>
                    <a:pt x="5586" y="2558"/>
                  </a:lnTo>
                  <a:close/>
                  <a:moveTo>
                    <a:pt x="0" y="13642"/>
                  </a:moveTo>
                  <a:lnTo>
                    <a:pt x="1862" y="13642"/>
                  </a:lnTo>
                  <a:lnTo>
                    <a:pt x="0" y="13642"/>
                  </a:lnTo>
                  <a:close/>
                  <a:moveTo>
                    <a:pt x="0" y="1364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92" name="AutoShape 106"/>
            <p:cNvSpPr>
              <a:spLocks/>
            </p:cNvSpPr>
            <p:nvPr/>
          </p:nvSpPr>
          <p:spPr bwMode="auto">
            <a:xfrm>
              <a:off x="8088" y="4519"/>
              <a:ext cx="243" cy="212"/>
            </a:xfrm>
            <a:custGeom>
              <a:avLst/>
              <a:gdLst>
                <a:gd name="T0" fmla="*/ 187 w 21600"/>
                <a:gd name="T1" fmla="*/ 155 h 21600"/>
                <a:gd name="T2" fmla="*/ 187 w 21600"/>
                <a:gd name="T3" fmla="*/ 148 h 21600"/>
                <a:gd name="T4" fmla="*/ 215 w 21600"/>
                <a:gd name="T5" fmla="*/ 121 h 21600"/>
                <a:gd name="T6" fmla="*/ 215 w 21600"/>
                <a:gd name="T7" fmla="*/ 111 h 21600"/>
                <a:gd name="T8" fmla="*/ 235 w 21600"/>
                <a:gd name="T9" fmla="*/ 111 h 21600"/>
                <a:gd name="T10" fmla="*/ 235 w 21600"/>
                <a:gd name="T11" fmla="*/ 101 h 21600"/>
                <a:gd name="T12" fmla="*/ 243 w 21600"/>
                <a:gd name="T13" fmla="*/ 91 h 21600"/>
                <a:gd name="T14" fmla="*/ 243 w 21600"/>
                <a:gd name="T15" fmla="*/ 74 h 21600"/>
                <a:gd name="T16" fmla="*/ 235 w 21600"/>
                <a:gd name="T17" fmla="*/ 64 h 21600"/>
                <a:gd name="T18" fmla="*/ 243 w 21600"/>
                <a:gd name="T19" fmla="*/ 64 h 21600"/>
                <a:gd name="T20" fmla="*/ 235 w 21600"/>
                <a:gd name="T21" fmla="*/ 64 h 21600"/>
                <a:gd name="T22" fmla="*/ 225 w 21600"/>
                <a:gd name="T23" fmla="*/ 57 h 21600"/>
                <a:gd name="T24" fmla="*/ 225 w 21600"/>
                <a:gd name="T25" fmla="*/ 47 h 21600"/>
                <a:gd name="T26" fmla="*/ 215 w 21600"/>
                <a:gd name="T27" fmla="*/ 37 h 21600"/>
                <a:gd name="T28" fmla="*/ 215 w 21600"/>
                <a:gd name="T29" fmla="*/ 20 h 21600"/>
                <a:gd name="T30" fmla="*/ 208 w 21600"/>
                <a:gd name="T31" fmla="*/ 20 h 21600"/>
                <a:gd name="T32" fmla="*/ 208 w 21600"/>
                <a:gd name="T33" fmla="*/ 10 h 21600"/>
                <a:gd name="T34" fmla="*/ 197 w 21600"/>
                <a:gd name="T35" fmla="*/ 0 h 21600"/>
                <a:gd name="T36" fmla="*/ 187 w 21600"/>
                <a:gd name="T37" fmla="*/ 10 h 21600"/>
                <a:gd name="T38" fmla="*/ 177 w 21600"/>
                <a:gd name="T39" fmla="*/ 10 h 21600"/>
                <a:gd name="T40" fmla="*/ 170 w 21600"/>
                <a:gd name="T41" fmla="*/ 20 h 21600"/>
                <a:gd name="T42" fmla="*/ 159 w 21600"/>
                <a:gd name="T43" fmla="*/ 10 h 21600"/>
                <a:gd name="T44" fmla="*/ 149 w 21600"/>
                <a:gd name="T45" fmla="*/ 10 h 21600"/>
                <a:gd name="T46" fmla="*/ 142 w 21600"/>
                <a:gd name="T47" fmla="*/ 20 h 21600"/>
                <a:gd name="T48" fmla="*/ 122 w 21600"/>
                <a:gd name="T49" fmla="*/ 20 h 21600"/>
                <a:gd name="T50" fmla="*/ 122 w 21600"/>
                <a:gd name="T51" fmla="*/ 27 h 21600"/>
                <a:gd name="T52" fmla="*/ 104 w 21600"/>
                <a:gd name="T53" fmla="*/ 27 h 21600"/>
                <a:gd name="T54" fmla="*/ 104 w 21600"/>
                <a:gd name="T55" fmla="*/ 20 h 21600"/>
                <a:gd name="T56" fmla="*/ 76 w 21600"/>
                <a:gd name="T57" fmla="*/ 20 h 21600"/>
                <a:gd name="T58" fmla="*/ 66 w 21600"/>
                <a:gd name="T59" fmla="*/ 10 h 21600"/>
                <a:gd name="T60" fmla="*/ 66 w 21600"/>
                <a:gd name="T61" fmla="*/ 37 h 21600"/>
                <a:gd name="T62" fmla="*/ 56 w 21600"/>
                <a:gd name="T63" fmla="*/ 37 h 21600"/>
                <a:gd name="T64" fmla="*/ 56 w 21600"/>
                <a:gd name="T65" fmla="*/ 74 h 21600"/>
                <a:gd name="T66" fmla="*/ 66 w 21600"/>
                <a:gd name="T67" fmla="*/ 84 h 21600"/>
                <a:gd name="T68" fmla="*/ 66 w 21600"/>
                <a:gd name="T69" fmla="*/ 91 h 21600"/>
                <a:gd name="T70" fmla="*/ 48 w 21600"/>
                <a:gd name="T71" fmla="*/ 111 h 21600"/>
                <a:gd name="T72" fmla="*/ 28 w 21600"/>
                <a:gd name="T73" fmla="*/ 128 h 21600"/>
                <a:gd name="T74" fmla="*/ 10 w 21600"/>
                <a:gd name="T75" fmla="*/ 155 h 21600"/>
                <a:gd name="T76" fmla="*/ 10 w 21600"/>
                <a:gd name="T77" fmla="*/ 185 h 21600"/>
                <a:gd name="T78" fmla="*/ 0 w 21600"/>
                <a:gd name="T79" fmla="*/ 202 h 21600"/>
                <a:gd name="T80" fmla="*/ 0 w 21600"/>
                <a:gd name="T81" fmla="*/ 212 h 21600"/>
                <a:gd name="T82" fmla="*/ 10 w 21600"/>
                <a:gd name="T83" fmla="*/ 212 h 21600"/>
                <a:gd name="T84" fmla="*/ 18 w 21600"/>
                <a:gd name="T85" fmla="*/ 202 h 21600"/>
                <a:gd name="T86" fmla="*/ 28 w 21600"/>
                <a:gd name="T87" fmla="*/ 212 h 21600"/>
                <a:gd name="T88" fmla="*/ 38 w 21600"/>
                <a:gd name="T89" fmla="*/ 202 h 21600"/>
                <a:gd name="T90" fmla="*/ 48 w 21600"/>
                <a:gd name="T91" fmla="*/ 202 h 21600"/>
                <a:gd name="T92" fmla="*/ 56 w 21600"/>
                <a:gd name="T93" fmla="*/ 192 h 21600"/>
                <a:gd name="T94" fmla="*/ 177 w 21600"/>
                <a:gd name="T95" fmla="*/ 192 h 21600"/>
                <a:gd name="T96" fmla="*/ 187 w 21600"/>
                <a:gd name="T97" fmla="*/ 155 h 21600"/>
                <a:gd name="T98" fmla="*/ 187 w 21600"/>
                <a:gd name="T99" fmla="*/ 155 h 21600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1600" h="21600">
                  <a:moveTo>
                    <a:pt x="16650" y="15823"/>
                  </a:moveTo>
                  <a:lnTo>
                    <a:pt x="16650" y="15070"/>
                  </a:lnTo>
                  <a:lnTo>
                    <a:pt x="19125" y="12307"/>
                  </a:lnTo>
                  <a:lnTo>
                    <a:pt x="19125" y="11302"/>
                  </a:lnTo>
                  <a:lnTo>
                    <a:pt x="20925" y="11302"/>
                  </a:lnTo>
                  <a:lnTo>
                    <a:pt x="20925" y="10298"/>
                  </a:lnTo>
                  <a:lnTo>
                    <a:pt x="21600" y="9293"/>
                  </a:lnTo>
                  <a:lnTo>
                    <a:pt x="21600" y="7535"/>
                  </a:lnTo>
                  <a:lnTo>
                    <a:pt x="20925" y="6530"/>
                  </a:lnTo>
                  <a:lnTo>
                    <a:pt x="21600" y="6530"/>
                  </a:lnTo>
                  <a:lnTo>
                    <a:pt x="20925" y="6530"/>
                  </a:lnTo>
                  <a:lnTo>
                    <a:pt x="20025" y="5777"/>
                  </a:lnTo>
                  <a:lnTo>
                    <a:pt x="20025" y="4772"/>
                  </a:lnTo>
                  <a:lnTo>
                    <a:pt x="19125" y="3767"/>
                  </a:lnTo>
                  <a:lnTo>
                    <a:pt x="19125" y="2009"/>
                  </a:lnTo>
                  <a:lnTo>
                    <a:pt x="18450" y="2009"/>
                  </a:lnTo>
                  <a:lnTo>
                    <a:pt x="18450" y="1005"/>
                  </a:lnTo>
                  <a:lnTo>
                    <a:pt x="17550" y="0"/>
                  </a:lnTo>
                  <a:lnTo>
                    <a:pt x="16650" y="1005"/>
                  </a:lnTo>
                  <a:lnTo>
                    <a:pt x="15750" y="1005"/>
                  </a:lnTo>
                  <a:lnTo>
                    <a:pt x="15075" y="2009"/>
                  </a:lnTo>
                  <a:lnTo>
                    <a:pt x="14175" y="1005"/>
                  </a:lnTo>
                  <a:lnTo>
                    <a:pt x="13275" y="1005"/>
                  </a:lnTo>
                  <a:lnTo>
                    <a:pt x="12600" y="2009"/>
                  </a:lnTo>
                  <a:lnTo>
                    <a:pt x="10800" y="2009"/>
                  </a:lnTo>
                  <a:lnTo>
                    <a:pt x="10800" y="2763"/>
                  </a:lnTo>
                  <a:lnTo>
                    <a:pt x="9225" y="2763"/>
                  </a:lnTo>
                  <a:lnTo>
                    <a:pt x="9225" y="2009"/>
                  </a:lnTo>
                  <a:lnTo>
                    <a:pt x="6750" y="2009"/>
                  </a:lnTo>
                  <a:lnTo>
                    <a:pt x="5850" y="1005"/>
                  </a:lnTo>
                  <a:lnTo>
                    <a:pt x="5850" y="3767"/>
                  </a:lnTo>
                  <a:lnTo>
                    <a:pt x="4950" y="3767"/>
                  </a:lnTo>
                  <a:lnTo>
                    <a:pt x="4950" y="7535"/>
                  </a:lnTo>
                  <a:lnTo>
                    <a:pt x="5850" y="8540"/>
                  </a:lnTo>
                  <a:lnTo>
                    <a:pt x="5850" y="9293"/>
                  </a:lnTo>
                  <a:lnTo>
                    <a:pt x="4275" y="11302"/>
                  </a:lnTo>
                  <a:lnTo>
                    <a:pt x="2475" y="13060"/>
                  </a:lnTo>
                  <a:lnTo>
                    <a:pt x="900" y="15823"/>
                  </a:lnTo>
                  <a:lnTo>
                    <a:pt x="900" y="18837"/>
                  </a:lnTo>
                  <a:lnTo>
                    <a:pt x="0" y="20595"/>
                  </a:lnTo>
                  <a:lnTo>
                    <a:pt x="0" y="21600"/>
                  </a:lnTo>
                  <a:lnTo>
                    <a:pt x="900" y="21600"/>
                  </a:lnTo>
                  <a:lnTo>
                    <a:pt x="1575" y="20595"/>
                  </a:lnTo>
                  <a:lnTo>
                    <a:pt x="2475" y="21600"/>
                  </a:lnTo>
                  <a:lnTo>
                    <a:pt x="3375" y="20595"/>
                  </a:lnTo>
                  <a:lnTo>
                    <a:pt x="4275" y="20595"/>
                  </a:lnTo>
                  <a:lnTo>
                    <a:pt x="4950" y="19591"/>
                  </a:lnTo>
                  <a:lnTo>
                    <a:pt x="15750" y="19591"/>
                  </a:lnTo>
                  <a:lnTo>
                    <a:pt x="16650" y="15823"/>
                  </a:lnTo>
                  <a:close/>
                  <a:moveTo>
                    <a:pt x="16650" y="158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93" name="AutoShape 107"/>
            <p:cNvSpPr>
              <a:spLocks/>
            </p:cNvSpPr>
            <p:nvPr/>
          </p:nvSpPr>
          <p:spPr bwMode="auto">
            <a:xfrm>
              <a:off x="7459" y="4262"/>
              <a:ext cx="545" cy="321"/>
            </a:xfrm>
            <a:custGeom>
              <a:avLst/>
              <a:gdLst>
                <a:gd name="T0" fmla="*/ 347 w 21600"/>
                <a:gd name="T1" fmla="*/ 10 h 21600"/>
                <a:gd name="T2" fmla="*/ 365 w 21600"/>
                <a:gd name="T3" fmla="*/ 37 h 21600"/>
                <a:gd name="T4" fmla="*/ 375 w 21600"/>
                <a:gd name="T5" fmla="*/ 64 h 21600"/>
                <a:gd name="T6" fmla="*/ 393 w 21600"/>
                <a:gd name="T7" fmla="*/ 94 h 21600"/>
                <a:gd name="T8" fmla="*/ 403 w 21600"/>
                <a:gd name="T9" fmla="*/ 84 h 21600"/>
                <a:gd name="T10" fmla="*/ 403 w 21600"/>
                <a:gd name="T11" fmla="*/ 94 h 21600"/>
                <a:gd name="T12" fmla="*/ 413 w 21600"/>
                <a:gd name="T13" fmla="*/ 111 h 21600"/>
                <a:gd name="T14" fmla="*/ 441 w 21600"/>
                <a:gd name="T15" fmla="*/ 121 h 21600"/>
                <a:gd name="T16" fmla="*/ 459 w 21600"/>
                <a:gd name="T17" fmla="*/ 128 h 21600"/>
                <a:gd name="T18" fmla="*/ 459 w 21600"/>
                <a:gd name="T19" fmla="*/ 148 h 21600"/>
                <a:gd name="T20" fmla="*/ 469 w 21600"/>
                <a:gd name="T21" fmla="*/ 158 h 21600"/>
                <a:gd name="T22" fmla="*/ 489 w 21600"/>
                <a:gd name="T23" fmla="*/ 158 h 21600"/>
                <a:gd name="T24" fmla="*/ 497 w 21600"/>
                <a:gd name="T25" fmla="*/ 175 h 21600"/>
                <a:gd name="T26" fmla="*/ 507 w 21600"/>
                <a:gd name="T27" fmla="*/ 193 h 21600"/>
                <a:gd name="T28" fmla="*/ 535 w 21600"/>
                <a:gd name="T29" fmla="*/ 202 h 21600"/>
                <a:gd name="T30" fmla="*/ 535 w 21600"/>
                <a:gd name="T31" fmla="*/ 212 h 21600"/>
                <a:gd name="T32" fmla="*/ 545 w 21600"/>
                <a:gd name="T33" fmla="*/ 220 h 21600"/>
                <a:gd name="T34" fmla="*/ 535 w 21600"/>
                <a:gd name="T35" fmla="*/ 220 h 21600"/>
                <a:gd name="T36" fmla="*/ 517 w 21600"/>
                <a:gd name="T37" fmla="*/ 230 h 21600"/>
                <a:gd name="T38" fmla="*/ 489 w 21600"/>
                <a:gd name="T39" fmla="*/ 220 h 21600"/>
                <a:gd name="T40" fmla="*/ 451 w 21600"/>
                <a:gd name="T41" fmla="*/ 230 h 21600"/>
                <a:gd name="T42" fmla="*/ 385 w 21600"/>
                <a:gd name="T43" fmla="*/ 240 h 21600"/>
                <a:gd name="T44" fmla="*/ 330 w 21600"/>
                <a:gd name="T45" fmla="*/ 249 h 21600"/>
                <a:gd name="T46" fmla="*/ 337 w 21600"/>
                <a:gd name="T47" fmla="*/ 257 h 21600"/>
                <a:gd name="T48" fmla="*/ 264 w 21600"/>
                <a:gd name="T49" fmla="*/ 249 h 21600"/>
                <a:gd name="T50" fmla="*/ 243 w 21600"/>
                <a:gd name="T51" fmla="*/ 240 h 21600"/>
                <a:gd name="T52" fmla="*/ 226 w 21600"/>
                <a:gd name="T53" fmla="*/ 230 h 21600"/>
                <a:gd name="T54" fmla="*/ 188 w 21600"/>
                <a:gd name="T55" fmla="*/ 249 h 21600"/>
                <a:gd name="T56" fmla="*/ 177 w 21600"/>
                <a:gd name="T57" fmla="*/ 277 h 21600"/>
                <a:gd name="T58" fmla="*/ 170 w 21600"/>
                <a:gd name="T59" fmla="*/ 284 h 21600"/>
                <a:gd name="T60" fmla="*/ 132 w 21600"/>
                <a:gd name="T61" fmla="*/ 277 h 21600"/>
                <a:gd name="T62" fmla="*/ 104 w 21600"/>
                <a:gd name="T63" fmla="*/ 284 h 21600"/>
                <a:gd name="T64" fmla="*/ 76 w 21600"/>
                <a:gd name="T65" fmla="*/ 321 h 21600"/>
                <a:gd name="T66" fmla="*/ 56 w 21600"/>
                <a:gd name="T67" fmla="*/ 304 h 21600"/>
                <a:gd name="T68" fmla="*/ 46 w 21600"/>
                <a:gd name="T69" fmla="*/ 284 h 21600"/>
                <a:gd name="T70" fmla="*/ 28 w 21600"/>
                <a:gd name="T71" fmla="*/ 257 h 21600"/>
                <a:gd name="T72" fmla="*/ 10 w 21600"/>
                <a:gd name="T73" fmla="*/ 249 h 21600"/>
                <a:gd name="T74" fmla="*/ 0 w 21600"/>
                <a:gd name="T75" fmla="*/ 185 h 21600"/>
                <a:gd name="T76" fmla="*/ 18 w 21600"/>
                <a:gd name="T77" fmla="*/ 175 h 21600"/>
                <a:gd name="T78" fmla="*/ 38 w 21600"/>
                <a:gd name="T79" fmla="*/ 148 h 21600"/>
                <a:gd name="T80" fmla="*/ 46 w 21600"/>
                <a:gd name="T81" fmla="*/ 138 h 21600"/>
                <a:gd name="T82" fmla="*/ 56 w 21600"/>
                <a:gd name="T83" fmla="*/ 128 h 21600"/>
                <a:gd name="T84" fmla="*/ 84 w 21600"/>
                <a:gd name="T85" fmla="*/ 138 h 21600"/>
                <a:gd name="T86" fmla="*/ 94 w 21600"/>
                <a:gd name="T87" fmla="*/ 121 h 21600"/>
                <a:gd name="T88" fmla="*/ 104 w 21600"/>
                <a:gd name="T89" fmla="*/ 138 h 21600"/>
                <a:gd name="T90" fmla="*/ 122 w 21600"/>
                <a:gd name="T91" fmla="*/ 128 h 21600"/>
                <a:gd name="T92" fmla="*/ 142 w 21600"/>
                <a:gd name="T93" fmla="*/ 121 h 21600"/>
                <a:gd name="T94" fmla="*/ 177 w 21600"/>
                <a:gd name="T95" fmla="*/ 111 h 21600"/>
                <a:gd name="T96" fmla="*/ 198 w 21600"/>
                <a:gd name="T97" fmla="*/ 101 h 21600"/>
                <a:gd name="T98" fmla="*/ 188 w 21600"/>
                <a:gd name="T99" fmla="*/ 94 h 21600"/>
                <a:gd name="T100" fmla="*/ 205 w 21600"/>
                <a:gd name="T101" fmla="*/ 74 h 21600"/>
                <a:gd name="T102" fmla="*/ 236 w 21600"/>
                <a:gd name="T103" fmla="*/ 84 h 21600"/>
                <a:gd name="T104" fmla="*/ 264 w 21600"/>
                <a:gd name="T105" fmla="*/ 74 h 21600"/>
                <a:gd name="T106" fmla="*/ 271 w 21600"/>
                <a:gd name="T107" fmla="*/ 64 h 21600"/>
                <a:gd name="T108" fmla="*/ 271 w 21600"/>
                <a:gd name="T109" fmla="*/ 57 h 21600"/>
                <a:gd name="T110" fmla="*/ 281 w 21600"/>
                <a:gd name="T111" fmla="*/ 37 h 21600"/>
                <a:gd name="T112" fmla="*/ 291 w 21600"/>
                <a:gd name="T113" fmla="*/ 30 h 21600"/>
                <a:gd name="T114" fmla="*/ 299 w 21600"/>
                <a:gd name="T115" fmla="*/ 20 h 21600"/>
                <a:gd name="T116" fmla="*/ 337 w 21600"/>
                <a:gd name="T117" fmla="*/ 10 h 21600"/>
                <a:gd name="T118" fmla="*/ 347 w 21600"/>
                <a:gd name="T119" fmla="*/ 0 h 216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600" h="21600">
                  <a:moveTo>
                    <a:pt x="13764" y="0"/>
                  </a:moveTo>
                  <a:lnTo>
                    <a:pt x="13764" y="665"/>
                  </a:lnTo>
                  <a:lnTo>
                    <a:pt x="14166" y="1329"/>
                  </a:lnTo>
                  <a:lnTo>
                    <a:pt x="14467" y="2492"/>
                  </a:lnTo>
                  <a:lnTo>
                    <a:pt x="15271" y="3822"/>
                  </a:lnTo>
                  <a:lnTo>
                    <a:pt x="14869" y="4320"/>
                  </a:lnTo>
                  <a:lnTo>
                    <a:pt x="14869" y="6314"/>
                  </a:lnTo>
                  <a:lnTo>
                    <a:pt x="15572" y="6314"/>
                  </a:lnTo>
                  <a:lnTo>
                    <a:pt x="15572" y="5649"/>
                  </a:lnTo>
                  <a:lnTo>
                    <a:pt x="15974" y="5649"/>
                  </a:lnTo>
                  <a:lnTo>
                    <a:pt x="16376" y="6314"/>
                  </a:lnTo>
                  <a:lnTo>
                    <a:pt x="15974" y="6314"/>
                  </a:lnTo>
                  <a:lnTo>
                    <a:pt x="15974" y="6812"/>
                  </a:lnTo>
                  <a:lnTo>
                    <a:pt x="16376" y="7477"/>
                  </a:lnTo>
                  <a:lnTo>
                    <a:pt x="17481" y="7477"/>
                  </a:lnTo>
                  <a:lnTo>
                    <a:pt x="17481" y="8142"/>
                  </a:lnTo>
                  <a:lnTo>
                    <a:pt x="17883" y="8142"/>
                  </a:lnTo>
                  <a:lnTo>
                    <a:pt x="18184" y="8640"/>
                  </a:lnTo>
                  <a:lnTo>
                    <a:pt x="17883" y="9305"/>
                  </a:lnTo>
                  <a:lnTo>
                    <a:pt x="18184" y="9969"/>
                  </a:lnTo>
                  <a:lnTo>
                    <a:pt x="18586" y="9969"/>
                  </a:lnTo>
                  <a:lnTo>
                    <a:pt x="18586" y="10634"/>
                  </a:lnTo>
                  <a:lnTo>
                    <a:pt x="18988" y="9969"/>
                  </a:lnTo>
                  <a:lnTo>
                    <a:pt x="19390" y="10634"/>
                  </a:lnTo>
                  <a:lnTo>
                    <a:pt x="19390" y="11132"/>
                  </a:lnTo>
                  <a:lnTo>
                    <a:pt x="19691" y="11797"/>
                  </a:lnTo>
                  <a:lnTo>
                    <a:pt x="20093" y="12462"/>
                  </a:lnTo>
                  <a:lnTo>
                    <a:pt x="20093" y="12960"/>
                  </a:lnTo>
                  <a:lnTo>
                    <a:pt x="20796" y="12960"/>
                  </a:lnTo>
                  <a:lnTo>
                    <a:pt x="21198" y="13625"/>
                  </a:lnTo>
                  <a:lnTo>
                    <a:pt x="20796" y="13625"/>
                  </a:lnTo>
                  <a:lnTo>
                    <a:pt x="21198" y="14289"/>
                  </a:lnTo>
                  <a:lnTo>
                    <a:pt x="21198" y="14788"/>
                  </a:lnTo>
                  <a:lnTo>
                    <a:pt x="21600" y="14788"/>
                  </a:lnTo>
                  <a:lnTo>
                    <a:pt x="21600" y="15452"/>
                  </a:lnTo>
                  <a:lnTo>
                    <a:pt x="21198" y="14788"/>
                  </a:lnTo>
                  <a:lnTo>
                    <a:pt x="20796" y="14788"/>
                  </a:lnTo>
                  <a:lnTo>
                    <a:pt x="20495" y="15452"/>
                  </a:lnTo>
                  <a:lnTo>
                    <a:pt x="19691" y="15452"/>
                  </a:lnTo>
                  <a:lnTo>
                    <a:pt x="19390" y="14788"/>
                  </a:lnTo>
                  <a:lnTo>
                    <a:pt x="18184" y="14788"/>
                  </a:lnTo>
                  <a:lnTo>
                    <a:pt x="17883" y="15452"/>
                  </a:lnTo>
                  <a:lnTo>
                    <a:pt x="15572" y="15452"/>
                  </a:lnTo>
                  <a:lnTo>
                    <a:pt x="15271" y="16117"/>
                  </a:lnTo>
                  <a:lnTo>
                    <a:pt x="13362" y="16117"/>
                  </a:lnTo>
                  <a:lnTo>
                    <a:pt x="13060" y="16782"/>
                  </a:lnTo>
                  <a:lnTo>
                    <a:pt x="13060" y="17280"/>
                  </a:lnTo>
                  <a:lnTo>
                    <a:pt x="13362" y="17280"/>
                  </a:lnTo>
                  <a:lnTo>
                    <a:pt x="10750" y="17280"/>
                  </a:lnTo>
                  <a:lnTo>
                    <a:pt x="10448" y="16782"/>
                  </a:lnTo>
                  <a:lnTo>
                    <a:pt x="10047" y="16782"/>
                  </a:lnTo>
                  <a:lnTo>
                    <a:pt x="9645" y="16117"/>
                  </a:lnTo>
                  <a:lnTo>
                    <a:pt x="9343" y="16117"/>
                  </a:lnTo>
                  <a:lnTo>
                    <a:pt x="8941" y="15452"/>
                  </a:lnTo>
                  <a:lnTo>
                    <a:pt x="7434" y="15452"/>
                  </a:lnTo>
                  <a:lnTo>
                    <a:pt x="7434" y="16782"/>
                  </a:lnTo>
                  <a:lnTo>
                    <a:pt x="7033" y="16782"/>
                  </a:lnTo>
                  <a:lnTo>
                    <a:pt x="7033" y="18609"/>
                  </a:lnTo>
                  <a:lnTo>
                    <a:pt x="6731" y="18609"/>
                  </a:lnTo>
                  <a:lnTo>
                    <a:pt x="6731" y="19108"/>
                  </a:lnTo>
                  <a:lnTo>
                    <a:pt x="6329" y="18609"/>
                  </a:lnTo>
                  <a:lnTo>
                    <a:pt x="5224" y="18609"/>
                  </a:lnTo>
                  <a:lnTo>
                    <a:pt x="4420" y="19108"/>
                  </a:lnTo>
                  <a:lnTo>
                    <a:pt x="4119" y="19108"/>
                  </a:lnTo>
                  <a:lnTo>
                    <a:pt x="3717" y="19772"/>
                  </a:lnTo>
                  <a:lnTo>
                    <a:pt x="3014" y="21600"/>
                  </a:lnTo>
                  <a:lnTo>
                    <a:pt x="3014" y="20437"/>
                  </a:lnTo>
                  <a:lnTo>
                    <a:pt x="2210" y="20437"/>
                  </a:lnTo>
                  <a:lnTo>
                    <a:pt x="2210" y="19772"/>
                  </a:lnTo>
                  <a:lnTo>
                    <a:pt x="1808" y="19108"/>
                  </a:lnTo>
                  <a:lnTo>
                    <a:pt x="1507" y="17945"/>
                  </a:lnTo>
                  <a:lnTo>
                    <a:pt x="1105" y="17280"/>
                  </a:lnTo>
                  <a:lnTo>
                    <a:pt x="703" y="16782"/>
                  </a:lnTo>
                  <a:lnTo>
                    <a:pt x="402" y="16782"/>
                  </a:lnTo>
                  <a:lnTo>
                    <a:pt x="402" y="12960"/>
                  </a:lnTo>
                  <a:lnTo>
                    <a:pt x="0" y="12462"/>
                  </a:lnTo>
                  <a:lnTo>
                    <a:pt x="402" y="12462"/>
                  </a:lnTo>
                  <a:lnTo>
                    <a:pt x="703" y="11797"/>
                  </a:lnTo>
                  <a:lnTo>
                    <a:pt x="1105" y="11132"/>
                  </a:lnTo>
                  <a:lnTo>
                    <a:pt x="1507" y="9969"/>
                  </a:lnTo>
                  <a:lnTo>
                    <a:pt x="1507" y="9305"/>
                  </a:lnTo>
                  <a:lnTo>
                    <a:pt x="1808" y="9305"/>
                  </a:lnTo>
                  <a:lnTo>
                    <a:pt x="1808" y="8640"/>
                  </a:lnTo>
                  <a:lnTo>
                    <a:pt x="2210" y="8640"/>
                  </a:lnTo>
                  <a:lnTo>
                    <a:pt x="2210" y="9305"/>
                  </a:lnTo>
                  <a:lnTo>
                    <a:pt x="3315" y="9305"/>
                  </a:lnTo>
                  <a:lnTo>
                    <a:pt x="3315" y="8142"/>
                  </a:lnTo>
                  <a:lnTo>
                    <a:pt x="3717" y="8142"/>
                  </a:lnTo>
                  <a:lnTo>
                    <a:pt x="4119" y="8640"/>
                  </a:lnTo>
                  <a:lnTo>
                    <a:pt x="4119" y="9305"/>
                  </a:lnTo>
                  <a:lnTo>
                    <a:pt x="4420" y="8640"/>
                  </a:lnTo>
                  <a:lnTo>
                    <a:pt x="4822" y="8640"/>
                  </a:lnTo>
                  <a:lnTo>
                    <a:pt x="5224" y="8142"/>
                  </a:lnTo>
                  <a:lnTo>
                    <a:pt x="5626" y="8142"/>
                  </a:lnTo>
                  <a:lnTo>
                    <a:pt x="6731" y="7477"/>
                  </a:lnTo>
                  <a:lnTo>
                    <a:pt x="7033" y="7477"/>
                  </a:lnTo>
                  <a:lnTo>
                    <a:pt x="7434" y="6812"/>
                  </a:lnTo>
                  <a:lnTo>
                    <a:pt x="7836" y="6812"/>
                  </a:lnTo>
                  <a:lnTo>
                    <a:pt x="7836" y="6314"/>
                  </a:lnTo>
                  <a:lnTo>
                    <a:pt x="7434" y="6314"/>
                  </a:lnTo>
                  <a:lnTo>
                    <a:pt x="7434" y="4985"/>
                  </a:lnTo>
                  <a:lnTo>
                    <a:pt x="8138" y="4985"/>
                  </a:lnTo>
                  <a:lnTo>
                    <a:pt x="8540" y="5649"/>
                  </a:lnTo>
                  <a:lnTo>
                    <a:pt x="9343" y="5649"/>
                  </a:lnTo>
                  <a:lnTo>
                    <a:pt x="10047" y="4985"/>
                  </a:lnTo>
                  <a:lnTo>
                    <a:pt x="10448" y="4985"/>
                  </a:lnTo>
                  <a:lnTo>
                    <a:pt x="10448" y="4320"/>
                  </a:lnTo>
                  <a:lnTo>
                    <a:pt x="10750" y="4320"/>
                  </a:lnTo>
                  <a:lnTo>
                    <a:pt x="10448" y="3822"/>
                  </a:lnTo>
                  <a:lnTo>
                    <a:pt x="10750" y="3822"/>
                  </a:lnTo>
                  <a:lnTo>
                    <a:pt x="10750" y="3157"/>
                  </a:lnTo>
                  <a:lnTo>
                    <a:pt x="11152" y="2492"/>
                  </a:lnTo>
                  <a:lnTo>
                    <a:pt x="11553" y="2492"/>
                  </a:lnTo>
                  <a:lnTo>
                    <a:pt x="11553" y="1994"/>
                  </a:lnTo>
                  <a:lnTo>
                    <a:pt x="11855" y="1994"/>
                  </a:lnTo>
                  <a:lnTo>
                    <a:pt x="11855" y="1329"/>
                  </a:lnTo>
                  <a:lnTo>
                    <a:pt x="12257" y="665"/>
                  </a:lnTo>
                  <a:lnTo>
                    <a:pt x="13362" y="665"/>
                  </a:lnTo>
                  <a:lnTo>
                    <a:pt x="13764" y="0"/>
                  </a:lnTo>
                  <a:close/>
                  <a:moveTo>
                    <a:pt x="13764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94" name="AutoShape 108"/>
            <p:cNvSpPr>
              <a:spLocks/>
            </p:cNvSpPr>
            <p:nvPr/>
          </p:nvSpPr>
          <p:spPr bwMode="auto">
            <a:xfrm>
              <a:off x="7243" y="3409"/>
              <a:ext cx="647" cy="534"/>
            </a:xfrm>
            <a:custGeom>
              <a:avLst/>
              <a:gdLst>
                <a:gd name="T0" fmla="*/ 601 w 21600"/>
                <a:gd name="T1" fmla="*/ 514 h 21600"/>
                <a:gd name="T2" fmla="*/ 629 w 21600"/>
                <a:gd name="T3" fmla="*/ 148 h 21600"/>
                <a:gd name="T4" fmla="*/ 619 w 21600"/>
                <a:gd name="T5" fmla="*/ 111 h 21600"/>
                <a:gd name="T6" fmla="*/ 629 w 21600"/>
                <a:gd name="T7" fmla="*/ 94 h 21600"/>
                <a:gd name="T8" fmla="*/ 629 w 21600"/>
                <a:gd name="T9" fmla="*/ 64 h 21600"/>
                <a:gd name="T10" fmla="*/ 619 w 21600"/>
                <a:gd name="T11" fmla="*/ 47 h 21600"/>
                <a:gd name="T12" fmla="*/ 601 w 21600"/>
                <a:gd name="T13" fmla="*/ 47 h 21600"/>
                <a:gd name="T14" fmla="*/ 563 w 21600"/>
                <a:gd name="T15" fmla="*/ 37 h 21600"/>
                <a:gd name="T16" fmla="*/ 546 w 21600"/>
                <a:gd name="T17" fmla="*/ 20 h 21600"/>
                <a:gd name="T18" fmla="*/ 452 w 21600"/>
                <a:gd name="T19" fmla="*/ 10 h 21600"/>
                <a:gd name="T20" fmla="*/ 421 w 21600"/>
                <a:gd name="T21" fmla="*/ 30 h 21600"/>
                <a:gd name="T22" fmla="*/ 414 w 21600"/>
                <a:gd name="T23" fmla="*/ 47 h 21600"/>
                <a:gd name="T24" fmla="*/ 421 w 21600"/>
                <a:gd name="T25" fmla="*/ 74 h 21600"/>
                <a:gd name="T26" fmla="*/ 414 w 21600"/>
                <a:gd name="T27" fmla="*/ 101 h 21600"/>
                <a:gd name="T28" fmla="*/ 393 w 21600"/>
                <a:gd name="T29" fmla="*/ 121 h 21600"/>
                <a:gd name="T30" fmla="*/ 358 w 21600"/>
                <a:gd name="T31" fmla="*/ 101 h 21600"/>
                <a:gd name="T32" fmla="*/ 320 w 21600"/>
                <a:gd name="T33" fmla="*/ 84 h 21600"/>
                <a:gd name="T34" fmla="*/ 244 w 21600"/>
                <a:gd name="T35" fmla="*/ 74 h 21600"/>
                <a:gd name="T36" fmla="*/ 226 w 21600"/>
                <a:gd name="T37" fmla="*/ 37 h 21600"/>
                <a:gd name="T38" fmla="*/ 188 w 21600"/>
                <a:gd name="T39" fmla="*/ 20 h 21600"/>
                <a:gd name="T40" fmla="*/ 94 w 21600"/>
                <a:gd name="T41" fmla="*/ 10 h 21600"/>
                <a:gd name="T42" fmla="*/ 74 w 21600"/>
                <a:gd name="T43" fmla="*/ 0 h 21600"/>
                <a:gd name="T44" fmla="*/ 46 w 21600"/>
                <a:gd name="T45" fmla="*/ 47 h 21600"/>
                <a:gd name="T46" fmla="*/ 28 w 21600"/>
                <a:gd name="T47" fmla="*/ 57 h 21600"/>
                <a:gd name="T48" fmla="*/ 18 w 21600"/>
                <a:gd name="T49" fmla="*/ 74 h 21600"/>
                <a:gd name="T50" fmla="*/ 28 w 21600"/>
                <a:gd name="T51" fmla="*/ 101 h 21600"/>
                <a:gd name="T52" fmla="*/ 18 w 21600"/>
                <a:gd name="T53" fmla="*/ 111 h 21600"/>
                <a:gd name="T54" fmla="*/ 0 w 21600"/>
                <a:gd name="T55" fmla="*/ 129 h 21600"/>
                <a:gd name="T56" fmla="*/ 10 w 21600"/>
                <a:gd name="T57" fmla="*/ 203 h 21600"/>
                <a:gd name="T58" fmla="*/ 10 w 21600"/>
                <a:gd name="T59" fmla="*/ 230 h 21600"/>
                <a:gd name="T60" fmla="*/ 18 w 21600"/>
                <a:gd name="T61" fmla="*/ 250 h 21600"/>
                <a:gd name="T62" fmla="*/ 10 w 21600"/>
                <a:gd name="T63" fmla="*/ 257 h 21600"/>
                <a:gd name="T64" fmla="*/ 0 w 21600"/>
                <a:gd name="T65" fmla="*/ 277 h 21600"/>
                <a:gd name="T66" fmla="*/ 18 w 21600"/>
                <a:gd name="T67" fmla="*/ 304 h 21600"/>
                <a:gd name="T68" fmla="*/ 28 w 21600"/>
                <a:gd name="T69" fmla="*/ 321 h 21600"/>
                <a:gd name="T70" fmla="*/ 38 w 21600"/>
                <a:gd name="T71" fmla="*/ 349 h 21600"/>
                <a:gd name="T72" fmla="*/ 84 w 21600"/>
                <a:gd name="T73" fmla="*/ 358 h 21600"/>
                <a:gd name="T74" fmla="*/ 104 w 21600"/>
                <a:gd name="T75" fmla="*/ 386 h 21600"/>
                <a:gd name="T76" fmla="*/ 188 w 21600"/>
                <a:gd name="T77" fmla="*/ 413 h 21600"/>
                <a:gd name="T78" fmla="*/ 601 w 21600"/>
                <a:gd name="T79" fmla="*/ 534 h 2160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21600" h="21600">
                  <a:moveTo>
                    <a:pt x="20075" y="21600"/>
                  </a:moveTo>
                  <a:lnTo>
                    <a:pt x="20075" y="20800"/>
                  </a:lnTo>
                  <a:lnTo>
                    <a:pt x="21600" y="20800"/>
                  </a:lnTo>
                  <a:lnTo>
                    <a:pt x="21007" y="6000"/>
                  </a:lnTo>
                  <a:lnTo>
                    <a:pt x="20668" y="5200"/>
                  </a:lnTo>
                  <a:lnTo>
                    <a:pt x="20668" y="4500"/>
                  </a:lnTo>
                  <a:lnTo>
                    <a:pt x="21007" y="4100"/>
                  </a:lnTo>
                  <a:lnTo>
                    <a:pt x="21007" y="3800"/>
                  </a:lnTo>
                  <a:lnTo>
                    <a:pt x="20668" y="3400"/>
                  </a:lnTo>
                  <a:lnTo>
                    <a:pt x="21007" y="2600"/>
                  </a:lnTo>
                  <a:lnTo>
                    <a:pt x="21007" y="1900"/>
                  </a:lnTo>
                  <a:lnTo>
                    <a:pt x="20668" y="1900"/>
                  </a:lnTo>
                  <a:lnTo>
                    <a:pt x="20329" y="1500"/>
                  </a:lnTo>
                  <a:lnTo>
                    <a:pt x="20075" y="1900"/>
                  </a:lnTo>
                  <a:lnTo>
                    <a:pt x="19144" y="1500"/>
                  </a:lnTo>
                  <a:lnTo>
                    <a:pt x="18805" y="1500"/>
                  </a:lnTo>
                  <a:lnTo>
                    <a:pt x="18212" y="1200"/>
                  </a:lnTo>
                  <a:lnTo>
                    <a:pt x="18212" y="800"/>
                  </a:lnTo>
                  <a:lnTo>
                    <a:pt x="17534" y="400"/>
                  </a:lnTo>
                  <a:lnTo>
                    <a:pt x="15078" y="400"/>
                  </a:lnTo>
                  <a:lnTo>
                    <a:pt x="14400" y="800"/>
                  </a:lnTo>
                  <a:lnTo>
                    <a:pt x="14061" y="1200"/>
                  </a:lnTo>
                  <a:lnTo>
                    <a:pt x="14061" y="1500"/>
                  </a:lnTo>
                  <a:lnTo>
                    <a:pt x="13807" y="1900"/>
                  </a:lnTo>
                  <a:lnTo>
                    <a:pt x="13807" y="2600"/>
                  </a:lnTo>
                  <a:lnTo>
                    <a:pt x="14061" y="3000"/>
                  </a:lnTo>
                  <a:lnTo>
                    <a:pt x="14061" y="3800"/>
                  </a:lnTo>
                  <a:lnTo>
                    <a:pt x="13807" y="4100"/>
                  </a:lnTo>
                  <a:lnTo>
                    <a:pt x="13807" y="4500"/>
                  </a:lnTo>
                  <a:lnTo>
                    <a:pt x="13129" y="4900"/>
                  </a:lnTo>
                  <a:lnTo>
                    <a:pt x="12198" y="4900"/>
                  </a:lnTo>
                  <a:lnTo>
                    <a:pt x="11944" y="4100"/>
                  </a:lnTo>
                  <a:lnTo>
                    <a:pt x="11266" y="3800"/>
                  </a:lnTo>
                  <a:lnTo>
                    <a:pt x="10673" y="3400"/>
                  </a:lnTo>
                  <a:lnTo>
                    <a:pt x="9741" y="3000"/>
                  </a:lnTo>
                  <a:lnTo>
                    <a:pt x="8132" y="3000"/>
                  </a:lnTo>
                  <a:lnTo>
                    <a:pt x="7539" y="1900"/>
                  </a:lnTo>
                  <a:lnTo>
                    <a:pt x="7539" y="1500"/>
                  </a:lnTo>
                  <a:lnTo>
                    <a:pt x="7200" y="1200"/>
                  </a:lnTo>
                  <a:lnTo>
                    <a:pt x="6268" y="800"/>
                  </a:lnTo>
                  <a:lnTo>
                    <a:pt x="5929" y="400"/>
                  </a:lnTo>
                  <a:lnTo>
                    <a:pt x="3134" y="400"/>
                  </a:lnTo>
                  <a:lnTo>
                    <a:pt x="2795" y="0"/>
                  </a:lnTo>
                  <a:lnTo>
                    <a:pt x="2456" y="0"/>
                  </a:lnTo>
                  <a:lnTo>
                    <a:pt x="2456" y="1500"/>
                  </a:lnTo>
                  <a:lnTo>
                    <a:pt x="1525" y="1900"/>
                  </a:lnTo>
                  <a:lnTo>
                    <a:pt x="1525" y="2300"/>
                  </a:lnTo>
                  <a:lnTo>
                    <a:pt x="932" y="2300"/>
                  </a:lnTo>
                  <a:lnTo>
                    <a:pt x="593" y="2600"/>
                  </a:lnTo>
                  <a:lnTo>
                    <a:pt x="593" y="3000"/>
                  </a:lnTo>
                  <a:lnTo>
                    <a:pt x="932" y="3400"/>
                  </a:lnTo>
                  <a:lnTo>
                    <a:pt x="932" y="4100"/>
                  </a:lnTo>
                  <a:lnTo>
                    <a:pt x="593" y="4100"/>
                  </a:lnTo>
                  <a:lnTo>
                    <a:pt x="593" y="4500"/>
                  </a:lnTo>
                  <a:lnTo>
                    <a:pt x="0" y="4500"/>
                  </a:lnTo>
                  <a:lnTo>
                    <a:pt x="0" y="5200"/>
                  </a:lnTo>
                  <a:lnTo>
                    <a:pt x="339" y="5600"/>
                  </a:lnTo>
                  <a:lnTo>
                    <a:pt x="339" y="8200"/>
                  </a:lnTo>
                  <a:lnTo>
                    <a:pt x="593" y="8600"/>
                  </a:lnTo>
                  <a:lnTo>
                    <a:pt x="339" y="9300"/>
                  </a:lnTo>
                  <a:lnTo>
                    <a:pt x="339" y="9700"/>
                  </a:lnTo>
                  <a:lnTo>
                    <a:pt x="593" y="10100"/>
                  </a:lnTo>
                  <a:lnTo>
                    <a:pt x="593" y="10400"/>
                  </a:lnTo>
                  <a:lnTo>
                    <a:pt x="339" y="10400"/>
                  </a:lnTo>
                  <a:lnTo>
                    <a:pt x="0" y="10800"/>
                  </a:lnTo>
                  <a:lnTo>
                    <a:pt x="0" y="11200"/>
                  </a:lnTo>
                  <a:lnTo>
                    <a:pt x="339" y="11900"/>
                  </a:lnTo>
                  <a:lnTo>
                    <a:pt x="593" y="12300"/>
                  </a:lnTo>
                  <a:lnTo>
                    <a:pt x="593" y="12700"/>
                  </a:lnTo>
                  <a:lnTo>
                    <a:pt x="932" y="13000"/>
                  </a:lnTo>
                  <a:lnTo>
                    <a:pt x="932" y="13800"/>
                  </a:lnTo>
                  <a:lnTo>
                    <a:pt x="1271" y="14100"/>
                  </a:lnTo>
                  <a:lnTo>
                    <a:pt x="2456" y="14100"/>
                  </a:lnTo>
                  <a:lnTo>
                    <a:pt x="2795" y="14500"/>
                  </a:lnTo>
                  <a:lnTo>
                    <a:pt x="3134" y="15300"/>
                  </a:lnTo>
                  <a:lnTo>
                    <a:pt x="3473" y="15600"/>
                  </a:lnTo>
                  <a:lnTo>
                    <a:pt x="5929" y="16400"/>
                  </a:lnTo>
                  <a:lnTo>
                    <a:pt x="6268" y="16700"/>
                  </a:lnTo>
                  <a:lnTo>
                    <a:pt x="9064" y="15300"/>
                  </a:lnTo>
                  <a:lnTo>
                    <a:pt x="20075" y="21600"/>
                  </a:lnTo>
                  <a:close/>
                  <a:moveTo>
                    <a:pt x="2007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95" name="AutoShape 109"/>
            <p:cNvSpPr>
              <a:spLocks/>
            </p:cNvSpPr>
            <p:nvPr/>
          </p:nvSpPr>
          <p:spPr bwMode="auto">
            <a:xfrm>
              <a:off x="7157" y="3236"/>
              <a:ext cx="160" cy="284"/>
            </a:xfrm>
            <a:custGeom>
              <a:avLst/>
              <a:gdLst>
                <a:gd name="T0" fmla="*/ 104 w 21600"/>
                <a:gd name="T1" fmla="*/ 284 h 21600"/>
                <a:gd name="T2" fmla="*/ 114 w 21600"/>
                <a:gd name="T3" fmla="*/ 274 h 21600"/>
                <a:gd name="T4" fmla="*/ 104 w 21600"/>
                <a:gd name="T5" fmla="*/ 247 h 21600"/>
                <a:gd name="T6" fmla="*/ 114 w 21600"/>
                <a:gd name="T7" fmla="*/ 230 h 21600"/>
                <a:gd name="T8" fmla="*/ 132 w 21600"/>
                <a:gd name="T9" fmla="*/ 220 h 21600"/>
                <a:gd name="T10" fmla="*/ 160 w 21600"/>
                <a:gd name="T11" fmla="*/ 173 h 21600"/>
                <a:gd name="T12" fmla="*/ 142 w 21600"/>
                <a:gd name="T13" fmla="*/ 165 h 21600"/>
                <a:gd name="T14" fmla="*/ 132 w 21600"/>
                <a:gd name="T15" fmla="*/ 156 h 21600"/>
                <a:gd name="T16" fmla="*/ 124 w 21600"/>
                <a:gd name="T17" fmla="*/ 156 h 21600"/>
                <a:gd name="T18" fmla="*/ 97 w 21600"/>
                <a:gd name="T19" fmla="*/ 138 h 21600"/>
                <a:gd name="T20" fmla="*/ 132 w 21600"/>
                <a:gd name="T21" fmla="*/ 101 h 21600"/>
                <a:gd name="T22" fmla="*/ 142 w 21600"/>
                <a:gd name="T23" fmla="*/ 91 h 21600"/>
                <a:gd name="T24" fmla="*/ 132 w 21600"/>
                <a:gd name="T25" fmla="*/ 74 h 21600"/>
                <a:gd name="T26" fmla="*/ 114 w 21600"/>
                <a:gd name="T27" fmla="*/ 54 h 21600"/>
                <a:gd name="T28" fmla="*/ 124 w 21600"/>
                <a:gd name="T29" fmla="*/ 37 h 21600"/>
                <a:gd name="T30" fmla="*/ 132 w 21600"/>
                <a:gd name="T31" fmla="*/ 10 h 21600"/>
                <a:gd name="T32" fmla="*/ 104 w 21600"/>
                <a:gd name="T33" fmla="*/ 27 h 21600"/>
                <a:gd name="T34" fmla="*/ 97 w 21600"/>
                <a:gd name="T35" fmla="*/ 10 h 21600"/>
                <a:gd name="T36" fmla="*/ 76 w 21600"/>
                <a:gd name="T37" fmla="*/ 0 h 21600"/>
                <a:gd name="T38" fmla="*/ 76 w 21600"/>
                <a:gd name="T39" fmla="*/ 0 h 21600"/>
                <a:gd name="T40" fmla="*/ 48 w 21600"/>
                <a:gd name="T41" fmla="*/ 10 h 21600"/>
                <a:gd name="T42" fmla="*/ 38 w 21600"/>
                <a:gd name="T43" fmla="*/ 54 h 21600"/>
                <a:gd name="T44" fmla="*/ 30 w 21600"/>
                <a:gd name="T45" fmla="*/ 81 h 21600"/>
                <a:gd name="T46" fmla="*/ 38 w 21600"/>
                <a:gd name="T47" fmla="*/ 91 h 21600"/>
                <a:gd name="T48" fmla="*/ 38 w 21600"/>
                <a:gd name="T49" fmla="*/ 101 h 21600"/>
                <a:gd name="T50" fmla="*/ 30 w 21600"/>
                <a:gd name="T51" fmla="*/ 119 h 21600"/>
                <a:gd name="T52" fmla="*/ 0 w 21600"/>
                <a:gd name="T53" fmla="*/ 156 h 21600"/>
                <a:gd name="T54" fmla="*/ 10 w 21600"/>
                <a:gd name="T55" fmla="*/ 173 h 21600"/>
                <a:gd name="T56" fmla="*/ 30 w 21600"/>
                <a:gd name="T57" fmla="*/ 183 h 21600"/>
                <a:gd name="T58" fmla="*/ 38 w 21600"/>
                <a:gd name="T59" fmla="*/ 203 h 21600"/>
                <a:gd name="T60" fmla="*/ 66 w 21600"/>
                <a:gd name="T61" fmla="*/ 210 h 21600"/>
                <a:gd name="T62" fmla="*/ 124 w 21600"/>
                <a:gd name="T63" fmla="*/ 146 h 21600"/>
                <a:gd name="T64" fmla="*/ 132 w 21600"/>
                <a:gd name="T65" fmla="*/ 156 h 21600"/>
                <a:gd name="T66" fmla="*/ 124 w 21600"/>
                <a:gd name="T67" fmla="*/ 146 h 21600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21600" h="21600">
                  <a:moveTo>
                    <a:pt x="11657" y="21600"/>
                  </a:moveTo>
                  <a:lnTo>
                    <a:pt x="14057" y="21600"/>
                  </a:lnTo>
                  <a:lnTo>
                    <a:pt x="14057" y="20849"/>
                  </a:lnTo>
                  <a:lnTo>
                    <a:pt x="15429" y="20849"/>
                  </a:lnTo>
                  <a:lnTo>
                    <a:pt x="15429" y="19534"/>
                  </a:lnTo>
                  <a:lnTo>
                    <a:pt x="14057" y="18783"/>
                  </a:lnTo>
                  <a:lnTo>
                    <a:pt x="14057" y="18031"/>
                  </a:lnTo>
                  <a:lnTo>
                    <a:pt x="15429" y="17468"/>
                  </a:lnTo>
                  <a:lnTo>
                    <a:pt x="17829" y="17468"/>
                  </a:lnTo>
                  <a:lnTo>
                    <a:pt x="17829" y="16717"/>
                  </a:lnTo>
                  <a:lnTo>
                    <a:pt x="21600" y="15965"/>
                  </a:lnTo>
                  <a:lnTo>
                    <a:pt x="21600" y="13148"/>
                  </a:lnTo>
                  <a:lnTo>
                    <a:pt x="20571" y="13148"/>
                  </a:lnTo>
                  <a:lnTo>
                    <a:pt x="19200" y="12584"/>
                  </a:lnTo>
                  <a:lnTo>
                    <a:pt x="19200" y="11833"/>
                  </a:lnTo>
                  <a:lnTo>
                    <a:pt x="17829" y="11833"/>
                  </a:lnTo>
                  <a:lnTo>
                    <a:pt x="17829" y="12584"/>
                  </a:lnTo>
                  <a:lnTo>
                    <a:pt x="16800" y="11833"/>
                  </a:lnTo>
                  <a:lnTo>
                    <a:pt x="15429" y="11833"/>
                  </a:lnTo>
                  <a:lnTo>
                    <a:pt x="13029" y="10518"/>
                  </a:lnTo>
                  <a:lnTo>
                    <a:pt x="14057" y="9767"/>
                  </a:lnTo>
                  <a:lnTo>
                    <a:pt x="17829" y="7701"/>
                  </a:lnTo>
                  <a:lnTo>
                    <a:pt x="17829" y="6950"/>
                  </a:lnTo>
                  <a:lnTo>
                    <a:pt x="19200" y="6950"/>
                  </a:lnTo>
                  <a:lnTo>
                    <a:pt x="17829" y="6198"/>
                  </a:lnTo>
                  <a:lnTo>
                    <a:pt x="17829" y="5635"/>
                  </a:lnTo>
                  <a:lnTo>
                    <a:pt x="16800" y="4883"/>
                  </a:lnTo>
                  <a:lnTo>
                    <a:pt x="15429" y="4132"/>
                  </a:lnTo>
                  <a:lnTo>
                    <a:pt x="15429" y="3569"/>
                  </a:lnTo>
                  <a:lnTo>
                    <a:pt x="16800" y="2817"/>
                  </a:lnTo>
                  <a:lnTo>
                    <a:pt x="17829" y="1315"/>
                  </a:lnTo>
                  <a:lnTo>
                    <a:pt x="17829" y="751"/>
                  </a:lnTo>
                  <a:lnTo>
                    <a:pt x="15429" y="2066"/>
                  </a:lnTo>
                  <a:lnTo>
                    <a:pt x="14057" y="2066"/>
                  </a:lnTo>
                  <a:lnTo>
                    <a:pt x="13029" y="1315"/>
                  </a:lnTo>
                  <a:lnTo>
                    <a:pt x="13029" y="751"/>
                  </a:lnTo>
                  <a:lnTo>
                    <a:pt x="11657" y="0"/>
                  </a:lnTo>
                  <a:lnTo>
                    <a:pt x="10286" y="0"/>
                  </a:lnTo>
                  <a:lnTo>
                    <a:pt x="10286" y="751"/>
                  </a:lnTo>
                  <a:lnTo>
                    <a:pt x="10286" y="0"/>
                  </a:lnTo>
                  <a:lnTo>
                    <a:pt x="8914" y="751"/>
                  </a:lnTo>
                  <a:lnTo>
                    <a:pt x="6514" y="751"/>
                  </a:lnTo>
                  <a:lnTo>
                    <a:pt x="5143" y="1315"/>
                  </a:lnTo>
                  <a:lnTo>
                    <a:pt x="5143" y="4132"/>
                  </a:lnTo>
                  <a:lnTo>
                    <a:pt x="4114" y="5635"/>
                  </a:lnTo>
                  <a:lnTo>
                    <a:pt x="4114" y="6198"/>
                  </a:lnTo>
                  <a:lnTo>
                    <a:pt x="5143" y="6198"/>
                  </a:lnTo>
                  <a:lnTo>
                    <a:pt x="5143" y="6950"/>
                  </a:lnTo>
                  <a:lnTo>
                    <a:pt x="4114" y="6950"/>
                  </a:lnTo>
                  <a:lnTo>
                    <a:pt x="5143" y="7701"/>
                  </a:lnTo>
                  <a:lnTo>
                    <a:pt x="4114" y="7701"/>
                  </a:lnTo>
                  <a:lnTo>
                    <a:pt x="4114" y="9016"/>
                  </a:lnTo>
                  <a:lnTo>
                    <a:pt x="1371" y="10518"/>
                  </a:lnTo>
                  <a:lnTo>
                    <a:pt x="0" y="11833"/>
                  </a:lnTo>
                  <a:lnTo>
                    <a:pt x="1371" y="12584"/>
                  </a:lnTo>
                  <a:lnTo>
                    <a:pt x="1371" y="13148"/>
                  </a:lnTo>
                  <a:lnTo>
                    <a:pt x="2743" y="13148"/>
                  </a:lnTo>
                  <a:lnTo>
                    <a:pt x="4114" y="13899"/>
                  </a:lnTo>
                  <a:lnTo>
                    <a:pt x="4114" y="14650"/>
                  </a:lnTo>
                  <a:lnTo>
                    <a:pt x="5143" y="15402"/>
                  </a:lnTo>
                  <a:lnTo>
                    <a:pt x="6514" y="15402"/>
                  </a:lnTo>
                  <a:lnTo>
                    <a:pt x="8914" y="15965"/>
                  </a:lnTo>
                  <a:lnTo>
                    <a:pt x="11657" y="21600"/>
                  </a:lnTo>
                  <a:close/>
                  <a:moveTo>
                    <a:pt x="16800" y="11082"/>
                  </a:moveTo>
                  <a:lnTo>
                    <a:pt x="19200" y="11082"/>
                  </a:lnTo>
                  <a:lnTo>
                    <a:pt x="17829" y="11833"/>
                  </a:lnTo>
                  <a:lnTo>
                    <a:pt x="16800" y="11082"/>
                  </a:lnTo>
                  <a:close/>
                  <a:moveTo>
                    <a:pt x="16800" y="1108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96" name="AutoShape 110"/>
            <p:cNvSpPr>
              <a:spLocks/>
            </p:cNvSpPr>
            <p:nvPr/>
          </p:nvSpPr>
          <p:spPr bwMode="auto">
            <a:xfrm>
              <a:off x="6510" y="3246"/>
              <a:ext cx="837" cy="714"/>
            </a:xfrm>
            <a:custGeom>
              <a:avLst/>
              <a:gdLst>
                <a:gd name="T0" fmla="*/ 827 w 21600"/>
                <a:gd name="T1" fmla="*/ 541 h 21600"/>
                <a:gd name="T2" fmla="*/ 807 w 21600"/>
                <a:gd name="T3" fmla="*/ 511 h 21600"/>
                <a:gd name="T4" fmla="*/ 761 w 21600"/>
                <a:gd name="T5" fmla="*/ 504 h 21600"/>
                <a:gd name="T6" fmla="*/ 751 w 21600"/>
                <a:gd name="T7" fmla="*/ 477 h 21600"/>
                <a:gd name="T8" fmla="*/ 743 w 21600"/>
                <a:gd name="T9" fmla="*/ 457 h 21600"/>
                <a:gd name="T10" fmla="*/ 733 w 21600"/>
                <a:gd name="T11" fmla="*/ 430 h 21600"/>
                <a:gd name="T12" fmla="*/ 751 w 21600"/>
                <a:gd name="T13" fmla="*/ 420 h 21600"/>
                <a:gd name="T14" fmla="*/ 743 w 21600"/>
                <a:gd name="T15" fmla="*/ 403 h 21600"/>
                <a:gd name="T16" fmla="*/ 751 w 21600"/>
                <a:gd name="T17" fmla="*/ 376 h 21600"/>
                <a:gd name="T18" fmla="*/ 743 w 21600"/>
                <a:gd name="T19" fmla="*/ 301 h 21600"/>
                <a:gd name="T20" fmla="*/ 733 w 21600"/>
                <a:gd name="T21" fmla="*/ 274 h 21600"/>
                <a:gd name="T22" fmla="*/ 695 w 21600"/>
                <a:gd name="T23" fmla="*/ 193 h 21600"/>
                <a:gd name="T24" fmla="*/ 677 w 21600"/>
                <a:gd name="T25" fmla="*/ 183 h 21600"/>
                <a:gd name="T26" fmla="*/ 667 w 21600"/>
                <a:gd name="T27" fmla="*/ 163 h 21600"/>
                <a:gd name="T28" fmla="*/ 657 w 21600"/>
                <a:gd name="T29" fmla="*/ 156 h 21600"/>
                <a:gd name="T30" fmla="*/ 657 w 21600"/>
                <a:gd name="T31" fmla="*/ 128 h 21600"/>
                <a:gd name="T32" fmla="*/ 677 w 21600"/>
                <a:gd name="T33" fmla="*/ 91 h 21600"/>
                <a:gd name="T34" fmla="*/ 677 w 21600"/>
                <a:gd name="T35" fmla="*/ 82 h 21600"/>
                <a:gd name="T36" fmla="*/ 685 w 21600"/>
                <a:gd name="T37" fmla="*/ 72 h 21600"/>
                <a:gd name="T38" fmla="*/ 677 w 21600"/>
                <a:gd name="T39" fmla="*/ 64 h 21600"/>
                <a:gd name="T40" fmla="*/ 685 w 21600"/>
                <a:gd name="T41" fmla="*/ 7 h 21600"/>
                <a:gd name="T42" fmla="*/ 647 w 21600"/>
                <a:gd name="T43" fmla="*/ 17 h 21600"/>
                <a:gd name="T44" fmla="*/ 629 w 21600"/>
                <a:gd name="T45" fmla="*/ 0 h 21600"/>
                <a:gd name="T46" fmla="*/ 601 w 21600"/>
                <a:gd name="T47" fmla="*/ 7 h 21600"/>
                <a:gd name="T48" fmla="*/ 591 w 21600"/>
                <a:gd name="T49" fmla="*/ 0 h 21600"/>
                <a:gd name="T50" fmla="*/ 583 w 21600"/>
                <a:gd name="T51" fmla="*/ 7 h 21600"/>
                <a:gd name="T52" fmla="*/ 545 w 21600"/>
                <a:gd name="T53" fmla="*/ 17 h 21600"/>
                <a:gd name="T54" fmla="*/ 490 w 21600"/>
                <a:gd name="T55" fmla="*/ 7 h 21600"/>
                <a:gd name="T56" fmla="*/ 469 w 21600"/>
                <a:gd name="T57" fmla="*/ 17 h 21600"/>
                <a:gd name="T58" fmla="*/ 451 w 21600"/>
                <a:gd name="T59" fmla="*/ 27 h 21600"/>
                <a:gd name="T60" fmla="*/ 431 w 21600"/>
                <a:gd name="T61" fmla="*/ 17 h 21600"/>
                <a:gd name="T62" fmla="*/ 403 w 21600"/>
                <a:gd name="T63" fmla="*/ 17 h 21600"/>
                <a:gd name="T64" fmla="*/ 365 w 21600"/>
                <a:gd name="T65" fmla="*/ 37 h 21600"/>
                <a:gd name="T66" fmla="*/ 358 w 21600"/>
                <a:gd name="T67" fmla="*/ 54 h 21600"/>
                <a:gd name="T68" fmla="*/ 309 w 21600"/>
                <a:gd name="T69" fmla="*/ 64 h 21600"/>
                <a:gd name="T70" fmla="*/ 299 w 21600"/>
                <a:gd name="T71" fmla="*/ 82 h 21600"/>
                <a:gd name="T72" fmla="*/ 282 w 21600"/>
                <a:gd name="T73" fmla="*/ 91 h 21600"/>
                <a:gd name="T74" fmla="*/ 292 w 21600"/>
                <a:gd name="T75" fmla="*/ 136 h 21600"/>
                <a:gd name="T76" fmla="*/ 299 w 21600"/>
                <a:gd name="T77" fmla="*/ 173 h 21600"/>
                <a:gd name="T78" fmla="*/ 309 w 21600"/>
                <a:gd name="T79" fmla="*/ 193 h 21600"/>
                <a:gd name="T80" fmla="*/ 309 w 21600"/>
                <a:gd name="T81" fmla="*/ 200 h 21600"/>
                <a:gd name="T82" fmla="*/ 254 w 21600"/>
                <a:gd name="T83" fmla="*/ 210 h 21600"/>
                <a:gd name="T84" fmla="*/ 226 w 21600"/>
                <a:gd name="T85" fmla="*/ 257 h 21600"/>
                <a:gd name="T86" fmla="*/ 150 w 21600"/>
                <a:gd name="T87" fmla="*/ 301 h 21600"/>
                <a:gd name="T88" fmla="*/ 66 w 21600"/>
                <a:gd name="T89" fmla="*/ 321 h 21600"/>
                <a:gd name="T90" fmla="*/ 18 w 21600"/>
                <a:gd name="T91" fmla="*/ 348 h 21600"/>
                <a:gd name="T92" fmla="*/ 0 w 21600"/>
                <a:gd name="T93" fmla="*/ 393 h 21600"/>
                <a:gd name="T94" fmla="*/ 424 w 21600"/>
                <a:gd name="T95" fmla="*/ 650 h 21600"/>
                <a:gd name="T96" fmla="*/ 451 w 21600"/>
                <a:gd name="T97" fmla="*/ 667 h 21600"/>
                <a:gd name="T98" fmla="*/ 479 w 21600"/>
                <a:gd name="T99" fmla="*/ 687 h 21600"/>
                <a:gd name="T100" fmla="*/ 490 w 21600"/>
                <a:gd name="T101" fmla="*/ 714 h 21600"/>
                <a:gd name="T102" fmla="*/ 601 w 21600"/>
                <a:gd name="T103" fmla="*/ 697 h 21600"/>
                <a:gd name="T104" fmla="*/ 837 w 21600"/>
                <a:gd name="T105" fmla="*/ 548 h 21600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1600" h="21600">
                  <a:moveTo>
                    <a:pt x="21600" y="16592"/>
                  </a:moveTo>
                  <a:lnTo>
                    <a:pt x="21338" y="16368"/>
                  </a:lnTo>
                  <a:lnTo>
                    <a:pt x="21076" y="15770"/>
                  </a:lnTo>
                  <a:lnTo>
                    <a:pt x="20815" y="15471"/>
                  </a:lnTo>
                  <a:lnTo>
                    <a:pt x="19898" y="15471"/>
                  </a:lnTo>
                  <a:lnTo>
                    <a:pt x="19636" y="15247"/>
                  </a:lnTo>
                  <a:lnTo>
                    <a:pt x="19636" y="14649"/>
                  </a:lnTo>
                  <a:lnTo>
                    <a:pt x="19375" y="14425"/>
                  </a:lnTo>
                  <a:lnTo>
                    <a:pt x="19375" y="14126"/>
                  </a:lnTo>
                  <a:lnTo>
                    <a:pt x="19178" y="13827"/>
                  </a:lnTo>
                  <a:lnTo>
                    <a:pt x="18916" y="13304"/>
                  </a:lnTo>
                  <a:lnTo>
                    <a:pt x="18916" y="13005"/>
                  </a:lnTo>
                  <a:lnTo>
                    <a:pt x="19178" y="12706"/>
                  </a:lnTo>
                  <a:lnTo>
                    <a:pt x="19375" y="12706"/>
                  </a:lnTo>
                  <a:lnTo>
                    <a:pt x="19375" y="12482"/>
                  </a:lnTo>
                  <a:lnTo>
                    <a:pt x="19178" y="12183"/>
                  </a:lnTo>
                  <a:lnTo>
                    <a:pt x="19178" y="11884"/>
                  </a:lnTo>
                  <a:lnTo>
                    <a:pt x="19375" y="11361"/>
                  </a:lnTo>
                  <a:lnTo>
                    <a:pt x="19178" y="11062"/>
                  </a:lnTo>
                  <a:lnTo>
                    <a:pt x="19178" y="9118"/>
                  </a:lnTo>
                  <a:lnTo>
                    <a:pt x="18916" y="8819"/>
                  </a:lnTo>
                  <a:lnTo>
                    <a:pt x="18916" y="8296"/>
                  </a:lnTo>
                  <a:lnTo>
                    <a:pt x="18393" y="6054"/>
                  </a:lnTo>
                  <a:lnTo>
                    <a:pt x="17935" y="5830"/>
                  </a:lnTo>
                  <a:lnTo>
                    <a:pt x="17673" y="5830"/>
                  </a:lnTo>
                  <a:lnTo>
                    <a:pt x="17476" y="5531"/>
                  </a:lnTo>
                  <a:lnTo>
                    <a:pt x="17476" y="5232"/>
                  </a:lnTo>
                  <a:lnTo>
                    <a:pt x="17215" y="4933"/>
                  </a:lnTo>
                  <a:lnTo>
                    <a:pt x="16953" y="4933"/>
                  </a:lnTo>
                  <a:lnTo>
                    <a:pt x="16953" y="4709"/>
                  </a:lnTo>
                  <a:lnTo>
                    <a:pt x="16691" y="4410"/>
                  </a:lnTo>
                  <a:lnTo>
                    <a:pt x="16953" y="3887"/>
                  </a:lnTo>
                  <a:lnTo>
                    <a:pt x="17476" y="3289"/>
                  </a:lnTo>
                  <a:lnTo>
                    <a:pt x="17476" y="2765"/>
                  </a:lnTo>
                  <a:lnTo>
                    <a:pt x="17673" y="2765"/>
                  </a:lnTo>
                  <a:lnTo>
                    <a:pt x="17476" y="2466"/>
                  </a:lnTo>
                  <a:lnTo>
                    <a:pt x="17673" y="2466"/>
                  </a:lnTo>
                  <a:lnTo>
                    <a:pt x="17673" y="2167"/>
                  </a:lnTo>
                  <a:lnTo>
                    <a:pt x="17476" y="2167"/>
                  </a:lnTo>
                  <a:lnTo>
                    <a:pt x="17476" y="1943"/>
                  </a:lnTo>
                  <a:lnTo>
                    <a:pt x="17673" y="1345"/>
                  </a:lnTo>
                  <a:lnTo>
                    <a:pt x="17673" y="224"/>
                  </a:lnTo>
                  <a:lnTo>
                    <a:pt x="17215" y="224"/>
                  </a:lnTo>
                  <a:lnTo>
                    <a:pt x="16691" y="523"/>
                  </a:lnTo>
                  <a:lnTo>
                    <a:pt x="16495" y="224"/>
                  </a:lnTo>
                  <a:lnTo>
                    <a:pt x="16233" y="0"/>
                  </a:lnTo>
                  <a:lnTo>
                    <a:pt x="16233" y="224"/>
                  </a:lnTo>
                  <a:lnTo>
                    <a:pt x="15513" y="224"/>
                  </a:lnTo>
                  <a:lnTo>
                    <a:pt x="15513" y="0"/>
                  </a:lnTo>
                  <a:lnTo>
                    <a:pt x="15251" y="0"/>
                  </a:lnTo>
                  <a:lnTo>
                    <a:pt x="15251" y="224"/>
                  </a:lnTo>
                  <a:lnTo>
                    <a:pt x="15055" y="224"/>
                  </a:lnTo>
                  <a:lnTo>
                    <a:pt x="14793" y="523"/>
                  </a:lnTo>
                  <a:lnTo>
                    <a:pt x="14073" y="523"/>
                  </a:lnTo>
                  <a:lnTo>
                    <a:pt x="14073" y="224"/>
                  </a:lnTo>
                  <a:lnTo>
                    <a:pt x="12633" y="224"/>
                  </a:lnTo>
                  <a:lnTo>
                    <a:pt x="12633" y="523"/>
                  </a:lnTo>
                  <a:lnTo>
                    <a:pt x="12109" y="523"/>
                  </a:lnTo>
                  <a:lnTo>
                    <a:pt x="11847" y="822"/>
                  </a:lnTo>
                  <a:lnTo>
                    <a:pt x="11651" y="822"/>
                  </a:lnTo>
                  <a:lnTo>
                    <a:pt x="11389" y="523"/>
                  </a:lnTo>
                  <a:lnTo>
                    <a:pt x="11127" y="523"/>
                  </a:lnTo>
                  <a:lnTo>
                    <a:pt x="10669" y="822"/>
                  </a:lnTo>
                  <a:lnTo>
                    <a:pt x="10407" y="523"/>
                  </a:lnTo>
                  <a:lnTo>
                    <a:pt x="9949" y="1121"/>
                  </a:lnTo>
                  <a:lnTo>
                    <a:pt x="9425" y="1121"/>
                  </a:lnTo>
                  <a:lnTo>
                    <a:pt x="9229" y="1345"/>
                  </a:lnTo>
                  <a:lnTo>
                    <a:pt x="9229" y="1644"/>
                  </a:lnTo>
                  <a:lnTo>
                    <a:pt x="8247" y="1644"/>
                  </a:lnTo>
                  <a:lnTo>
                    <a:pt x="7985" y="1943"/>
                  </a:lnTo>
                  <a:lnTo>
                    <a:pt x="7724" y="2167"/>
                  </a:lnTo>
                  <a:lnTo>
                    <a:pt x="7724" y="2466"/>
                  </a:lnTo>
                  <a:lnTo>
                    <a:pt x="7004" y="2466"/>
                  </a:lnTo>
                  <a:lnTo>
                    <a:pt x="7265" y="2765"/>
                  </a:lnTo>
                  <a:lnTo>
                    <a:pt x="7265" y="3887"/>
                  </a:lnTo>
                  <a:lnTo>
                    <a:pt x="7527" y="4111"/>
                  </a:lnTo>
                  <a:lnTo>
                    <a:pt x="7527" y="4933"/>
                  </a:lnTo>
                  <a:lnTo>
                    <a:pt x="7724" y="5232"/>
                  </a:lnTo>
                  <a:lnTo>
                    <a:pt x="7724" y="5531"/>
                  </a:lnTo>
                  <a:lnTo>
                    <a:pt x="7985" y="5830"/>
                  </a:lnTo>
                  <a:lnTo>
                    <a:pt x="8247" y="5830"/>
                  </a:lnTo>
                  <a:lnTo>
                    <a:pt x="7985" y="6054"/>
                  </a:lnTo>
                  <a:lnTo>
                    <a:pt x="7985" y="6353"/>
                  </a:lnTo>
                  <a:lnTo>
                    <a:pt x="6545" y="6353"/>
                  </a:lnTo>
                  <a:lnTo>
                    <a:pt x="5825" y="7175"/>
                  </a:lnTo>
                  <a:lnTo>
                    <a:pt x="5825" y="7773"/>
                  </a:lnTo>
                  <a:lnTo>
                    <a:pt x="5105" y="8296"/>
                  </a:lnTo>
                  <a:lnTo>
                    <a:pt x="3862" y="9118"/>
                  </a:lnTo>
                  <a:lnTo>
                    <a:pt x="2880" y="9716"/>
                  </a:lnTo>
                  <a:lnTo>
                    <a:pt x="1702" y="9716"/>
                  </a:lnTo>
                  <a:lnTo>
                    <a:pt x="982" y="9940"/>
                  </a:lnTo>
                  <a:lnTo>
                    <a:pt x="458" y="10538"/>
                  </a:lnTo>
                  <a:lnTo>
                    <a:pt x="0" y="10763"/>
                  </a:lnTo>
                  <a:lnTo>
                    <a:pt x="0" y="11884"/>
                  </a:lnTo>
                  <a:lnTo>
                    <a:pt x="3862" y="14649"/>
                  </a:lnTo>
                  <a:lnTo>
                    <a:pt x="10931" y="19657"/>
                  </a:lnTo>
                  <a:lnTo>
                    <a:pt x="11127" y="20180"/>
                  </a:lnTo>
                  <a:lnTo>
                    <a:pt x="11651" y="20180"/>
                  </a:lnTo>
                  <a:lnTo>
                    <a:pt x="12109" y="20479"/>
                  </a:lnTo>
                  <a:lnTo>
                    <a:pt x="12371" y="20778"/>
                  </a:lnTo>
                  <a:lnTo>
                    <a:pt x="12633" y="20778"/>
                  </a:lnTo>
                  <a:lnTo>
                    <a:pt x="12633" y="21600"/>
                  </a:lnTo>
                  <a:lnTo>
                    <a:pt x="13811" y="21600"/>
                  </a:lnTo>
                  <a:lnTo>
                    <a:pt x="15513" y="21077"/>
                  </a:lnTo>
                  <a:lnTo>
                    <a:pt x="16691" y="19956"/>
                  </a:lnTo>
                  <a:lnTo>
                    <a:pt x="21600" y="16592"/>
                  </a:lnTo>
                  <a:close/>
                  <a:moveTo>
                    <a:pt x="21600" y="1659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97" name="AutoShape 111"/>
            <p:cNvSpPr>
              <a:spLocks/>
            </p:cNvSpPr>
            <p:nvPr/>
          </p:nvSpPr>
          <p:spPr bwMode="auto">
            <a:xfrm>
              <a:off x="6340" y="3290"/>
              <a:ext cx="489" cy="339"/>
            </a:xfrm>
            <a:custGeom>
              <a:avLst/>
              <a:gdLst>
                <a:gd name="T0" fmla="*/ 170 w 21600"/>
                <a:gd name="T1" fmla="*/ 312 h 21600"/>
                <a:gd name="T2" fmla="*/ 208 w 21600"/>
                <a:gd name="T3" fmla="*/ 285 h 21600"/>
                <a:gd name="T4" fmla="*/ 281 w 21600"/>
                <a:gd name="T5" fmla="*/ 277 h 21600"/>
                <a:gd name="T6" fmla="*/ 367 w 21600"/>
                <a:gd name="T7" fmla="*/ 230 h 21600"/>
                <a:gd name="T8" fmla="*/ 395 w 21600"/>
                <a:gd name="T9" fmla="*/ 193 h 21600"/>
                <a:gd name="T10" fmla="*/ 479 w 21600"/>
                <a:gd name="T11" fmla="*/ 166 h 21600"/>
                <a:gd name="T12" fmla="*/ 489 w 21600"/>
                <a:gd name="T13" fmla="*/ 148 h 21600"/>
                <a:gd name="T14" fmla="*/ 469 w 21600"/>
                <a:gd name="T15" fmla="*/ 139 h 21600"/>
                <a:gd name="T16" fmla="*/ 461 w 21600"/>
                <a:gd name="T17" fmla="*/ 119 h 21600"/>
                <a:gd name="T18" fmla="*/ 451 w 21600"/>
                <a:gd name="T19" fmla="*/ 84 h 21600"/>
                <a:gd name="T20" fmla="*/ 441 w 21600"/>
                <a:gd name="T21" fmla="*/ 37 h 21600"/>
                <a:gd name="T22" fmla="*/ 405 w 21600"/>
                <a:gd name="T23" fmla="*/ 27 h 21600"/>
                <a:gd name="T24" fmla="*/ 385 w 21600"/>
                <a:gd name="T25" fmla="*/ 37 h 21600"/>
                <a:gd name="T26" fmla="*/ 357 w 21600"/>
                <a:gd name="T27" fmla="*/ 27 h 21600"/>
                <a:gd name="T28" fmla="*/ 329 w 21600"/>
                <a:gd name="T29" fmla="*/ 37 h 21600"/>
                <a:gd name="T30" fmla="*/ 312 w 21600"/>
                <a:gd name="T31" fmla="*/ 20 h 21600"/>
                <a:gd name="T32" fmla="*/ 302 w 21600"/>
                <a:gd name="T33" fmla="*/ 10 h 21600"/>
                <a:gd name="T34" fmla="*/ 281 w 21600"/>
                <a:gd name="T35" fmla="*/ 20 h 21600"/>
                <a:gd name="T36" fmla="*/ 274 w 21600"/>
                <a:gd name="T37" fmla="*/ 47 h 21600"/>
                <a:gd name="T38" fmla="*/ 246 w 21600"/>
                <a:gd name="T39" fmla="*/ 92 h 21600"/>
                <a:gd name="T40" fmla="*/ 218 w 21600"/>
                <a:gd name="T41" fmla="*/ 101 h 21600"/>
                <a:gd name="T42" fmla="*/ 187 w 21600"/>
                <a:gd name="T43" fmla="*/ 119 h 21600"/>
                <a:gd name="T44" fmla="*/ 170 w 21600"/>
                <a:gd name="T45" fmla="*/ 129 h 21600"/>
                <a:gd name="T46" fmla="*/ 160 w 21600"/>
                <a:gd name="T47" fmla="*/ 156 h 21600"/>
                <a:gd name="T48" fmla="*/ 142 w 21600"/>
                <a:gd name="T49" fmla="*/ 176 h 21600"/>
                <a:gd name="T50" fmla="*/ 132 w 21600"/>
                <a:gd name="T51" fmla="*/ 203 h 21600"/>
                <a:gd name="T52" fmla="*/ 132 w 21600"/>
                <a:gd name="T53" fmla="*/ 230 h 21600"/>
                <a:gd name="T54" fmla="*/ 142 w 21600"/>
                <a:gd name="T55" fmla="*/ 247 h 21600"/>
                <a:gd name="T56" fmla="*/ 104 w 21600"/>
                <a:gd name="T57" fmla="*/ 285 h 21600"/>
                <a:gd name="T58" fmla="*/ 86 w 21600"/>
                <a:gd name="T59" fmla="*/ 294 h 21600"/>
                <a:gd name="T60" fmla="*/ 10 w 21600"/>
                <a:gd name="T61" fmla="*/ 332 h 21600"/>
                <a:gd name="T62" fmla="*/ 170 w 21600"/>
                <a:gd name="T63" fmla="*/ 339 h 2160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1600" h="21600">
                  <a:moveTo>
                    <a:pt x="7498" y="21600"/>
                  </a:moveTo>
                  <a:lnTo>
                    <a:pt x="7498" y="19866"/>
                  </a:lnTo>
                  <a:lnTo>
                    <a:pt x="8282" y="19393"/>
                  </a:lnTo>
                  <a:lnTo>
                    <a:pt x="9177" y="18131"/>
                  </a:lnTo>
                  <a:lnTo>
                    <a:pt x="10408" y="17658"/>
                  </a:lnTo>
                  <a:lnTo>
                    <a:pt x="12423" y="17658"/>
                  </a:lnTo>
                  <a:lnTo>
                    <a:pt x="14102" y="16397"/>
                  </a:lnTo>
                  <a:lnTo>
                    <a:pt x="16228" y="14663"/>
                  </a:lnTo>
                  <a:lnTo>
                    <a:pt x="17459" y="13559"/>
                  </a:lnTo>
                  <a:lnTo>
                    <a:pt x="17459" y="12298"/>
                  </a:lnTo>
                  <a:lnTo>
                    <a:pt x="18690" y="10564"/>
                  </a:lnTo>
                  <a:lnTo>
                    <a:pt x="21152" y="10564"/>
                  </a:lnTo>
                  <a:lnTo>
                    <a:pt x="21152" y="9933"/>
                  </a:lnTo>
                  <a:lnTo>
                    <a:pt x="21600" y="9460"/>
                  </a:lnTo>
                  <a:lnTo>
                    <a:pt x="21152" y="9460"/>
                  </a:lnTo>
                  <a:lnTo>
                    <a:pt x="20705" y="8829"/>
                  </a:lnTo>
                  <a:lnTo>
                    <a:pt x="20705" y="8199"/>
                  </a:lnTo>
                  <a:lnTo>
                    <a:pt x="20369" y="7568"/>
                  </a:lnTo>
                  <a:lnTo>
                    <a:pt x="20369" y="5834"/>
                  </a:lnTo>
                  <a:lnTo>
                    <a:pt x="19921" y="5361"/>
                  </a:lnTo>
                  <a:lnTo>
                    <a:pt x="19921" y="2996"/>
                  </a:lnTo>
                  <a:lnTo>
                    <a:pt x="19474" y="2365"/>
                  </a:lnTo>
                  <a:lnTo>
                    <a:pt x="18242" y="2365"/>
                  </a:lnTo>
                  <a:lnTo>
                    <a:pt x="17907" y="1734"/>
                  </a:lnTo>
                  <a:lnTo>
                    <a:pt x="17459" y="1734"/>
                  </a:lnTo>
                  <a:lnTo>
                    <a:pt x="17011" y="2365"/>
                  </a:lnTo>
                  <a:lnTo>
                    <a:pt x="16228" y="1734"/>
                  </a:lnTo>
                  <a:lnTo>
                    <a:pt x="15780" y="1734"/>
                  </a:lnTo>
                  <a:lnTo>
                    <a:pt x="15333" y="2365"/>
                  </a:lnTo>
                  <a:lnTo>
                    <a:pt x="14549" y="2365"/>
                  </a:lnTo>
                  <a:lnTo>
                    <a:pt x="14102" y="1261"/>
                  </a:lnTo>
                  <a:lnTo>
                    <a:pt x="13766" y="1261"/>
                  </a:lnTo>
                  <a:lnTo>
                    <a:pt x="13766" y="0"/>
                  </a:lnTo>
                  <a:lnTo>
                    <a:pt x="13318" y="631"/>
                  </a:lnTo>
                  <a:lnTo>
                    <a:pt x="12870" y="631"/>
                  </a:lnTo>
                  <a:lnTo>
                    <a:pt x="12423" y="1261"/>
                  </a:lnTo>
                  <a:lnTo>
                    <a:pt x="12423" y="2365"/>
                  </a:lnTo>
                  <a:lnTo>
                    <a:pt x="12087" y="2996"/>
                  </a:lnTo>
                  <a:lnTo>
                    <a:pt x="12087" y="4099"/>
                  </a:lnTo>
                  <a:lnTo>
                    <a:pt x="10856" y="5834"/>
                  </a:lnTo>
                  <a:lnTo>
                    <a:pt x="10408" y="5834"/>
                  </a:lnTo>
                  <a:lnTo>
                    <a:pt x="9625" y="6464"/>
                  </a:lnTo>
                  <a:lnTo>
                    <a:pt x="9177" y="7095"/>
                  </a:lnTo>
                  <a:lnTo>
                    <a:pt x="8282" y="7568"/>
                  </a:lnTo>
                  <a:lnTo>
                    <a:pt x="7946" y="7568"/>
                  </a:lnTo>
                  <a:lnTo>
                    <a:pt x="7498" y="8199"/>
                  </a:lnTo>
                  <a:lnTo>
                    <a:pt x="6715" y="8829"/>
                  </a:lnTo>
                  <a:lnTo>
                    <a:pt x="7051" y="9933"/>
                  </a:lnTo>
                  <a:lnTo>
                    <a:pt x="7051" y="10564"/>
                  </a:lnTo>
                  <a:lnTo>
                    <a:pt x="6267" y="11194"/>
                  </a:lnTo>
                  <a:lnTo>
                    <a:pt x="5820" y="12298"/>
                  </a:lnTo>
                  <a:lnTo>
                    <a:pt x="5820" y="12928"/>
                  </a:lnTo>
                  <a:lnTo>
                    <a:pt x="6267" y="14032"/>
                  </a:lnTo>
                  <a:lnTo>
                    <a:pt x="5820" y="14663"/>
                  </a:lnTo>
                  <a:lnTo>
                    <a:pt x="6267" y="15293"/>
                  </a:lnTo>
                  <a:lnTo>
                    <a:pt x="6267" y="15766"/>
                  </a:lnTo>
                  <a:lnTo>
                    <a:pt x="5036" y="17658"/>
                  </a:lnTo>
                  <a:lnTo>
                    <a:pt x="4589" y="18131"/>
                  </a:lnTo>
                  <a:lnTo>
                    <a:pt x="4141" y="18762"/>
                  </a:lnTo>
                  <a:lnTo>
                    <a:pt x="3805" y="18762"/>
                  </a:lnTo>
                  <a:lnTo>
                    <a:pt x="2574" y="20496"/>
                  </a:lnTo>
                  <a:lnTo>
                    <a:pt x="448" y="21127"/>
                  </a:lnTo>
                  <a:lnTo>
                    <a:pt x="0" y="21600"/>
                  </a:lnTo>
                  <a:lnTo>
                    <a:pt x="7498" y="21600"/>
                  </a:lnTo>
                  <a:close/>
                  <a:moveTo>
                    <a:pt x="7498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98" name="AutoShape 112"/>
            <p:cNvSpPr>
              <a:spLocks/>
            </p:cNvSpPr>
            <p:nvPr/>
          </p:nvSpPr>
          <p:spPr bwMode="auto">
            <a:xfrm>
              <a:off x="6172" y="3629"/>
              <a:ext cx="338" cy="249"/>
            </a:xfrm>
            <a:custGeom>
              <a:avLst/>
              <a:gdLst>
                <a:gd name="T0" fmla="*/ 338 w 21600"/>
                <a:gd name="T1" fmla="*/ 10 h 21600"/>
                <a:gd name="T2" fmla="*/ 338 w 21600"/>
                <a:gd name="T3" fmla="*/ 0 h 21600"/>
                <a:gd name="T4" fmla="*/ 168 w 21600"/>
                <a:gd name="T5" fmla="*/ 0 h 21600"/>
                <a:gd name="T6" fmla="*/ 160 w 21600"/>
                <a:gd name="T7" fmla="*/ 20 h 21600"/>
                <a:gd name="T8" fmla="*/ 160 w 21600"/>
                <a:gd name="T9" fmla="*/ 37 h 21600"/>
                <a:gd name="T10" fmla="*/ 150 w 21600"/>
                <a:gd name="T11" fmla="*/ 37 h 21600"/>
                <a:gd name="T12" fmla="*/ 122 w 21600"/>
                <a:gd name="T13" fmla="*/ 47 h 21600"/>
                <a:gd name="T14" fmla="*/ 112 w 21600"/>
                <a:gd name="T15" fmla="*/ 57 h 21600"/>
                <a:gd name="T16" fmla="*/ 102 w 21600"/>
                <a:gd name="T17" fmla="*/ 64 h 21600"/>
                <a:gd name="T18" fmla="*/ 112 w 21600"/>
                <a:gd name="T19" fmla="*/ 74 h 21600"/>
                <a:gd name="T20" fmla="*/ 84 w 21600"/>
                <a:gd name="T21" fmla="*/ 101 h 21600"/>
                <a:gd name="T22" fmla="*/ 84 w 21600"/>
                <a:gd name="T23" fmla="*/ 111 h 21600"/>
                <a:gd name="T24" fmla="*/ 56 w 21600"/>
                <a:gd name="T25" fmla="*/ 138 h 21600"/>
                <a:gd name="T26" fmla="*/ 46 w 21600"/>
                <a:gd name="T27" fmla="*/ 158 h 21600"/>
                <a:gd name="T28" fmla="*/ 28 w 21600"/>
                <a:gd name="T29" fmla="*/ 175 h 21600"/>
                <a:gd name="T30" fmla="*/ 28 w 21600"/>
                <a:gd name="T31" fmla="*/ 185 h 21600"/>
                <a:gd name="T32" fmla="*/ 38 w 21600"/>
                <a:gd name="T33" fmla="*/ 185 h 21600"/>
                <a:gd name="T34" fmla="*/ 28 w 21600"/>
                <a:gd name="T35" fmla="*/ 185 h 21600"/>
                <a:gd name="T36" fmla="*/ 8 w 21600"/>
                <a:gd name="T37" fmla="*/ 212 h 21600"/>
                <a:gd name="T38" fmla="*/ 0 w 21600"/>
                <a:gd name="T39" fmla="*/ 222 h 21600"/>
                <a:gd name="T40" fmla="*/ 0 w 21600"/>
                <a:gd name="T41" fmla="*/ 249 h 21600"/>
                <a:gd name="T42" fmla="*/ 168 w 21600"/>
                <a:gd name="T43" fmla="*/ 249 h 21600"/>
                <a:gd name="T44" fmla="*/ 168 w 21600"/>
                <a:gd name="T45" fmla="*/ 165 h 21600"/>
                <a:gd name="T46" fmla="*/ 178 w 21600"/>
                <a:gd name="T47" fmla="*/ 165 h 21600"/>
                <a:gd name="T48" fmla="*/ 188 w 21600"/>
                <a:gd name="T49" fmla="*/ 158 h 21600"/>
                <a:gd name="T50" fmla="*/ 206 w 21600"/>
                <a:gd name="T51" fmla="*/ 158 h 21600"/>
                <a:gd name="T52" fmla="*/ 206 w 21600"/>
                <a:gd name="T53" fmla="*/ 64 h 21600"/>
                <a:gd name="T54" fmla="*/ 338 w 21600"/>
                <a:gd name="T55" fmla="*/ 64 h 21600"/>
                <a:gd name="T56" fmla="*/ 338 w 21600"/>
                <a:gd name="T57" fmla="*/ 10 h 21600"/>
                <a:gd name="T58" fmla="*/ 338 w 21600"/>
                <a:gd name="T59" fmla="*/ 10 h 21600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21600" h="21600">
                  <a:moveTo>
                    <a:pt x="21600" y="855"/>
                  </a:moveTo>
                  <a:lnTo>
                    <a:pt x="21600" y="0"/>
                  </a:lnTo>
                  <a:lnTo>
                    <a:pt x="10719" y="0"/>
                  </a:lnTo>
                  <a:lnTo>
                    <a:pt x="10232" y="1711"/>
                  </a:lnTo>
                  <a:lnTo>
                    <a:pt x="10232" y="3208"/>
                  </a:lnTo>
                  <a:lnTo>
                    <a:pt x="9582" y="3208"/>
                  </a:lnTo>
                  <a:lnTo>
                    <a:pt x="7795" y="4063"/>
                  </a:lnTo>
                  <a:lnTo>
                    <a:pt x="7146" y="4919"/>
                  </a:lnTo>
                  <a:lnTo>
                    <a:pt x="6496" y="5560"/>
                  </a:lnTo>
                  <a:lnTo>
                    <a:pt x="7146" y="6416"/>
                  </a:lnTo>
                  <a:lnTo>
                    <a:pt x="5359" y="8768"/>
                  </a:lnTo>
                  <a:lnTo>
                    <a:pt x="5359" y="9624"/>
                  </a:lnTo>
                  <a:lnTo>
                    <a:pt x="3573" y="11976"/>
                  </a:lnTo>
                  <a:lnTo>
                    <a:pt x="2923" y="13687"/>
                  </a:lnTo>
                  <a:lnTo>
                    <a:pt x="1786" y="15184"/>
                  </a:lnTo>
                  <a:lnTo>
                    <a:pt x="1786" y="16040"/>
                  </a:lnTo>
                  <a:lnTo>
                    <a:pt x="2436" y="16040"/>
                  </a:lnTo>
                  <a:lnTo>
                    <a:pt x="1786" y="16040"/>
                  </a:lnTo>
                  <a:lnTo>
                    <a:pt x="487" y="18392"/>
                  </a:lnTo>
                  <a:lnTo>
                    <a:pt x="0" y="19248"/>
                  </a:lnTo>
                  <a:lnTo>
                    <a:pt x="0" y="21600"/>
                  </a:lnTo>
                  <a:lnTo>
                    <a:pt x="10719" y="21600"/>
                  </a:lnTo>
                  <a:lnTo>
                    <a:pt x="10719" y="14329"/>
                  </a:lnTo>
                  <a:lnTo>
                    <a:pt x="11368" y="14329"/>
                  </a:lnTo>
                  <a:lnTo>
                    <a:pt x="12018" y="13687"/>
                  </a:lnTo>
                  <a:lnTo>
                    <a:pt x="13155" y="13687"/>
                  </a:lnTo>
                  <a:lnTo>
                    <a:pt x="13155" y="5560"/>
                  </a:lnTo>
                  <a:lnTo>
                    <a:pt x="21600" y="5560"/>
                  </a:lnTo>
                  <a:lnTo>
                    <a:pt x="21600" y="855"/>
                  </a:lnTo>
                  <a:close/>
                  <a:moveTo>
                    <a:pt x="21600" y="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399" name="AutoShape 113"/>
            <p:cNvSpPr>
              <a:spLocks/>
            </p:cNvSpPr>
            <p:nvPr/>
          </p:nvSpPr>
          <p:spPr bwMode="auto">
            <a:xfrm>
              <a:off x="6172" y="3639"/>
              <a:ext cx="487" cy="487"/>
            </a:xfrm>
            <a:custGeom>
              <a:avLst/>
              <a:gdLst>
                <a:gd name="T0" fmla="*/ 0 w 21600"/>
                <a:gd name="T1" fmla="*/ 240 h 21600"/>
                <a:gd name="T2" fmla="*/ 167 w 21600"/>
                <a:gd name="T3" fmla="*/ 240 h 21600"/>
                <a:gd name="T4" fmla="*/ 167 w 21600"/>
                <a:gd name="T5" fmla="*/ 156 h 21600"/>
                <a:gd name="T6" fmla="*/ 178 w 21600"/>
                <a:gd name="T7" fmla="*/ 156 h 21600"/>
                <a:gd name="T8" fmla="*/ 188 w 21600"/>
                <a:gd name="T9" fmla="*/ 148 h 21600"/>
                <a:gd name="T10" fmla="*/ 205 w 21600"/>
                <a:gd name="T11" fmla="*/ 148 h 21600"/>
                <a:gd name="T12" fmla="*/ 205 w 21600"/>
                <a:gd name="T13" fmla="*/ 54 h 21600"/>
                <a:gd name="T14" fmla="*/ 337 w 21600"/>
                <a:gd name="T15" fmla="*/ 54 h 21600"/>
                <a:gd name="T16" fmla="*/ 337 w 21600"/>
                <a:gd name="T17" fmla="*/ 0 h 21600"/>
                <a:gd name="T18" fmla="*/ 487 w 21600"/>
                <a:gd name="T19" fmla="*/ 91 h 21600"/>
                <a:gd name="T20" fmla="*/ 441 w 21600"/>
                <a:gd name="T21" fmla="*/ 91 h 21600"/>
                <a:gd name="T22" fmla="*/ 469 w 21600"/>
                <a:gd name="T23" fmla="*/ 423 h 21600"/>
                <a:gd name="T24" fmla="*/ 487 w 21600"/>
                <a:gd name="T25" fmla="*/ 423 h 21600"/>
                <a:gd name="T26" fmla="*/ 469 w 21600"/>
                <a:gd name="T27" fmla="*/ 460 h 21600"/>
                <a:gd name="T28" fmla="*/ 320 w 21600"/>
                <a:gd name="T29" fmla="*/ 460 h 21600"/>
                <a:gd name="T30" fmla="*/ 309 w 21600"/>
                <a:gd name="T31" fmla="*/ 450 h 21600"/>
                <a:gd name="T32" fmla="*/ 299 w 21600"/>
                <a:gd name="T33" fmla="*/ 460 h 21600"/>
                <a:gd name="T34" fmla="*/ 299 w 21600"/>
                <a:gd name="T35" fmla="*/ 440 h 21600"/>
                <a:gd name="T36" fmla="*/ 282 w 21600"/>
                <a:gd name="T37" fmla="*/ 440 h 21600"/>
                <a:gd name="T38" fmla="*/ 261 w 21600"/>
                <a:gd name="T39" fmla="*/ 450 h 21600"/>
                <a:gd name="T40" fmla="*/ 254 w 21600"/>
                <a:gd name="T41" fmla="*/ 467 h 21600"/>
                <a:gd name="T42" fmla="*/ 244 w 21600"/>
                <a:gd name="T43" fmla="*/ 450 h 21600"/>
                <a:gd name="T44" fmla="*/ 244 w 21600"/>
                <a:gd name="T45" fmla="*/ 440 h 21600"/>
                <a:gd name="T46" fmla="*/ 233 w 21600"/>
                <a:gd name="T47" fmla="*/ 440 h 21600"/>
                <a:gd name="T48" fmla="*/ 216 w 21600"/>
                <a:gd name="T49" fmla="*/ 450 h 21600"/>
                <a:gd name="T50" fmla="*/ 216 w 21600"/>
                <a:gd name="T51" fmla="*/ 477 h 21600"/>
                <a:gd name="T52" fmla="*/ 205 w 21600"/>
                <a:gd name="T53" fmla="*/ 477 h 21600"/>
                <a:gd name="T54" fmla="*/ 195 w 21600"/>
                <a:gd name="T55" fmla="*/ 487 h 21600"/>
                <a:gd name="T56" fmla="*/ 188 w 21600"/>
                <a:gd name="T57" fmla="*/ 477 h 21600"/>
                <a:gd name="T58" fmla="*/ 178 w 21600"/>
                <a:gd name="T59" fmla="*/ 467 h 21600"/>
                <a:gd name="T60" fmla="*/ 167 w 21600"/>
                <a:gd name="T61" fmla="*/ 467 h 21600"/>
                <a:gd name="T62" fmla="*/ 167 w 21600"/>
                <a:gd name="T63" fmla="*/ 460 h 21600"/>
                <a:gd name="T64" fmla="*/ 160 w 21600"/>
                <a:gd name="T65" fmla="*/ 460 h 21600"/>
                <a:gd name="T66" fmla="*/ 160 w 21600"/>
                <a:gd name="T67" fmla="*/ 450 h 21600"/>
                <a:gd name="T68" fmla="*/ 150 w 21600"/>
                <a:gd name="T69" fmla="*/ 440 h 21600"/>
                <a:gd name="T70" fmla="*/ 150 w 21600"/>
                <a:gd name="T71" fmla="*/ 433 h 21600"/>
                <a:gd name="T72" fmla="*/ 122 w 21600"/>
                <a:gd name="T73" fmla="*/ 433 h 21600"/>
                <a:gd name="T74" fmla="*/ 101 w 21600"/>
                <a:gd name="T75" fmla="*/ 413 h 21600"/>
                <a:gd name="T76" fmla="*/ 56 w 21600"/>
                <a:gd name="T77" fmla="*/ 413 h 21600"/>
                <a:gd name="T78" fmla="*/ 38 w 21600"/>
                <a:gd name="T79" fmla="*/ 423 h 21600"/>
                <a:gd name="T80" fmla="*/ 28 w 21600"/>
                <a:gd name="T81" fmla="*/ 433 h 21600"/>
                <a:gd name="T82" fmla="*/ 8 w 21600"/>
                <a:gd name="T83" fmla="*/ 433 h 21600"/>
                <a:gd name="T84" fmla="*/ 18 w 21600"/>
                <a:gd name="T85" fmla="*/ 413 h 21600"/>
                <a:gd name="T86" fmla="*/ 18 w 21600"/>
                <a:gd name="T87" fmla="*/ 396 h 21600"/>
                <a:gd name="T88" fmla="*/ 28 w 21600"/>
                <a:gd name="T89" fmla="*/ 386 h 21600"/>
                <a:gd name="T90" fmla="*/ 38 w 21600"/>
                <a:gd name="T91" fmla="*/ 358 h 21600"/>
                <a:gd name="T92" fmla="*/ 28 w 21600"/>
                <a:gd name="T93" fmla="*/ 321 h 21600"/>
                <a:gd name="T94" fmla="*/ 18 w 21600"/>
                <a:gd name="T95" fmla="*/ 304 h 21600"/>
                <a:gd name="T96" fmla="*/ 28 w 21600"/>
                <a:gd name="T97" fmla="*/ 304 h 21600"/>
                <a:gd name="T98" fmla="*/ 28 w 21600"/>
                <a:gd name="T99" fmla="*/ 274 h 21600"/>
                <a:gd name="T100" fmla="*/ 18 w 21600"/>
                <a:gd name="T101" fmla="*/ 257 h 21600"/>
                <a:gd name="T102" fmla="*/ 8 w 21600"/>
                <a:gd name="T103" fmla="*/ 257 h 21600"/>
                <a:gd name="T104" fmla="*/ 8 w 21600"/>
                <a:gd name="T105" fmla="*/ 247 h 21600"/>
                <a:gd name="T106" fmla="*/ 0 w 21600"/>
                <a:gd name="T107" fmla="*/ 257 h 21600"/>
                <a:gd name="T108" fmla="*/ 0 w 21600"/>
                <a:gd name="T109" fmla="*/ 240 h 21600"/>
                <a:gd name="T110" fmla="*/ 0 w 21600"/>
                <a:gd name="T111" fmla="*/ 240 h 2160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1600" h="21600">
                  <a:moveTo>
                    <a:pt x="0" y="10636"/>
                  </a:moveTo>
                  <a:lnTo>
                    <a:pt x="7425" y="10636"/>
                  </a:lnTo>
                  <a:lnTo>
                    <a:pt x="7425" y="6908"/>
                  </a:lnTo>
                  <a:lnTo>
                    <a:pt x="7875" y="6908"/>
                  </a:lnTo>
                  <a:lnTo>
                    <a:pt x="8325" y="6579"/>
                  </a:lnTo>
                  <a:lnTo>
                    <a:pt x="9113" y="6579"/>
                  </a:lnTo>
                  <a:lnTo>
                    <a:pt x="9113" y="2412"/>
                  </a:lnTo>
                  <a:lnTo>
                    <a:pt x="14962" y="2412"/>
                  </a:lnTo>
                  <a:lnTo>
                    <a:pt x="14962" y="0"/>
                  </a:lnTo>
                  <a:lnTo>
                    <a:pt x="21600" y="4057"/>
                  </a:lnTo>
                  <a:lnTo>
                    <a:pt x="19575" y="4057"/>
                  </a:lnTo>
                  <a:lnTo>
                    <a:pt x="20813" y="18749"/>
                  </a:lnTo>
                  <a:lnTo>
                    <a:pt x="21600" y="18749"/>
                  </a:lnTo>
                  <a:lnTo>
                    <a:pt x="20813" y="20394"/>
                  </a:lnTo>
                  <a:lnTo>
                    <a:pt x="14175" y="20394"/>
                  </a:lnTo>
                  <a:lnTo>
                    <a:pt x="13725" y="19955"/>
                  </a:lnTo>
                  <a:lnTo>
                    <a:pt x="13275" y="20394"/>
                  </a:lnTo>
                  <a:lnTo>
                    <a:pt x="13275" y="19517"/>
                  </a:lnTo>
                  <a:lnTo>
                    <a:pt x="12487" y="19517"/>
                  </a:lnTo>
                  <a:lnTo>
                    <a:pt x="11588" y="19955"/>
                  </a:lnTo>
                  <a:lnTo>
                    <a:pt x="11250" y="20723"/>
                  </a:lnTo>
                  <a:lnTo>
                    <a:pt x="10800" y="19955"/>
                  </a:lnTo>
                  <a:lnTo>
                    <a:pt x="10800" y="19517"/>
                  </a:lnTo>
                  <a:lnTo>
                    <a:pt x="10350" y="19517"/>
                  </a:lnTo>
                  <a:lnTo>
                    <a:pt x="9563" y="19955"/>
                  </a:lnTo>
                  <a:lnTo>
                    <a:pt x="9563" y="21161"/>
                  </a:lnTo>
                  <a:lnTo>
                    <a:pt x="9113" y="21161"/>
                  </a:lnTo>
                  <a:lnTo>
                    <a:pt x="8663" y="21600"/>
                  </a:lnTo>
                  <a:lnTo>
                    <a:pt x="8325" y="21161"/>
                  </a:lnTo>
                  <a:lnTo>
                    <a:pt x="7875" y="20723"/>
                  </a:lnTo>
                  <a:lnTo>
                    <a:pt x="7425" y="20723"/>
                  </a:lnTo>
                  <a:lnTo>
                    <a:pt x="7425" y="20394"/>
                  </a:lnTo>
                  <a:lnTo>
                    <a:pt x="7087" y="20394"/>
                  </a:lnTo>
                  <a:lnTo>
                    <a:pt x="7087" y="19955"/>
                  </a:lnTo>
                  <a:lnTo>
                    <a:pt x="6637" y="19517"/>
                  </a:lnTo>
                  <a:lnTo>
                    <a:pt x="6637" y="19188"/>
                  </a:lnTo>
                  <a:lnTo>
                    <a:pt x="5400" y="19188"/>
                  </a:lnTo>
                  <a:lnTo>
                    <a:pt x="4500" y="18311"/>
                  </a:lnTo>
                  <a:lnTo>
                    <a:pt x="2475" y="18311"/>
                  </a:lnTo>
                  <a:lnTo>
                    <a:pt x="1688" y="18749"/>
                  </a:lnTo>
                  <a:lnTo>
                    <a:pt x="1238" y="19188"/>
                  </a:lnTo>
                  <a:lnTo>
                    <a:pt x="338" y="19188"/>
                  </a:lnTo>
                  <a:lnTo>
                    <a:pt x="787" y="18311"/>
                  </a:lnTo>
                  <a:lnTo>
                    <a:pt x="787" y="17543"/>
                  </a:lnTo>
                  <a:lnTo>
                    <a:pt x="1238" y="17105"/>
                  </a:lnTo>
                  <a:lnTo>
                    <a:pt x="1688" y="15898"/>
                  </a:lnTo>
                  <a:lnTo>
                    <a:pt x="1238" y="14254"/>
                  </a:lnTo>
                  <a:lnTo>
                    <a:pt x="787" y="13486"/>
                  </a:lnTo>
                  <a:lnTo>
                    <a:pt x="1238" y="13486"/>
                  </a:lnTo>
                  <a:lnTo>
                    <a:pt x="1238" y="12171"/>
                  </a:lnTo>
                  <a:lnTo>
                    <a:pt x="787" y="11403"/>
                  </a:lnTo>
                  <a:lnTo>
                    <a:pt x="338" y="11403"/>
                  </a:lnTo>
                  <a:lnTo>
                    <a:pt x="338" y="10964"/>
                  </a:lnTo>
                  <a:lnTo>
                    <a:pt x="0" y="11403"/>
                  </a:lnTo>
                  <a:lnTo>
                    <a:pt x="0" y="10636"/>
                  </a:lnTo>
                  <a:close/>
                  <a:moveTo>
                    <a:pt x="0" y="106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0" name="AutoShape 114"/>
            <p:cNvSpPr>
              <a:spLocks/>
            </p:cNvSpPr>
            <p:nvPr/>
          </p:nvSpPr>
          <p:spPr bwMode="auto">
            <a:xfrm>
              <a:off x="6368" y="3730"/>
              <a:ext cx="677" cy="561"/>
            </a:xfrm>
            <a:custGeom>
              <a:avLst/>
              <a:gdLst>
                <a:gd name="T0" fmla="*/ 10 w 21600"/>
                <a:gd name="T1" fmla="*/ 386 h 21600"/>
                <a:gd name="T2" fmla="*/ 20 w 21600"/>
                <a:gd name="T3" fmla="*/ 358 h 21600"/>
                <a:gd name="T4" fmla="*/ 48 w 21600"/>
                <a:gd name="T5" fmla="*/ 348 h 21600"/>
                <a:gd name="T6" fmla="*/ 58 w 21600"/>
                <a:gd name="T7" fmla="*/ 376 h 21600"/>
                <a:gd name="T8" fmla="*/ 86 w 21600"/>
                <a:gd name="T9" fmla="*/ 348 h 21600"/>
                <a:gd name="T10" fmla="*/ 104 w 21600"/>
                <a:gd name="T11" fmla="*/ 368 h 21600"/>
                <a:gd name="T12" fmla="*/ 124 w 21600"/>
                <a:gd name="T13" fmla="*/ 368 h 21600"/>
                <a:gd name="T14" fmla="*/ 292 w 21600"/>
                <a:gd name="T15" fmla="*/ 331 h 21600"/>
                <a:gd name="T16" fmla="*/ 246 w 21600"/>
                <a:gd name="T17" fmla="*/ 0 h 21600"/>
                <a:gd name="T18" fmla="*/ 565 w 21600"/>
                <a:gd name="T19" fmla="*/ 166 h 21600"/>
                <a:gd name="T20" fmla="*/ 593 w 21600"/>
                <a:gd name="T21" fmla="*/ 183 h 21600"/>
                <a:gd name="T22" fmla="*/ 621 w 21600"/>
                <a:gd name="T23" fmla="*/ 203 h 21600"/>
                <a:gd name="T24" fmla="*/ 631 w 21600"/>
                <a:gd name="T25" fmla="*/ 230 h 21600"/>
                <a:gd name="T26" fmla="*/ 677 w 21600"/>
                <a:gd name="T27" fmla="*/ 294 h 21600"/>
                <a:gd name="T28" fmla="*/ 667 w 21600"/>
                <a:gd name="T29" fmla="*/ 348 h 21600"/>
                <a:gd name="T30" fmla="*/ 639 w 21600"/>
                <a:gd name="T31" fmla="*/ 368 h 21600"/>
                <a:gd name="T32" fmla="*/ 601 w 21600"/>
                <a:gd name="T33" fmla="*/ 376 h 21600"/>
                <a:gd name="T34" fmla="*/ 565 w 21600"/>
                <a:gd name="T35" fmla="*/ 386 h 21600"/>
                <a:gd name="T36" fmla="*/ 507 w 21600"/>
                <a:gd name="T37" fmla="*/ 376 h 21600"/>
                <a:gd name="T38" fmla="*/ 461 w 21600"/>
                <a:gd name="T39" fmla="*/ 386 h 21600"/>
                <a:gd name="T40" fmla="*/ 441 w 21600"/>
                <a:gd name="T41" fmla="*/ 395 h 21600"/>
                <a:gd name="T42" fmla="*/ 385 w 21600"/>
                <a:gd name="T43" fmla="*/ 432 h 21600"/>
                <a:gd name="T44" fmla="*/ 340 w 21600"/>
                <a:gd name="T45" fmla="*/ 440 h 21600"/>
                <a:gd name="T46" fmla="*/ 319 w 21600"/>
                <a:gd name="T47" fmla="*/ 477 h 21600"/>
                <a:gd name="T48" fmla="*/ 292 w 21600"/>
                <a:gd name="T49" fmla="*/ 504 h 21600"/>
                <a:gd name="T50" fmla="*/ 284 w 21600"/>
                <a:gd name="T51" fmla="*/ 524 h 21600"/>
                <a:gd name="T52" fmla="*/ 274 w 21600"/>
                <a:gd name="T53" fmla="*/ 561 h 21600"/>
                <a:gd name="T54" fmla="*/ 254 w 21600"/>
                <a:gd name="T55" fmla="*/ 551 h 21600"/>
                <a:gd name="T56" fmla="*/ 226 w 21600"/>
                <a:gd name="T57" fmla="*/ 561 h 21600"/>
                <a:gd name="T58" fmla="*/ 198 w 21600"/>
                <a:gd name="T59" fmla="*/ 551 h 21600"/>
                <a:gd name="T60" fmla="*/ 190 w 21600"/>
                <a:gd name="T61" fmla="*/ 551 h 21600"/>
                <a:gd name="T62" fmla="*/ 170 w 21600"/>
                <a:gd name="T63" fmla="*/ 531 h 21600"/>
                <a:gd name="T64" fmla="*/ 160 w 21600"/>
                <a:gd name="T65" fmla="*/ 541 h 21600"/>
                <a:gd name="T66" fmla="*/ 152 w 21600"/>
                <a:gd name="T67" fmla="*/ 531 h 21600"/>
                <a:gd name="T68" fmla="*/ 160 w 21600"/>
                <a:gd name="T69" fmla="*/ 514 h 21600"/>
                <a:gd name="T70" fmla="*/ 152 w 21600"/>
                <a:gd name="T71" fmla="*/ 504 h 21600"/>
                <a:gd name="T72" fmla="*/ 132 w 21600"/>
                <a:gd name="T73" fmla="*/ 487 h 21600"/>
                <a:gd name="T74" fmla="*/ 94 w 21600"/>
                <a:gd name="T75" fmla="*/ 497 h 21600"/>
                <a:gd name="T76" fmla="*/ 48 w 21600"/>
                <a:gd name="T77" fmla="*/ 477 h 21600"/>
                <a:gd name="T78" fmla="*/ 38 w 21600"/>
                <a:gd name="T79" fmla="*/ 460 h 21600"/>
                <a:gd name="T80" fmla="*/ 30 w 21600"/>
                <a:gd name="T81" fmla="*/ 450 h 21600"/>
                <a:gd name="T82" fmla="*/ 20 w 21600"/>
                <a:gd name="T83" fmla="*/ 440 h 21600"/>
                <a:gd name="T84" fmla="*/ 0 w 21600"/>
                <a:gd name="T85" fmla="*/ 432 h 21600"/>
                <a:gd name="T86" fmla="*/ 0 w 21600"/>
                <a:gd name="T87" fmla="*/ 395 h 21600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1600" h="21600">
                  <a:moveTo>
                    <a:pt x="0" y="15225"/>
                  </a:moveTo>
                  <a:lnTo>
                    <a:pt x="324" y="14844"/>
                  </a:lnTo>
                  <a:lnTo>
                    <a:pt x="647" y="14844"/>
                  </a:lnTo>
                  <a:lnTo>
                    <a:pt x="647" y="13797"/>
                  </a:lnTo>
                  <a:lnTo>
                    <a:pt x="1213" y="13417"/>
                  </a:lnTo>
                  <a:lnTo>
                    <a:pt x="1537" y="13417"/>
                  </a:lnTo>
                  <a:lnTo>
                    <a:pt x="1537" y="13797"/>
                  </a:lnTo>
                  <a:lnTo>
                    <a:pt x="1861" y="14463"/>
                  </a:lnTo>
                  <a:lnTo>
                    <a:pt x="2103" y="13797"/>
                  </a:lnTo>
                  <a:lnTo>
                    <a:pt x="2751" y="13417"/>
                  </a:lnTo>
                  <a:lnTo>
                    <a:pt x="3317" y="13417"/>
                  </a:lnTo>
                  <a:lnTo>
                    <a:pt x="3317" y="14178"/>
                  </a:lnTo>
                  <a:lnTo>
                    <a:pt x="3640" y="13797"/>
                  </a:lnTo>
                  <a:lnTo>
                    <a:pt x="3964" y="14178"/>
                  </a:lnTo>
                  <a:lnTo>
                    <a:pt x="8737" y="14178"/>
                  </a:lnTo>
                  <a:lnTo>
                    <a:pt x="9303" y="12751"/>
                  </a:lnTo>
                  <a:lnTo>
                    <a:pt x="8737" y="12751"/>
                  </a:lnTo>
                  <a:lnTo>
                    <a:pt x="7847" y="0"/>
                  </a:lnTo>
                  <a:lnTo>
                    <a:pt x="9303" y="0"/>
                  </a:lnTo>
                  <a:lnTo>
                    <a:pt x="18040" y="6375"/>
                  </a:lnTo>
                  <a:lnTo>
                    <a:pt x="18283" y="7041"/>
                  </a:lnTo>
                  <a:lnTo>
                    <a:pt x="18930" y="7041"/>
                  </a:lnTo>
                  <a:lnTo>
                    <a:pt x="19497" y="7422"/>
                  </a:lnTo>
                  <a:lnTo>
                    <a:pt x="19820" y="7803"/>
                  </a:lnTo>
                  <a:lnTo>
                    <a:pt x="20144" y="7803"/>
                  </a:lnTo>
                  <a:lnTo>
                    <a:pt x="20144" y="8849"/>
                  </a:lnTo>
                  <a:lnTo>
                    <a:pt x="21600" y="8849"/>
                  </a:lnTo>
                  <a:lnTo>
                    <a:pt x="21600" y="11323"/>
                  </a:lnTo>
                  <a:lnTo>
                    <a:pt x="21276" y="12751"/>
                  </a:lnTo>
                  <a:lnTo>
                    <a:pt x="21276" y="13417"/>
                  </a:lnTo>
                  <a:lnTo>
                    <a:pt x="21034" y="13797"/>
                  </a:lnTo>
                  <a:lnTo>
                    <a:pt x="20387" y="14178"/>
                  </a:lnTo>
                  <a:lnTo>
                    <a:pt x="19497" y="14178"/>
                  </a:lnTo>
                  <a:lnTo>
                    <a:pt x="19173" y="14463"/>
                  </a:lnTo>
                  <a:lnTo>
                    <a:pt x="18283" y="14463"/>
                  </a:lnTo>
                  <a:lnTo>
                    <a:pt x="18040" y="14844"/>
                  </a:lnTo>
                  <a:lnTo>
                    <a:pt x="16503" y="14844"/>
                  </a:lnTo>
                  <a:lnTo>
                    <a:pt x="16180" y="14463"/>
                  </a:lnTo>
                  <a:lnTo>
                    <a:pt x="15290" y="14463"/>
                  </a:lnTo>
                  <a:lnTo>
                    <a:pt x="14724" y="14844"/>
                  </a:lnTo>
                  <a:lnTo>
                    <a:pt x="14400" y="14844"/>
                  </a:lnTo>
                  <a:lnTo>
                    <a:pt x="14076" y="15225"/>
                  </a:lnTo>
                  <a:lnTo>
                    <a:pt x="12297" y="16271"/>
                  </a:lnTo>
                  <a:lnTo>
                    <a:pt x="12297" y="16652"/>
                  </a:lnTo>
                  <a:lnTo>
                    <a:pt x="11407" y="16937"/>
                  </a:lnTo>
                  <a:lnTo>
                    <a:pt x="10840" y="16937"/>
                  </a:lnTo>
                  <a:lnTo>
                    <a:pt x="10517" y="17699"/>
                  </a:lnTo>
                  <a:lnTo>
                    <a:pt x="10193" y="18365"/>
                  </a:lnTo>
                  <a:lnTo>
                    <a:pt x="9627" y="19126"/>
                  </a:lnTo>
                  <a:lnTo>
                    <a:pt x="9303" y="19411"/>
                  </a:lnTo>
                  <a:lnTo>
                    <a:pt x="9303" y="20173"/>
                  </a:lnTo>
                  <a:lnTo>
                    <a:pt x="9061" y="20173"/>
                  </a:lnTo>
                  <a:lnTo>
                    <a:pt x="9061" y="21219"/>
                  </a:lnTo>
                  <a:lnTo>
                    <a:pt x="8737" y="21600"/>
                  </a:lnTo>
                  <a:lnTo>
                    <a:pt x="8090" y="21600"/>
                  </a:lnTo>
                  <a:lnTo>
                    <a:pt x="8090" y="21219"/>
                  </a:lnTo>
                  <a:lnTo>
                    <a:pt x="7524" y="21219"/>
                  </a:lnTo>
                  <a:lnTo>
                    <a:pt x="7200" y="21600"/>
                  </a:lnTo>
                  <a:lnTo>
                    <a:pt x="6634" y="21600"/>
                  </a:lnTo>
                  <a:lnTo>
                    <a:pt x="6310" y="21219"/>
                  </a:lnTo>
                  <a:lnTo>
                    <a:pt x="6067" y="21600"/>
                  </a:lnTo>
                  <a:lnTo>
                    <a:pt x="6067" y="21219"/>
                  </a:lnTo>
                  <a:lnTo>
                    <a:pt x="5420" y="21219"/>
                  </a:lnTo>
                  <a:lnTo>
                    <a:pt x="5420" y="20458"/>
                  </a:lnTo>
                  <a:lnTo>
                    <a:pt x="5097" y="20458"/>
                  </a:lnTo>
                  <a:lnTo>
                    <a:pt x="5097" y="20839"/>
                  </a:lnTo>
                  <a:lnTo>
                    <a:pt x="4854" y="20839"/>
                  </a:lnTo>
                  <a:lnTo>
                    <a:pt x="4854" y="20458"/>
                  </a:lnTo>
                  <a:lnTo>
                    <a:pt x="5097" y="20173"/>
                  </a:lnTo>
                  <a:lnTo>
                    <a:pt x="5097" y="19792"/>
                  </a:lnTo>
                  <a:lnTo>
                    <a:pt x="4854" y="19792"/>
                  </a:lnTo>
                  <a:lnTo>
                    <a:pt x="4854" y="19411"/>
                  </a:lnTo>
                  <a:lnTo>
                    <a:pt x="4530" y="19126"/>
                  </a:lnTo>
                  <a:lnTo>
                    <a:pt x="4207" y="18745"/>
                  </a:lnTo>
                  <a:lnTo>
                    <a:pt x="3317" y="18745"/>
                  </a:lnTo>
                  <a:lnTo>
                    <a:pt x="2993" y="19126"/>
                  </a:lnTo>
                  <a:lnTo>
                    <a:pt x="1537" y="19126"/>
                  </a:lnTo>
                  <a:lnTo>
                    <a:pt x="1537" y="18365"/>
                  </a:lnTo>
                  <a:lnTo>
                    <a:pt x="1213" y="18365"/>
                  </a:lnTo>
                  <a:lnTo>
                    <a:pt x="1213" y="17699"/>
                  </a:lnTo>
                  <a:lnTo>
                    <a:pt x="971" y="17699"/>
                  </a:lnTo>
                  <a:lnTo>
                    <a:pt x="971" y="17318"/>
                  </a:lnTo>
                  <a:lnTo>
                    <a:pt x="647" y="17318"/>
                  </a:lnTo>
                  <a:lnTo>
                    <a:pt x="647" y="16937"/>
                  </a:lnTo>
                  <a:lnTo>
                    <a:pt x="324" y="16652"/>
                  </a:lnTo>
                  <a:lnTo>
                    <a:pt x="0" y="16652"/>
                  </a:lnTo>
                  <a:lnTo>
                    <a:pt x="0" y="15225"/>
                  </a:lnTo>
                  <a:close/>
                  <a:moveTo>
                    <a:pt x="0" y="1522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1" name="AutoShape 115"/>
            <p:cNvSpPr>
              <a:spLocks/>
            </p:cNvSpPr>
            <p:nvPr/>
          </p:nvSpPr>
          <p:spPr bwMode="auto">
            <a:xfrm>
              <a:off x="6652" y="4106"/>
              <a:ext cx="317" cy="203"/>
            </a:xfrm>
            <a:custGeom>
              <a:avLst/>
              <a:gdLst>
                <a:gd name="T0" fmla="*/ 0 w 21600"/>
                <a:gd name="T1" fmla="*/ 176 h 21600"/>
                <a:gd name="T2" fmla="*/ 0 w 21600"/>
                <a:gd name="T3" fmla="*/ 149 h 21600"/>
                <a:gd name="T4" fmla="*/ 8 w 21600"/>
                <a:gd name="T5" fmla="*/ 149 h 21600"/>
                <a:gd name="T6" fmla="*/ 8 w 21600"/>
                <a:gd name="T7" fmla="*/ 129 h 21600"/>
                <a:gd name="T8" fmla="*/ 18 w 21600"/>
                <a:gd name="T9" fmla="*/ 121 h 21600"/>
                <a:gd name="T10" fmla="*/ 36 w 21600"/>
                <a:gd name="T11" fmla="*/ 102 h 21600"/>
                <a:gd name="T12" fmla="*/ 46 w 21600"/>
                <a:gd name="T13" fmla="*/ 84 h 21600"/>
                <a:gd name="T14" fmla="*/ 56 w 21600"/>
                <a:gd name="T15" fmla="*/ 64 h 21600"/>
                <a:gd name="T16" fmla="*/ 74 w 21600"/>
                <a:gd name="T17" fmla="*/ 64 h 21600"/>
                <a:gd name="T18" fmla="*/ 101 w 21600"/>
                <a:gd name="T19" fmla="*/ 57 h 21600"/>
                <a:gd name="T20" fmla="*/ 101 w 21600"/>
                <a:gd name="T21" fmla="*/ 47 h 21600"/>
                <a:gd name="T22" fmla="*/ 157 w 21600"/>
                <a:gd name="T23" fmla="*/ 20 h 21600"/>
                <a:gd name="T24" fmla="*/ 167 w 21600"/>
                <a:gd name="T25" fmla="*/ 10 h 21600"/>
                <a:gd name="T26" fmla="*/ 178 w 21600"/>
                <a:gd name="T27" fmla="*/ 10 h 21600"/>
                <a:gd name="T28" fmla="*/ 195 w 21600"/>
                <a:gd name="T29" fmla="*/ 0 h 21600"/>
                <a:gd name="T30" fmla="*/ 223 w 21600"/>
                <a:gd name="T31" fmla="*/ 0 h 21600"/>
                <a:gd name="T32" fmla="*/ 233 w 21600"/>
                <a:gd name="T33" fmla="*/ 10 h 21600"/>
                <a:gd name="T34" fmla="*/ 233 w 21600"/>
                <a:gd name="T35" fmla="*/ 20 h 21600"/>
                <a:gd name="T36" fmla="*/ 223 w 21600"/>
                <a:gd name="T37" fmla="*/ 30 h 21600"/>
                <a:gd name="T38" fmla="*/ 223 w 21600"/>
                <a:gd name="T39" fmla="*/ 37 h 21600"/>
                <a:gd name="T40" fmla="*/ 261 w 21600"/>
                <a:gd name="T41" fmla="*/ 64 h 21600"/>
                <a:gd name="T42" fmla="*/ 261 w 21600"/>
                <a:gd name="T43" fmla="*/ 74 h 21600"/>
                <a:gd name="T44" fmla="*/ 281 w 21600"/>
                <a:gd name="T45" fmla="*/ 84 h 21600"/>
                <a:gd name="T46" fmla="*/ 299 w 21600"/>
                <a:gd name="T47" fmla="*/ 84 h 21600"/>
                <a:gd name="T48" fmla="*/ 309 w 21600"/>
                <a:gd name="T49" fmla="*/ 92 h 21600"/>
                <a:gd name="T50" fmla="*/ 299 w 21600"/>
                <a:gd name="T51" fmla="*/ 102 h 21600"/>
                <a:gd name="T52" fmla="*/ 309 w 21600"/>
                <a:gd name="T53" fmla="*/ 111 h 21600"/>
                <a:gd name="T54" fmla="*/ 317 w 21600"/>
                <a:gd name="T55" fmla="*/ 111 h 21600"/>
                <a:gd name="T56" fmla="*/ 317 w 21600"/>
                <a:gd name="T57" fmla="*/ 121 h 21600"/>
                <a:gd name="T58" fmla="*/ 309 w 21600"/>
                <a:gd name="T59" fmla="*/ 129 h 21600"/>
                <a:gd name="T60" fmla="*/ 281 w 21600"/>
                <a:gd name="T61" fmla="*/ 129 h 21600"/>
                <a:gd name="T62" fmla="*/ 261 w 21600"/>
                <a:gd name="T63" fmla="*/ 149 h 21600"/>
                <a:gd name="T64" fmla="*/ 271 w 21600"/>
                <a:gd name="T65" fmla="*/ 156 h 21600"/>
                <a:gd name="T66" fmla="*/ 254 w 21600"/>
                <a:gd name="T67" fmla="*/ 156 h 21600"/>
                <a:gd name="T68" fmla="*/ 216 w 21600"/>
                <a:gd name="T69" fmla="*/ 149 h 21600"/>
                <a:gd name="T70" fmla="*/ 205 w 21600"/>
                <a:gd name="T71" fmla="*/ 149 h 21600"/>
                <a:gd name="T72" fmla="*/ 195 w 21600"/>
                <a:gd name="T73" fmla="*/ 156 h 21600"/>
                <a:gd name="T74" fmla="*/ 101 w 21600"/>
                <a:gd name="T75" fmla="*/ 156 h 21600"/>
                <a:gd name="T76" fmla="*/ 101 w 21600"/>
                <a:gd name="T77" fmla="*/ 186 h 21600"/>
                <a:gd name="T78" fmla="*/ 112 w 21600"/>
                <a:gd name="T79" fmla="*/ 193 h 21600"/>
                <a:gd name="T80" fmla="*/ 112 w 21600"/>
                <a:gd name="T81" fmla="*/ 203 h 21600"/>
                <a:gd name="T82" fmla="*/ 101 w 21600"/>
                <a:gd name="T83" fmla="*/ 203 h 21600"/>
                <a:gd name="T84" fmla="*/ 94 w 21600"/>
                <a:gd name="T85" fmla="*/ 193 h 21600"/>
                <a:gd name="T86" fmla="*/ 84 w 21600"/>
                <a:gd name="T87" fmla="*/ 203 h 21600"/>
                <a:gd name="T88" fmla="*/ 74 w 21600"/>
                <a:gd name="T89" fmla="*/ 203 h 21600"/>
                <a:gd name="T90" fmla="*/ 56 w 21600"/>
                <a:gd name="T91" fmla="*/ 193 h 21600"/>
                <a:gd name="T92" fmla="*/ 46 w 21600"/>
                <a:gd name="T93" fmla="*/ 186 h 21600"/>
                <a:gd name="T94" fmla="*/ 28 w 21600"/>
                <a:gd name="T95" fmla="*/ 186 h 21600"/>
                <a:gd name="T96" fmla="*/ 18 w 21600"/>
                <a:gd name="T97" fmla="*/ 176 h 21600"/>
                <a:gd name="T98" fmla="*/ 0 w 21600"/>
                <a:gd name="T99" fmla="*/ 166 h 21600"/>
                <a:gd name="T100" fmla="*/ 0 w 21600"/>
                <a:gd name="T101" fmla="*/ 176 h 21600"/>
                <a:gd name="T102" fmla="*/ 0 w 21600"/>
                <a:gd name="T103" fmla="*/ 176 h 2160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1600" h="21600">
                  <a:moveTo>
                    <a:pt x="0" y="18702"/>
                  </a:moveTo>
                  <a:lnTo>
                    <a:pt x="0" y="15805"/>
                  </a:lnTo>
                  <a:lnTo>
                    <a:pt x="518" y="15805"/>
                  </a:lnTo>
                  <a:lnTo>
                    <a:pt x="518" y="13698"/>
                  </a:lnTo>
                  <a:lnTo>
                    <a:pt x="1210" y="12907"/>
                  </a:lnTo>
                  <a:lnTo>
                    <a:pt x="2419" y="10800"/>
                  </a:lnTo>
                  <a:lnTo>
                    <a:pt x="3110" y="8956"/>
                  </a:lnTo>
                  <a:lnTo>
                    <a:pt x="3802" y="6849"/>
                  </a:lnTo>
                  <a:lnTo>
                    <a:pt x="5011" y="6849"/>
                  </a:lnTo>
                  <a:lnTo>
                    <a:pt x="6912" y="6059"/>
                  </a:lnTo>
                  <a:lnTo>
                    <a:pt x="6912" y="5005"/>
                  </a:lnTo>
                  <a:lnTo>
                    <a:pt x="10714" y="2107"/>
                  </a:lnTo>
                  <a:lnTo>
                    <a:pt x="11405" y="1054"/>
                  </a:lnTo>
                  <a:lnTo>
                    <a:pt x="12096" y="1054"/>
                  </a:lnTo>
                  <a:lnTo>
                    <a:pt x="13306" y="0"/>
                  </a:lnTo>
                  <a:lnTo>
                    <a:pt x="15206" y="0"/>
                  </a:lnTo>
                  <a:lnTo>
                    <a:pt x="15898" y="1054"/>
                  </a:lnTo>
                  <a:lnTo>
                    <a:pt x="15898" y="2107"/>
                  </a:lnTo>
                  <a:lnTo>
                    <a:pt x="15206" y="3161"/>
                  </a:lnTo>
                  <a:lnTo>
                    <a:pt x="15206" y="3951"/>
                  </a:lnTo>
                  <a:lnTo>
                    <a:pt x="17798" y="6849"/>
                  </a:lnTo>
                  <a:lnTo>
                    <a:pt x="17798" y="7902"/>
                  </a:lnTo>
                  <a:lnTo>
                    <a:pt x="19181" y="8956"/>
                  </a:lnTo>
                  <a:lnTo>
                    <a:pt x="20390" y="8956"/>
                  </a:lnTo>
                  <a:lnTo>
                    <a:pt x="21082" y="9746"/>
                  </a:lnTo>
                  <a:lnTo>
                    <a:pt x="20390" y="10800"/>
                  </a:lnTo>
                  <a:lnTo>
                    <a:pt x="21082" y="11854"/>
                  </a:lnTo>
                  <a:lnTo>
                    <a:pt x="21600" y="11854"/>
                  </a:lnTo>
                  <a:lnTo>
                    <a:pt x="21600" y="12907"/>
                  </a:lnTo>
                  <a:lnTo>
                    <a:pt x="21082" y="13698"/>
                  </a:lnTo>
                  <a:lnTo>
                    <a:pt x="19181" y="13698"/>
                  </a:lnTo>
                  <a:lnTo>
                    <a:pt x="17798" y="15805"/>
                  </a:lnTo>
                  <a:lnTo>
                    <a:pt x="18490" y="16595"/>
                  </a:lnTo>
                  <a:lnTo>
                    <a:pt x="17280" y="16595"/>
                  </a:lnTo>
                  <a:lnTo>
                    <a:pt x="14688" y="15805"/>
                  </a:lnTo>
                  <a:lnTo>
                    <a:pt x="13997" y="15805"/>
                  </a:lnTo>
                  <a:lnTo>
                    <a:pt x="13306" y="16595"/>
                  </a:lnTo>
                  <a:lnTo>
                    <a:pt x="6912" y="16595"/>
                  </a:lnTo>
                  <a:lnTo>
                    <a:pt x="6912" y="19756"/>
                  </a:lnTo>
                  <a:lnTo>
                    <a:pt x="7603" y="20546"/>
                  </a:lnTo>
                  <a:lnTo>
                    <a:pt x="7603" y="21600"/>
                  </a:lnTo>
                  <a:lnTo>
                    <a:pt x="6912" y="21600"/>
                  </a:lnTo>
                  <a:lnTo>
                    <a:pt x="6394" y="20546"/>
                  </a:lnTo>
                  <a:lnTo>
                    <a:pt x="5702" y="21600"/>
                  </a:lnTo>
                  <a:lnTo>
                    <a:pt x="5011" y="21600"/>
                  </a:lnTo>
                  <a:lnTo>
                    <a:pt x="3802" y="20546"/>
                  </a:lnTo>
                  <a:lnTo>
                    <a:pt x="3110" y="19756"/>
                  </a:lnTo>
                  <a:lnTo>
                    <a:pt x="1901" y="19756"/>
                  </a:lnTo>
                  <a:lnTo>
                    <a:pt x="1210" y="18702"/>
                  </a:lnTo>
                  <a:lnTo>
                    <a:pt x="0" y="17649"/>
                  </a:lnTo>
                  <a:lnTo>
                    <a:pt x="0" y="18702"/>
                  </a:lnTo>
                  <a:close/>
                  <a:moveTo>
                    <a:pt x="0" y="1870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2" name="AutoShape 116"/>
            <p:cNvSpPr>
              <a:spLocks/>
            </p:cNvSpPr>
            <p:nvPr/>
          </p:nvSpPr>
          <p:spPr bwMode="auto">
            <a:xfrm>
              <a:off x="6144" y="4052"/>
              <a:ext cx="272" cy="165"/>
            </a:xfrm>
            <a:custGeom>
              <a:avLst/>
              <a:gdLst>
                <a:gd name="T0" fmla="*/ 56 w 21600"/>
                <a:gd name="T1" fmla="*/ 20 h 21600"/>
                <a:gd name="T2" fmla="*/ 84 w 21600"/>
                <a:gd name="T3" fmla="*/ 0 h 21600"/>
                <a:gd name="T4" fmla="*/ 150 w 21600"/>
                <a:gd name="T5" fmla="*/ 20 h 21600"/>
                <a:gd name="T6" fmla="*/ 178 w 21600"/>
                <a:gd name="T7" fmla="*/ 27 h 21600"/>
                <a:gd name="T8" fmla="*/ 188 w 21600"/>
                <a:gd name="T9" fmla="*/ 47 h 21600"/>
                <a:gd name="T10" fmla="*/ 196 w 21600"/>
                <a:gd name="T11" fmla="*/ 54 h 21600"/>
                <a:gd name="T12" fmla="*/ 216 w 21600"/>
                <a:gd name="T13" fmla="*/ 64 h 21600"/>
                <a:gd name="T14" fmla="*/ 224 w 21600"/>
                <a:gd name="T15" fmla="*/ 111 h 21600"/>
                <a:gd name="T16" fmla="*/ 244 w 21600"/>
                <a:gd name="T17" fmla="*/ 118 h 21600"/>
                <a:gd name="T18" fmla="*/ 254 w 21600"/>
                <a:gd name="T19" fmla="*/ 128 h 21600"/>
                <a:gd name="T20" fmla="*/ 262 w 21600"/>
                <a:gd name="T21" fmla="*/ 138 h 21600"/>
                <a:gd name="T22" fmla="*/ 272 w 21600"/>
                <a:gd name="T23" fmla="*/ 155 h 21600"/>
                <a:gd name="T24" fmla="*/ 254 w 21600"/>
                <a:gd name="T25" fmla="*/ 165 h 21600"/>
                <a:gd name="T26" fmla="*/ 244 w 21600"/>
                <a:gd name="T27" fmla="*/ 165 h 21600"/>
                <a:gd name="T28" fmla="*/ 206 w 21600"/>
                <a:gd name="T29" fmla="*/ 155 h 21600"/>
                <a:gd name="T30" fmla="*/ 94 w 21600"/>
                <a:gd name="T31" fmla="*/ 145 h 21600"/>
                <a:gd name="T32" fmla="*/ 56 w 21600"/>
                <a:gd name="T33" fmla="*/ 155 h 21600"/>
                <a:gd name="T34" fmla="*/ 36 w 21600"/>
                <a:gd name="T35" fmla="*/ 165 h 21600"/>
                <a:gd name="T36" fmla="*/ 28 w 21600"/>
                <a:gd name="T37" fmla="*/ 145 h 21600"/>
                <a:gd name="T38" fmla="*/ 46 w 21600"/>
                <a:gd name="T39" fmla="*/ 145 h 21600"/>
                <a:gd name="T40" fmla="*/ 28 w 21600"/>
                <a:gd name="T41" fmla="*/ 138 h 21600"/>
                <a:gd name="T42" fmla="*/ 56 w 21600"/>
                <a:gd name="T43" fmla="*/ 128 h 21600"/>
                <a:gd name="T44" fmla="*/ 94 w 21600"/>
                <a:gd name="T45" fmla="*/ 118 h 21600"/>
                <a:gd name="T46" fmla="*/ 112 w 21600"/>
                <a:gd name="T47" fmla="*/ 118 h 21600"/>
                <a:gd name="T48" fmla="*/ 140 w 21600"/>
                <a:gd name="T49" fmla="*/ 128 h 21600"/>
                <a:gd name="T50" fmla="*/ 160 w 21600"/>
                <a:gd name="T51" fmla="*/ 118 h 21600"/>
                <a:gd name="T52" fmla="*/ 130 w 21600"/>
                <a:gd name="T53" fmla="*/ 111 h 21600"/>
                <a:gd name="T54" fmla="*/ 112 w 21600"/>
                <a:gd name="T55" fmla="*/ 101 h 21600"/>
                <a:gd name="T56" fmla="*/ 66 w 21600"/>
                <a:gd name="T57" fmla="*/ 111 h 21600"/>
                <a:gd name="T58" fmla="*/ 56 w 21600"/>
                <a:gd name="T59" fmla="*/ 118 h 21600"/>
                <a:gd name="T60" fmla="*/ 36 w 21600"/>
                <a:gd name="T61" fmla="*/ 111 h 21600"/>
                <a:gd name="T62" fmla="*/ 36 w 21600"/>
                <a:gd name="T63" fmla="*/ 101 h 21600"/>
                <a:gd name="T64" fmla="*/ 28 w 21600"/>
                <a:gd name="T65" fmla="*/ 91 h 21600"/>
                <a:gd name="T66" fmla="*/ 0 w 21600"/>
                <a:gd name="T67" fmla="*/ 74 h 21600"/>
                <a:gd name="T68" fmla="*/ 36 w 21600"/>
                <a:gd name="T69" fmla="*/ 27 h 21600"/>
                <a:gd name="T70" fmla="*/ 36 w 21600"/>
                <a:gd name="T71" fmla="*/ 20 h 2160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1600" h="21600">
                  <a:moveTo>
                    <a:pt x="2826" y="2579"/>
                  </a:moveTo>
                  <a:lnTo>
                    <a:pt x="4441" y="2579"/>
                  </a:lnTo>
                  <a:lnTo>
                    <a:pt x="5249" y="1290"/>
                  </a:lnTo>
                  <a:lnTo>
                    <a:pt x="6662" y="0"/>
                  </a:lnTo>
                  <a:lnTo>
                    <a:pt x="10295" y="0"/>
                  </a:lnTo>
                  <a:lnTo>
                    <a:pt x="11910" y="2579"/>
                  </a:lnTo>
                  <a:lnTo>
                    <a:pt x="14131" y="2579"/>
                  </a:lnTo>
                  <a:lnTo>
                    <a:pt x="14131" y="3546"/>
                  </a:lnTo>
                  <a:lnTo>
                    <a:pt x="14938" y="4836"/>
                  </a:lnTo>
                  <a:lnTo>
                    <a:pt x="14938" y="6125"/>
                  </a:lnTo>
                  <a:lnTo>
                    <a:pt x="15544" y="6125"/>
                  </a:lnTo>
                  <a:lnTo>
                    <a:pt x="15544" y="7093"/>
                  </a:lnTo>
                  <a:lnTo>
                    <a:pt x="16351" y="7093"/>
                  </a:lnTo>
                  <a:lnTo>
                    <a:pt x="17159" y="8382"/>
                  </a:lnTo>
                  <a:lnTo>
                    <a:pt x="17764" y="9672"/>
                  </a:lnTo>
                  <a:lnTo>
                    <a:pt x="17764" y="14507"/>
                  </a:lnTo>
                  <a:lnTo>
                    <a:pt x="18572" y="14507"/>
                  </a:lnTo>
                  <a:lnTo>
                    <a:pt x="19379" y="15475"/>
                  </a:lnTo>
                  <a:lnTo>
                    <a:pt x="19379" y="16764"/>
                  </a:lnTo>
                  <a:lnTo>
                    <a:pt x="20187" y="16764"/>
                  </a:lnTo>
                  <a:lnTo>
                    <a:pt x="20187" y="18054"/>
                  </a:lnTo>
                  <a:lnTo>
                    <a:pt x="20793" y="18054"/>
                  </a:lnTo>
                  <a:lnTo>
                    <a:pt x="20793" y="20310"/>
                  </a:lnTo>
                  <a:lnTo>
                    <a:pt x="21600" y="20310"/>
                  </a:lnTo>
                  <a:lnTo>
                    <a:pt x="21600" y="21600"/>
                  </a:lnTo>
                  <a:lnTo>
                    <a:pt x="20187" y="21600"/>
                  </a:lnTo>
                  <a:lnTo>
                    <a:pt x="19379" y="20310"/>
                  </a:lnTo>
                  <a:lnTo>
                    <a:pt x="19379" y="21600"/>
                  </a:lnTo>
                  <a:lnTo>
                    <a:pt x="17764" y="20310"/>
                  </a:lnTo>
                  <a:lnTo>
                    <a:pt x="16351" y="20310"/>
                  </a:lnTo>
                  <a:lnTo>
                    <a:pt x="14938" y="19021"/>
                  </a:lnTo>
                  <a:lnTo>
                    <a:pt x="7469" y="19021"/>
                  </a:lnTo>
                  <a:lnTo>
                    <a:pt x="6662" y="20310"/>
                  </a:lnTo>
                  <a:lnTo>
                    <a:pt x="4441" y="20310"/>
                  </a:lnTo>
                  <a:lnTo>
                    <a:pt x="3634" y="21600"/>
                  </a:lnTo>
                  <a:lnTo>
                    <a:pt x="2826" y="21600"/>
                  </a:lnTo>
                  <a:lnTo>
                    <a:pt x="2826" y="20310"/>
                  </a:lnTo>
                  <a:lnTo>
                    <a:pt x="2221" y="19021"/>
                  </a:lnTo>
                  <a:lnTo>
                    <a:pt x="2826" y="20310"/>
                  </a:lnTo>
                  <a:lnTo>
                    <a:pt x="3634" y="19021"/>
                  </a:lnTo>
                  <a:lnTo>
                    <a:pt x="2221" y="19021"/>
                  </a:lnTo>
                  <a:lnTo>
                    <a:pt x="2221" y="18054"/>
                  </a:lnTo>
                  <a:lnTo>
                    <a:pt x="2826" y="16764"/>
                  </a:lnTo>
                  <a:lnTo>
                    <a:pt x="4441" y="16764"/>
                  </a:lnTo>
                  <a:lnTo>
                    <a:pt x="5249" y="15475"/>
                  </a:lnTo>
                  <a:lnTo>
                    <a:pt x="7469" y="15475"/>
                  </a:lnTo>
                  <a:lnTo>
                    <a:pt x="8075" y="14507"/>
                  </a:lnTo>
                  <a:lnTo>
                    <a:pt x="8882" y="15475"/>
                  </a:lnTo>
                  <a:lnTo>
                    <a:pt x="10295" y="15475"/>
                  </a:lnTo>
                  <a:lnTo>
                    <a:pt x="11103" y="16764"/>
                  </a:lnTo>
                  <a:lnTo>
                    <a:pt x="11910" y="16764"/>
                  </a:lnTo>
                  <a:lnTo>
                    <a:pt x="12718" y="15475"/>
                  </a:lnTo>
                  <a:lnTo>
                    <a:pt x="11910" y="15475"/>
                  </a:lnTo>
                  <a:lnTo>
                    <a:pt x="10295" y="14507"/>
                  </a:lnTo>
                  <a:lnTo>
                    <a:pt x="9690" y="14507"/>
                  </a:lnTo>
                  <a:lnTo>
                    <a:pt x="8882" y="13218"/>
                  </a:lnTo>
                  <a:lnTo>
                    <a:pt x="6662" y="13218"/>
                  </a:lnTo>
                  <a:lnTo>
                    <a:pt x="5249" y="14507"/>
                  </a:lnTo>
                  <a:lnTo>
                    <a:pt x="4441" y="14507"/>
                  </a:lnTo>
                  <a:lnTo>
                    <a:pt x="4441" y="15475"/>
                  </a:lnTo>
                  <a:lnTo>
                    <a:pt x="2826" y="15475"/>
                  </a:lnTo>
                  <a:lnTo>
                    <a:pt x="2826" y="14507"/>
                  </a:lnTo>
                  <a:lnTo>
                    <a:pt x="2221" y="13218"/>
                  </a:lnTo>
                  <a:lnTo>
                    <a:pt x="2826" y="13218"/>
                  </a:lnTo>
                  <a:lnTo>
                    <a:pt x="2826" y="11928"/>
                  </a:lnTo>
                  <a:lnTo>
                    <a:pt x="2221" y="11928"/>
                  </a:lnTo>
                  <a:lnTo>
                    <a:pt x="1413" y="10961"/>
                  </a:lnTo>
                  <a:lnTo>
                    <a:pt x="0" y="9672"/>
                  </a:lnTo>
                  <a:lnTo>
                    <a:pt x="2221" y="6125"/>
                  </a:lnTo>
                  <a:lnTo>
                    <a:pt x="2826" y="3546"/>
                  </a:lnTo>
                  <a:lnTo>
                    <a:pt x="2826" y="2579"/>
                  </a:lnTo>
                  <a:close/>
                  <a:moveTo>
                    <a:pt x="2826" y="257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3" name="AutoShape 117"/>
            <p:cNvSpPr>
              <a:spLocks/>
            </p:cNvSpPr>
            <p:nvPr/>
          </p:nvSpPr>
          <p:spPr bwMode="auto">
            <a:xfrm>
              <a:off x="6172" y="4153"/>
              <a:ext cx="132" cy="37"/>
            </a:xfrm>
            <a:custGeom>
              <a:avLst/>
              <a:gdLst>
                <a:gd name="T0" fmla="*/ 0 w 21600"/>
                <a:gd name="T1" fmla="*/ 37 h 21600"/>
                <a:gd name="T2" fmla="*/ 8 w 21600"/>
                <a:gd name="T3" fmla="*/ 27 h 21600"/>
                <a:gd name="T4" fmla="*/ 28 w 21600"/>
                <a:gd name="T5" fmla="*/ 27 h 21600"/>
                <a:gd name="T6" fmla="*/ 38 w 21600"/>
                <a:gd name="T7" fmla="*/ 17 h 21600"/>
                <a:gd name="T8" fmla="*/ 66 w 21600"/>
                <a:gd name="T9" fmla="*/ 17 h 21600"/>
                <a:gd name="T10" fmla="*/ 74 w 21600"/>
                <a:gd name="T11" fmla="*/ 10 h 21600"/>
                <a:gd name="T12" fmla="*/ 84 w 21600"/>
                <a:gd name="T13" fmla="*/ 17 h 21600"/>
                <a:gd name="T14" fmla="*/ 102 w 21600"/>
                <a:gd name="T15" fmla="*/ 17 h 21600"/>
                <a:gd name="T16" fmla="*/ 112 w 21600"/>
                <a:gd name="T17" fmla="*/ 27 h 21600"/>
                <a:gd name="T18" fmla="*/ 122 w 21600"/>
                <a:gd name="T19" fmla="*/ 27 h 21600"/>
                <a:gd name="T20" fmla="*/ 132 w 21600"/>
                <a:gd name="T21" fmla="*/ 17 h 21600"/>
                <a:gd name="T22" fmla="*/ 122 w 21600"/>
                <a:gd name="T23" fmla="*/ 17 h 21600"/>
                <a:gd name="T24" fmla="*/ 102 w 21600"/>
                <a:gd name="T25" fmla="*/ 10 h 21600"/>
                <a:gd name="T26" fmla="*/ 94 w 21600"/>
                <a:gd name="T27" fmla="*/ 10 h 21600"/>
                <a:gd name="T28" fmla="*/ 84 w 21600"/>
                <a:gd name="T29" fmla="*/ 0 h 21600"/>
                <a:gd name="T30" fmla="*/ 56 w 21600"/>
                <a:gd name="T31" fmla="*/ 0 h 21600"/>
                <a:gd name="T32" fmla="*/ 38 w 21600"/>
                <a:gd name="T33" fmla="*/ 10 h 21600"/>
                <a:gd name="T34" fmla="*/ 28 w 21600"/>
                <a:gd name="T35" fmla="*/ 10 h 21600"/>
                <a:gd name="T36" fmla="*/ 28 w 21600"/>
                <a:gd name="T37" fmla="*/ 17 h 21600"/>
                <a:gd name="T38" fmla="*/ 8 w 21600"/>
                <a:gd name="T39" fmla="*/ 17 h 21600"/>
                <a:gd name="T40" fmla="*/ 18 w 21600"/>
                <a:gd name="T41" fmla="*/ 27 h 21600"/>
                <a:gd name="T42" fmla="*/ 28 w 21600"/>
                <a:gd name="T43" fmla="*/ 17 h 21600"/>
                <a:gd name="T44" fmla="*/ 18 w 21600"/>
                <a:gd name="T45" fmla="*/ 27 h 21600"/>
                <a:gd name="T46" fmla="*/ 8 w 21600"/>
                <a:gd name="T47" fmla="*/ 27 h 21600"/>
                <a:gd name="T48" fmla="*/ 0 w 21600"/>
                <a:gd name="T49" fmla="*/ 17 h 21600"/>
                <a:gd name="T50" fmla="*/ 0 w 21600"/>
                <a:gd name="T51" fmla="*/ 37 h 21600"/>
                <a:gd name="T52" fmla="*/ 0 w 21600"/>
                <a:gd name="T53" fmla="*/ 37 h 21600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1246" y="15840"/>
                  </a:lnTo>
                  <a:lnTo>
                    <a:pt x="4569" y="15840"/>
                  </a:lnTo>
                  <a:lnTo>
                    <a:pt x="6231" y="10080"/>
                  </a:lnTo>
                  <a:lnTo>
                    <a:pt x="10800" y="10080"/>
                  </a:lnTo>
                  <a:lnTo>
                    <a:pt x="12046" y="5760"/>
                  </a:lnTo>
                  <a:lnTo>
                    <a:pt x="13708" y="10080"/>
                  </a:lnTo>
                  <a:lnTo>
                    <a:pt x="16615" y="10080"/>
                  </a:lnTo>
                  <a:lnTo>
                    <a:pt x="18277" y="15840"/>
                  </a:lnTo>
                  <a:lnTo>
                    <a:pt x="19938" y="15840"/>
                  </a:lnTo>
                  <a:lnTo>
                    <a:pt x="21600" y="10080"/>
                  </a:lnTo>
                  <a:lnTo>
                    <a:pt x="19938" y="10080"/>
                  </a:lnTo>
                  <a:lnTo>
                    <a:pt x="16615" y="5760"/>
                  </a:lnTo>
                  <a:lnTo>
                    <a:pt x="15369" y="5760"/>
                  </a:lnTo>
                  <a:lnTo>
                    <a:pt x="13708" y="0"/>
                  </a:lnTo>
                  <a:lnTo>
                    <a:pt x="9138" y="0"/>
                  </a:lnTo>
                  <a:lnTo>
                    <a:pt x="6231" y="5760"/>
                  </a:lnTo>
                  <a:lnTo>
                    <a:pt x="4569" y="5760"/>
                  </a:lnTo>
                  <a:lnTo>
                    <a:pt x="4569" y="10080"/>
                  </a:lnTo>
                  <a:lnTo>
                    <a:pt x="1246" y="10080"/>
                  </a:lnTo>
                  <a:lnTo>
                    <a:pt x="2908" y="15840"/>
                  </a:lnTo>
                  <a:lnTo>
                    <a:pt x="4569" y="10080"/>
                  </a:lnTo>
                  <a:lnTo>
                    <a:pt x="2908" y="15840"/>
                  </a:lnTo>
                  <a:lnTo>
                    <a:pt x="1246" y="15840"/>
                  </a:lnTo>
                  <a:lnTo>
                    <a:pt x="0" y="1008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4" name="AutoShape 118"/>
            <p:cNvSpPr>
              <a:spLocks/>
            </p:cNvSpPr>
            <p:nvPr/>
          </p:nvSpPr>
          <p:spPr bwMode="auto">
            <a:xfrm>
              <a:off x="6180" y="4197"/>
              <a:ext cx="124" cy="65"/>
            </a:xfrm>
            <a:custGeom>
              <a:avLst/>
              <a:gdLst>
                <a:gd name="T0" fmla="*/ 0 w 21600"/>
                <a:gd name="T1" fmla="*/ 20 h 21600"/>
                <a:gd name="T2" fmla="*/ 10 w 21600"/>
                <a:gd name="T3" fmla="*/ 20 h 21600"/>
                <a:gd name="T4" fmla="*/ 20 w 21600"/>
                <a:gd name="T5" fmla="*/ 10 h 21600"/>
                <a:gd name="T6" fmla="*/ 48 w 21600"/>
                <a:gd name="T7" fmla="*/ 10 h 21600"/>
                <a:gd name="T8" fmla="*/ 58 w 21600"/>
                <a:gd name="T9" fmla="*/ 0 h 21600"/>
                <a:gd name="T10" fmla="*/ 124 w 21600"/>
                <a:gd name="T11" fmla="*/ 0 h 21600"/>
                <a:gd name="T12" fmla="*/ 124 w 21600"/>
                <a:gd name="T13" fmla="*/ 48 h 21600"/>
                <a:gd name="T14" fmla="*/ 104 w 21600"/>
                <a:gd name="T15" fmla="*/ 48 h 21600"/>
                <a:gd name="T16" fmla="*/ 94 w 21600"/>
                <a:gd name="T17" fmla="*/ 58 h 21600"/>
                <a:gd name="T18" fmla="*/ 86 w 21600"/>
                <a:gd name="T19" fmla="*/ 58 h 21600"/>
                <a:gd name="T20" fmla="*/ 76 w 21600"/>
                <a:gd name="T21" fmla="*/ 65 h 21600"/>
                <a:gd name="T22" fmla="*/ 66 w 21600"/>
                <a:gd name="T23" fmla="*/ 65 h 21600"/>
                <a:gd name="T24" fmla="*/ 66 w 21600"/>
                <a:gd name="T25" fmla="*/ 58 h 21600"/>
                <a:gd name="T26" fmla="*/ 48 w 21600"/>
                <a:gd name="T27" fmla="*/ 65 h 21600"/>
                <a:gd name="T28" fmla="*/ 58 w 21600"/>
                <a:gd name="T29" fmla="*/ 58 h 21600"/>
                <a:gd name="T30" fmla="*/ 58 w 21600"/>
                <a:gd name="T31" fmla="*/ 48 h 21600"/>
                <a:gd name="T32" fmla="*/ 48 w 21600"/>
                <a:gd name="T33" fmla="*/ 48 h 21600"/>
                <a:gd name="T34" fmla="*/ 38 w 21600"/>
                <a:gd name="T35" fmla="*/ 38 h 21600"/>
                <a:gd name="T36" fmla="*/ 48 w 21600"/>
                <a:gd name="T37" fmla="*/ 38 h 21600"/>
                <a:gd name="T38" fmla="*/ 20 w 21600"/>
                <a:gd name="T39" fmla="*/ 38 h 21600"/>
                <a:gd name="T40" fmla="*/ 10 w 21600"/>
                <a:gd name="T41" fmla="*/ 30 h 21600"/>
                <a:gd name="T42" fmla="*/ 20 w 21600"/>
                <a:gd name="T43" fmla="*/ 20 h 21600"/>
                <a:gd name="T44" fmla="*/ 0 w 21600"/>
                <a:gd name="T45" fmla="*/ 20 h 21600"/>
                <a:gd name="T46" fmla="*/ 0 w 21600"/>
                <a:gd name="T47" fmla="*/ 20 h 2160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21600" h="21600">
                  <a:moveTo>
                    <a:pt x="0" y="6646"/>
                  </a:moveTo>
                  <a:lnTo>
                    <a:pt x="1763" y="6646"/>
                  </a:lnTo>
                  <a:lnTo>
                    <a:pt x="3527" y="3323"/>
                  </a:lnTo>
                  <a:lnTo>
                    <a:pt x="8376" y="3323"/>
                  </a:lnTo>
                  <a:lnTo>
                    <a:pt x="10139" y="0"/>
                  </a:lnTo>
                  <a:lnTo>
                    <a:pt x="21600" y="0"/>
                  </a:lnTo>
                  <a:lnTo>
                    <a:pt x="21600" y="15785"/>
                  </a:lnTo>
                  <a:lnTo>
                    <a:pt x="18073" y="15785"/>
                  </a:lnTo>
                  <a:lnTo>
                    <a:pt x="16310" y="19108"/>
                  </a:lnTo>
                  <a:lnTo>
                    <a:pt x="14988" y="19108"/>
                  </a:lnTo>
                  <a:lnTo>
                    <a:pt x="13224" y="21600"/>
                  </a:lnTo>
                  <a:lnTo>
                    <a:pt x="11461" y="21600"/>
                  </a:lnTo>
                  <a:lnTo>
                    <a:pt x="11461" y="19108"/>
                  </a:lnTo>
                  <a:lnTo>
                    <a:pt x="8376" y="21600"/>
                  </a:lnTo>
                  <a:lnTo>
                    <a:pt x="10139" y="19108"/>
                  </a:lnTo>
                  <a:lnTo>
                    <a:pt x="10139" y="15785"/>
                  </a:lnTo>
                  <a:lnTo>
                    <a:pt x="8376" y="15785"/>
                  </a:lnTo>
                  <a:lnTo>
                    <a:pt x="6612" y="12462"/>
                  </a:lnTo>
                  <a:lnTo>
                    <a:pt x="8376" y="12462"/>
                  </a:lnTo>
                  <a:lnTo>
                    <a:pt x="3527" y="12462"/>
                  </a:lnTo>
                  <a:lnTo>
                    <a:pt x="1763" y="9969"/>
                  </a:lnTo>
                  <a:lnTo>
                    <a:pt x="3527" y="6646"/>
                  </a:lnTo>
                  <a:lnTo>
                    <a:pt x="0" y="6646"/>
                  </a:lnTo>
                  <a:close/>
                  <a:moveTo>
                    <a:pt x="0" y="664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5" name="AutoShape 119"/>
            <p:cNvSpPr>
              <a:spLocks/>
            </p:cNvSpPr>
            <p:nvPr/>
          </p:nvSpPr>
          <p:spPr bwMode="auto">
            <a:xfrm>
              <a:off x="6256" y="4197"/>
              <a:ext cx="302" cy="258"/>
            </a:xfrm>
            <a:custGeom>
              <a:avLst/>
              <a:gdLst>
                <a:gd name="T0" fmla="*/ 10 w 21600"/>
                <a:gd name="T1" fmla="*/ 57 h 21600"/>
                <a:gd name="T2" fmla="*/ 28 w 21600"/>
                <a:gd name="T3" fmla="*/ 47 h 21600"/>
                <a:gd name="T4" fmla="*/ 48 w 21600"/>
                <a:gd name="T5" fmla="*/ 0 h 21600"/>
                <a:gd name="T6" fmla="*/ 94 w 21600"/>
                <a:gd name="T7" fmla="*/ 10 h 21600"/>
                <a:gd name="T8" fmla="*/ 132 w 21600"/>
                <a:gd name="T9" fmla="*/ 20 h 21600"/>
                <a:gd name="T10" fmla="*/ 142 w 21600"/>
                <a:gd name="T11" fmla="*/ 20 h 21600"/>
                <a:gd name="T12" fmla="*/ 160 w 21600"/>
                <a:gd name="T13" fmla="*/ 30 h 21600"/>
                <a:gd name="T14" fmla="*/ 216 w 21600"/>
                <a:gd name="T15" fmla="*/ 20 h 21600"/>
                <a:gd name="T16" fmla="*/ 254 w 21600"/>
                <a:gd name="T17" fmla="*/ 30 h 21600"/>
                <a:gd name="T18" fmla="*/ 264 w 21600"/>
                <a:gd name="T19" fmla="*/ 47 h 21600"/>
                <a:gd name="T20" fmla="*/ 272 w 21600"/>
                <a:gd name="T21" fmla="*/ 57 h 21600"/>
                <a:gd name="T22" fmla="*/ 264 w 21600"/>
                <a:gd name="T23" fmla="*/ 74 h 21600"/>
                <a:gd name="T24" fmla="*/ 272 w 21600"/>
                <a:gd name="T25" fmla="*/ 65 h 21600"/>
                <a:gd name="T26" fmla="*/ 282 w 21600"/>
                <a:gd name="T27" fmla="*/ 84 h 21600"/>
                <a:gd name="T28" fmla="*/ 302 w 21600"/>
                <a:gd name="T29" fmla="*/ 94 h 21600"/>
                <a:gd name="T30" fmla="*/ 282 w 21600"/>
                <a:gd name="T31" fmla="*/ 102 h 21600"/>
                <a:gd name="T32" fmla="*/ 292 w 21600"/>
                <a:gd name="T33" fmla="*/ 149 h 21600"/>
                <a:gd name="T34" fmla="*/ 282 w 21600"/>
                <a:gd name="T35" fmla="*/ 159 h 21600"/>
                <a:gd name="T36" fmla="*/ 292 w 21600"/>
                <a:gd name="T37" fmla="*/ 176 h 21600"/>
                <a:gd name="T38" fmla="*/ 272 w 21600"/>
                <a:gd name="T39" fmla="*/ 203 h 21600"/>
                <a:gd name="T40" fmla="*/ 272 w 21600"/>
                <a:gd name="T41" fmla="*/ 223 h 21600"/>
                <a:gd name="T42" fmla="*/ 264 w 21600"/>
                <a:gd name="T43" fmla="*/ 241 h 21600"/>
                <a:gd name="T44" fmla="*/ 178 w 21600"/>
                <a:gd name="T45" fmla="*/ 251 h 21600"/>
                <a:gd name="T46" fmla="*/ 160 w 21600"/>
                <a:gd name="T47" fmla="*/ 241 h 21600"/>
                <a:gd name="T48" fmla="*/ 178 w 21600"/>
                <a:gd name="T49" fmla="*/ 213 h 21600"/>
                <a:gd name="T50" fmla="*/ 170 w 21600"/>
                <a:gd name="T51" fmla="*/ 139 h 21600"/>
                <a:gd name="T52" fmla="*/ 160 w 21600"/>
                <a:gd name="T53" fmla="*/ 122 h 21600"/>
                <a:gd name="T54" fmla="*/ 150 w 21600"/>
                <a:gd name="T55" fmla="*/ 102 h 21600"/>
                <a:gd name="T56" fmla="*/ 104 w 21600"/>
                <a:gd name="T57" fmla="*/ 112 h 21600"/>
                <a:gd name="T58" fmla="*/ 94 w 21600"/>
                <a:gd name="T59" fmla="*/ 129 h 21600"/>
                <a:gd name="T60" fmla="*/ 56 w 21600"/>
                <a:gd name="T61" fmla="*/ 122 h 21600"/>
                <a:gd name="T62" fmla="*/ 38 w 21600"/>
                <a:gd name="T63" fmla="*/ 112 h 21600"/>
                <a:gd name="T64" fmla="*/ 28 w 21600"/>
                <a:gd name="T65" fmla="*/ 102 h 21600"/>
                <a:gd name="T66" fmla="*/ 10 w 21600"/>
                <a:gd name="T67" fmla="*/ 84 h 21600"/>
                <a:gd name="T68" fmla="*/ 0 w 21600"/>
                <a:gd name="T69" fmla="*/ 65 h 2160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21600" h="21600">
                  <a:moveTo>
                    <a:pt x="0" y="5400"/>
                  </a:moveTo>
                  <a:lnTo>
                    <a:pt x="726" y="4777"/>
                  </a:lnTo>
                  <a:lnTo>
                    <a:pt x="1271" y="4777"/>
                  </a:lnTo>
                  <a:lnTo>
                    <a:pt x="1997" y="3946"/>
                  </a:lnTo>
                  <a:lnTo>
                    <a:pt x="3449" y="3946"/>
                  </a:lnTo>
                  <a:lnTo>
                    <a:pt x="3449" y="0"/>
                  </a:lnTo>
                  <a:lnTo>
                    <a:pt x="5445" y="0"/>
                  </a:lnTo>
                  <a:lnTo>
                    <a:pt x="6716" y="831"/>
                  </a:lnTo>
                  <a:lnTo>
                    <a:pt x="7987" y="831"/>
                  </a:lnTo>
                  <a:lnTo>
                    <a:pt x="9439" y="1662"/>
                  </a:lnTo>
                  <a:lnTo>
                    <a:pt x="9439" y="831"/>
                  </a:lnTo>
                  <a:lnTo>
                    <a:pt x="10165" y="1662"/>
                  </a:lnTo>
                  <a:lnTo>
                    <a:pt x="11435" y="1662"/>
                  </a:lnTo>
                  <a:lnTo>
                    <a:pt x="11435" y="2492"/>
                  </a:lnTo>
                  <a:lnTo>
                    <a:pt x="14703" y="2492"/>
                  </a:lnTo>
                  <a:lnTo>
                    <a:pt x="15429" y="1662"/>
                  </a:lnTo>
                  <a:lnTo>
                    <a:pt x="17425" y="1662"/>
                  </a:lnTo>
                  <a:lnTo>
                    <a:pt x="18151" y="2492"/>
                  </a:lnTo>
                  <a:lnTo>
                    <a:pt x="18877" y="3115"/>
                  </a:lnTo>
                  <a:lnTo>
                    <a:pt x="18877" y="3946"/>
                  </a:lnTo>
                  <a:lnTo>
                    <a:pt x="19422" y="3946"/>
                  </a:lnTo>
                  <a:lnTo>
                    <a:pt x="19422" y="4777"/>
                  </a:lnTo>
                  <a:lnTo>
                    <a:pt x="18877" y="5400"/>
                  </a:lnTo>
                  <a:lnTo>
                    <a:pt x="18877" y="6231"/>
                  </a:lnTo>
                  <a:lnTo>
                    <a:pt x="19422" y="6231"/>
                  </a:lnTo>
                  <a:lnTo>
                    <a:pt x="19422" y="5400"/>
                  </a:lnTo>
                  <a:lnTo>
                    <a:pt x="20148" y="5400"/>
                  </a:lnTo>
                  <a:lnTo>
                    <a:pt x="20148" y="7062"/>
                  </a:lnTo>
                  <a:lnTo>
                    <a:pt x="21600" y="7062"/>
                  </a:lnTo>
                  <a:lnTo>
                    <a:pt x="21600" y="7892"/>
                  </a:lnTo>
                  <a:lnTo>
                    <a:pt x="20874" y="7892"/>
                  </a:lnTo>
                  <a:lnTo>
                    <a:pt x="20148" y="8515"/>
                  </a:lnTo>
                  <a:lnTo>
                    <a:pt x="20148" y="12462"/>
                  </a:lnTo>
                  <a:lnTo>
                    <a:pt x="20874" y="12462"/>
                  </a:lnTo>
                  <a:lnTo>
                    <a:pt x="20874" y="13292"/>
                  </a:lnTo>
                  <a:lnTo>
                    <a:pt x="20148" y="13292"/>
                  </a:lnTo>
                  <a:lnTo>
                    <a:pt x="20148" y="14746"/>
                  </a:lnTo>
                  <a:lnTo>
                    <a:pt x="20874" y="14746"/>
                  </a:lnTo>
                  <a:lnTo>
                    <a:pt x="20874" y="15577"/>
                  </a:lnTo>
                  <a:lnTo>
                    <a:pt x="19422" y="17031"/>
                  </a:lnTo>
                  <a:lnTo>
                    <a:pt x="18877" y="17862"/>
                  </a:lnTo>
                  <a:lnTo>
                    <a:pt x="19422" y="18692"/>
                  </a:lnTo>
                  <a:lnTo>
                    <a:pt x="18151" y="20146"/>
                  </a:lnTo>
                  <a:lnTo>
                    <a:pt x="18877" y="20146"/>
                  </a:lnTo>
                  <a:lnTo>
                    <a:pt x="14158" y="21600"/>
                  </a:lnTo>
                  <a:lnTo>
                    <a:pt x="12706" y="20977"/>
                  </a:lnTo>
                  <a:lnTo>
                    <a:pt x="12161" y="20977"/>
                  </a:lnTo>
                  <a:lnTo>
                    <a:pt x="11435" y="20146"/>
                  </a:lnTo>
                  <a:lnTo>
                    <a:pt x="11435" y="19315"/>
                  </a:lnTo>
                  <a:lnTo>
                    <a:pt x="12706" y="17862"/>
                  </a:lnTo>
                  <a:lnTo>
                    <a:pt x="12706" y="12462"/>
                  </a:lnTo>
                  <a:lnTo>
                    <a:pt x="12161" y="11631"/>
                  </a:lnTo>
                  <a:lnTo>
                    <a:pt x="12706" y="10800"/>
                  </a:lnTo>
                  <a:lnTo>
                    <a:pt x="11435" y="10177"/>
                  </a:lnTo>
                  <a:lnTo>
                    <a:pt x="11435" y="9346"/>
                  </a:lnTo>
                  <a:lnTo>
                    <a:pt x="10709" y="8515"/>
                  </a:lnTo>
                  <a:lnTo>
                    <a:pt x="7442" y="8515"/>
                  </a:lnTo>
                  <a:lnTo>
                    <a:pt x="7442" y="9346"/>
                  </a:lnTo>
                  <a:lnTo>
                    <a:pt x="6716" y="10177"/>
                  </a:lnTo>
                  <a:lnTo>
                    <a:pt x="6716" y="10800"/>
                  </a:lnTo>
                  <a:lnTo>
                    <a:pt x="4719" y="10800"/>
                  </a:lnTo>
                  <a:lnTo>
                    <a:pt x="3993" y="10177"/>
                  </a:lnTo>
                  <a:lnTo>
                    <a:pt x="3449" y="9346"/>
                  </a:lnTo>
                  <a:lnTo>
                    <a:pt x="2723" y="9346"/>
                  </a:lnTo>
                  <a:lnTo>
                    <a:pt x="2723" y="7892"/>
                  </a:lnTo>
                  <a:lnTo>
                    <a:pt x="1997" y="8515"/>
                  </a:lnTo>
                  <a:lnTo>
                    <a:pt x="1271" y="8515"/>
                  </a:lnTo>
                  <a:lnTo>
                    <a:pt x="726" y="7062"/>
                  </a:lnTo>
                  <a:lnTo>
                    <a:pt x="726" y="6231"/>
                  </a:lnTo>
                  <a:lnTo>
                    <a:pt x="0" y="5400"/>
                  </a:lnTo>
                  <a:close/>
                  <a:moveTo>
                    <a:pt x="0" y="54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6" name="AutoShape 120"/>
            <p:cNvSpPr>
              <a:spLocks/>
            </p:cNvSpPr>
            <p:nvPr/>
          </p:nvSpPr>
          <p:spPr bwMode="auto">
            <a:xfrm>
              <a:off x="6322" y="4299"/>
              <a:ext cx="112" cy="128"/>
            </a:xfrm>
            <a:custGeom>
              <a:avLst/>
              <a:gdLst>
                <a:gd name="T0" fmla="*/ 28 w 21600"/>
                <a:gd name="T1" fmla="*/ 111 h 21600"/>
                <a:gd name="T2" fmla="*/ 28 w 21600"/>
                <a:gd name="T3" fmla="*/ 101 h 21600"/>
                <a:gd name="T4" fmla="*/ 18 w 21600"/>
                <a:gd name="T5" fmla="*/ 101 h 21600"/>
                <a:gd name="T6" fmla="*/ 28 w 21600"/>
                <a:gd name="T7" fmla="*/ 111 h 21600"/>
                <a:gd name="T8" fmla="*/ 10 w 21600"/>
                <a:gd name="T9" fmla="*/ 27 h 21600"/>
                <a:gd name="T10" fmla="*/ 28 w 21600"/>
                <a:gd name="T11" fmla="*/ 27 h 21600"/>
                <a:gd name="T12" fmla="*/ 28 w 21600"/>
                <a:gd name="T13" fmla="*/ 20 h 21600"/>
                <a:gd name="T14" fmla="*/ 38 w 21600"/>
                <a:gd name="T15" fmla="*/ 10 h 21600"/>
                <a:gd name="T16" fmla="*/ 38 w 21600"/>
                <a:gd name="T17" fmla="*/ 0 h 21600"/>
                <a:gd name="T18" fmla="*/ 84 w 21600"/>
                <a:gd name="T19" fmla="*/ 0 h 21600"/>
                <a:gd name="T20" fmla="*/ 94 w 21600"/>
                <a:gd name="T21" fmla="*/ 10 h 21600"/>
                <a:gd name="T22" fmla="*/ 94 w 21600"/>
                <a:gd name="T23" fmla="*/ 20 h 21600"/>
                <a:gd name="T24" fmla="*/ 112 w 21600"/>
                <a:gd name="T25" fmla="*/ 27 h 21600"/>
                <a:gd name="T26" fmla="*/ 104 w 21600"/>
                <a:gd name="T27" fmla="*/ 37 h 21600"/>
                <a:gd name="T28" fmla="*/ 112 w 21600"/>
                <a:gd name="T29" fmla="*/ 47 h 21600"/>
                <a:gd name="T30" fmla="*/ 112 w 21600"/>
                <a:gd name="T31" fmla="*/ 111 h 21600"/>
                <a:gd name="T32" fmla="*/ 94 w 21600"/>
                <a:gd name="T33" fmla="*/ 128 h 21600"/>
                <a:gd name="T34" fmla="*/ 84 w 21600"/>
                <a:gd name="T35" fmla="*/ 121 h 21600"/>
                <a:gd name="T36" fmla="*/ 76 w 21600"/>
                <a:gd name="T37" fmla="*/ 121 h 21600"/>
                <a:gd name="T38" fmla="*/ 46 w 21600"/>
                <a:gd name="T39" fmla="*/ 111 h 21600"/>
                <a:gd name="T40" fmla="*/ 38 w 21600"/>
                <a:gd name="T41" fmla="*/ 111 h 21600"/>
                <a:gd name="T42" fmla="*/ 38 w 21600"/>
                <a:gd name="T43" fmla="*/ 101 h 21600"/>
                <a:gd name="T44" fmla="*/ 28 w 21600"/>
                <a:gd name="T45" fmla="*/ 91 h 21600"/>
                <a:gd name="T46" fmla="*/ 38 w 21600"/>
                <a:gd name="T47" fmla="*/ 91 h 21600"/>
                <a:gd name="T48" fmla="*/ 28 w 21600"/>
                <a:gd name="T49" fmla="*/ 91 h 21600"/>
                <a:gd name="T50" fmla="*/ 18 w 21600"/>
                <a:gd name="T51" fmla="*/ 84 h 21600"/>
                <a:gd name="T52" fmla="*/ 18 w 21600"/>
                <a:gd name="T53" fmla="*/ 74 h 21600"/>
                <a:gd name="T54" fmla="*/ 10 w 21600"/>
                <a:gd name="T55" fmla="*/ 64 h 21600"/>
                <a:gd name="T56" fmla="*/ 0 w 21600"/>
                <a:gd name="T57" fmla="*/ 64 h 21600"/>
                <a:gd name="T58" fmla="*/ 0 w 21600"/>
                <a:gd name="T59" fmla="*/ 57 h 21600"/>
                <a:gd name="T60" fmla="*/ 10 w 21600"/>
                <a:gd name="T61" fmla="*/ 47 h 21600"/>
                <a:gd name="T62" fmla="*/ 0 w 21600"/>
                <a:gd name="T63" fmla="*/ 47 h 21600"/>
                <a:gd name="T64" fmla="*/ 0 w 21600"/>
                <a:gd name="T65" fmla="*/ 37 h 21600"/>
                <a:gd name="T66" fmla="*/ 10 w 21600"/>
                <a:gd name="T67" fmla="*/ 27 h 21600"/>
                <a:gd name="T68" fmla="*/ 10 w 21600"/>
                <a:gd name="T69" fmla="*/ 27 h 2160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21600" h="21600">
                  <a:moveTo>
                    <a:pt x="5400" y="18692"/>
                  </a:moveTo>
                  <a:lnTo>
                    <a:pt x="5400" y="17031"/>
                  </a:lnTo>
                  <a:lnTo>
                    <a:pt x="3436" y="17031"/>
                  </a:lnTo>
                  <a:lnTo>
                    <a:pt x="5400" y="18692"/>
                  </a:lnTo>
                  <a:close/>
                  <a:moveTo>
                    <a:pt x="1964" y="4569"/>
                  </a:moveTo>
                  <a:lnTo>
                    <a:pt x="5400" y="4569"/>
                  </a:lnTo>
                  <a:lnTo>
                    <a:pt x="5400" y="3323"/>
                  </a:lnTo>
                  <a:lnTo>
                    <a:pt x="7364" y="1662"/>
                  </a:lnTo>
                  <a:lnTo>
                    <a:pt x="7364" y="0"/>
                  </a:lnTo>
                  <a:lnTo>
                    <a:pt x="16200" y="0"/>
                  </a:lnTo>
                  <a:lnTo>
                    <a:pt x="18164" y="1662"/>
                  </a:lnTo>
                  <a:lnTo>
                    <a:pt x="18164" y="3323"/>
                  </a:lnTo>
                  <a:lnTo>
                    <a:pt x="21600" y="4569"/>
                  </a:lnTo>
                  <a:lnTo>
                    <a:pt x="20127" y="6231"/>
                  </a:lnTo>
                  <a:lnTo>
                    <a:pt x="21600" y="7892"/>
                  </a:lnTo>
                  <a:lnTo>
                    <a:pt x="21600" y="18692"/>
                  </a:lnTo>
                  <a:lnTo>
                    <a:pt x="18164" y="21600"/>
                  </a:lnTo>
                  <a:lnTo>
                    <a:pt x="16200" y="20354"/>
                  </a:lnTo>
                  <a:lnTo>
                    <a:pt x="14727" y="20354"/>
                  </a:lnTo>
                  <a:lnTo>
                    <a:pt x="8836" y="18692"/>
                  </a:lnTo>
                  <a:lnTo>
                    <a:pt x="7364" y="18692"/>
                  </a:lnTo>
                  <a:lnTo>
                    <a:pt x="7364" y="17031"/>
                  </a:lnTo>
                  <a:lnTo>
                    <a:pt x="5400" y="15369"/>
                  </a:lnTo>
                  <a:lnTo>
                    <a:pt x="7364" y="15369"/>
                  </a:lnTo>
                  <a:lnTo>
                    <a:pt x="5400" y="15369"/>
                  </a:lnTo>
                  <a:lnTo>
                    <a:pt x="3436" y="14123"/>
                  </a:lnTo>
                  <a:lnTo>
                    <a:pt x="3436" y="12462"/>
                  </a:lnTo>
                  <a:lnTo>
                    <a:pt x="1964" y="10800"/>
                  </a:lnTo>
                  <a:lnTo>
                    <a:pt x="0" y="10800"/>
                  </a:lnTo>
                  <a:lnTo>
                    <a:pt x="0" y="9554"/>
                  </a:lnTo>
                  <a:lnTo>
                    <a:pt x="1964" y="7892"/>
                  </a:lnTo>
                  <a:lnTo>
                    <a:pt x="0" y="7892"/>
                  </a:lnTo>
                  <a:lnTo>
                    <a:pt x="0" y="6231"/>
                  </a:lnTo>
                  <a:lnTo>
                    <a:pt x="1964" y="4569"/>
                  </a:lnTo>
                  <a:close/>
                  <a:moveTo>
                    <a:pt x="1964" y="456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7" name="AutoShape 121"/>
            <p:cNvSpPr>
              <a:spLocks/>
            </p:cNvSpPr>
            <p:nvPr/>
          </p:nvSpPr>
          <p:spPr bwMode="auto">
            <a:xfrm>
              <a:off x="6398" y="4356"/>
              <a:ext cx="168" cy="155"/>
            </a:xfrm>
            <a:custGeom>
              <a:avLst/>
              <a:gdLst>
                <a:gd name="T0" fmla="*/ 0 w 21600"/>
                <a:gd name="T1" fmla="*/ 64 h 21600"/>
                <a:gd name="T2" fmla="*/ 8 w 21600"/>
                <a:gd name="T3" fmla="*/ 54 h 21600"/>
                <a:gd name="T4" fmla="*/ 28 w 21600"/>
                <a:gd name="T5" fmla="*/ 34 h 21600"/>
                <a:gd name="T6" fmla="*/ 28 w 21600"/>
                <a:gd name="T7" fmla="*/ 27 h 21600"/>
                <a:gd name="T8" fmla="*/ 36 w 21600"/>
                <a:gd name="T9" fmla="*/ 17 h 21600"/>
                <a:gd name="T10" fmla="*/ 36 w 21600"/>
                <a:gd name="T11" fmla="*/ 7 h 21600"/>
                <a:gd name="T12" fmla="*/ 46 w 21600"/>
                <a:gd name="T13" fmla="*/ 0 h 21600"/>
                <a:gd name="T14" fmla="*/ 46 w 21600"/>
                <a:gd name="T15" fmla="*/ 7 h 21600"/>
                <a:gd name="T16" fmla="*/ 64 w 21600"/>
                <a:gd name="T17" fmla="*/ 0 h 21600"/>
                <a:gd name="T18" fmla="*/ 74 w 21600"/>
                <a:gd name="T19" fmla="*/ 0 h 21600"/>
                <a:gd name="T20" fmla="*/ 84 w 21600"/>
                <a:gd name="T21" fmla="*/ 7 h 21600"/>
                <a:gd name="T22" fmla="*/ 94 w 21600"/>
                <a:gd name="T23" fmla="*/ 17 h 21600"/>
                <a:gd name="T24" fmla="*/ 84 w 21600"/>
                <a:gd name="T25" fmla="*/ 27 h 21600"/>
                <a:gd name="T26" fmla="*/ 84 w 21600"/>
                <a:gd name="T27" fmla="*/ 34 h 21600"/>
                <a:gd name="T28" fmla="*/ 94 w 21600"/>
                <a:gd name="T29" fmla="*/ 44 h 21600"/>
                <a:gd name="T30" fmla="*/ 102 w 21600"/>
                <a:gd name="T31" fmla="*/ 44 h 21600"/>
                <a:gd name="T32" fmla="*/ 112 w 21600"/>
                <a:gd name="T33" fmla="*/ 34 h 21600"/>
                <a:gd name="T34" fmla="*/ 122 w 21600"/>
                <a:gd name="T35" fmla="*/ 34 h 21600"/>
                <a:gd name="T36" fmla="*/ 122 w 21600"/>
                <a:gd name="T37" fmla="*/ 44 h 21600"/>
                <a:gd name="T38" fmla="*/ 130 w 21600"/>
                <a:gd name="T39" fmla="*/ 44 h 21600"/>
                <a:gd name="T40" fmla="*/ 122 w 21600"/>
                <a:gd name="T41" fmla="*/ 54 h 21600"/>
                <a:gd name="T42" fmla="*/ 130 w 21600"/>
                <a:gd name="T43" fmla="*/ 64 h 21600"/>
                <a:gd name="T44" fmla="*/ 112 w 21600"/>
                <a:gd name="T45" fmla="*/ 81 h 21600"/>
                <a:gd name="T46" fmla="*/ 122 w 21600"/>
                <a:gd name="T47" fmla="*/ 81 h 21600"/>
                <a:gd name="T48" fmla="*/ 122 w 21600"/>
                <a:gd name="T49" fmla="*/ 91 h 21600"/>
                <a:gd name="T50" fmla="*/ 130 w 21600"/>
                <a:gd name="T51" fmla="*/ 81 h 21600"/>
                <a:gd name="T52" fmla="*/ 140 w 21600"/>
                <a:gd name="T53" fmla="*/ 91 h 21600"/>
                <a:gd name="T54" fmla="*/ 150 w 21600"/>
                <a:gd name="T55" fmla="*/ 91 h 21600"/>
                <a:gd name="T56" fmla="*/ 150 w 21600"/>
                <a:gd name="T57" fmla="*/ 98 h 21600"/>
                <a:gd name="T58" fmla="*/ 168 w 21600"/>
                <a:gd name="T59" fmla="*/ 98 h 21600"/>
                <a:gd name="T60" fmla="*/ 168 w 21600"/>
                <a:gd name="T61" fmla="*/ 108 h 21600"/>
                <a:gd name="T62" fmla="*/ 160 w 21600"/>
                <a:gd name="T63" fmla="*/ 118 h 21600"/>
                <a:gd name="T64" fmla="*/ 168 w 21600"/>
                <a:gd name="T65" fmla="*/ 118 h 21600"/>
                <a:gd name="T66" fmla="*/ 160 w 21600"/>
                <a:gd name="T67" fmla="*/ 125 h 21600"/>
                <a:gd name="T68" fmla="*/ 160 w 21600"/>
                <a:gd name="T69" fmla="*/ 155 h 21600"/>
                <a:gd name="T70" fmla="*/ 122 w 21600"/>
                <a:gd name="T71" fmla="*/ 145 h 21600"/>
                <a:gd name="T72" fmla="*/ 94 w 21600"/>
                <a:gd name="T73" fmla="*/ 125 h 21600"/>
                <a:gd name="T74" fmla="*/ 84 w 21600"/>
                <a:gd name="T75" fmla="*/ 125 h 21600"/>
                <a:gd name="T76" fmla="*/ 56 w 21600"/>
                <a:gd name="T77" fmla="*/ 98 h 21600"/>
                <a:gd name="T78" fmla="*/ 36 w 21600"/>
                <a:gd name="T79" fmla="*/ 91 h 21600"/>
                <a:gd name="T80" fmla="*/ 28 w 21600"/>
                <a:gd name="T81" fmla="*/ 91 h 21600"/>
                <a:gd name="T82" fmla="*/ 18 w 21600"/>
                <a:gd name="T83" fmla="*/ 81 h 21600"/>
                <a:gd name="T84" fmla="*/ 18 w 21600"/>
                <a:gd name="T85" fmla="*/ 71 h 21600"/>
                <a:gd name="T86" fmla="*/ 8 w 21600"/>
                <a:gd name="T87" fmla="*/ 64 h 21600"/>
                <a:gd name="T88" fmla="*/ 0 w 21600"/>
                <a:gd name="T89" fmla="*/ 64 h 21600"/>
                <a:gd name="T90" fmla="*/ 0 w 21600"/>
                <a:gd name="T91" fmla="*/ 64 h 2160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1600" h="21600">
                  <a:moveTo>
                    <a:pt x="0" y="8914"/>
                  </a:moveTo>
                  <a:lnTo>
                    <a:pt x="982" y="7543"/>
                  </a:lnTo>
                  <a:lnTo>
                    <a:pt x="3600" y="4800"/>
                  </a:lnTo>
                  <a:lnTo>
                    <a:pt x="3600" y="3771"/>
                  </a:lnTo>
                  <a:lnTo>
                    <a:pt x="4582" y="2400"/>
                  </a:lnTo>
                  <a:lnTo>
                    <a:pt x="4582" y="1029"/>
                  </a:lnTo>
                  <a:lnTo>
                    <a:pt x="5891" y="0"/>
                  </a:lnTo>
                  <a:lnTo>
                    <a:pt x="5891" y="1029"/>
                  </a:lnTo>
                  <a:lnTo>
                    <a:pt x="8182" y="0"/>
                  </a:lnTo>
                  <a:lnTo>
                    <a:pt x="9491" y="0"/>
                  </a:lnTo>
                  <a:lnTo>
                    <a:pt x="10800" y="1029"/>
                  </a:lnTo>
                  <a:lnTo>
                    <a:pt x="12109" y="2400"/>
                  </a:lnTo>
                  <a:lnTo>
                    <a:pt x="10800" y="3771"/>
                  </a:lnTo>
                  <a:lnTo>
                    <a:pt x="10800" y="4800"/>
                  </a:lnTo>
                  <a:lnTo>
                    <a:pt x="12109" y="6171"/>
                  </a:lnTo>
                  <a:lnTo>
                    <a:pt x="13091" y="6171"/>
                  </a:lnTo>
                  <a:lnTo>
                    <a:pt x="14400" y="4800"/>
                  </a:lnTo>
                  <a:lnTo>
                    <a:pt x="15709" y="4800"/>
                  </a:lnTo>
                  <a:lnTo>
                    <a:pt x="15709" y="6171"/>
                  </a:lnTo>
                  <a:lnTo>
                    <a:pt x="16691" y="6171"/>
                  </a:lnTo>
                  <a:lnTo>
                    <a:pt x="15709" y="7543"/>
                  </a:lnTo>
                  <a:lnTo>
                    <a:pt x="16691" y="8914"/>
                  </a:lnTo>
                  <a:lnTo>
                    <a:pt x="14400" y="11314"/>
                  </a:lnTo>
                  <a:lnTo>
                    <a:pt x="15709" y="11314"/>
                  </a:lnTo>
                  <a:lnTo>
                    <a:pt x="15709" y="12686"/>
                  </a:lnTo>
                  <a:lnTo>
                    <a:pt x="16691" y="11314"/>
                  </a:lnTo>
                  <a:lnTo>
                    <a:pt x="18000" y="12686"/>
                  </a:lnTo>
                  <a:lnTo>
                    <a:pt x="19309" y="12686"/>
                  </a:lnTo>
                  <a:lnTo>
                    <a:pt x="19309" y="13714"/>
                  </a:lnTo>
                  <a:lnTo>
                    <a:pt x="21600" y="13714"/>
                  </a:lnTo>
                  <a:lnTo>
                    <a:pt x="21600" y="15086"/>
                  </a:lnTo>
                  <a:lnTo>
                    <a:pt x="20618" y="16457"/>
                  </a:lnTo>
                  <a:lnTo>
                    <a:pt x="21600" y="16457"/>
                  </a:lnTo>
                  <a:lnTo>
                    <a:pt x="20618" y="17486"/>
                  </a:lnTo>
                  <a:lnTo>
                    <a:pt x="20618" y="21600"/>
                  </a:lnTo>
                  <a:lnTo>
                    <a:pt x="15709" y="20229"/>
                  </a:lnTo>
                  <a:lnTo>
                    <a:pt x="12109" y="17486"/>
                  </a:lnTo>
                  <a:lnTo>
                    <a:pt x="10800" y="17486"/>
                  </a:lnTo>
                  <a:lnTo>
                    <a:pt x="7200" y="13714"/>
                  </a:lnTo>
                  <a:lnTo>
                    <a:pt x="4582" y="12686"/>
                  </a:lnTo>
                  <a:lnTo>
                    <a:pt x="3600" y="12686"/>
                  </a:lnTo>
                  <a:lnTo>
                    <a:pt x="2291" y="11314"/>
                  </a:lnTo>
                  <a:lnTo>
                    <a:pt x="2291" y="9943"/>
                  </a:lnTo>
                  <a:lnTo>
                    <a:pt x="982" y="8914"/>
                  </a:lnTo>
                  <a:lnTo>
                    <a:pt x="0" y="8914"/>
                  </a:lnTo>
                  <a:close/>
                  <a:moveTo>
                    <a:pt x="0" y="891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8" name="AutoShape 122"/>
            <p:cNvSpPr>
              <a:spLocks/>
            </p:cNvSpPr>
            <p:nvPr/>
          </p:nvSpPr>
          <p:spPr bwMode="auto">
            <a:xfrm>
              <a:off x="6510" y="4272"/>
              <a:ext cx="264" cy="247"/>
            </a:xfrm>
            <a:custGeom>
              <a:avLst/>
              <a:gdLst>
                <a:gd name="T0" fmla="*/ 48 w 21600"/>
                <a:gd name="T1" fmla="*/ 210 h 21600"/>
                <a:gd name="T2" fmla="*/ 48 w 21600"/>
                <a:gd name="T3" fmla="*/ 203 h 21600"/>
                <a:gd name="T4" fmla="*/ 56 w 21600"/>
                <a:gd name="T5" fmla="*/ 183 h 21600"/>
                <a:gd name="T6" fmla="*/ 38 w 21600"/>
                <a:gd name="T7" fmla="*/ 175 h 21600"/>
                <a:gd name="T8" fmla="*/ 18 w 21600"/>
                <a:gd name="T9" fmla="*/ 165 h 21600"/>
                <a:gd name="T10" fmla="*/ 10 w 21600"/>
                <a:gd name="T11" fmla="*/ 165 h 21600"/>
                <a:gd name="T12" fmla="*/ 18 w 21600"/>
                <a:gd name="T13" fmla="*/ 148 h 21600"/>
                <a:gd name="T14" fmla="*/ 18 w 21600"/>
                <a:gd name="T15" fmla="*/ 128 h 21600"/>
                <a:gd name="T16" fmla="*/ 38 w 21600"/>
                <a:gd name="T17" fmla="*/ 101 h 21600"/>
                <a:gd name="T18" fmla="*/ 28 w 21600"/>
                <a:gd name="T19" fmla="*/ 84 h 21600"/>
                <a:gd name="T20" fmla="*/ 38 w 21600"/>
                <a:gd name="T21" fmla="*/ 74 h 21600"/>
                <a:gd name="T22" fmla="*/ 28 w 21600"/>
                <a:gd name="T23" fmla="*/ 27 h 21600"/>
                <a:gd name="T24" fmla="*/ 56 w 21600"/>
                <a:gd name="T25" fmla="*/ 10 h 21600"/>
                <a:gd name="T26" fmla="*/ 84 w 21600"/>
                <a:gd name="T27" fmla="*/ 20 h 21600"/>
                <a:gd name="T28" fmla="*/ 112 w 21600"/>
                <a:gd name="T29" fmla="*/ 10 h 21600"/>
                <a:gd name="T30" fmla="*/ 132 w 21600"/>
                <a:gd name="T31" fmla="*/ 20 h 21600"/>
                <a:gd name="T32" fmla="*/ 142 w 21600"/>
                <a:gd name="T33" fmla="*/ 0 h 21600"/>
                <a:gd name="T34" fmla="*/ 170 w 21600"/>
                <a:gd name="T35" fmla="*/ 20 h 21600"/>
                <a:gd name="T36" fmla="*/ 198 w 21600"/>
                <a:gd name="T37" fmla="*/ 27 h 21600"/>
                <a:gd name="T38" fmla="*/ 226 w 21600"/>
                <a:gd name="T39" fmla="*/ 37 h 21600"/>
                <a:gd name="T40" fmla="*/ 244 w 21600"/>
                <a:gd name="T41" fmla="*/ 37 h 21600"/>
                <a:gd name="T42" fmla="*/ 254 w 21600"/>
                <a:gd name="T43" fmla="*/ 64 h 21600"/>
                <a:gd name="T44" fmla="*/ 264 w 21600"/>
                <a:gd name="T45" fmla="*/ 91 h 21600"/>
                <a:gd name="T46" fmla="*/ 236 w 21600"/>
                <a:gd name="T47" fmla="*/ 156 h 21600"/>
                <a:gd name="T48" fmla="*/ 236 w 21600"/>
                <a:gd name="T49" fmla="*/ 165 h 21600"/>
                <a:gd name="T50" fmla="*/ 244 w 21600"/>
                <a:gd name="T51" fmla="*/ 193 h 21600"/>
                <a:gd name="T52" fmla="*/ 254 w 21600"/>
                <a:gd name="T53" fmla="*/ 210 h 21600"/>
                <a:gd name="T54" fmla="*/ 236 w 21600"/>
                <a:gd name="T55" fmla="*/ 203 h 21600"/>
                <a:gd name="T56" fmla="*/ 226 w 21600"/>
                <a:gd name="T57" fmla="*/ 220 h 21600"/>
                <a:gd name="T58" fmla="*/ 122 w 21600"/>
                <a:gd name="T59" fmla="*/ 210 h 21600"/>
                <a:gd name="T60" fmla="*/ 84 w 21600"/>
                <a:gd name="T61" fmla="*/ 230 h 21600"/>
                <a:gd name="T62" fmla="*/ 56 w 21600"/>
                <a:gd name="T63" fmla="*/ 247 h 21600"/>
                <a:gd name="T64" fmla="*/ 48 w 21600"/>
                <a:gd name="T65" fmla="*/ 240 h 21600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600" h="21600">
                  <a:moveTo>
                    <a:pt x="3946" y="20952"/>
                  </a:moveTo>
                  <a:lnTo>
                    <a:pt x="3946" y="18360"/>
                  </a:lnTo>
                  <a:lnTo>
                    <a:pt x="4569" y="17712"/>
                  </a:lnTo>
                  <a:lnTo>
                    <a:pt x="3946" y="17712"/>
                  </a:lnTo>
                  <a:lnTo>
                    <a:pt x="4569" y="16848"/>
                  </a:lnTo>
                  <a:lnTo>
                    <a:pt x="4569" y="15984"/>
                  </a:lnTo>
                  <a:lnTo>
                    <a:pt x="3115" y="15984"/>
                  </a:lnTo>
                  <a:lnTo>
                    <a:pt x="3115" y="15336"/>
                  </a:lnTo>
                  <a:lnTo>
                    <a:pt x="2285" y="15336"/>
                  </a:lnTo>
                  <a:lnTo>
                    <a:pt x="1454" y="14472"/>
                  </a:lnTo>
                  <a:lnTo>
                    <a:pt x="831" y="15336"/>
                  </a:lnTo>
                  <a:lnTo>
                    <a:pt x="831" y="14472"/>
                  </a:lnTo>
                  <a:lnTo>
                    <a:pt x="0" y="14472"/>
                  </a:lnTo>
                  <a:lnTo>
                    <a:pt x="1454" y="12960"/>
                  </a:lnTo>
                  <a:lnTo>
                    <a:pt x="831" y="12096"/>
                  </a:lnTo>
                  <a:lnTo>
                    <a:pt x="1454" y="11232"/>
                  </a:lnTo>
                  <a:lnTo>
                    <a:pt x="3115" y="9720"/>
                  </a:lnTo>
                  <a:lnTo>
                    <a:pt x="3115" y="8856"/>
                  </a:lnTo>
                  <a:lnTo>
                    <a:pt x="2285" y="8856"/>
                  </a:lnTo>
                  <a:lnTo>
                    <a:pt x="2285" y="7344"/>
                  </a:lnTo>
                  <a:lnTo>
                    <a:pt x="3115" y="7344"/>
                  </a:lnTo>
                  <a:lnTo>
                    <a:pt x="3115" y="6480"/>
                  </a:lnTo>
                  <a:lnTo>
                    <a:pt x="2285" y="6480"/>
                  </a:lnTo>
                  <a:lnTo>
                    <a:pt x="2285" y="2376"/>
                  </a:lnTo>
                  <a:lnTo>
                    <a:pt x="3115" y="1728"/>
                  </a:lnTo>
                  <a:lnTo>
                    <a:pt x="4569" y="864"/>
                  </a:lnTo>
                  <a:lnTo>
                    <a:pt x="5400" y="1728"/>
                  </a:lnTo>
                  <a:lnTo>
                    <a:pt x="6854" y="1728"/>
                  </a:lnTo>
                  <a:lnTo>
                    <a:pt x="7685" y="864"/>
                  </a:lnTo>
                  <a:lnTo>
                    <a:pt x="9138" y="864"/>
                  </a:lnTo>
                  <a:lnTo>
                    <a:pt x="9138" y="1728"/>
                  </a:lnTo>
                  <a:lnTo>
                    <a:pt x="10800" y="1728"/>
                  </a:lnTo>
                  <a:lnTo>
                    <a:pt x="11631" y="864"/>
                  </a:lnTo>
                  <a:lnTo>
                    <a:pt x="11631" y="0"/>
                  </a:lnTo>
                  <a:lnTo>
                    <a:pt x="13085" y="864"/>
                  </a:lnTo>
                  <a:lnTo>
                    <a:pt x="13915" y="1728"/>
                  </a:lnTo>
                  <a:lnTo>
                    <a:pt x="15369" y="1728"/>
                  </a:lnTo>
                  <a:lnTo>
                    <a:pt x="16200" y="2376"/>
                  </a:lnTo>
                  <a:lnTo>
                    <a:pt x="17654" y="3240"/>
                  </a:lnTo>
                  <a:lnTo>
                    <a:pt x="18485" y="3240"/>
                  </a:lnTo>
                  <a:lnTo>
                    <a:pt x="19315" y="2376"/>
                  </a:lnTo>
                  <a:lnTo>
                    <a:pt x="19938" y="3240"/>
                  </a:lnTo>
                  <a:lnTo>
                    <a:pt x="20769" y="3240"/>
                  </a:lnTo>
                  <a:lnTo>
                    <a:pt x="20769" y="5616"/>
                  </a:lnTo>
                  <a:lnTo>
                    <a:pt x="21600" y="6480"/>
                  </a:lnTo>
                  <a:lnTo>
                    <a:pt x="21600" y="7992"/>
                  </a:lnTo>
                  <a:lnTo>
                    <a:pt x="19315" y="10368"/>
                  </a:lnTo>
                  <a:lnTo>
                    <a:pt x="19315" y="13608"/>
                  </a:lnTo>
                  <a:lnTo>
                    <a:pt x="18485" y="14472"/>
                  </a:lnTo>
                  <a:lnTo>
                    <a:pt x="19315" y="14472"/>
                  </a:lnTo>
                  <a:lnTo>
                    <a:pt x="19315" y="15984"/>
                  </a:lnTo>
                  <a:lnTo>
                    <a:pt x="19938" y="16848"/>
                  </a:lnTo>
                  <a:lnTo>
                    <a:pt x="20769" y="16848"/>
                  </a:lnTo>
                  <a:lnTo>
                    <a:pt x="20769" y="18360"/>
                  </a:lnTo>
                  <a:lnTo>
                    <a:pt x="19315" y="18360"/>
                  </a:lnTo>
                  <a:lnTo>
                    <a:pt x="19315" y="17712"/>
                  </a:lnTo>
                  <a:lnTo>
                    <a:pt x="18485" y="18360"/>
                  </a:lnTo>
                  <a:lnTo>
                    <a:pt x="18485" y="19224"/>
                  </a:lnTo>
                  <a:lnTo>
                    <a:pt x="16200" y="18360"/>
                  </a:lnTo>
                  <a:lnTo>
                    <a:pt x="9969" y="18360"/>
                  </a:lnTo>
                  <a:lnTo>
                    <a:pt x="9138" y="19224"/>
                  </a:lnTo>
                  <a:lnTo>
                    <a:pt x="6854" y="20088"/>
                  </a:lnTo>
                  <a:lnTo>
                    <a:pt x="5400" y="20088"/>
                  </a:lnTo>
                  <a:lnTo>
                    <a:pt x="4569" y="21600"/>
                  </a:lnTo>
                  <a:lnTo>
                    <a:pt x="3946" y="20952"/>
                  </a:lnTo>
                  <a:close/>
                  <a:moveTo>
                    <a:pt x="3946" y="2095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09" name="AutoShape 123"/>
            <p:cNvSpPr>
              <a:spLocks/>
            </p:cNvSpPr>
            <p:nvPr/>
          </p:nvSpPr>
          <p:spPr bwMode="auto">
            <a:xfrm>
              <a:off x="6736" y="4254"/>
              <a:ext cx="177" cy="248"/>
            </a:xfrm>
            <a:custGeom>
              <a:avLst/>
              <a:gdLst>
                <a:gd name="T0" fmla="*/ 10 w 21600"/>
                <a:gd name="T1" fmla="*/ 228 h 21600"/>
                <a:gd name="T2" fmla="*/ 28 w 21600"/>
                <a:gd name="T3" fmla="*/ 228 h 21600"/>
                <a:gd name="T4" fmla="*/ 28 w 21600"/>
                <a:gd name="T5" fmla="*/ 211 h 21600"/>
                <a:gd name="T6" fmla="*/ 18 w 21600"/>
                <a:gd name="T7" fmla="*/ 211 h 21600"/>
                <a:gd name="T8" fmla="*/ 10 w 21600"/>
                <a:gd name="T9" fmla="*/ 201 h 21600"/>
                <a:gd name="T10" fmla="*/ 10 w 21600"/>
                <a:gd name="T11" fmla="*/ 184 h 21600"/>
                <a:gd name="T12" fmla="*/ 0 w 21600"/>
                <a:gd name="T13" fmla="*/ 184 h 21600"/>
                <a:gd name="T14" fmla="*/ 10 w 21600"/>
                <a:gd name="T15" fmla="*/ 174 h 21600"/>
                <a:gd name="T16" fmla="*/ 10 w 21600"/>
                <a:gd name="T17" fmla="*/ 136 h 21600"/>
                <a:gd name="T18" fmla="*/ 38 w 21600"/>
                <a:gd name="T19" fmla="*/ 109 h 21600"/>
                <a:gd name="T20" fmla="*/ 38 w 21600"/>
                <a:gd name="T21" fmla="*/ 92 h 21600"/>
                <a:gd name="T22" fmla="*/ 28 w 21600"/>
                <a:gd name="T23" fmla="*/ 82 h 21600"/>
                <a:gd name="T24" fmla="*/ 28 w 21600"/>
                <a:gd name="T25" fmla="*/ 45 h 21600"/>
                <a:gd name="T26" fmla="*/ 18 w 21600"/>
                <a:gd name="T27" fmla="*/ 37 h 21600"/>
                <a:gd name="T28" fmla="*/ 18 w 21600"/>
                <a:gd name="T29" fmla="*/ 7 h 21600"/>
                <a:gd name="T30" fmla="*/ 111 w 21600"/>
                <a:gd name="T31" fmla="*/ 7 h 21600"/>
                <a:gd name="T32" fmla="*/ 121 w 21600"/>
                <a:gd name="T33" fmla="*/ 0 h 21600"/>
                <a:gd name="T34" fmla="*/ 131 w 21600"/>
                <a:gd name="T35" fmla="*/ 7 h 21600"/>
                <a:gd name="T36" fmla="*/ 131 w 21600"/>
                <a:gd name="T37" fmla="*/ 17 h 21600"/>
                <a:gd name="T38" fmla="*/ 139 w 21600"/>
                <a:gd name="T39" fmla="*/ 27 h 21600"/>
                <a:gd name="T40" fmla="*/ 149 w 21600"/>
                <a:gd name="T41" fmla="*/ 37 h 21600"/>
                <a:gd name="T42" fmla="*/ 149 w 21600"/>
                <a:gd name="T43" fmla="*/ 64 h 21600"/>
                <a:gd name="T44" fmla="*/ 159 w 21600"/>
                <a:gd name="T45" fmla="*/ 64 h 21600"/>
                <a:gd name="T46" fmla="*/ 159 w 21600"/>
                <a:gd name="T47" fmla="*/ 129 h 21600"/>
                <a:gd name="T48" fmla="*/ 169 w 21600"/>
                <a:gd name="T49" fmla="*/ 146 h 21600"/>
                <a:gd name="T50" fmla="*/ 159 w 21600"/>
                <a:gd name="T51" fmla="*/ 156 h 21600"/>
                <a:gd name="T52" fmla="*/ 159 w 21600"/>
                <a:gd name="T53" fmla="*/ 193 h 21600"/>
                <a:gd name="T54" fmla="*/ 169 w 21600"/>
                <a:gd name="T55" fmla="*/ 193 h 21600"/>
                <a:gd name="T56" fmla="*/ 177 w 21600"/>
                <a:gd name="T57" fmla="*/ 201 h 21600"/>
                <a:gd name="T58" fmla="*/ 159 w 21600"/>
                <a:gd name="T59" fmla="*/ 201 h 21600"/>
                <a:gd name="T60" fmla="*/ 131 w 21600"/>
                <a:gd name="T61" fmla="*/ 211 h 21600"/>
                <a:gd name="T62" fmla="*/ 111 w 21600"/>
                <a:gd name="T63" fmla="*/ 228 h 21600"/>
                <a:gd name="T64" fmla="*/ 83 w 21600"/>
                <a:gd name="T65" fmla="*/ 228 h 21600"/>
                <a:gd name="T66" fmla="*/ 56 w 21600"/>
                <a:gd name="T67" fmla="*/ 248 h 21600"/>
                <a:gd name="T68" fmla="*/ 38 w 21600"/>
                <a:gd name="T69" fmla="*/ 238 h 21600"/>
                <a:gd name="T70" fmla="*/ 10 w 21600"/>
                <a:gd name="T71" fmla="*/ 238 h 21600"/>
                <a:gd name="T72" fmla="*/ 10 w 21600"/>
                <a:gd name="T73" fmla="*/ 228 h 21600"/>
                <a:gd name="T74" fmla="*/ 10 w 21600"/>
                <a:gd name="T75" fmla="*/ 228 h 2160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21600" h="21600">
                  <a:moveTo>
                    <a:pt x="1234" y="19872"/>
                  </a:moveTo>
                  <a:lnTo>
                    <a:pt x="3394" y="19872"/>
                  </a:lnTo>
                  <a:lnTo>
                    <a:pt x="3394" y="18360"/>
                  </a:lnTo>
                  <a:lnTo>
                    <a:pt x="2160" y="18360"/>
                  </a:lnTo>
                  <a:lnTo>
                    <a:pt x="1234" y="17496"/>
                  </a:lnTo>
                  <a:lnTo>
                    <a:pt x="1234" y="15984"/>
                  </a:lnTo>
                  <a:lnTo>
                    <a:pt x="0" y="15984"/>
                  </a:lnTo>
                  <a:lnTo>
                    <a:pt x="1234" y="15120"/>
                  </a:lnTo>
                  <a:lnTo>
                    <a:pt x="1234" y="11880"/>
                  </a:lnTo>
                  <a:lnTo>
                    <a:pt x="4629" y="9504"/>
                  </a:lnTo>
                  <a:lnTo>
                    <a:pt x="4629" y="7992"/>
                  </a:lnTo>
                  <a:lnTo>
                    <a:pt x="3394" y="7128"/>
                  </a:lnTo>
                  <a:lnTo>
                    <a:pt x="3394" y="3888"/>
                  </a:lnTo>
                  <a:lnTo>
                    <a:pt x="2160" y="3240"/>
                  </a:lnTo>
                  <a:lnTo>
                    <a:pt x="2160" y="648"/>
                  </a:lnTo>
                  <a:lnTo>
                    <a:pt x="13577" y="648"/>
                  </a:lnTo>
                  <a:lnTo>
                    <a:pt x="14811" y="0"/>
                  </a:lnTo>
                  <a:lnTo>
                    <a:pt x="16046" y="648"/>
                  </a:lnTo>
                  <a:lnTo>
                    <a:pt x="16046" y="1512"/>
                  </a:lnTo>
                  <a:lnTo>
                    <a:pt x="16971" y="2376"/>
                  </a:lnTo>
                  <a:lnTo>
                    <a:pt x="18206" y="3240"/>
                  </a:lnTo>
                  <a:lnTo>
                    <a:pt x="18206" y="5616"/>
                  </a:lnTo>
                  <a:lnTo>
                    <a:pt x="19440" y="5616"/>
                  </a:lnTo>
                  <a:lnTo>
                    <a:pt x="19440" y="11232"/>
                  </a:lnTo>
                  <a:lnTo>
                    <a:pt x="20674" y="12744"/>
                  </a:lnTo>
                  <a:lnTo>
                    <a:pt x="19440" y="13608"/>
                  </a:lnTo>
                  <a:lnTo>
                    <a:pt x="19440" y="16848"/>
                  </a:lnTo>
                  <a:lnTo>
                    <a:pt x="20674" y="16848"/>
                  </a:lnTo>
                  <a:lnTo>
                    <a:pt x="21600" y="17496"/>
                  </a:lnTo>
                  <a:lnTo>
                    <a:pt x="19440" y="17496"/>
                  </a:lnTo>
                  <a:lnTo>
                    <a:pt x="16046" y="18360"/>
                  </a:lnTo>
                  <a:lnTo>
                    <a:pt x="13577" y="19872"/>
                  </a:lnTo>
                  <a:lnTo>
                    <a:pt x="10183" y="19872"/>
                  </a:lnTo>
                  <a:lnTo>
                    <a:pt x="6789" y="21600"/>
                  </a:lnTo>
                  <a:lnTo>
                    <a:pt x="4629" y="20736"/>
                  </a:lnTo>
                  <a:lnTo>
                    <a:pt x="1234" y="20736"/>
                  </a:lnTo>
                  <a:lnTo>
                    <a:pt x="1234" y="19872"/>
                  </a:lnTo>
                  <a:close/>
                  <a:moveTo>
                    <a:pt x="1234" y="1987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0" name="AutoShape 124"/>
            <p:cNvSpPr>
              <a:spLocks/>
            </p:cNvSpPr>
            <p:nvPr/>
          </p:nvSpPr>
          <p:spPr bwMode="auto">
            <a:xfrm>
              <a:off x="6857" y="4254"/>
              <a:ext cx="84" cy="201"/>
            </a:xfrm>
            <a:custGeom>
              <a:avLst/>
              <a:gdLst>
                <a:gd name="T0" fmla="*/ 48 w 21600"/>
                <a:gd name="T1" fmla="*/ 7 h 21600"/>
                <a:gd name="T2" fmla="*/ 10 w 21600"/>
                <a:gd name="T3" fmla="*/ 0 h 21600"/>
                <a:gd name="T4" fmla="*/ 0 w 21600"/>
                <a:gd name="T5" fmla="*/ 0 h 21600"/>
                <a:gd name="T6" fmla="*/ 10 w 21600"/>
                <a:gd name="T7" fmla="*/ 7 h 21600"/>
                <a:gd name="T8" fmla="*/ 10 w 21600"/>
                <a:gd name="T9" fmla="*/ 17 h 21600"/>
                <a:gd name="T10" fmla="*/ 18 w 21600"/>
                <a:gd name="T11" fmla="*/ 27 h 21600"/>
                <a:gd name="T12" fmla="*/ 28 w 21600"/>
                <a:gd name="T13" fmla="*/ 37 h 21600"/>
                <a:gd name="T14" fmla="*/ 28 w 21600"/>
                <a:gd name="T15" fmla="*/ 65 h 21600"/>
                <a:gd name="T16" fmla="*/ 38 w 21600"/>
                <a:gd name="T17" fmla="*/ 65 h 21600"/>
                <a:gd name="T18" fmla="*/ 38 w 21600"/>
                <a:gd name="T19" fmla="*/ 129 h 21600"/>
                <a:gd name="T20" fmla="*/ 48 w 21600"/>
                <a:gd name="T21" fmla="*/ 146 h 21600"/>
                <a:gd name="T22" fmla="*/ 38 w 21600"/>
                <a:gd name="T23" fmla="*/ 156 h 21600"/>
                <a:gd name="T24" fmla="*/ 38 w 21600"/>
                <a:gd name="T25" fmla="*/ 194 h 21600"/>
                <a:gd name="T26" fmla="*/ 48 w 21600"/>
                <a:gd name="T27" fmla="*/ 194 h 21600"/>
                <a:gd name="T28" fmla="*/ 56 w 21600"/>
                <a:gd name="T29" fmla="*/ 201 h 21600"/>
                <a:gd name="T30" fmla="*/ 84 w 21600"/>
                <a:gd name="T31" fmla="*/ 194 h 21600"/>
                <a:gd name="T32" fmla="*/ 84 w 21600"/>
                <a:gd name="T33" fmla="*/ 166 h 21600"/>
                <a:gd name="T34" fmla="*/ 76 w 21600"/>
                <a:gd name="T35" fmla="*/ 156 h 21600"/>
                <a:gd name="T36" fmla="*/ 76 w 21600"/>
                <a:gd name="T37" fmla="*/ 109 h 21600"/>
                <a:gd name="T38" fmla="*/ 84 w 21600"/>
                <a:gd name="T39" fmla="*/ 102 h 21600"/>
                <a:gd name="T40" fmla="*/ 84 w 21600"/>
                <a:gd name="T41" fmla="*/ 72 h 21600"/>
                <a:gd name="T42" fmla="*/ 76 w 21600"/>
                <a:gd name="T43" fmla="*/ 55 h 21600"/>
                <a:gd name="T44" fmla="*/ 66 w 21600"/>
                <a:gd name="T45" fmla="*/ 37 h 21600"/>
                <a:gd name="T46" fmla="*/ 56 w 21600"/>
                <a:gd name="T47" fmla="*/ 37 h 21600"/>
                <a:gd name="T48" fmla="*/ 48 w 21600"/>
                <a:gd name="T49" fmla="*/ 27 h 21600"/>
                <a:gd name="T50" fmla="*/ 48 w 21600"/>
                <a:gd name="T51" fmla="*/ 7 h 21600"/>
                <a:gd name="T52" fmla="*/ 48 w 21600"/>
                <a:gd name="T53" fmla="*/ 7 h 21600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21600" h="21600">
                  <a:moveTo>
                    <a:pt x="12436" y="800"/>
                  </a:moveTo>
                  <a:lnTo>
                    <a:pt x="2618" y="0"/>
                  </a:lnTo>
                  <a:lnTo>
                    <a:pt x="0" y="0"/>
                  </a:lnTo>
                  <a:lnTo>
                    <a:pt x="2618" y="800"/>
                  </a:lnTo>
                  <a:lnTo>
                    <a:pt x="2618" y="1867"/>
                  </a:lnTo>
                  <a:lnTo>
                    <a:pt x="4582" y="2933"/>
                  </a:lnTo>
                  <a:lnTo>
                    <a:pt x="7200" y="4000"/>
                  </a:lnTo>
                  <a:lnTo>
                    <a:pt x="7200" y="6933"/>
                  </a:lnTo>
                  <a:lnTo>
                    <a:pt x="9818" y="6933"/>
                  </a:lnTo>
                  <a:lnTo>
                    <a:pt x="9818" y="13867"/>
                  </a:lnTo>
                  <a:lnTo>
                    <a:pt x="12436" y="15733"/>
                  </a:lnTo>
                  <a:lnTo>
                    <a:pt x="9818" y="16800"/>
                  </a:lnTo>
                  <a:lnTo>
                    <a:pt x="9818" y="20800"/>
                  </a:lnTo>
                  <a:lnTo>
                    <a:pt x="12436" y="20800"/>
                  </a:lnTo>
                  <a:lnTo>
                    <a:pt x="14400" y="21600"/>
                  </a:lnTo>
                  <a:lnTo>
                    <a:pt x="21600" y="20800"/>
                  </a:lnTo>
                  <a:lnTo>
                    <a:pt x="21600" y="17867"/>
                  </a:lnTo>
                  <a:lnTo>
                    <a:pt x="19636" y="16800"/>
                  </a:lnTo>
                  <a:lnTo>
                    <a:pt x="19636" y="11733"/>
                  </a:lnTo>
                  <a:lnTo>
                    <a:pt x="21600" y="10933"/>
                  </a:lnTo>
                  <a:lnTo>
                    <a:pt x="21600" y="7733"/>
                  </a:lnTo>
                  <a:lnTo>
                    <a:pt x="19636" y="5867"/>
                  </a:lnTo>
                  <a:lnTo>
                    <a:pt x="17018" y="4000"/>
                  </a:lnTo>
                  <a:lnTo>
                    <a:pt x="14400" y="4000"/>
                  </a:lnTo>
                  <a:lnTo>
                    <a:pt x="12436" y="2933"/>
                  </a:lnTo>
                  <a:lnTo>
                    <a:pt x="12436" y="800"/>
                  </a:lnTo>
                  <a:close/>
                  <a:moveTo>
                    <a:pt x="12436" y="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1" name="AutoShape 125"/>
            <p:cNvSpPr>
              <a:spLocks/>
            </p:cNvSpPr>
            <p:nvPr/>
          </p:nvSpPr>
          <p:spPr bwMode="auto">
            <a:xfrm>
              <a:off x="6906" y="4207"/>
              <a:ext cx="129" cy="240"/>
            </a:xfrm>
            <a:custGeom>
              <a:avLst/>
              <a:gdLst>
                <a:gd name="T0" fmla="*/ 63 w 21600"/>
                <a:gd name="T1" fmla="*/ 10 h 21600"/>
                <a:gd name="T2" fmla="*/ 63 w 21600"/>
                <a:gd name="T3" fmla="*/ 20 h 21600"/>
                <a:gd name="T4" fmla="*/ 56 w 21600"/>
                <a:gd name="T5" fmla="*/ 27 h 21600"/>
                <a:gd name="T6" fmla="*/ 28 w 21600"/>
                <a:gd name="T7" fmla="*/ 27 h 21600"/>
                <a:gd name="T8" fmla="*/ 8 w 21600"/>
                <a:gd name="T9" fmla="*/ 47 h 21600"/>
                <a:gd name="T10" fmla="*/ 18 w 21600"/>
                <a:gd name="T11" fmla="*/ 54 h 21600"/>
                <a:gd name="T12" fmla="*/ 0 w 21600"/>
                <a:gd name="T13" fmla="*/ 54 h 21600"/>
                <a:gd name="T14" fmla="*/ 0 w 21600"/>
                <a:gd name="T15" fmla="*/ 74 h 21600"/>
                <a:gd name="T16" fmla="*/ 8 w 21600"/>
                <a:gd name="T17" fmla="*/ 84 h 21600"/>
                <a:gd name="T18" fmla="*/ 18 w 21600"/>
                <a:gd name="T19" fmla="*/ 84 h 21600"/>
                <a:gd name="T20" fmla="*/ 28 w 21600"/>
                <a:gd name="T21" fmla="*/ 101 h 21600"/>
                <a:gd name="T22" fmla="*/ 35 w 21600"/>
                <a:gd name="T23" fmla="*/ 119 h 21600"/>
                <a:gd name="T24" fmla="*/ 35 w 21600"/>
                <a:gd name="T25" fmla="*/ 148 h 21600"/>
                <a:gd name="T26" fmla="*/ 28 w 21600"/>
                <a:gd name="T27" fmla="*/ 156 h 21600"/>
                <a:gd name="T28" fmla="*/ 28 w 21600"/>
                <a:gd name="T29" fmla="*/ 203 h 21600"/>
                <a:gd name="T30" fmla="*/ 35 w 21600"/>
                <a:gd name="T31" fmla="*/ 213 h 21600"/>
                <a:gd name="T32" fmla="*/ 35 w 21600"/>
                <a:gd name="T33" fmla="*/ 240 h 21600"/>
                <a:gd name="T34" fmla="*/ 56 w 21600"/>
                <a:gd name="T35" fmla="*/ 240 h 21600"/>
                <a:gd name="T36" fmla="*/ 83 w 21600"/>
                <a:gd name="T37" fmla="*/ 230 h 21600"/>
                <a:gd name="T38" fmla="*/ 83 w 21600"/>
                <a:gd name="T39" fmla="*/ 129 h 21600"/>
                <a:gd name="T40" fmla="*/ 94 w 21600"/>
                <a:gd name="T41" fmla="*/ 129 h 21600"/>
                <a:gd name="T42" fmla="*/ 101 w 21600"/>
                <a:gd name="T43" fmla="*/ 119 h 21600"/>
                <a:gd name="T44" fmla="*/ 111 w 21600"/>
                <a:gd name="T45" fmla="*/ 111 h 21600"/>
                <a:gd name="T46" fmla="*/ 111 w 21600"/>
                <a:gd name="T47" fmla="*/ 101 h 21600"/>
                <a:gd name="T48" fmla="*/ 121 w 21600"/>
                <a:gd name="T49" fmla="*/ 101 h 21600"/>
                <a:gd name="T50" fmla="*/ 121 w 21600"/>
                <a:gd name="T51" fmla="*/ 92 h 21600"/>
                <a:gd name="T52" fmla="*/ 111 w 21600"/>
                <a:gd name="T53" fmla="*/ 84 h 21600"/>
                <a:gd name="T54" fmla="*/ 121 w 21600"/>
                <a:gd name="T55" fmla="*/ 74 h 21600"/>
                <a:gd name="T56" fmla="*/ 129 w 21600"/>
                <a:gd name="T57" fmla="*/ 74 h 21600"/>
                <a:gd name="T58" fmla="*/ 121 w 21600"/>
                <a:gd name="T59" fmla="*/ 54 h 21600"/>
                <a:gd name="T60" fmla="*/ 121 w 21600"/>
                <a:gd name="T61" fmla="*/ 47 h 21600"/>
                <a:gd name="T62" fmla="*/ 111 w 21600"/>
                <a:gd name="T63" fmla="*/ 47 h 21600"/>
                <a:gd name="T64" fmla="*/ 111 w 21600"/>
                <a:gd name="T65" fmla="*/ 27 h 21600"/>
                <a:gd name="T66" fmla="*/ 101 w 21600"/>
                <a:gd name="T67" fmla="*/ 20 h 21600"/>
                <a:gd name="T68" fmla="*/ 94 w 21600"/>
                <a:gd name="T69" fmla="*/ 20 h 21600"/>
                <a:gd name="T70" fmla="*/ 94 w 21600"/>
                <a:gd name="T71" fmla="*/ 10 h 21600"/>
                <a:gd name="T72" fmla="*/ 73 w 21600"/>
                <a:gd name="T73" fmla="*/ 0 h 21600"/>
                <a:gd name="T74" fmla="*/ 73 w 21600"/>
                <a:gd name="T75" fmla="*/ 10 h 21600"/>
                <a:gd name="T76" fmla="*/ 63 w 21600"/>
                <a:gd name="T77" fmla="*/ 10 h 21600"/>
                <a:gd name="T78" fmla="*/ 63 w 21600"/>
                <a:gd name="T79" fmla="*/ 10 h 2160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21600" h="21600">
                  <a:moveTo>
                    <a:pt x="10588" y="891"/>
                  </a:moveTo>
                  <a:lnTo>
                    <a:pt x="10588" y="1781"/>
                  </a:lnTo>
                  <a:lnTo>
                    <a:pt x="9318" y="2449"/>
                  </a:lnTo>
                  <a:lnTo>
                    <a:pt x="4659" y="2449"/>
                  </a:lnTo>
                  <a:lnTo>
                    <a:pt x="1271" y="4231"/>
                  </a:lnTo>
                  <a:lnTo>
                    <a:pt x="2965" y="4899"/>
                  </a:lnTo>
                  <a:lnTo>
                    <a:pt x="0" y="4899"/>
                  </a:lnTo>
                  <a:lnTo>
                    <a:pt x="0" y="6680"/>
                  </a:lnTo>
                  <a:lnTo>
                    <a:pt x="1271" y="7571"/>
                  </a:lnTo>
                  <a:lnTo>
                    <a:pt x="2965" y="7571"/>
                  </a:lnTo>
                  <a:lnTo>
                    <a:pt x="4659" y="9130"/>
                  </a:lnTo>
                  <a:lnTo>
                    <a:pt x="5929" y="10689"/>
                  </a:lnTo>
                  <a:lnTo>
                    <a:pt x="5929" y="13361"/>
                  </a:lnTo>
                  <a:lnTo>
                    <a:pt x="4659" y="14029"/>
                  </a:lnTo>
                  <a:lnTo>
                    <a:pt x="4659" y="18260"/>
                  </a:lnTo>
                  <a:lnTo>
                    <a:pt x="5929" y="19151"/>
                  </a:lnTo>
                  <a:lnTo>
                    <a:pt x="5929" y="21600"/>
                  </a:lnTo>
                  <a:lnTo>
                    <a:pt x="9318" y="21600"/>
                  </a:lnTo>
                  <a:lnTo>
                    <a:pt x="13976" y="20709"/>
                  </a:lnTo>
                  <a:lnTo>
                    <a:pt x="13976" y="11579"/>
                  </a:lnTo>
                  <a:lnTo>
                    <a:pt x="15671" y="11579"/>
                  </a:lnTo>
                  <a:lnTo>
                    <a:pt x="16941" y="10689"/>
                  </a:lnTo>
                  <a:lnTo>
                    <a:pt x="18635" y="10021"/>
                  </a:lnTo>
                  <a:lnTo>
                    <a:pt x="18635" y="9130"/>
                  </a:lnTo>
                  <a:lnTo>
                    <a:pt x="20329" y="9130"/>
                  </a:lnTo>
                  <a:lnTo>
                    <a:pt x="20329" y="8239"/>
                  </a:lnTo>
                  <a:lnTo>
                    <a:pt x="18635" y="7571"/>
                  </a:lnTo>
                  <a:lnTo>
                    <a:pt x="20329" y="6680"/>
                  </a:lnTo>
                  <a:lnTo>
                    <a:pt x="21600" y="6680"/>
                  </a:lnTo>
                  <a:lnTo>
                    <a:pt x="20329" y="4899"/>
                  </a:lnTo>
                  <a:lnTo>
                    <a:pt x="20329" y="4231"/>
                  </a:lnTo>
                  <a:lnTo>
                    <a:pt x="18635" y="4231"/>
                  </a:lnTo>
                  <a:lnTo>
                    <a:pt x="18635" y="2449"/>
                  </a:lnTo>
                  <a:lnTo>
                    <a:pt x="16941" y="1781"/>
                  </a:lnTo>
                  <a:lnTo>
                    <a:pt x="15671" y="1781"/>
                  </a:lnTo>
                  <a:lnTo>
                    <a:pt x="15671" y="891"/>
                  </a:lnTo>
                  <a:lnTo>
                    <a:pt x="12282" y="0"/>
                  </a:lnTo>
                  <a:lnTo>
                    <a:pt x="12282" y="891"/>
                  </a:lnTo>
                  <a:lnTo>
                    <a:pt x="10588" y="891"/>
                  </a:lnTo>
                  <a:close/>
                  <a:moveTo>
                    <a:pt x="10588" y="8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2" name="AutoShape 126"/>
            <p:cNvSpPr>
              <a:spLocks/>
            </p:cNvSpPr>
            <p:nvPr/>
          </p:nvSpPr>
          <p:spPr bwMode="auto">
            <a:xfrm>
              <a:off x="7365" y="3787"/>
              <a:ext cx="487" cy="613"/>
            </a:xfrm>
            <a:custGeom>
              <a:avLst/>
              <a:gdLst>
                <a:gd name="T0" fmla="*/ 150 w 21600"/>
                <a:gd name="T1" fmla="*/ 0 h 21600"/>
                <a:gd name="T2" fmla="*/ 487 w 21600"/>
                <a:gd name="T3" fmla="*/ 302 h 21600"/>
                <a:gd name="T4" fmla="*/ 441 w 21600"/>
                <a:gd name="T5" fmla="*/ 311 h 21600"/>
                <a:gd name="T6" fmla="*/ 451 w 21600"/>
                <a:gd name="T7" fmla="*/ 319 h 21600"/>
                <a:gd name="T8" fmla="*/ 431 w 21600"/>
                <a:gd name="T9" fmla="*/ 349 h 21600"/>
                <a:gd name="T10" fmla="*/ 424 w 21600"/>
                <a:gd name="T11" fmla="*/ 366 h 21600"/>
                <a:gd name="T12" fmla="*/ 424 w 21600"/>
                <a:gd name="T13" fmla="*/ 383 h 21600"/>
                <a:gd name="T14" fmla="*/ 413 w 21600"/>
                <a:gd name="T15" fmla="*/ 393 h 21600"/>
                <a:gd name="T16" fmla="*/ 403 w 21600"/>
                <a:gd name="T17" fmla="*/ 420 h 21600"/>
                <a:gd name="T18" fmla="*/ 424 w 21600"/>
                <a:gd name="T19" fmla="*/ 410 h 21600"/>
                <a:gd name="T20" fmla="*/ 413 w 21600"/>
                <a:gd name="T21" fmla="*/ 420 h 21600"/>
                <a:gd name="T22" fmla="*/ 424 w 21600"/>
                <a:gd name="T23" fmla="*/ 457 h 21600"/>
                <a:gd name="T24" fmla="*/ 441 w 21600"/>
                <a:gd name="T25" fmla="*/ 475 h 21600"/>
                <a:gd name="T26" fmla="*/ 403 w 21600"/>
                <a:gd name="T27" fmla="*/ 484 h 21600"/>
                <a:gd name="T28" fmla="*/ 393 w 21600"/>
                <a:gd name="T29" fmla="*/ 504 h 21600"/>
                <a:gd name="T30" fmla="*/ 386 w 21600"/>
                <a:gd name="T31" fmla="*/ 512 h 21600"/>
                <a:gd name="T32" fmla="*/ 365 w 21600"/>
                <a:gd name="T33" fmla="*/ 522 h 21600"/>
                <a:gd name="T34" fmla="*/ 358 w 21600"/>
                <a:gd name="T35" fmla="*/ 531 h 21600"/>
                <a:gd name="T36" fmla="*/ 358 w 21600"/>
                <a:gd name="T37" fmla="*/ 539 h 21600"/>
                <a:gd name="T38" fmla="*/ 347 w 21600"/>
                <a:gd name="T39" fmla="*/ 549 h 21600"/>
                <a:gd name="T40" fmla="*/ 309 w 21600"/>
                <a:gd name="T41" fmla="*/ 559 h 21600"/>
                <a:gd name="T42" fmla="*/ 282 w 21600"/>
                <a:gd name="T43" fmla="*/ 549 h 21600"/>
                <a:gd name="T44" fmla="*/ 292 w 21600"/>
                <a:gd name="T45" fmla="*/ 569 h 21600"/>
                <a:gd name="T46" fmla="*/ 282 w 21600"/>
                <a:gd name="T47" fmla="*/ 576 h 21600"/>
                <a:gd name="T48" fmla="*/ 264 w 21600"/>
                <a:gd name="T49" fmla="*/ 586 h 21600"/>
                <a:gd name="T50" fmla="*/ 226 w 21600"/>
                <a:gd name="T51" fmla="*/ 596 h 21600"/>
                <a:gd name="T52" fmla="*/ 205 w 21600"/>
                <a:gd name="T53" fmla="*/ 603 h 21600"/>
                <a:gd name="T54" fmla="*/ 198 w 21600"/>
                <a:gd name="T55" fmla="*/ 603 h 21600"/>
                <a:gd name="T56" fmla="*/ 178 w 21600"/>
                <a:gd name="T57" fmla="*/ 596 h 21600"/>
                <a:gd name="T58" fmla="*/ 150 w 21600"/>
                <a:gd name="T59" fmla="*/ 613 h 21600"/>
                <a:gd name="T60" fmla="*/ 140 w 21600"/>
                <a:gd name="T61" fmla="*/ 603 h 21600"/>
                <a:gd name="T62" fmla="*/ 132 w 21600"/>
                <a:gd name="T63" fmla="*/ 576 h 21600"/>
                <a:gd name="T64" fmla="*/ 112 w 21600"/>
                <a:gd name="T65" fmla="*/ 559 h 21600"/>
                <a:gd name="T66" fmla="*/ 84 w 21600"/>
                <a:gd name="T67" fmla="*/ 549 h 21600"/>
                <a:gd name="T68" fmla="*/ 140 w 21600"/>
                <a:gd name="T69" fmla="*/ 522 h 21600"/>
                <a:gd name="T70" fmla="*/ 122 w 21600"/>
                <a:gd name="T71" fmla="*/ 504 h 21600"/>
                <a:gd name="T72" fmla="*/ 112 w 21600"/>
                <a:gd name="T73" fmla="*/ 475 h 21600"/>
                <a:gd name="T74" fmla="*/ 112 w 21600"/>
                <a:gd name="T75" fmla="*/ 467 h 21600"/>
                <a:gd name="T76" fmla="*/ 122 w 21600"/>
                <a:gd name="T77" fmla="*/ 457 h 21600"/>
                <a:gd name="T78" fmla="*/ 112 w 21600"/>
                <a:gd name="T79" fmla="*/ 440 h 21600"/>
                <a:gd name="T80" fmla="*/ 104 w 21600"/>
                <a:gd name="T81" fmla="*/ 420 h 21600"/>
                <a:gd name="T82" fmla="*/ 76 w 21600"/>
                <a:gd name="T83" fmla="*/ 403 h 21600"/>
                <a:gd name="T84" fmla="*/ 46 w 21600"/>
                <a:gd name="T85" fmla="*/ 339 h 21600"/>
                <a:gd name="T86" fmla="*/ 56 w 21600"/>
                <a:gd name="T87" fmla="*/ 329 h 21600"/>
                <a:gd name="T88" fmla="*/ 132 w 21600"/>
                <a:gd name="T89" fmla="*/ 264 h 21600"/>
                <a:gd name="T90" fmla="*/ 140 w 21600"/>
                <a:gd name="T91" fmla="*/ 136 h 21600"/>
                <a:gd name="T92" fmla="*/ 150 w 21600"/>
                <a:gd name="T93" fmla="*/ 119 h 21600"/>
                <a:gd name="T94" fmla="*/ 122 w 21600"/>
                <a:gd name="T95" fmla="*/ 72 h 21600"/>
                <a:gd name="T96" fmla="*/ 104 w 21600"/>
                <a:gd name="T97" fmla="*/ 17 h 21600"/>
                <a:gd name="T98" fmla="*/ 0 w 21600"/>
                <a:gd name="T99" fmla="*/ 403 h 21600"/>
                <a:gd name="T100" fmla="*/ 10 w 21600"/>
                <a:gd name="T101" fmla="*/ 403 h 2160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1600" h="21600">
                  <a:moveTo>
                    <a:pt x="4613" y="610"/>
                  </a:moveTo>
                  <a:lnTo>
                    <a:pt x="6637" y="0"/>
                  </a:lnTo>
                  <a:lnTo>
                    <a:pt x="21263" y="5487"/>
                  </a:lnTo>
                  <a:lnTo>
                    <a:pt x="21600" y="10626"/>
                  </a:lnTo>
                  <a:lnTo>
                    <a:pt x="20025" y="10626"/>
                  </a:lnTo>
                  <a:lnTo>
                    <a:pt x="19575" y="10974"/>
                  </a:lnTo>
                  <a:lnTo>
                    <a:pt x="19575" y="11235"/>
                  </a:lnTo>
                  <a:lnTo>
                    <a:pt x="20025" y="11235"/>
                  </a:lnTo>
                  <a:lnTo>
                    <a:pt x="19575" y="11584"/>
                  </a:lnTo>
                  <a:lnTo>
                    <a:pt x="19125" y="12281"/>
                  </a:lnTo>
                  <a:lnTo>
                    <a:pt x="18788" y="12281"/>
                  </a:lnTo>
                  <a:lnTo>
                    <a:pt x="18788" y="12890"/>
                  </a:lnTo>
                  <a:lnTo>
                    <a:pt x="18338" y="13239"/>
                  </a:lnTo>
                  <a:lnTo>
                    <a:pt x="18788" y="13500"/>
                  </a:lnTo>
                  <a:lnTo>
                    <a:pt x="18788" y="13848"/>
                  </a:lnTo>
                  <a:lnTo>
                    <a:pt x="18338" y="13848"/>
                  </a:lnTo>
                  <a:lnTo>
                    <a:pt x="17888" y="14458"/>
                  </a:lnTo>
                  <a:lnTo>
                    <a:pt x="17888" y="14806"/>
                  </a:lnTo>
                  <a:lnTo>
                    <a:pt x="18338" y="14458"/>
                  </a:lnTo>
                  <a:lnTo>
                    <a:pt x="18788" y="14458"/>
                  </a:lnTo>
                  <a:lnTo>
                    <a:pt x="18788" y="14806"/>
                  </a:lnTo>
                  <a:lnTo>
                    <a:pt x="18338" y="14806"/>
                  </a:lnTo>
                  <a:lnTo>
                    <a:pt x="18788" y="15155"/>
                  </a:lnTo>
                  <a:lnTo>
                    <a:pt x="18788" y="16113"/>
                  </a:lnTo>
                  <a:lnTo>
                    <a:pt x="19575" y="16113"/>
                  </a:lnTo>
                  <a:lnTo>
                    <a:pt x="19575" y="16723"/>
                  </a:lnTo>
                  <a:lnTo>
                    <a:pt x="19125" y="17071"/>
                  </a:lnTo>
                  <a:lnTo>
                    <a:pt x="17888" y="17071"/>
                  </a:lnTo>
                  <a:lnTo>
                    <a:pt x="17438" y="17419"/>
                  </a:lnTo>
                  <a:lnTo>
                    <a:pt x="17438" y="17768"/>
                  </a:lnTo>
                  <a:lnTo>
                    <a:pt x="17100" y="17768"/>
                  </a:lnTo>
                  <a:lnTo>
                    <a:pt x="17100" y="18029"/>
                  </a:lnTo>
                  <a:lnTo>
                    <a:pt x="16650" y="18029"/>
                  </a:lnTo>
                  <a:lnTo>
                    <a:pt x="16200" y="18377"/>
                  </a:lnTo>
                  <a:lnTo>
                    <a:pt x="16200" y="18726"/>
                  </a:lnTo>
                  <a:lnTo>
                    <a:pt x="15863" y="18726"/>
                  </a:lnTo>
                  <a:lnTo>
                    <a:pt x="16200" y="18987"/>
                  </a:lnTo>
                  <a:lnTo>
                    <a:pt x="15863" y="18987"/>
                  </a:lnTo>
                  <a:lnTo>
                    <a:pt x="15863" y="19335"/>
                  </a:lnTo>
                  <a:lnTo>
                    <a:pt x="15412" y="19335"/>
                  </a:lnTo>
                  <a:lnTo>
                    <a:pt x="14625" y="19684"/>
                  </a:lnTo>
                  <a:lnTo>
                    <a:pt x="13725" y="19684"/>
                  </a:lnTo>
                  <a:lnTo>
                    <a:pt x="13275" y="19335"/>
                  </a:lnTo>
                  <a:lnTo>
                    <a:pt x="12487" y="19335"/>
                  </a:lnTo>
                  <a:lnTo>
                    <a:pt x="12487" y="20032"/>
                  </a:lnTo>
                  <a:lnTo>
                    <a:pt x="12938" y="20032"/>
                  </a:lnTo>
                  <a:lnTo>
                    <a:pt x="12938" y="20294"/>
                  </a:lnTo>
                  <a:lnTo>
                    <a:pt x="12487" y="20294"/>
                  </a:lnTo>
                  <a:lnTo>
                    <a:pt x="12038" y="20642"/>
                  </a:lnTo>
                  <a:lnTo>
                    <a:pt x="11700" y="20642"/>
                  </a:lnTo>
                  <a:lnTo>
                    <a:pt x="10463" y="20990"/>
                  </a:lnTo>
                  <a:lnTo>
                    <a:pt x="10013" y="20990"/>
                  </a:lnTo>
                  <a:lnTo>
                    <a:pt x="9563" y="21252"/>
                  </a:lnTo>
                  <a:lnTo>
                    <a:pt x="9113" y="21252"/>
                  </a:lnTo>
                  <a:lnTo>
                    <a:pt x="8775" y="21600"/>
                  </a:lnTo>
                  <a:lnTo>
                    <a:pt x="8775" y="21252"/>
                  </a:lnTo>
                  <a:lnTo>
                    <a:pt x="8325" y="20990"/>
                  </a:lnTo>
                  <a:lnTo>
                    <a:pt x="7875" y="20990"/>
                  </a:lnTo>
                  <a:lnTo>
                    <a:pt x="7875" y="21600"/>
                  </a:lnTo>
                  <a:lnTo>
                    <a:pt x="6637" y="21600"/>
                  </a:lnTo>
                  <a:lnTo>
                    <a:pt x="6637" y="21252"/>
                  </a:lnTo>
                  <a:lnTo>
                    <a:pt x="6188" y="21252"/>
                  </a:lnTo>
                  <a:lnTo>
                    <a:pt x="6188" y="20642"/>
                  </a:lnTo>
                  <a:lnTo>
                    <a:pt x="5850" y="20294"/>
                  </a:lnTo>
                  <a:lnTo>
                    <a:pt x="5400" y="20294"/>
                  </a:lnTo>
                  <a:lnTo>
                    <a:pt x="4950" y="19684"/>
                  </a:lnTo>
                  <a:lnTo>
                    <a:pt x="4163" y="19335"/>
                  </a:lnTo>
                  <a:lnTo>
                    <a:pt x="3712" y="19335"/>
                  </a:lnTo>
                  <a:lnTo>
                    <a:pt x="3712" y="18377"/>
                  </a:lnTo>
                  <a:lnTo>
                    <a:pt x="6188" y="18377"/>
                  </a:lnTo>
                  <a:lnTo>
                    <a:pt x="5850" y="18029"/>
                  </a:lnTo>
                  <a:lnTo>
                    <a:pt x="5400" y="17768"/>
                  </a:lnTo>
                  <a:lnTo>
                    <a:pt x="4950" y="17419"/>
                  </a:lnTo>
                  <a:lnTo>
                    <a:pt x="4950" y="16723"/>
                  </a:lnTo>
                  <a:lnTo>
                    <a:pt x="5400" y="16461"/>
                  </a:lnTo>
                  <a:lnTo>
                    <a:pt x="4950" y="16461"/>
                  </a:lnTo>
                  <a:lnTo>
                    <a:pt x="4950" y="16113"/>
                  </a:lnTo>
                  <a:lnTo>
                    <a:pt x="5400" y="16113"/>
                  </a:lnTo>
                  <a:lnTo>
                    <a:pt x="5400" y="15765"/>
                  </a:lnTo>
                  <a:lnTo>
                    <a:pt x="4950" y="15503"/>
                  </a:lnTo>
                  <a:lnTo>
                    <a:pt x="4950" y="15155"/>
                  </a:lnTo>
                  <a:lnTo>
                    <a:pt x="4613" y="14806"/>
                  </a:lnTo>
                  <a:lnTo>
                    <a:pt x="4163" y="14458"/>
                  </a:lnTo>
                  <a:lnTo>
                    <a:pt x="3375" y="14197"/>
                  </a:lnTo>
                  <a:lnTo>
                    <a:pt x="2475" y="13500"/>
                  </a:lnTo>
                  <a:lnTo>
                    <a:pt x="2025" y="11932"/>
                  </a:lnTo>
                  <a:lnTo>
                    <a:pt x="2025" y="11584"/>
                  </a:lnTo>
                  <a:lnTo>
                    <a:pt x="2475" y="11584"/>
                  </a:lnTo>
                  <a:lnTo>
                    <a:pt x="2925" y="11235"/>
                  </a:lnTo>
                  <a:lnTo>
                    <a:pt x="5850" y="9319"/>
                  </a:lnTo>
                  <a:lnTo>
                    <a:pt x="5850" y="7403"/>
                  </a:lnTo>
                  <a:lnTo>
                    <a:pt x="6188" y="4790"/>
                  </a:lnTo>
                  <a:lnTo>
                    <a:pt x="6637" y="4790"/>
                  </a:lnTo>
                  <a:lnTo>
                    <a:pt x="6637" y="4181"/>
                  </a:lnTo>
                  <a:lnTo>
                    <a:pt x="5400" y="3223"/>
                  </a:lnTo>
                  <a:lnTo>
                    <a:pt x="5400" y="2526"/>
                  </a:lnTo>
                  <a:lnTo>
                    <a:pt x="4613" y="958"/>
                  </a:lnTo>
                  <a:lnTo>
                    <a:pt x="4613" y="610"/>
                  </a:lnTo>
                  <a:close/>
                  <a:moveTo>
                    <a:pt x="450" y="14197"/>
                  </a:moveTo>
                  <a:lnTo>
                    <a:pt x="0" y="14197"/>
                  </a:lnTo>
                  <a:lnTo>
                    <a:pt x="450" y="14197"/>
                  </a:lnTo>
                  <a:close/>
                  <a:moveTo>
                    <a:pt x="450" y="1419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3" name="AutoShape 127"/>
            <p:cNvSpPr>
              <a:spLocks/>
            </p:cNvSpPr>
            <p:nvPr/>
          </p:nvSpPr>
          <p:spPr bwMode="auto">
            <a:xfrm>
              <a:off x="6875" y="3794"/>
              <a:ext cx="639" cy="440"/>
            </a:xfrm>
            <a:custGeom>
              <a:avLst/>
              <a:gdLst>
                <a:gd name="T0" fmla="*/ 132 w 21600"/>
                <a:gd name="T1" fmla="*/ 433 h 21600"/>
                <a:gd name="T2" fmla="*/ 124 w 21600"/>
                <a:gd name="T3" fmla="*/ 423 h 21600"/>
                <a:gd name="T4" fmla="*/ 104 w 21600"/>
                <a:gd name="T5" fmla="*/ 423 h 21600"/>
                <a:gd name="T6" fmla="*/ 76 w 21600"/>
                <a:gd name="T7" fmla="*/ 413 h 21600"/>
                <a:gd name="T8" fmla="*/ 76 w 21600"/>
                <a:gd name="T9" fmla="*/ 396 h 21600"/>
                <a:gd name="T10" fmla="*/ 38 w 21600"/>
                <a:gd name="T11" fmla="*/ 386 h 21600"/>
                <a:gd name="T12" fmla="*/ 0 w 21600"/>
                <a:gd name="T13" fmla="*/ 349 h 21600"/>
                <a:gd name="T14" fmla="*/ 10 w 21600"/>
                <a:gd name="T15" fmla="*/ 331 h 21600"/>
                <a:gd name="T16" fmla="*/ 58 w 21600"/>
                <a:gd name="T17" fmla="*/ 321 h 21600"/>
                <a:gd name="T18" fmla="*/ 94 w 21600"/>
                <a:gd name="T19" fmla="*/ 311 h 21600"/>
                <a:gd name="T20" fmla="*/ 132 w 21600"/>
                <a:gd name="T21" fmla="*/ 304 h 21600"/>
                <a:gd name="T22" fmla="*/ 160 w 21600"/>
                <a:gd name="T23" fmla="*/ 284 h 21600"/>
                <a:gd name="T24" fmla="*/ 170 w 21600"/>
                <a:gd name="T25" fmla="*/ 230 h 21600"/>
                <a:gd name="T26" fmla="*/ 236 w 21600"/>
                <a:gd name="T27" fmla="*/ 148 h 21600"/>
                <a:gd name="T28" fmla="*/ 472 w 21600"/>
                <a:gd name="T29" fmla="*/ 0 h 21600"/>
                <a:gd name="T30" fmla="*/ 555 w 21600"/>
                <a:gd name="T31" fmla="*/ 27 h 21600"/>
                <a:gd name="T32" fmla="*/ 593 w 21600"/>
                <a:gd name="T33" fmla="*/ 20 h 21600"/>
                <a:gd name="T34" fmla="*/ 611 w 21600"/>
                <a:gd name="T35" fmla="*/ 84 h 21600"/>
                <a:gd name="T36" fmla="*/ 639 w 21600"/>
                <a:gd name="T37" fmla="*/ 129 h 21600"/>
                <a:gd name="T38" fmla="*/ 621 w 21600"/>
                <a:gd name="T39" fmla="*/ 203 h 21600"/>
                <a:gd name="T40" fmla="*/ 555 w 21600"/>
                <a:gd name="T41" fmla="*/ 311 h 21600"/>
                <a:gd name="T42" fmla="*/ 535 w 21600"/>
                <a:gd name="T43" fmla="*/ 321 h 21600"/>
                <a:gd name="T44" fmla="*/ 545 w 21600"/>
                <a:gd name="T45" fmla="*/ 376 h 21600"/>
                <a:gd name="T46" fmla="*/ 527 w 21600"/>
                <a:gd name="T47" fmla="*/ 376 h 21600"/>
                <a:gd name="T48" fmla="*/ 500 w 21600"/>
                <a:gd name="T49" fmla="*/ 386 h 21600"/>
                <a:gd name="T50" fmla="*/ 472 w 21600"/>
                <a:gd name="T51" fmla="*/ 396 h 21600"/>
                <a:gd name="T52" fmla="*/ 396 w 21600"/>
                <a:gd name="T53" fmla="*/ 386 h 21600"/>
                <a:gd name="T54" fmla="*/ 347 w 21600"/>
                <a:gd name="T55" fmla="*/ 403 h 21600"/>
                <a:gd name="T56" fmla="*/ 320 w 21600"/>
                <a:gd name="T57" fmla="*/ 396 h 21600"/>
                <a:gd name="T58" fmla="*/ 281 w 21600"/>
                <a:gd name="T59" fmla="*/ 386 h 21600"/>
                <a:gd name="T60" fmla="*/ 264 w 21600"/>
                <a:gd name="T61" fmla="*/ 396 h 21600"/>
                <a:gd name="T62" fmla="*/ 246 w 21600"/>
                <a:gd name="T63" fmla="*/ 368 h 21600"/>
                <a:gd name="T64" fmla="*/ 160 w 21600"/>
                <a:gd name="T65" fmla="*/ 376 h 21600"/>
                <a:gd name="T66" fmla="*/ 152 w 21600"/>
                <a:gd name="T67" fmla="*/ 386 h 21600"/>
                <a:gd name="T68" fmla="*/ 152 w 21600"/>
                <a:gd name="T69" fmla="*/ 386 h 21600"/>
                <a:gd name="T70" fmla="*/ 160 w 21600"/>
                <a:gd name="T71" fmla="*/ 403 h 21600"/>
                <a:gd name="T72" fmla="*/ 142 w 21600"/>
                <a:gd name="T73" fmla="*/ 413 h 21600"/>
                <a:gd name="T74" fmla="*/ 152 w 21600"/>
                <a:gd name="T75" fmla="*/ 433 h 21600"/>
                <a:gd name="T76" fmla="*/ 142 w 21600"/>
                <a:gd name="T77" fmla="*/ 440 h 2160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21600" h="21600">
                  <a:moveTo>
                    <a:pt x="4800" y="21600"/>
                  </a:moveTo>
                  <a:lnTo>
                    <a:pt x="4457" y="21236"/>
                  </a:lnTo>
                  <a:lnTo>
                    <a:pt x="4200" y="21236"/>
                  </a:lnTo>
                  <a:lnTo>
                    <a:pt x="4200" y="20751"/>
                  </a:lnTo>
                  <a:lnTo>
                    <a:pt x="3514" y="20265"/>
                  </a:lnTo>
                  <a:lnTo>
                    <a:pt x="3514" y="20751"/>
                  </a:lnTo>
                  <a:lnTo>
                    <a:pt x="2914" y="20751"/>
                  </a:lnTo>
                  <a:lnTo>
                    <a:pt x="2571" y="20265"/>
                  </a:lnTo>
                  <a:lnTo>
                    <a:pt x="2914" y="19780"/>
                  </a:lnTo>
                  <a:lnTo>
                    <a:pt x="2571" y="19416"/>
                  </a:lnTo>
                  <a:lnTo>
                    <a:pt x="1971" y="19416"/>
                  </a:lnTo>
                  <a:lnTo>
                    <a:pt x="1286" y="18930"/>
                  </a:lnTo>
                  <a:lnTo>
                    <a:pt x="1286" y="18445"/>
                  </a:lnTo>
                  <a:lnTo>
                    <a:pt x="0" y="17110"/>
                  </a:lnTo>
                  <a:lnTo>
                    <a:pt x="0" y="16746"/>
                  </a:lnTo>
                  <a:lnTo>
                    <a:pt x="343" y="16261"/>
                  </a:lnTo>
                  <a:lnTo>
                    <a:pt x="343" y="15775"/>
                  </a:lnTo>
                  <a:lnTo>
                    <a:pt x="1971" y="15775"/>
                  </a:lnTo>
                  <a:lnTo>
                    <a:pt x="2229" y="15290"/>
                  </a:lnTo>
                  <a:lnTo>
                    <a:pt x="3171" y="15290"/>
                  </a:lnTo>
                  <a:lnTo>
                    <a:pt x="3514" y="14926"/>
                  </a:lnTo>
                  <a:lnTo>
                    <a:pt x="4457" y="14926"/>
                  </a:lnTo>
                  <a:lnTo>
                    <a:pt x="5143" y="14440"/>
                  </a:lnTo>
                  <a:lnTo>
                    <a:pt x="5400" y="13955"/>
                  </a:lnTo>
                  <a:lnTo>
                    <a:pt x="5400" y="13106"/>
                  </a:lnTo>
                  <a:lnTo>
                    <a:pt x="5743" y="11285"/>
                  </a:lnTo>
                  <a:lnTo>
                    <a:pt x="5743" y="8130"/>
                  </a:lnTo>
                  <a:lnTo>
                    <a:pt x="7971" y="7281"/>
                  </a:lnTo>
                  <a:lnTo>
                    <a:pt x="9514" y="5461"/>
                  </a:lnTo>
                  <a:lnTo>
                    <a:pt x="15943" y="0"/>
                  </a:lnTo>
                  <a:lnTo>
                    <a:pt x="18429" y="971"/>
                  </a:lnTo>
                  <a:lnTo>
                    <a:pt x="18771" y="1335"/>
                  </a:lnTo>
                  <a:lnTo>
                    <a:pt x="20057" y="485"/>
                  </a:lnTo>
                  <a:lnTo>
                    <a:pt x="20057" y="971"/>
                  </a:lnTo>
                  <a:lnTo>
                    <a:pt x="20657" y="3155"/>
                  </a:lnTo>
                  <a:lnTo>
                    <a:pt x="20657" y="4126"/>
                  </a:lnTo>
                  <a:lnTo>
                    <a:pt x="21600" y="5461"/>
                  </a:lnTo>
                  <a:lnTo>
                    <a:pt x="21600" y="6310"/>
                  </a:lnTo>
                  <a:lnTo>
                    <a:pt x="21257" y="6310"/>
                  </a:lnTo>
                  <a:lnTo>
                    <a:pt x="21000" y="9951"/>
                  </a:lnTo>
                  <a:lnTo>
                    <a:pt x="21000" y="12620"/>
                  </a:lnTo>
                  <a:lnTo>
                    <a:pt x="18771" y="15290"/>
                  </a:lnTo>
                  <a:lnTo>
                    <a:pt x="18429" y="15775"/>
                  </a:lnTo>
                  <a:lnTo>
                    <a:pt x="18086" y="15775"/>
                  </a:lnTo>
                  <a:lnTo>
                    <a:pt x="18086" y="16261"/>
                  </a:lnTo>
                  <a:lnTo>
                    <a:pt x="18429" y="18445"/>
                  </a:lnTo>
                  <a:lnTo>
                    <a:pt x="18086" y="18081"/>
                  </a:lnTo>
                  <a:lnTo>
                    <a:pt x="17829" y="18445"/>
                  </a:lnTo>
                  <a:lnTo>
                    <a:pt x="17829" y="18930"/>
                  </a:lnTo>
                  <a:lnTo>
                    <a:pt x="16886" y="18930"/>
                  </a:lnTo>
                  <a:lnTo>
                    <a:pt x="16886" y="19416"/>
                  </a:lnTo>
                  <a:lnTo>
                    <a:pt x="15943" y="19416"/>
                  </a:lnTo>
                  <a:lnTo>
                    <a:pt x="15600" y="18930"/>
                  </a:lnTo>
                  <a:lnTo>
                    <a:pt x="13371" y="18930"/>
                  </a:lnTo>
                  <a:lnTo>
                    <a:pt x="13029" y="19780"/>
                  </a:lnTo>
                  <a:lnTo>
                    <a:pt x="11743" y="19780"/>
                  </a:lnTo>
                  <a:lnTo>
                    <a:pt x="11143" y="19416"/>
                  </a:lnTo>
                  <a:lnTo>
                    <a:pt x="10800" y="19416"/>
                  </a:lnTo>
                  <a:lnTo>
                    <a:pt x="10800" y="18930"/>
                  </a:lnTo>
                  <a:lnTo>
                    <a:pt x="9514" y="18930"/>
                  </a:lnTo>
                  <a:lnTo>
                    <a:pt x="9514" y="19416"/>
                  </a:lnTo>
                  <a:lnTo>
                    <a:pt x="8914" y="19416"/>
                  </a:lnTo>
                  <a:lnTo>
                    <a:pt x="8571" y="18445"/>
                  </a:lnTo>
                  <a:lnTo>
                    <a:pt x="8314" y="18081"/>
                  </a:lnTo>
                  <a:lnTo>
                    <a:pt x="5743" y="18081"/>
                  </a:lnTo>
                  <a:lnTo>
                    <a:pt x="5400" y="18445"/>
                  </a:lnTo>
                  <a:lnTo>
                    <a:pt x="5143" y="18445"/>
                  </a:lnTo>
                  <a:lnTo>
                    <a:pt x="5143" y="18930"/>
                  </a:lnTo>
                  <a:lnTo>
                    <a:pt x="5400" y="18930"/>
                  </a:lnTo>
                  <a:lnTo>
                    <a:pt x="5143" y="18930"/>
                  </a:lnTo>
                  <a:lnTo>
                    <a:pt x="5143" y="19416"/>
                  </a:lnTo>
                  <a:lnTo>
                    <a:pt x="5400" y="19780"/>
                  </a:lnTo>
                  <a:lnTo>
                    <a:pt x="5143" y="19780"/>
                  </a:lnTo>
                  <a:lnTo>
                    <a:pt x="4800" y="20265"/>
                  </a:lnTo>
                  <a:lnTo>
                    <a:pt x="4800" y="20751"/>
                  </a:lnTo>
                  <a:lnTo>
                    <a:pt x="5143" y="21236"/>
                  </a:lnTo>
                  <a:lnTo>
                    <a:pt x="5143" y="21600"/>
                  </a:lnTo>
                  <a:lnTo>
                    <a:pt x="4800" y="21600"/>
                  </a:lnTo>
                  <a:close/>
                  <a:moveTo>
                    <a:pt x="48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4" name="AutoShape 128"/>
            <p:cNvSpPr>
              <a:spLocks/>
            </p:cNvSpPr>
            <p:nvPr/>
          </p:nvSpPr>
          <p:spPr bwMode="auto">
            <a:xfrm>
              <a:off x="6989" y="4163"/>
              <a:ext cx="470" cy="356"/>
            </a:xfrm>
            <a:custGeom>
              <a:avLst/>
              <a:gdLst>
                <a:gd name="T0" fmla="*/ 432 w 21600"/>
                <a:gd name="T1" fmla="*/ 7 h 21600"/>
                <a:gd name="T2" fmla="*/ 414 w 21600"/>
                <a:gd name="T3" fmla="*/ 7 h 21600"/>
                <a:gd name="T4" fmla="*/ 386 w 21600"/>
                <a:gd name="T5" fmla="*/ 17 h 21600"/>
                <a:gd name="T6" fmla="*/ 358 w 21600"/>
                <a:gd name="T7" fmla="*/ 27 h 21600"/>
                <a:gd name="T8" fmla="*/ 282 w 21600"/>
                <a:gd name="T9" fmla="*/ 17 h 21600"/>
                <a:gd name="T10" fmla="*/ 234 w 21600"/>
                <a:gd name="T11" fmla="*/ 35 h 21600"/>
                <a:gd name="T12" fmla="*/ 206 w 21600"/>
                <a:gd name="T13" fmla="*/ 27 h 21600"/>
                <a:gd name="T14" fmla="*/ 168 w 21600"/>
                <a:gd name="T15" fmla="*/ 17 h 21600"/>
                <a:gd name="T16" fmla="*/ 150 w 21600"/>
                <a:gd name="T17" fmla="*/ 27 h 21600"/>
                <a:gd name="T18" fmla="*/ 132 w 21600"/>
                <a:gd name="T19" fmla="*/ 0 h 21600"/>
                <a:gd name="T20" fmla="*/ 46 w 21600"/>
                <a:gd name="T21" fmla="*/ 7 h 21600"/>
                <a:gd name="T22" fmla="*/ 38 w 21600"/>
                <a:gd name="T23" fmla="*/ 17 h 21600"/>
                <a:gd name="T24" fmla="*/ 38 w 21600"/>
                <a:gd name="T25" fmla="*/ 17 h 21600"/>
                <a:gd name="T26" fmla="*/ 46 w 21600"/>
                <a:gd name="T27" fmla="*/ 35 h 21600"/>
                <a:gd name="T28" fmla="*/ 28 w 21600"/>
                <a:gd name="T29" fmla="*/ 45 h 21600"/>
                <a:gd name="T30" fmla="*/ 38 w 21600"/>
                <a:gd name="T31" fmla="*/ 64 h 21600"/>
                <a:gd name="T32" fmla="*/ 28 w 21600"/>
                <a:gd name="T33" fmla="*/ 72 h 21600"/>
                <a:gd name="T34" fmla="*/ 38 w 21600"/>
                <a:gd name="T35" fmla="*/ 91 h 21600"/>
                <a:gd name="T36" fmla="*/ 46 w 21600"/>
                <a:gd name="T37" fmla="*/ 119 h 21600"/>
                <a:gd name="T38" fmla="*/ 28 w 21600"/>
                <a:gd name="T39" fmla="*/ 129 h 21600"/>
                <a:gd name="T40" fmla="*/ 38 w 21600"/>
                <a:gd name="T41" fmla="*/ 146 h 21600"/>
                <a:gd name="T42" fmla="*/ 28 w 21600"/>
                <a:gd name="T43" fmla="*/ 156 h 21600"/>
                <a:gd name="T44" fmla="*/ 10 w 21600"/>
                <a:gd name="T45" fmla="*/ 173 h 21600"/>
                <a:gd name="T46" fmla="*/ 0 w 21600"/>
                <a:gd name="T47" fmla="*/ 274 h 21600"/>
                <a:gd name="T48" fmla="*/ 56 w 21600"/>
                <a:gd name="T49" fmla="*/ 284 h 21600"/>
                <a:gd name="T50" fmla="*/ 84 w 21600"/>
                <a:gd name="T51" fmla="*/ 319 h 21600"/>
                <a:gd name="T52" fmla="*/ 94 w 21600"/>
                <a:gd name="T53" fmla="*/ 329 h 21600"/>
                <a:gd name="T54" fmla="*/ 104 w 21600"/>
                <a:gd name="T55" fmla="*/ 356 h 21600"/>
                <a:gd name="T56" fmla="*/ 168 w 21600"/>
                <a:gd name="T57" fmla="*/ 349 h 21600"/>
                <a:gd name="T58" fmla="*/ 198 w 21600"/>
                <a:gd name="T59" fmla="*/ 349 h 21600"/>
                <a:gd name="T60" fmla="*/ 216 w 21600"/>
                <a:gd name="T61" fmla="*/ 339 h 21600"/>
                <a:gd name="T62" fmla="*/ 226 w 21600"/>
                <a:gd name="T63" fmla="*/ 339 h 21600"/>
                <a:gd name="T64" fmla="*/ 244 w 21600"/>
                <a:gd name="T65" fmla="*/ 292 h 21600"/>
                <a:gd name="T66" fmla="*/ 264 w 21600"/>
                <a:gd name="T67" fmla="*/ 284 h 21600"/>
                <a:gd name="T68" fmla="*/ 272 w 21600"/>
                <a:gd name="T69" fmla="*/ 265 h 21600"/>
                <a:gd name="T70" fmla="*/ 292 w 21600"/>
                <a:gd name="T71" fmla="*/ 257 h 21600"/>
                <a:gd name="T72" fmla="*/ 310 w 21600"/>
                <a:gd name="T73" fmla="*/ 257 h 21600"/>
                <a:gd name="T74" fmla="*/ 320 w 21600"/>
                <a:gd name="T75" fmla="*/ 274 h 21600"/>
                <a:gd name="T76" fmla="*/ 348 w 21600"/>
                <a:gd name="T77" fmla="*/ 265 h 21600"/>
                <a:gd name="T78" fmla="*/ 358 w 21600"/>
                <a:gd name="T79" fmla="*/ 257 h 21600"/>
                <a:gd name="T80" fmla="*/ 366 w 21600"/>
                <a:gd name="T81" fmla="*/ 237 h 21600"/>
                <a:gd name="T82" fmla="*/ 376 w 21600"/>
                <a:gd name="T83" fmla="*/ 210 h 21600"/>
                <a:gd name="T84" fmla="*/ 394 w 21600"/>
                <a:gd name="T85" fmla="*/ 200 h 21600"/>
                <a:gd name="T86" fmla="*/ 404 w 21600"/>
                <a:gd name="T87" fmla="*/ 163 h 21600"/>
                <a:gd name="T88" fmla="*/ 432 w 21600"/>
                <a:gd name="T89" fmla="*/ 146 h 21600"/>
                <a:gd name="T90" fmla="*/ 442 w 21600"/>
                <a:gd name="T91" fmla="*/ 109 h 21600"/>
                <a:gd name="T92" fmla="*/ 460 w 21600"/>
                <a:gd name="T93" fmla="*/ 99 h 21600"/>
                <a:gd name="T94" fmla="*/ 470 w 21600"/>
                <a:gd name="T95" fmla="*/ 91 h 21600"/>
                <a:gd name="T96" fmla="*/ 460 w 21600"/>
                <a:gd name="T97" fmla="*/ 64 h 21600"/>
                <a:gd name="T98" fmla="*/ 452 w 21600"/>
                <a:gd name="T99" fmla="*/ 27 h 21600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1600" h="21600">
                  <a:moveTo>
                    <a:pt x="20783" y="1650"/>
                  </a:moveTo>
                  <a:lnTo>
                    <a:pt x="19849" y="450"/>
                  </a:lnTo>
                  <a:lnTo>
                    <a:pt x="19382" y="0"/>
                  </a:lnTo>
                  <a:lnTo>
                    <a:pt x="19031" y="450"/>
                  </a:lnTo>
                  <a:lnTo>
                    <a:pt x="19031" y="1050"/>
                  </a:lnTo>
                  <a:lnTo>
                    <a:pt x="17747" y="1050"/>
                  </a:lnTo>
                  <a:lnTo>
                    <a:pt x="17747" y="1650"/>
                  </a:lnTo>
                  <a:lnTo>
                    <a:pt x="16463" y="1650"/>
                  </a:lnTo>
                  <a:lnTo>
                    <a:pt x="15996" y="1050"/>
                  </a:lnTo>
                  <a:lnTo>
                    <a:pt x="12960" y="1050"/>
                  </a:lnTo>
                  <a:lnTo>
                    <a:pt x="12493" y="2100"/>
                  </a:lnTo>
                  <a:lnTo>
                    <a:pt x="10742" y="2100"/>
                  </a:lnTo>
                  <a:lnTo>
                    <a:pt x="9924" y="1650"/>
                  </a:lnTo>
                  <a:lnTo>
                    <a:pt x="9457" y="1650"/>
                  </a:lnTo>
                  <a:lnTo>
                    <a:pt x="9457" y="1050"/>
                  </a:lnTo>
                  <a:lnTo>
                    <a:pt x="7706" y="1050"/>
                  </a:lnTo>
                  <a:lnTo>
                    <a:pt x="7706" y="1650"/>
                  </a:lnTo>
                  <a:lnTo>
                    <a:pt x="6889" y="1650"/>
                  </a:lnTo>
                  <a:lnTo>
                    <a:pt x="6422" y="450"/>
                  </a:lnTo>
                  <a:lnTo>
                    <a:pt x="6071" y="0"/>
                  </a:lnTo>
                  <a:lnTo>
                    <a:pt x="2569" y="0"/>
                  </a:lnTo>
                  <a:lnTo>
                    <a:pt x="2102" y="450"/>
                  </a:lnTo>
                  <a:lnTo>
                    <a:pt x="1751" y="450"/>
                  </a:lnTo>
                  <a:lnTo>
                    <a:pt x="1751" y="1050"/>
                  </a:lnTo>
                  <a:lnTo>
                    <a:pt x="2102" y="1050"/>
                  </a:lnTo>
                  <a:lnTo>
                    <a:pt x="1751" y="1050"/>
                  </a:lnTo>
                  <a:lnTo>
                    <a:pt x="1751" y="1650"/>
                  </a:lnTo>
                  <a:lnTo>
                    <a:pt x="2102" y="2100"/>
                  </a:lnTo>
                  <a:lnTo>
                    <a:pt x="1751" y="2100"/>
                  </a:lnTo>
                  <a:lnTo>
                    <a:pt x="1284" y="2700"/>
                  </a:lnTo>
                  <a:lnTo>
                    <a:pt x="1284" y="3300"/>
                  </a:lnTo>
                  <a:lnTo>
                    <a:pt x="1751" y="3900"/>
                  </a:lnTo>
                  <a:lnTo>
                    <a:pt x="1751" y="4350"/>
                  </a:lnTo>
                  <a:lnTo>
                    <a:pt x="1284" y="4350"/>
                  </a:lnTo>
                  <a:lnTo>
                    <a:pt x="1284" y="5550"/>
                  </a:lnTo>
                  <a:lnTo>
                    <a:pt x="1751" y="5550"/>
                  </a:lnTo>
                  <a:lnTo>
                    <a:pt x="1751" y="6000"/>
                  </a:lnTo>
                  <a:lnTo>
                    <a:pt x="2102" y="7200"/>
                  </a:lnTo>
                  <a:lnTo>
                    <a:pt x="1751" y="7200"/>
                  </a:lnTo>
                  <a:lnTo>
                    <a:pt x="1284" y="7800"/>
                  </a:lnTo>
                  <a:lnTo>
                    <a:pt x="1751" y="8250"/>
                  </a:lnTo>
                  <a:lnTo>
                    <a:pt x="1751" y="8850"/>
                  </a:lnTo>
                  <a:lnTo>
                    <a:pt x="1284" y="8850"/>
                  </a:lnTo>
                  <a:lnTo>
                    <a:pt x="1284" y="9450"/>
                  </a:lnTo>
                  <a:lnTo>
                    <a:pt x="817" y="9900"/>
                  </a:lnTo>
                  <a:lnTo>
                    <a:pt x="467" y="10500"/>
                  </a:lnTo>
                  <a:lnTo>
                    <a:pt x="0" y="10500"/>
                  </a:lnTo>
                  <a:lnTo>
                    <a:pt x="0" y="16650"/>
                  </a:lnTo>
                  <a:lnTo>
                    <a:pt x="1284" y="16650"/>
                  </a:lnTo>
                  <a:lnTo>
                    <a:pt x="2569" y="17250"/>
                  </a:lnTo>
                  <a:lnTo>
                    <a:pt x="3386" y="18300"/>
                  </a:lnTo>
                  <a:lnTo>
                    <a:pt x="3853" y="19350"/>
                  </a:lnTo>
                  <a:lnTo>
                    <a:pt x="3853" y="19950"/>
                  </a:lnTo>
                  <a:lnTo>
                    <a:pt x="4320" y="19950"/>
                  </a:lnTo>
                  <a:lnTo>
                    <a:pt x="4320" y="21150"/>
                  </a:lnTo>
                  <a:lnTo>
                    <a:pt x="4787" y="21600"/>
                  </a:lnTo>
                  <a:lnTo>
                    <a:pt x="7356" y="21600"/>
                  </a:lnTo>
                  <a:lnTo>
                    <a:pt x="7706" y="21150"/>
                  </a:lnTo>
                  <a:lnTo>
                    <a:pt x="8173" y="21600"/>
                  </a:lnTo>
                  <a:lnTo>
                    <a:pt x="9107" y="21150"/>
                  </a:lnTo>
                  <a:lnTo>
                    <a:pt x="9924" y="21150"/>
                  </a:lnTo>
                  <a:lnTo>
                    <a:pt x="9924" y="20550"/>
                  </a:lnTo>
                  <a:lnTo>
                    <a:pt x="10391" y="21150"/>
                  </a:lnTo>
                  <a:lnTo>
                    <a:pt x="10391" y="20550"/>
                  </a:lnTo>
                  <a:lnTo>
                    <a:pt x="11209" y="19950"/>
                  </a:lnTo>
                  <a:lnTo>
                    <a:pt x="11209" y="17700"/>
                  </a:lnTo>
                  <a:lnTo>
                    <a:pt x="11676" y="17700"/>
                  </a:lnTo>
                  <a:lnTo>
                    <a:pt x="12143" y="17250"/>
                  </a:lnTo>
                  <a:lnTo>
                    <a:pt x="12493" y="16650"/>
                  </a:lnTo>
                  <a:lnTo>
                    <a:pt x="12493" y="16050"/>
                  </a:lnTo>
                  <a:lnTo>
                    <a:pt x="12960" y="16050"/>
                  </a:lnTo>
                  <a:lnTo>
                    <a:pt x="13427" y="15600"/>
                  </a:lnTo>
                  <a:lnTo>
                    <a:pt x="13777" y="16050"/>
                  </a:lnTo>
                  <a:lnTo>
                    <a:pt x="14244" y="15600"/>
                  </a:lnTo>
                  <a:lnTo>
                    <a:pt x="14711" y="16050"/>
                  </a:lnTo>
                  <a:lnTo>
                    <a:pt x="14711" y="16650"/>
                  </a:lnTo>
                  <a:lnTo>
                    <a:pt x="15529" y="16650"/>
                  </a:lnTo>
                  <a:lnTo>
                    <a:pt x="15996" y="16050"/>
                  </a:lnTo>
                  <a:lnTo>
                    <a:pt x="15996" y="15600"/>
                  </a:lnTo>
                  <a:lnTo>
                    <a:pt x="16463" y="15600"/>
                  </a:lnTo>
                  <a:lnTo>
                    <a:pt x="16813" y="15000"/>
                  </a:lnTo>
                  <a:lnTo>
                    <a:pt x="16813" y="14400"/>
                  </a:lnTo>
                  <a:lnTo>
                    <a:pt x="17280" y="13350"/>
                  </a:lnTo>
                  <a:lnTo>
                    <a:pt x="17280" y="12750"/>
                  </a:lnTo>
                  <a:lnTo>
                    <a:pt x="17747" y="12750"/>
                  </a:lnTo>
                  <a:lnTo>
                    <a:pt x="18097" y="12150"/>
                  </a:lnTo>
                  <a:lnTo>
                    <a:pt x="18564" y="11700"/>
                  </a:lnTo>
                  <a:lnTo>
                    <a:pt x="18564" y="9900"/>
                  </a:lnTo>
                  <a:lnTo>
                    <a:pt x="19031" y="9900"/>
                  </a:lnTo>
                  <a:lnTo>
                    <a:pt x="19849" y="8850"/>
                  </a:lnTo>
                  <a:lnTo>
                    <a:pt x="19849" y="7200"/>
                  </a:lnTo>
                  <a:lnTo>
                    <a:pt x="20316" y="6600"/>
                  </a:lnTo>
                  <a:lnTo>
                    <a:pt x="20316" y="6000"/>
                  </a:lnTo>
                  <a:lnTo>
                    <a:pt x="21133" y="6000"/>
                  </a:lnTo>
                  <a:lnTo>
                    <a:pt x="21133" y="5550"/>
                  </a:lnTo>
                  <a:lnTo>
                    <a:pt x="21600" y="5550"/>
                  </a:lnTo>
                  <a:lnTo>
                    <a:pt x="21600" y="3900"/>
                  </a:lnTo>
                  <a:lnTo>
                    <a:pt x="21133" y="3900"/>
                  </a:lnTo>
                  <a:lnTo>
                    <a:pt x="21133" y="2100"/>
                  </a:lnTo>
                  <a:lnTo>
                    <a:pt x="20783" y="1650"/>
                  </a:lnTo>
                  <a:close/>
                  <a:moveTo>
                    <a:pt x="20783" y="16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5" name="AutoShape 129"/>
            <p:cNvSpPr>
              <a:spLocks/>
            </p:cNvSpPr>
            <p:nvPr/>
          </p:nvSpPr>
          <p:spPr bwMode="auto">
            <a:xfrm>
              <a:off x="7129" y="4667"/>
              <a:ext cx="10" cy="8"/>
            </a:xfrm>
            <a:custGeom>
              <a:avLst/>
              <a:gdLst>
                <a:gd name="T0" fmla="*/ 0 w 21600"/>
                <a:gd name="T1" fmla="*/ 8 h 21600"/>
                <a:gd name="T2" fmla="*/ 0 w 21600"/>
                <a:gd name="T3" fmla="*/ 0 h 21600"/>
                <a:gd name="T4" fmla="*/ 10 w 21600"/>
                <a:gd name="T5" fmla="*/ 0 h 21600"/>
                <a:gd name="T6" fmla="*/ 10 w 21600"/>
                <a:gd name="T7" fmla="*/ 8 h 21600"/>
                <a:gd name="T8" fmla="*/ 0 w 21600"/>
                <a:gd name="T9" fmla="*/ 8 h 21600"/>
                <a:gd name="T10" fmla="*/ 0 w 21600"/>
                <a:gd name="T11" fmla="*/ 8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  <a:moveTo>
                    <a:pt x="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6" name="AutoShape 130"/>
            <p:cNvSpPr>
              <a:spLocks/>
            </p:cNvSpPr>
            <p:nvPr/>
          </p:nvSpPr>
          <p:spPr bwMode="auto">
            <a:xfrm>
              <a:off x="7205" y="4539"/>
              <a:ext cx="18" cy="27"/>
            </a:xfrm>
            <a:custGeom>
              <a:avLst/>
              <a:gdLst>
                <a:gd name="T0" fmla="*/ 0 w 21600"/>
                <a:gd name="T1" fmla="*/ 17 h 21600"/>
                <a:gd name="T2" fmla="*/ 0 w 21600"/>
                <a:gd name="T3" fmla="*/ 7 h 21600"/>
                <a:gd name="T4" fmla="*/ 10 w 21600"/>
                <a:gd name="T5" fmla="*/ 7 h 21600"/>
                <a:gd name="T6" fmla="*/ 10 w 21600"/>
                <a:gd name="T7" fmla="*/ 0 h 21600"/>
                <a:gd name="T8" fmla="*/ 18 w 21600"/>
                <a:gd name="T9" fmla="*/ 0 h 21600"/>
                <a:gd name="T10" fmla="*/ 18 w 21600"/>
                <a:gd name="T11" fmla="*/ 27 h 21600"/>
                <a:gd name="T12" fmla="*/ 10 w 21600"/>
                <a:gd name="T13" fmla="*/ 17 h 21600"/>
                <a:gd name="T14" fmla="*/ 0 w 21600"/>
                <a:gd name="T15" fmla="*/ 17 h 21600"/>
                <a:gd name="T16" fmla="*/ 0 w 21600"/>
                <a:gd name="T17" fmla="*/ 17 h 216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600" h="21600">
                  <a:moveTo>
                    <a:pt x="0" y="13745"/>
                  </a:moveTo>
                  <a:lnTo>
                    <a:pt x="0" y="5891"/>
                  </a:lnTo>
                  <a:lnTo>
                    <a:pt x="12343" y="5891"/>
                  </a:lnTo>
                  <a:lnTo>
                    <a:pt x="12343" y="0"/>
                  </a:lnTo>
                  <a:lnTo>
                    <a:pt x="21600" y="0"/>
                  </a:lnTo>
                  <a:lnTo>
                    <a:pt x="21600" y="21600"/>
                  </a:lnTo>
                  <a:lnTo>
                    <a:pt x="12343" y="13745"/>
                  </a:lnTo>
                  <a:lnTo>
                    <a:pt x="0" y="13745"/>
                  </a:lnTo>
                  <a:close/>
                  <a:moveTo>
                    <a:pt x="0" y="137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7" name="AutoShape 131"/>
            <p:cNvSpPr>
              <a:spLocks/>
            </p:cNvSpPr>
            <p:nvPr/>
          </p:nvSpPr>
          <p:spPr bwMode="auto">
            <a:xfrm>
              <a:off x="7215" y="4190"/>
              <a:ext cx="320" cy="420"/>
            </a:xfrm>
            <a:custGeom>
              <a:avLst/>
              <a:gdLst>
                <a:gd name="T0" fmla="*/ 0 w 21600"/>
                <a:gd name="T1" fmla="*/ 311 h 21600"/>
                <a:gd name="T2" fmla="*/ 18 w 21600"/>
                <a:gd name="T3" fmla="*/ 264 h 21600"/>
                <a:gd name="T4" fmla="*/ 38 w 21600"/>
                <a:gd name="T5" fmla="*/ 257 h 21600"/>
                <a:gd name="T6" fmla="*/ 46 w 21600"/>
                <a:gd name="T7" fmla="*/ 237 h 21600"/>
                <a:gd name="T8" fmla="*/ 66 w 21600"/>
                <a:gd name="T9" fmla="*/ 230 h 21600"/>
                <a:gd name="T10" fmla="*/ 84 w 21600"/>
                <a:gd name="T11" fmla="*/ 230 h 21600"/>
                <a:gd name="T12" fmla="*/ 94 w 21600"/>
                <a:gd name="T13" fmla="*/ 247 h 21600"/>
                <a:gd name="T14" fmla="*/ 122 w 21600"/>
                <a:gd name="T15" fmla="*/ 237 h 21600"/>
                <a:gd name="T16" fmla="*/ 132 w 21600"/>
                <a:gd name="T17" fmla="*/ 230 h 21600"/>
                <a:gd name="T18" fmla="*/ 140 w 21600"/>
                <a:gd name="T19" fmla="*/ 210 h 21600"/>
                <a:gd name="T20" fmla="*/ 150 w 21600"/>
                <a:gd name="T21" fmla="*/ 183 h 21600"/>
                <a:gd name="T22" fmla="*/ 168 w 21600"/>
                <a:gd name="T23" fmla="*/ 173 h 21600"/>
                <a:gd name="T24" fmla="*/ 178 w 21600"/>
                <a:gd name="T25" fmla="*/ 136 h 21600"/>
                <a:gd name="T26" fmla="*/ 206 w 21600"/>
                <a:gd name="T27" fmla="*/ 119 h 21600"/>
                <a:gd name="T28" fmla="*/ 216 w 21600"/>
                <a:gd name="T29" fmla="*/ 82 h 21600"/>
                <a:gd name="T30" fmla="*/ 234 w 21600"/>
                <a:gd name="T31" fmla="*/ 72 h 21600"/>
                <a:gd name="T32" fmla="*/ 244 w 21600"/>
                <a:gd name="T33" fmla="*/ 64 h 21600"/>
                <a:gd name="T34" fmla="*/ 234 w 21600"/>
                <a:gd name="T35" fmla="*/ 37 h 21600"/>
                <a:gd name="T36" fmla="*/ 226 w 21600"/>
                <a:gd name="T37" fmla="*/ 0 h 21600"/>
                <a:gd name="T38" fmla="*/ 254 w 21600"/>
                <a:gd name="T39" fmla="*/ 17 h 21600"/>
                <a:gd name="T40" fmla="*/ 262 w 21600"/>
                <a:gd name="T41" fmla="*/ 37 h 21600"/>
                <a:gd name="T42" fmla="*/ 272 w 21600"/>
                <a:gd name="T43" fmla="*/ 54 h 21600"/>
                <a:gd name="T44" fmla="*/ 262 w 21600"/>
                <a:gd name="T45" fmla="*/ 64 h 21600"/>
                <a:gd name="T46" fmla="*/ 262 w 21600"/>
                <a:gd name="T47" fmla="*/ 72 h 21600"/>
                <a:gd name="T48" fmla="*/ 272 w 21600"/>
                <a:gd name="T49" fmla="*/ 101 h 21600"/>
                <a:gd name="T50" fmla="*/ 290 w 21600"/>
                <a:gd name="T51" fmla="*/ 119 h 21600"/>
                <a:gd name="T52" fmla="*/ 234 w 21600"/>
                <a:gd name="T53" fmla="*/ 146 h 21600"/>
                <a:gd name="T54" fmla="*/ 262 w 21600"/>
                <a:gd name="T55" fmla="*/ 156 h 21600"/>
                <a:gd name="T56" fmla="*/ 282 w 21600"/>
                <a:gd name="T57" fmla="*/ 173 h 21600"/>
                <a:gd name="T58" fmla="*/ 290 w 21600"/>
                <a:gd name="T59" fmla="*/ 210 h 21600"/>
                <a:gd name="T60" fmla="*/ 282 w 21600"/>
                <a:gd name="T61" fmla="*/ 220 h 21600"/>
                <a:gd name="T62" fmla="*/ 262 w 21600"/>
                <a:gd name="T63" fmla="*/ 247 h 21600"/>
                <a:gd name="T64" fmla="*/ 244 w 21600"/>
                <a:gd name="T65" fmla="*/ 257 h 21600"/>
                <a:gd name="T66" fmla="*/ 254 w 21600"/>
                <a:gd name="T67" fmla="*/ 321 h 21600"/>
                <a:gd name="T68" fmla="*/ 272 w 21600"/>
                <a:gd name="T69" fmla="*/ 329 h 21600"/>
                <a:gd name="T70" fmla="*/ 290 w 21600"/>
                <a:gd name="T71" fmla="*/ 356 h 21600"/>
                <a:gd name="T72" fmla="*/ 300 w 21600"/>
                <a:gd name="T73" fmla="*/ 376 h 21600"/>
                <a:gd name="T74" fmla="*/ 320 w 21600"/>
                <a:gd name="T75" fmla="*/ 403 h 21600"/>
                <a:gd name="T76" fmla="*/ 310 w 21600"/>
                <a:gd name="T77" fmla="*/ 420 h 21600"/>
                <a:gd name="T78" fmla="*/ 282 w 21600"/>
                <a:gd name="T79" fmla="*/ 413 h 21600"/>
                <a:gd name="T80" fmla="*/ 272 w 21600"/>
                <a:gd name="T81" fmla="*/ 420 h 21600"/>
                <a:gd name="T82" fmla="*/ 188 w 21600"/>
                <a:gd name="T83" fmla="*/ 413 h 21600"/>
                <a:gd name="T84" fmla="*/ 178 w 21600"/>
                <a:gd name="T85" fmla="*/ 413 h 21600"/>
                <a:gd name="T86" fmla="*/ 122 w 21600"/>
                <a:gd name="T87" fmla="*/ 403 h 21600"/>
                <a:gd name="T88" fmla="*/ 46 w 21600"/>
                <a:gd name="T89" fmla="*/ 413 h 21600"/>
                <a:gd name="T90" fmla="*/ 46 w 21600"/>
                <a:gd name="T91" fmla="*/ 403 h 21600"/>
                <a:gd name="T92" fmla="*/ 56 w 21600"/>
                <a:gd name="T93" fmla="*/ 376 h 21600"/>
                <a:gd name="T94" fmla="*/ 46 w 21600"/>
                <a:gd name="T95" fmla="*/ 338 h 21600"/>
                <a:gd name="T96" fmla="*/ 18 w 21600"/>
                <a:gd name="T97" fmla="*/ 311 h 21600"/>
                <a:gd name="T98" fmla="*/ 0 w 21600"/>
                <a:gd name="T99" fmla="*/ 321 h 21600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1600" h="21600">
                  <a:moveTo>
                    <a:pt x="0" y="16518"/>
                  </a:moveTo>
                  <a:lnTo>
                    <a:pt x="0" y="16009"/>
                  </a:lnTo>
                  <a:lnTo>
                    <a:pt x="1200" y="15501"/>
                  </a:lnTo>
                  <a:lnTo>
                    <a:pt x="1200" y="13595"/>
                  </a:lnTo>
                  <a:lnTo>
                    <a:pt x="1886" y="13595"/>
                  </a:lnTo>
                  <a:lnTo>
                    <a:pt x="2571" y="13214"/>
                  </a:lnTo>
                  <a:lnTo>
                    <a:pt x="3086" y="12706"/>
                  </a:lnTo>
                  <a:lnTo>
                    <a:pt x="3086" y="12198"/>
                  </a:lnTo>
                  <a:lnTo>
                    <a:pt x="3771" y="12198"/>
                  </a:lnTo>
                  <a:lnTo>
                    <a:pt x="4457" y="11816"/>
                  </a:lnTo>
                  <a:lnTo>
                    <a:pt x="4971" y="12198"/>
                  </a:lnTo>
                  <a:lnTo>
                    <a:pt x="5657" y="11816"/>
                  </a:lnTo>
                  <a:lnTo>
                    <a:pt x="6343" y="12198"/>
                  </a:lnTo>
                  <a:lnTo>
                    <a:pt x="6343" y="12706"/>
                  </a:lnTo>
                  <a:lnTo>
                    <a:pt x="7543" y="12706"/>
                  </a:lnTo>
                  <a:lnTo>
                    <a:pt x="8229" y="12198"/>
                  </a:lnTo>
                  <a:lnTo>
                    <a:pt x="8229" y="11816"/>
                  </a:lnTo>
                  <a:lnTo>
                    <a:pt x="8914" y="11816"/>
                  </a:lnTo>
                  <a:lnTo>
                    <a:pt x="9429" y="11308"/>
                  </a:lnTo>
                  <a:lnTo>
                    <a:pt x="9429" y="10800"/>
                  </a:lnTo>
                  <a:lnTo>
                    <a:pt x="10114" y="9911"/>
                  </a:lnTo>
                  <a:lnTo>
                    <a:pt x="10114" y="9402"/>
                  </a:lnTo>
                  <a:lnTo>
                    <a:pt x="10800" y="9402"/>
                  </a:lnTo>
                  <a:lnTo>
                    <a:pt x="11314" y="8894"/>
                  </a:lnTo>
                  <a:lnTo>
                    <a:pt x="12000" y="8513"/>
                  </a:lnTo>
                  <a:lnTo>
                    <a:pt x="12000" y="6988"/>
                  </a:lnTo>
                  <a:lnTo>
                    <a:pt x="12686" y="6988"/>
                  </a:lnTo>
                  <a:lnTo>
                    <a:pt x="13886" y="6099"/>
                  </a:lnTo>
                  <a:lnTo>
                    <a:pt x="13886" y="4701"/>
                  </a:lnTo>
                  <a:lnTo>
                    <a:pt x="14571" y="4193"/>
                  </a:lnTo>
                  <a:lnTo>
                    <a:pt x="14571" y="3685"/>
                  </a:lnTo>
                  <a:lnTo>
                    <a:pt x="15771" y="3685"/>
                  </a:lnTo>
                  <a:lnTo>
                    <a:pt x="15771" y="3304"/>
                  </a:lnTo>
                  <a:lnTo>
                    <a:pt x="16457" y="3304"/>
                  </a:lnTo>
                  <a:lnTo>
                    <a:pt x="16457" y="1906"/>
                  </a:lnTo>
                  <a:lnTo>
                    <a:pt x="15771" y="1906"/>
                  </a:lnTo>
                  <a:lnTo>
                    <a:pt x="15771" y="381"/>
                  </a:lnTo>
                  <a:lnTo>
                    <a:pt x="15257" y="0"/>
                  </a:lnTo>
                  <a:lnTo>
                    <a:pt x="16457" y="381"/>
                  </a:lnTo>
                  <a:lnTo>
                    <a:pt x="17143" y="889"/>
                  </a:lnTo>
                  <a:lnTo>
                    <a:pt x="17657" y="1398"/>
                  </a:lnTo>
                  <a:lnTo>
                    <a:pt x="17657" y="1906"/>
                  </a:lnTo>
                  <a:lnTo>
                    <a:pt x="18343" y="2287"/>
                  </a:lnTo>
                  <a:lnTo>
                    <a:pt x="18343" y="2795"/>
                  </a:lnTo>
                  <a:lnTo>
                    <a:pt x="17657" y="2795"/>
                  </a:lnTo>
                  <a:lnTo>
                    <a:pt x="17657" y="3304"/>
                  </a:lnTo>
                  <a:lnTo>
                    <a:pt x="18343" y="3304"/>
                  </a:lnTo>
                  <a:lnTo>
                    <a:pt x="17657" y="3685"/>
                  </a:lnTo>
                  <a:lnTo>
                    <a:pt x="17657" y="4701"/>
                  </a:lnTo>
                  <a:lnTo>
                    <a:pt x="18343" y="5209"/>
                  </a:lnTo>
                  <a:lnTo>
                    <a:pt x="19029" y="5591"/>
                  </a:lnTo>
                  <a:lnTo>
                    <a:pt x="19543" y="6099"/>
                  </a:lnTo>
                  <a:lnTo>
                    <a:pt x="15771" y="6099"/>
                  </a:lnTo>
                  <a:lnTo>
                    <a:pt x="15771" y="7496"/>
                  </a:lnTo>
                  <a:lnTo>
                    <a:pt x="16457" y="7496"/>
                  </a:lnTo>
                  <a:lnTo>
                    <a:pt x="17657" y="8005"/>
                  </a:lnTo>
                  <a:lnTo>
                    <a:pt x="18343" y="8894"/>
                  </a:lnTo>
                  <a:lnTo>
                    <a:pt x="19029" y="8894"/>
                  </a:lnTo>
                  <a:lnTo>
                    <a:pt x="19543" y="9402"/>
                  </a:lnTo>
                  <a:lnTo>
                    <a:pt x="19543" y="10800"/>
                  </a:lnTo>
                  <a:lnTo>
                    <a:pt x="19029" y="10800"/>
                  </a:lnTo>
                  <a:lnTo>
                    <a:pt x="19029" y="11308"/>
                  </a:lnTo>
                  <a:lnTo>
                    <a:pt x="18343" y="12198"/>
                  </a:lnTo>
                  <a:lnTo>
                    <a:pt x="17657" y="12706"/>
                  </a:lnTo>
                  <a:lnTo>
                    <a:pt x="17143" y="13214"/>
                  </a:lnTo>
                  <a:lnTo>
                    <a:pt x="16457" y="13214"/>
                  </a:lnTo>
                  <a:lnTo>
                    <a:pt x="17143" y="13595"/>
                  </a:lnTo>
                  <a:lnTo>
                    <a:pt x="17143" y="16518"/>
                  </a:lnTo>
                  <a:lnTo>
                    <a:pt x="17657" y="16518"/>
                  </a:lnTo>
                  <a:lnTo>
                    <a:pt x="18343" y="16899"/>
                  </a:lnTo>
                  <a:lnTo>
                    <a:pt x="19029" y="17407"/>
                  </a:lnTo>
                  <a:lnTo>
                    <a:pt x="19543" y="18296"/>
                  </a:lnTo>
                  <a:lnTo>
                    <a:pt x="20229" y="18805"/>
                  </a:lnTo>
                  <a:lnTo>
                    <a:pt x="20229" y="19313"/>
                  </a:lnTo>
                  <a:lnTo>
                    <a:pt x="21600" y="19313"/>
                  </a:lnTo>
                  <a:lnTo>
                    <a:pt x="21600" y="20711"/>
                  </a:lnTo>
                  <a:lnTo>
                    <a:pt x="20914" y="21219"/>
                  </a:lnTo>
                  <a:lnTo>
                    <a:pt x="20914" y="21600"/>
                  </a:lnTo>
                  <a:lnTo>
                    <a:pt x="19029" y="21600"/>
                  </a:lnTo>
                  <a:lnTo>
                    <a:pt x="19029" y="21219"/>
                  </a:lnTo>
                  <a:lnTo>
                    <a:pt x="18343" y="21219"/>
                  </a:lnTo>
                  <a:lnTo>
                    <a:pt x="18343" y="21600"/>
                  </a:lnTo>
                  <a:lnTo>
                    <a:pt x="17657" y="21219"/>
                  </a:lnTo>
                  <a:lnTo>
                    <a:pt x="12686" y="21219"/>
                  </a:lnTo>
                  <a:lnTo>
                    <a:pt x="12686" y="20711"/>
                  </a:lnTo>
                  <a:lnTo>
                    <a:pt x="12000" y="21219"/>
                  </a:lnTo>
                  <a:lnTo>
                    <a:pt x="11314" y="20711"/>
                  </a:lnTo>
                  <a:lnTo>
                    <a:pt x="8229" y="20711"/>
                  </a:lnTo>
                  <a:lnTo>
                    <a:pt x="7543" y="21219"/>
                  </a:lnTo>
                  <a:lnTo>
                    <a:pt x="3086" y="21219"/>
                  </a:lnTo>
                  <a:lnTo>
                    <a:pt x="3771" y="20711"/>
                  </a:lnTo>
                  <a:lnTo>
                    <a:pt x="3086" y="20711"/>
                  </a:lnTo>
                  <a:lnTo>
                    <a:pt x="3771" y="19821"/>
                  </a:lnTo>
                  <a:lnTo>
                    <a:pt x="3771" y="19313"/>
                  </a:lnTo>
                  <a:lnTo>
                    <a:pt x="3086" y="18805"/>
                  </a:lnTo>
                  <a:lnTo>
                    <a:pt x="3086" y="17407"/>
                  </a:lnTo>
                  <a:lnTo>
                    <a:pt x="1200" y="17407"/>
                  </a:lnTo>
                  <a:lnTo>
                    <a:pt x="1200" y="16009"/>
                  </a:lnTo>
                  <a:lnTo>
                    <a:pt x="514" y="16518"/>
                  </a:lnTo>
                  <a:lnTo>
                    <a:pt x="0" y="16518"/>
                  </a:lnTo>
                  <a:close/>
                  <a:moveTo>
                    <a:pt x="0" y="16518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8" name="AutoShape 132"/>
            <p:cNvSpPr>
              <a:spLocks/>
            </p:cNvSpPr>
            <p:nvPr/>
          </p:nvSpPr>
          <p:spPr bwMode="auto">
            <a:xfrm>
              <a:off x="7223" y="4593"/>
              <a:ext cx="236" cy="230"/>
            </a:xfrm>
            <a:custGeom>
              <a:avLst/>
              <a:gdLst>
                <a:gd name="T0" fmla="*/ 114 w 21600"/>
                <a:gd name="T1" fmla="*/ 0 h 21600"/>
                <a:gd name="T2" fmla="*/ 170 w 21600"/>
                <a:gd name="T3" fmla="*/ 10 h 21600"/>
                <a:gd name="T4" fmla="*/ 180 w 21600"/>
                <a:gd name="T5" fmla="*/ 37 h 21600"/>
                <a:gd name="T6" fmla="*/ 188 w 21600"/>
                <a:gd name="T7" fmla="*/ 37 h 21600"/>
                <a:gd name="T8" fmla="*/ 236 w 21600"/>
                <a:gd name="T9" fmla="*/ 64 h 21600"/>
                <a:gd name="T10" fmla="*/ 218 w 21600"/>
                <a:gd name="T11" fmla="*/ 74 h 21600"/>
                <a:gd name="T12" fmla="*/ 208 w 21600"/>
                <a:gd name="T13" fmla="*/ 92 h 21600"/>
                <a:gd name="T14" fmla="*/ 218 w 21600"/>
                <a:gd name="T15" fmla="*/ 101 h 21600"/>
                <a:gd name="T16" fmla="*/ 226 w 21600"/>
                <a:gd name="T17" fmla="*/ 111 h 21600"/>
                <a:gd name="T18" fmla="*/ 236 w 21600"/>
                <a:gd name="T19" fmla="*/ 119 h 21600"/>
                <a:gd name="T20" fmla="*/ 218 w 21600"/>
                <a:gd name="T21" fmla="*/ 166 h 21600"/>
                <a:gd name="T22" fmla="*/ 218 w 21600"/>
                <a:gd name="T23" fmla="*/ 173 h 21600"/>
                <a:gd name="T24" fmla="*/ 198 w 21600"/>
                <a:gd name="T25" fmla="*/ 166 h 21600"/>
                <a:gd name="T26" fmla="*/ 180 w 21600"/>
                <a:gd name="T27" fmla="*/ 173 h 21600"/>
                <a:gd name="T28" fmla="*/ 170 w 21600"/>
                <a:gd name="T29" fmla="*/ 156 h 21600"/>
                <a:gd name="T30" fmla="*/ 152 w 21600"/>
                <a:gd name="T31" fmla="*/ 173 h 21600"/>
                <a:gd name="T32" fmla="*/ 124 w 21600"/>
                <a:gd name="T33" fmla="*/ 183 h 21600"/>
                <a:gd name="T34" fmla="*/ 104 w 21600"/>
                <a:gd name="T35" fmla="*/ 183 h 21600"/>
                <a:gd name="T36" fmla="*/ 132 w 21600"/>
                <a:gd name="T37" fmla="*/ 193 h 21600"/>
                <a:gd name="T38" fmla="*/ 124 w 21600"/>
                <a:gd name="T39" fmla="*/ 210 h 21600"/>
                <a:gd name="T40" fmla="*/ 114 w 21600"/>
                <a:gd name="T41" fmla="*/ 220 h 21600"/>
                <a:gd name="T42" fmla="*/ 94 w 21600"/>
                <a:gd name="T43" fmla="*/ 230 h 21600"/>
                <a:gd name="T44" fmla="*/ 86 w 21600"/>
                <a:gd name="T45" fmla="*/ 220 h 21600"/>
                <a:gd name="T46" fmla="*/ 66 w 21600"/>
                <a:gd name="T47" fmla="*/ 203 h 21600"/>
                <a:gd name="T48" fmla="*/ 38 w 21600"/>
                <a:gd name="T49" fmla="*/ 183 h 21600"/>
                <a:gd name="T50" fmla="*/ 20 w 21600"/>
                <a:gd name="T51" fmla="*/ 166 h 21600"/>
                <a:gd name="T52" fmla="*/ 10 w 21600"/>
                <a:gd name="T53" fmla="*/ 138 h 21600"/>
                <a:gd name="T54" fmla="*/ 0 w 21600"/>
                <a:gd name="T55" fmla="*/ 111 h 21600"/>
                <a:gd name="T56" fmla="*/ 20 w 21600"/>
                <a:gd name="T57" fmla="*/ 82 h 21600"/>
                <a:gd name="T58" fmla="*/ 30 w 21600"/>
                <a:gd name="T59" fmla="*/ 74 h 21600"/>
                <a:gd name="T60" fmla="*/ 30 w 21600"/>
                <a:gd name="T61" fmla="*/ 64 h 21600"/>
                <a:gd name="T62" fmla="*/ 38 w 21600"/>
                <a:gd name="T63" fmla="*/ 54 h 21600"/>
                <a:gd name="T64" fmla="*/ 48 w 21600"/>
                <a:gd name="T65" fmla="*/ 47 h 21600"/>
                <a:gd name="T66" fmla="*/ 104 w 21600"/>
                <a:gd name="T67" fmla="*/ 54 h 21600"/>
                <a:gd name="T68" fmla="*/ 104 w 21600"/>
                <a:gd name="T69" fmla="*/ 10 h 2160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21600" h="21600">
                  <a:moveTo>
                    <a:pt x="9523" y="929"/>
                  </a:moveTo>
                  <a:lnTo>
                    <a:pt x="10452" y="0"/>
                  </a:lnTo>
                  <a:lnTo>
                    <a:pt x="14632" y="0"/>
                  </a:lnTo>
                  <a:lnTo>
                    <a:pt x="15561" y="929"/>
                  </a:lnTo>
                  <a:lnTo>
                    <a:pt x="16490" y="0"/>
                  </a:lnTo>
                  <a:lnTo>
                    <a:pt x="16490" y="3484"/>
                  </a:lnTo>
                  <a:lnTo>
                    <a:pt x="17187" y="4413"/>
                  </a:lnTo>
                  <a:lnTo>
                    <a:pt x="17187" y="3484"/>
                  </a:lnTo>
                  <a:lnTo>
                    <a:pt x="21600" y="3484"/>
                  </a:lnTo>
                  <a:lnTo>
                    <a:pt x="21600" y="6039"/>
                  </a:lnTo>
                  <a:lnTo>
                    <a:pt x="20671" y="6039"/>
                  </a:lnTo>
                  <a:lnTo>
                    <a:pt x="19974" y="6968"/>
                  </a:lnTo>
                  <a:lnTo>
                    <a:pt x="19974" y="7665"/>
                  </a:lnTo>
                  <a:lnTo>
                    <a:pt x="19045" y="8594"/>
                  </a:lnTo>
                  <a:lnTo>
                    <a:pt x="19974" y="8594"/>
                  </a:lnTo>
                  <a:lnTo>
                    <a:pt x="19974" y="9523"/>
                  </a:lnTo>
                  <a:lnTo>
                    <a:pt x="20671" y="9523"/>
                  </a:lnTo>
                  <a:lnTo>
                    <a:pt x="20671" y="10452"/>
                  </a:lnTo>
                  <a:lnTo>
                    <a:pt x="21600" y="10452"/>
                  </a:lnTo>
                  <a:lnTo>
                    <a:pt x="21600" y="11148"/>
                  </a:lnTo>
                  <a:lnTo>
                    <a:pt x="20671" y="13006"/>
                  </a:lnTo>
                  <a:lnTo>
                    <a:pt x="19974" y="15561"/>
                  </a:lnTo>
                  <a:lnTo>
                    <a:pt x="20671" y="16258"/>
                  </a:lnTo>
                  <a:lnTo>
                    <a:pt x="19974" y="16258"/>
                  </a:lnTo>
                  <a:lnTo>
                    <a:pt x="19045" y="15561"/>
                  </a:lnTo>
                  <a:lnTo>
                    <a:pt x="18116" y="15561"/>
                  </a:lnTo>
                  <a:lnTo>
                    <a:pt x="17187" y="16258"/>
                  </a:lnTo>
                  <a:lnTo>
                    <a:pt x="16490" y="16258"/>
                  </a:lnTo>
                  <a:lnTo>
                    <a:pt x="15561" y="15561"/>
                  </a:lnTo>
                  <a:lnTo>
                    <a:pt x="15561" y="14632"/>
                  </a:lnTo>
                  <a:lnTo>
                    <a:pt x="13935" y="14632"/>
                  </a:lnTo>
                  <a:lnTo>
                    <a:pt x="13935" y="16258"/>
                  </a:lnTo>
                  <a:lnTo>
                    <a:pt x="12077" y="16258"/>
                  </a:lnTo>
                  <a:lnTo>
                    <a:pt x="11381" y="17187"/>
                  </a:lnTo>
                  <a:lnTo>
                    <a:pt x="10452" y="16258"/>
                  </a:lnTo>
                  <a:lnTo>
                    <a:pt x="9523" y="17187"/>
                  </a:lnTo>
                  <a:lnTo>
                    <a:pt x="9523" y="18116"/>
                  </a:lnTo>
                  <a:lnTo>
                    <a:pt x="12077" y="18116"/>
                  </a:lnTo>
                  <a:lnTo>
                    <a:pt x="12077" y="20671"/>
                  </a:lnTo>
                  <a:lnTo>
                    <a:pt x="11381" y="19742"/>
                  </a:lnTo>
                  <a:lnTo>
                    <a:pt x="10452" y="19742"/>
                  </a:lnTo>
                  <a:lnTo>
                    <a:pt x="10452" y="20671"/>
                  </a:lnTo>
                  <a:lnTo>
                    <a:pt x="9523" y="20671"/>
                  </a:lnTo>
                  <a:lnTo>
                    <a:pt x="8594" y="21600"/>
                  </a:lnTo>
                  <a:lnTo>
                    <a:pt x="7897" y="21600"/>
                  </a:lnTo>
                  <a:lnTo>
                    <a:pt x="7897" y="20671"/>
                  </a:lnTo>
                  <a:lnTo>
                    <a:pt x="6039" y="19742"/>
                  </a:lnTo>
                  <a:lnTo>
                    <a:pt x="6039" y="19045"/>
                  </a:lnTo>
                  <a:lnTo>
                    <a:pt x="4413" y="18116"/>
                  </a:lnTo>
                  <a:lnTo>
                    <a:pt x="3484" y="17187"/>
                  </a:lnTo>
                  <a:lnTo>
                    <a:pt x="2787" y="16258"/>
                  </a:lnTo>
                  <a:lnTo>
                    <a:pt x="1858" y="15561"/>
                  </a:lnTo>
                  <a:lnTo>
                    <a:pt x="1858" y="13703"/>
                  </a:lnTo>
                  <a:lnTo>
                    <a:pt x="929" y="13006"/>
                  </a:lnTo>
                  <a:lnTo>
                    <a:pt x="929" y="12077"/>
                  </a:lnTo>
                  <a:lnTo>
                    <a:pt x="0" y="10452"/>
                  </a:lnTo>
                  <a:lnTo>
                    <a:pt x="1858" y="10452"/>
                  </a:lnTo>
                  <a:lnTo>
                    <a:pt x="1858" y="7665"/>
                  </a:lnTo>
                  <a:lnTo>
                    <a:pt x="3484" y="6968"/>
                  </a:lnTo>
                  <a:lnTo>
                    <a:pt x="2787" y="6968"/>
                  </a:lnTo>
                  <a:lnTo>
                    <a:pt x="1858" y="6039"/>
                  </a:lnTo>
                  <a:lnTo>
                    <a:pt x="2787" y="6039"/>
                  </a:lnTo>
                  <a:lnTo>
                    <a:pt x="2787" y="5110"/>
                  </a:lnTo>
                  <a:lnTo>
                    <a:pt x="3484" y="5110"/>
                  </a:lnTo>
                  <a:lnTo>
                    <a:pt x="3484" y="4413"/>
                  </a:lnTo>
                  <a:lnTo>
                    <a:pt x="4413" y="4413"/>
                  </a:lnTo>
                  <a:lnTo>
                    <a:pt x="4413" y="5110"/>
                  </a:lnTo>
                  <a:lnTo>
                    <a:pt x="9523" y="5110"/>
                  </a:lnTo>
                  <a:lnTo>
                    <a:pt x="9523" y="929"/>
                  </a:lnTo>
                  <a:close/>
                  <a:moveTo>
                    <a:pt x="9523" y="929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19" name="AutoShape 133"/>
            <p:cNvSpPr>
              <a:spLocks/>
            </p:cNvSpPr>
            <p:nvPr/>
          </p:nvSpPr>
          <p:spPr bwMode="auto">
            <a:xfrm>
              <a:off x="7243" y="4603"/>
              <a:ext cx="84" cy="44"/>
            </a:xfrm>
            <a:custGeom>
              <a:avLst/>
              <a:gdLst>
                <a:gd name="T0" fmla="*/ 10 w 21600"/>
                <a:gd name="T1" fmla="*/ 44 h 21600"/>
                <a:gd name="T2" fmla="*/ 18 w 21600"/>
                <a:gd name="T3" fmla="*/ 44 h 21600"/>
                <a:gd name="T4" fmla="*/ 18 w 21600"/>
                <a:gd name="T5" fmla="*/ 37 h 21600"/>
                <a:gd name="T6" fmla="*/ 28 w 21600"/>
                <a:gd name="T7" fmla="*/ 37 h 21600"/>
                <a:gd name="T8" fmla="*/ 28 w 21600"/>
                <a:gd name="T9" fmla="*/ 44 h 21600"/>
                <a:gd name="T10" fmla="*/ 84 w 21600"/>
                <a:gd name="T11" fmla="*/ 44 h 21600"/>
                <a:gd name="T12" fmla="*/ 84 w 21600"/>
                <a:gd name="T13" fmla="*/ 0 h 21600"/>
                <a:gd name="T14" fmla="*/ 18 w 21600"/>
                <a:gd name="T15" fmla="*/ 0 h 21600"/>
                <a:gd name="T16" fmla="*/ 28 w 21600"/>
                <a:gd name="T17" fmla="*/ 7 h 21600"/>
                <a:gd name="T18" fmla="*/ 10 w 21600"/>
                <a:gd name="T19" fmla="*/ 17 h 21600"/>
                <a:gd name="T20" fmla="*/ 0 w 21600"/>
                <a:gd name="T21" fmla="*/ 37 h 21600"/>
                <a:gd name="T22" fmla="*/ 10 w 21600"/>
                <a:gd name="T23" fmla="*/ 37 h 21600"/>
                <a:gd name="T24" fmla="*/ 10 w 21600"/>
                <a:gd name="T25" fmla="*/ 44 h 21600"/>
                <a:gd name="T26" fmla="*/ 10 w 21600"/>
                <a:gd name="T27" fmla="*/ 44 h 2160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600" h="21600">
                  <a:moveTo>
                    <a:pt x="2618" y="21600"/>
                  </a:moveTo>
                  <a:lnTo>
                    <a:pt x="4582" y="21600"/>
                  </a:lnTo>
                  <a:lnTo>
                    <a:pt x="4582" y="18000"/>
                  </a:lnTo>
                  <a:lnTo>
                    <a:pt x="7200" y="18000"/>
                  </a:lnTo>
                  <a:lnTo>
                    <a:pt x="720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4582" y="0"/>
                  </a:lnTo>
                  <a:lnTo>
                    <a:pt x="7200" y="3600"/>
                  </a:lnTo>
                  <a:lnTo>
                    <a:pt x="2618" y="8400"/>
                  </a:lnTo>
                  <a:lnTo>
                    <a:pt x="0" y="18000"/>
                  </a:lnTo>
                  <a:lnTo>
                    <a:pt x="2618" y="18000"/>
                  </a:lnTo>
                  <a:lnTo>
                    <a:pt x="2618" y="21600"/>
                  </a:lnTo>
                  <a:close/>
                  <a:moveTo>
                    <a:pt x="2618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0" name="AutoShape 134"/>
            <p:cNvSpPr>
              <a:spLocks/>
            </p:cNvSpPr>
            <p:nvPr/>
          </p:nvSpPr>
          <p:spPr bwMode="auto">
            <a:xfrm>
              <a:off x="7317" y="4539"/>
              <a:ext cx="319" cy="328"/>
            </a:xfrm>
            <a:custGeom>
              <a:avLst/>
              <a:gdLst>
                <a:gd name="T0" fmla="*/ 10 w 21600"/>
                <a:gd name="T1" fmla="*/ 274 h 21600"/>
                <a:gd name="T2" fmla="*/ 20 w 21600"/>
                <a:gd name="T3" fmla="*/ 264 h 21600"/>
                <a:gd name="T4" fmla="*/ 38 w 21600"/>
                <a:gd name="T5" fmla="*/ 274 h 21600"/>
                <a:gd name="T6" fmla="*/ 10 w 21600"/>
                <a:gd name="T7" fmla="*/ 247 h 21600"/>
                <a:gd name="T8" fmla="*/ 20 w 21600"/>
                <a:gd name="T9" fmla="*/ 227 h 21600"/>
                <a:gd name="T10" fmla="*/ 38 w 21600"/>
                <a:gd name="T11" fmla="*/ 227 h 21600"/>
                <a:gd name="T12" fmla="*/ 58 w 21600"/>
                <a:gd name="T13" fmla="*/ 210 h 21600"/>
                <a:gd name="T14" fmla="*/ 76 w 21600"/>
                <a:gd name="T15" fmla="*/ 219 h 21600"/>
                <a:gd name="T16" fmla="*/ 94 w 21600"/>
                <a:gd name="T17" fmla="*/ 227 h 21600"/>
                <a:gd name="T18" fmla="*/ 114 w 21600"/>
                <a:gd name="T19" fmla="*/ 219 h 21600"/>
                <a:gd name="T20" fmla="*/ 132 w 21600"/>
                <a:gd name="T21" fmla="*/ 227 h 21600"/>
                <a:gd name="T22" fmla="*/ 132 w 21600"/>
                <a:gd name="T23" fmla="*/ 192 h 21600"/>
                <a:gd name="T24" fmla="*/ 142 w 21600"/>
                <a:gd name="T25" fmla="*/ 165 h 21600"/>
                <a:gd name="T26" fmla="*/ 132 w 21600"/>
                <a:gd name="T27" fmla="*/ 155 h 21600"/>
                <a:gd name="T28" fmla="*/ 124 w 21600"/>
                <a:gd name="T29" fmla="*/ 146 h 21600"/>
                <a:gd name="T30" fmla="*/ 124 w 21600"/>
                <a:gd name="T31" fmla="*/ 136 h 21600"/>
                <a:gd name="T32" fmla="*/ 132 w 21600"/>
                <a:gd name="T33" fmla="*/ 118 h 21600"/>
                <a:gd name="T34" fmla="*/ 142 w 21600"/>
                <a:gd name="T35" fmla="*/ 91 h 21600"/>
                <a:gd name="T36" fmla="*/ 94 w 21600"/>
                <a:gd name="T37" fmla="*/ 101 h 21600"/>
                <a:gd name="T38" fmla="*/ 86 w 21600"/>
                <a:gd name="T39" fmla="*/ 64 h 21600"/>
                <a:gd name="T40" fmla="*/ 170 w 21600"/>
                <a:gd name="T41" fmla="*/ 72 h 21600"/>
                <a:gd name="T42" fmla="*/ 180 w 21600"/>
                <a:gd name="T43" fmla="*/ 64 h 21600"/>
                <a:gd name="T44" fmla="*/ 208 w 21600"/>
                <a:gd name="T45" fmla="*/ 72 h 21600"/>
                <a:gd name="T46" fmla="*/ 218 w 21600"/>
                <a:gd name="T47" fmla="*/ 54 h 21600"/>
                <a:gd name="T48" fmla="*/ 235 w 21600"/>
                <a:gd name="T49" fmla="*/ 17 h 21600"/>
                <a:gd name="T50" fmla="*/ 253 w 21600"/>
                <a:gd name="T51" fmla="*/ 7 h 21600"/>
                <a:gd name="T52" fmla="*/ 301 w 21600"/>
                <a:gd name="T53" fmla="*/ 0 h 21600"/>
                <a:gd name="T54" fmla="*/ 311 w 21600"/>
                <a:gd name="T55" fmla="*/ 0 h 21600"/>
                <a:gd name="T56" fmla="*/ 319 w 21600"/>
                <a:gd name="T57" fmla="*/ 27 h 21600"/>
                <a:gd name="T58" fmla="*/ 311 w 21600"/>
                <a:gd name="T59" fmla="*/ 37 h 21600"/>
                <a:gd name="T60" fmla="*/ 301 w 21600"/>
                <a:gd name="T61" fmla="*/ 72 h 21600"/>
                <a:gd name="T62" fmla="*/ 291 w 21600"/>
                <a:gd name="T63" fmla="*/ 91 h 21600"/>
                <a:gd name="T64" fmla="*/ 291 w 21600"/>
                <a:gd name="T65" fmla="*/ 109 h 21600"/>
                <a:gd name="T66" fmla="*/ 291 w 21600"/>
                <a:gd name="T67" fmla="*/ 118 h 21600"/>
                <a:gd name="T68" fmla="*/ 284 w 21600"/>
                <a:gd name="T69" fmla="*/ 136 h 21600"/>
                <a:gd name="T70" fmla="*/ 273 w 21600"/>
                <a:gd name="T71" fmla="*/ 155 h 21600"/>
                <a:gd name="T72" fmla="*/ 253 w 21600"/>
                <a:gd name="T73" fmla="*/ 182 h 21600"/>
                <a:gd name="T74" fmla="*/ 235 w 21600"/>
                <a:gd name="T75" fmla="*/ 192 h 21600"/>
                <a:gd name="T76" fmla="*/ 225 w 21600"/>
                <a:gd name="T77" fmla="*/ 210 h 21600"/>
                <a:gd name="T78" fmla="*/ 208 w 21600"/>
                <a:gd name="T79" fmla="*/ 227 h 21600"/>
                <a:gd name="T80" fmla="*/ 197 w 21600"/>
                <a:gd name="T81" fmla="*/ 284 h 21600"/>
                <a:gd name="T82" fmla="*/ 170 w 21600"/>
                <a:gd name="T83" fmla="*/ 311 h 21600"/>
                <a:gd name="T84" fmla="*/ 142 w 21600"/>
                <a:gd name="T85" fmla="*/ 321 h 21600"/>
                <a:gd name="T86" fmla="*/ 132 w 21600"/>
                <a:gd name="T87" fmla="*/ 311 h 21600"/>
                <a:gd name="T88" fmla="*/ 132 w 21600"/>
                <a:gd name="T89" fmla="*/ 301 h 21600"/>
                <a:gd name="T90" fmla="*/ 114 w 21600"/>
                <a:gd name="T91" fmla="*/ 311 h 21600"/>
                <a:gd name="T92" fmla="*/ 94 w 21600"/>
                <a:gd name="T93" fmla="*/ 321 h 21600"/>
                <a:gd name="T94" fmla="*/ 86 w 21600"/>
                <a:gd name="T95" fmla="*/ 311 h 21600"/>
                <a:gd name="T96" fmla="*/ 86 w 21600"/>
                <a:gd name="T97" fmla="*/ 311 h 21600"/>
                <a:gd name="T98" fmla="*/ 66 w 21600"/>
                <a:gd name="T99" fmla="*/ 301 h 21600"/>
                <a:gd name="T100" fmla="*/ 58 w 21600"/>
                <a:gd name="T101" fmla="*/ 311 h 21600"/>
                <a:gd name="T102" fmla="*/ 38 w 21600"/>
                <a:gd name="T103" fmla="*/ 328 h 21600"/>
                <a:gd name="T104" fmla="*/ 30 w 21600"/>
                <a:gd name="T105" fmla="*/ 301 h 21600"/>
                <a:gd name="T106" fmla="*/ 0 w 21600"/>
                <a:gd name="T107" fmla="*/ 284 h 2160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1600" h="21600">
                  <a:moveTo>
                    <a:pt x="0" y="18677"/>
                  </a:moveTo>
                  <a:lnTo>
                    <a:pt x="686" y="18027"/>
                  </a:lnTo>
                  <a:lnTo>
                    <a:pt x="1371" y="18027"/>
                  </a:lnTo>
                  <a:lnTo>
                    <a:pt x="1371" y="17377"/>
                  </a:lnTo>
                  <a:lnTo>
                    <a:pt x="2057" y="17377"/>
                  </a:lnTo>
                  <a:lnTo>
                    <a:pt x="2571" y="18027"/>
                  </a:lnTo>
                  <a:lnTo>
                    <a:pt x="2571" y="16241"/>
                  </a:lnTo>
                  <a:lnTo>
                    <a:pt x="686" y="16241"/>
                  </a:lnTo>
                  <a:lnTo>
                    <a:pt x="686" y="15591"/>
                  </a:lnTo>
                  <a:lnTo>
                    <a:pt x="1371" y="14941"/>
                  </a:lnTo>
                  <a:lnTo>
                    <a:pt x="2057" y="15591"/>
                  </a:lnTo>
                  <a:lnTo>
                    <a:pt x="2571" y="14941"/>
                  </a:lnTo>
                  <a:lnTo>
                    <a:pt x="3943" y="14941"/>
                  </a:lnTo>
                  <a:lnTo>
                    <a:pt x="3943" y="13805"/>
                  </a:lnTo>
                  <a:lnTo>
                    <a:pt x="5143" y="13805"/>
                  </a:lnTo>
                  <a:lnTo>
                    <a:pt x="5143" y="14454"/>
                  </a:lnTo>
                  <a:lnTo>
                    <a:pt x="5829" y="14941"/>
                  </a:lnTo>
                  <a:lnTo>
                    <a:pt x="6343" y="14941"/>
                  </a:lnTo>
                  <a:lnTo>
                    <a:pt x="7029" y="14454"/>
                  </a:lnTo>
                  <a:lnTo>
                    <a:pt x="7714" y="14454"/>
                  </a:lnTo>
                  <a:lnTo>
                    <a:pt x="8400" y="14941"/>
                  </a:lnTo>
                  <a:lnTo>
                    <a:pt x="8914" y="14941"/>
                  </a:lnTo>
                  <a:lnTo>
                    <a:pt x="8400" y="14454"/>
                  </a:lnTo>
                  <a:lnTo>
                    <a:pt x="8914" y="12668"/>
                  </a:lnTo>
                  <a:lnTo>
                    <a:pt x="9600" y="11368"/>
                  </a:lnTo>
                  <a:lnTo>
                    <a:pt x="9600" y="10881"/>
                  </a:lnTo>
                  <a:lnTo>
                    <a:pt x="8914" y="10881"/>
                  </a:lnTo>
                  <a:lnTo>
                    <a:pt x="8914" y="10232"/>
                  </a:lnTo>
                  <a:lnTo>
                    <a:pt x="8400" y="10232"/>
                  </a:lnTo>
                  <a:lnTo>
                    <a:pt x="8400" y="9582"/>
                  </a:lnTo>
                  <a:lnTo>
                    <a:pt x="7714" y="9582"/>
                  </a:lnTo>
                  <a:lnTo>
                    <a:pt x="8400" y="8932"/>
                  </a:lnTo>
                  <a:lnTo>
                    <a:pt x="8400" y="8445"/>
                  </a:lnTo>
                  <a:lnTo>
                    <a:pt x="8914" y="7795"/>
                  </a:lnTo>
                  <a:lnTo>
                    <a:pt x="9600" y="7795"/>
                  </a:lnTo>
                  <a:lnTo>
                    <a:pt x="9600" y="6009"/>
                  </a:lnTo>
                  <a:lnTo>
                    <a:pt x="6343" y="6009"/>
                  </a:lnTo>
                  <a:lnTo>
                    <a:pt x="6343" y="6659"/>
                  </a:lnTo>
                  <a:lnTo>
                    <a:pt x="5829" y="6009"/>
                  </a:lnTo>
                  <a:lnTo>
                    <a:pt x="5829" y="4223"/>
                  </a:lnTo>
                  <a:lnTo>
                    <a:pt x="10800" y="4223"/>
                  </a:lnTo>
                  <a:lnTo>
                    <a:pt x="11486" y="4710"/>
                  </a:lnTo>
                  <a:lnTo>
                    <a:pt x="11486" y="4223"/>
                  </a:lnTo>
                  <a:lnTo>
                    <a:pt x="12171" y="4223"/>
                  </a:lnTo>
                  <a:lnTo>
                    <a:pt x="12171" y="4710"/>
                  </a:lnTo>
                  <a:lnTo>
                    <a:pt x="14057" y="4710"/>
                  </a:lnTo>
                  <a:lnTo>
                    <a:pt x="14057" y="4223"/>
                  </a:lnTo>
                  <a:lnTo>
                    <a:pt x="14743" y="3573"/>
                  </a:lnTo>
                  <a:lnTo>
                    <a:pt x="14743" y="2923"/>
                  </a:lnTo>
                  <a:lnTo>
                    <a:pt x="15943" y="1137"/>
                  </a:lnTo>
                  <a:lnTo>
                    <a:pt x="16629" y="487"/>
                  </a:lnTo>
                  <a:lnTo>
                    <a:pt x="17143" y="487"/>
                  </a:lnTo>
                  <a:lnTo>
                    <a:pt x="18514" y="0"/>
                  </a:lnTo>
                  <a:lnTo>
                    <a:pt x="20400" y="0"/>
                  </a:lnTo>
                  <a:lnTo>
                    <a:pt x="21086" y="487"/>
                  </a:lnTo>
                  <a:lnTo>
                    <a:pt x="21086" y="0"/>
                  </a:lnTo>
                  <a:lnTo>
                    <a:pt x="21600" y="0"/>
                  </a:lnTo>
                  <a:lnTo>
                    <a:pt x="21600" y="1786"/>
                  </a:lnTo>
                  <a:lnTo>
                    <a:pt x="21086" y="1786"/>
                  </a:lnTo>
                  <a:lnTo>
                    <a:pt x="21086" y="2436"/>
                  </a:lnTo>
                  <a:lnTo>
                    <a:pt x="19714" y="3573"/>
                  </a:lnTo>
                  <a:lnTo>
                    <a:pt x="20400" y="4710"/>
                  </a:lnTo>
                  <a:lnTo>
                    <a:pt x="19714" y="5359"/>
                  </a:lnTo>
                  <a:lnTo>
                    <a:pt x="19714" y="6009"/>
                  </a:lnTo>
                  <a:lnTo>
                    <a:pt x="19200" y="6659"/>
                  </a:lnTo>
                  <a:lnTo>
                    <a:pt x="19714" y="7146"/>
                  </a:lnTo>
                  <a:lnTo>
                    <a:pt x="19200" y="7795"/>
                  </a:lnTo>
                  <a:lnTo>
                    <a:pt x="19714" y="7795"/>
                  </a:lnTo>
                  <a:lnTo>
                    <a:pt x="19200" y="8445"/>
                  </a:lnTo>
                  <a:lnTo>
                    <a:pt x="19200" y="8932"/>
                  </a:lnTo>
                  <a:lnTo>
                    <a:pt x="18514" y="9582"/>
                  </a:lnTo>
                  <a:lnTo>
                    <a:pt x="18514" y="10232"/>
                  </a:lnTo>
                  <a:lnTo>
                    <a:pt x="17829" y="11368"/>
                  </a:lnTo>
                  <a:lnTo>
                    <a:pt x="17143" y="12018"/>
                  </a:lnTo>
                  <a:lnTo>
                    <a:pt x="16629" y="12018"/>
                  </a:lnTo>
                  <a:lnTo>
                    <a:pt x="15943" y="12668"/>
                  </a:lnTo>
                  <a:lnTo>
                    <a:pt x="15257" y="13155"/>
                  </a:lnTo>
                  <a:lnTo>
                    <a:pt x="15257" y="13805"/>
                  </a:lnTo>
                  <a:lnTo>
                    <a:pt x="14743" y="14454"/>
                  </a:lnTo>
                  <a:lnTo>
                    <a:pt x="14057" y="14941"/>
                  </a:lnTo>
                  <a:lnTo>
                    <a:pt x="14057" y="18027"/>
                  </a:lnTo>
                  <a:lnTo>
                    <a:pt x="13371" y="18677"/>
                  </a:lnTo>
                  <a:lnTo>
                    <a:pt x="12686" y="19164"/>
                  </a:lnTo>
                  <a:lnTo>
                    <a:pt x="11486" y="20463"/>
                  </a:lnTo>
                  <a:lnTo>
                    <a:pt x="10800" y="21113"/>
                  </a:lnTo>
                  <a:lnTo>
                    <a:pt x="9600" y="21113"/>
                  </a:lnTo>
                  <a:lnTo>
                    <a:pt x="9600" y="20463"/>
                  </a:lnTo>
                  <a:lnTo>
                    <a:pt x="8914" y="20463"/>
                  </a:lnTo>
                  <a:lnTo>
                    <a:pt x="9600" y="19814"/>
                  </a:lnTo>
                  <a:lnTo>
                    <a:pt x="8914" y="19814"/>
                  </a:lnTo>
                  <a:lnTo>
                    <a:pt x="8400" y="20463"/>
                  </a:lnTo>
                  <a:lnTo>
                    <a:pt x="7714" y="20463"/>
                  </a:lnTo>
                  <a:lnTo>
                    <a:pt x="7029" y="21113"/>
                  </a:lnTo>
                  <a:lnTo>
                    <a:pt x="6343" y="21113"/>
                  </a:lnTo>
                  <a:lnTo>
                    <a:pt x="6343" y="20463"/>
                  </a:lnTo>
                  <a:lnTo>
                    <a:pt x="5829" y="20463"/>
                  </a:lnTo>
                  <a:lnTo>
                    <a:pt x="5829" y="21113"/>
                  </a:lnTo>
                  <a:lnTo>
                    <a:pt x="5829" y="20463"/>
                  </a:lnTo>
                  <a:lnTo>
                    <a:pt x="5143" y="19814"/>
                  </a:lnTo>
                  <a:lnTo>
                    <a:pt x="4457" y="19814"/>
                  </a:lnTo>
                  <a:lnTo>
                    <a:pt x="4457" y="20463"/>
                  </a:lnTo>
                  <a:lnTo>
                    <a:pt x="3943" y="20463"/>
                  </a:lnTo>
                  <a:lnTo>
                    <a:pt x="3257" y="21113"/>
                  </a:lnTo>
                  <a:lnTo>
                    <a:pt x="2571" y="21600"/>
                  </a:lnTo>
                  <a:lnTo>
                    <a:pt x="2057" y="21113"/>
                  </a:lnTo>
                  <a:lnTo>
                    <a:pt x="2057" y="19814"/>
                  </a:lnTo>
                  <a:lnTo>
                    <a:pt x="686" y="19164"/>
                  </a:lnTo>
                  <a:lnTo>
                    <a:pt x="0" y="18677"/>
                  </a:lnTo>
                  <a:close/>
                  <a:moveTo>
                    <a:pt x="0" y="1867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1" name="AutoShape 135"/>
            <p:cNvSpPr>
              <a:spLocks/>
            </p:cNvSpPr>
            <p:nvPr/>
          </p:nvSpPr>
          <p:spPr bwMode="auto">
            <a:xfrm>
              <a:off x="7355" y="4840"/>
              <a:ext cx="48" cy="55"/>
            </a:xfrm>
            <a:custGeom>
              <a:avLst/>
              <a:gdLst>
                <a:gd name="T0" fmla="*/ 48 w 21600"/>
                <a:gd name="T1" fmla="*/ 20 h 21600"/>
                <a:gd name="T2" fmla="*/ 48 w 21600"/>
                <a:gd name="T3" fmla="*/ 10 h 21600"/>
                <a:gd name="T4" fmla="*/ 38 w 21600"/>
                <a:gd name="T5" fmla="*/ 0 h 21600"/>
                <a:gd name="T6" fmla="*/ 28 w 21600"/>
                <a:gd name="T7" fmla="*/ 0 h 21600"/>
                <a:gd name="T8" fmla="*/ 28 w 21600"/>
                <a:gd name="T9" fmla="*/ 10 h 21600"/>
                <a:gd name="T10" fmla="*/ 20 w 21600"/>
                <a:gd name="T11" fmla="*/ 10 h 21600"/>
                <a:gd name="T12" fmla="*/ 10 w 21600"/>
                <a:gd name="T13" fmla="*/ 20 h 21600"/>
                <a:gd name="T14" fmla="*/ 0 w 21600"/>
                <a:gd name="T15" fmla="*/ 28 h 21600"/>
                <a:gd name="T16" fmla="*/ 10 w 21600"/>
                <a:gd name="T17" fmla="*/ 48 h 21600"/>
                <a:gd name="T18" fmla="*/ 0 w 21600"/>
                <a:gd name="T19" fmla="*/ 48 h 21600"/>
                <a:gd name="T20" fmla="*/ 0 w 21600"/>
                <a:gd name="T21" fmla="*/ 55 h 21600"/>
                <a:gd name="T22" fmla="*/ 10 w 21600"/>
                <a:gd name="T23" fmla="*/ 48 h 21600"/>
                <a:gd name="T24" fmla="*/ 28 w 21600"/>
                <a:gd name="T25" fmla="*/ 48 h 21600"/>
                <a:gd name="T26" fmla="*/ 20 w 21600"/>
                <a:gd name="T27" fmla="*/ 28 h 21600"/>
                <a:gd name="T28" fmla="*/ 28 w 21600"/>
                <a:gd name="T29" fmla="*/ 28 h 21600"/>
                <a:gd name="T30" fmla="*/ 38 w 21600"/>
                <a:gd name="T31" fmla="*/ 20 h 21600"/>
                <a:gd name="T32" fmla="*/ 48 w 21600"/>
                <a:gd name="T33" fmla="*/ 20 h 21600"/>
                <a:gd name="T34" fmla="*/ 48 w 21600"/>
                <a:gd name="T35" fmla="*/ 20 h 216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1600" h="21600">
                  <a:moveTo>
                    <a:pt x="21600" y="7855"/>
                  </a:moveTo>
                  <a:lnTo>
                    <a:pt x="21600" y="3927"/>
                  </a:lnTo>
                  <a:lnTo>
                    <a:pt x="17053" y="0"/>
                  </a:lnTo>
                  <a:lnTo>
                    <a:pt x="12505" y="0"/>
                  </a:lnTo>
                  <a:lnTo>
                    <a:pt x="12505" y="3927"/>
                  </a:lnTo>
                  <a:lnTo>
                    <a:pt x="9095" y="3927"/>
                  </a:lnTo>
                  <a:lnTo>
                    <a:pt x="4547" y="7855"/>
                  </a:lnTo>
                  <a:lnTo>
                    <a:pt x="0" y="10800"/>
                  </a:lnTo>
                  <a:lnTo>
                    <a:pt x="4547" y="18655"/>
                  </a:lnTo>
                  <a:lnTo>
                    <a:pt x="0" y="18655"/>
                  </a:lnTo>
                  <a:lnTo>
                    <a:pt x="0" y="21600"/>
                  </a:lnTo>
                  <a:lnTo>
                    <a:pt x="4547" y="18655"/>
                  </a:lnTo>
                  <a:lnTo>
                    <a:pt x="12505" y="18655"/>
                  </a:lnTo>
                  <a:lnTo>
                    <a:pt x="9095" y="10800"/>
                  </a:lnTo>
                  <a:lnTo>
                    <a:pt x="12505" y="10800"/>
                  </a:lnTo>
                  <a:lnTo>
                    <a:pt x="17053" y="7855"/>
                  </a:lnTo>
                  <a:lnTo>
                    <a:pt x="21600" y="7855"/>
                  </a:lnTo>
                  <a:close/>
                  <a:moveTo>
                    <a:pt x="21600" y="7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2" name="AutoShape 136"/>
            <p:cNvSpPr>
              <a:spLocks/>
            </p:cNvSpPr>
            <p:nvPr/>
          </p:nvSpPr>
          <p:spPr bwMode="auto">
            <a:xfrm>
              <a:off x="8078" y="4712"/>
              <a:ext cx="469" cy="422"/>
            </a:xfrm>
            <a:custGeom>
              <a:avLst/>
              <a:gdLst>
                <a:gd name="T0" fmla="*/ 66 w 21600"/>
                <a:gd name="T1" fmla="*/ 0 h 21600"/>
                <a:gd name="T2" fmla="*/ 347 w 21600"/>
                <a:gd name="T3" fmla="*/ 84 h 21600"/>
                <a:gd name="T4" fmla="*/ 357 w 21600"/>
                <a:gd name="T5" fmla="*/ 101 h 21600"/>
                <a:gd name="T6" fmla="*/ 413 w 21600"/>
                <a:gd name="T7" fmla="*/ 138 h 21600"/>
                <a:gd name="T8" fmla="*/ 406 w 21600"/>
                <a:gd name="T9" fmla="*/ 175 h 21600"/>
                <a:gd name="T10" fmla="*/ 395 w 21600"/>
                <a:gd name="T11" fmla="*/ 192 h 21600"/>
                <a:gd name="T12" fmla="*/ 413 w 21600"/>
                <a:gd name="T13" fmla="*/ 212 h 21600"/>
                <a:gd name="T14" fmla="*/ 433 w 21600"/>
                <a:gd name="T15" fmla="*/ 230 h 21600"/>
                <a:gd name="T16" fmla="*/ 413 w 21600"/>
                <a:gd name="T17" fmla="*/ 257 h 21600"/>
                <a:gd name="T18" fmla="*/ 423 w 21600"/>
                <a:gd name="T19" fmla="*/ 267 h 21600"/>
                <a:gd name="T20" fmla="*/ 413 w 21600"/>
                <a:gd name="T21" fmla="*/ 284 h 21600"/>
                <a:gd name="T22" fmla="*/ 423 w 21600"/>
                <a:gd name="T23" fmla="*/ 304 h 21600"/>
                <a:gd name="T24" fmla="*/ 423 w 21600"/>
                <a:gd name="T25" fmla="*/ 311 h 21600"/>
                <a:gd name="T26" fmla="*/ 433 w 21600"/>
                <a:gd name="T27" fmla="*/ 331 h 21600"/>
                <a:gd name="T28" fmla="*/ 469 w 21600"/>
                <a:gd name="T29" fmla="*/ 348 h 21600"/>
                <a:gd name="T30" fmla="*/ 451 w 21600"/>
                <a:gd name="T31" fmla="*/ 358 h 21600"/>
                <a:gd name="T32" fmla="*/ 433 w 21600"/>
                <a:gd name="T33" fmla="*/ 368 h 21600"/>
                <a:gd name="T34" fmla="*/ 413 w 21600"/>
                <a:gd name="T35" fmla="*/ 375 h 21600"/>
                <a:gd name="T36" fmla="*/ 406 w 21600"/>
                <a:gd name="T37" fmla="*/ 375 h 21600"/>
                <a:gd name="T38" fmla="*/ 357 w 21600"/>
                <a:gd name="T39" fmla="*/ 385 h 21600"/>
                <a:gd name="T40" fmla="*/ 340 w 21600"/>
                <a:gd name="T41" fmla="*/ 395 h 21600"/>
                <a:gd name="T42" fmla="*/ 330 w 21600"/>
                <a:gd name="T43" fmla="*/ 395 h 21600"/>
                <a:gd name="T44" fmla="*/ 302 w 21600"/>
                <a:gd name="T45" fmla="*/ 402 h 21600"/>
                <a:gd name="T46" fmla="*/ 281 w 21600"/>
                <a:gd name="T47" fmla="*/ 395 h 21600"/>
                <a:gd name="T48" fmla="*/ 274 w 21600"/>
                <a:gd name="T49" fmla="*/ 385 h 21600"/>
                <a:gd name="T50" fmla="*/ 264 w 21600"/>
                <a:gd name="T51" fmla="*/ 395 h 21600"/>
                <a:gd name="T52" fmla="*/ 208 w 21600"/>
                <a:gd name="T53" fmla="*/ 422 h 21600"/>
                <a:gd name="T54" fmla="*/ 188 w 21600"/>
                <a:gd name="T55" fmla="*/ 331 h 21600"/>
                <a:gd name="T56" fmla="*/ 160 w 21600"/>
                <a:gd name="T57" fmla="*/ 321 h 21600"/>
                <a:gd name="T58" fmla="*/ 152 w 21600"/>
                <a:gd name="T59" fmla="*/ 311 h 21600"/>
                <a:gd name="T60" fmla="*/ 132 w 21600"/>
                <a:gd name="T61" fmla="*/ 304 h 21600"/>
                <a:gd name="T62" fmla="*/ 94 w 21600"/>
                <a:gd name="T63" fmla="*/ 294 h 21600"/>
                <a:gd name="T64" fmla="*/ 86 w 21600"/>
                <a:gd name="T65" fmla="*/ 276 h 21600"/>
                <a:gd name="T66" fmla="*/ 48 w 21600"/>
                <a:gd name="T67" fmla="*/ 239 h 21600"/>
                <a:gd name="T68" fmla="*/ 10 w 21600"/>
                <a:gd name="T69" fmla="*/ 165 h 21600"/>
                <a:gd name="T70" fmla="*/ 38 w 21600"/>
                <a:gd name="T71" fmla="*/ 128 h 21600"/>
                <a:gd name="T72" fmla="*/ 58 w 21600"/>
                <a:gd name="T73" fmla="*/ 111 h 21600"/>
                <a:gd name="T74" fmla="*/ 66 w 21600"/>
                <a:gd name="T75" fmla="*/ 91 h 21600"/>
                <a:gd name="T76" fmla="*/ 66 w 21600"/>
                <a:gd name="T77" fmla="*/ 84 h 21600"/>
                <a:gd name="T78" fmla="*/ 58 w 21600"/>
                <a:gd name="T79" fmla="*/ 74 h 21600"/>
                <a:gd name="T80" fmla="*/ 66 w 21600"/>
                <a:gd name="T81" fmla="*/ 54 h 21600"/>
                <a:gd name="T82" fmla="*/ 66 w 21600"/>
                <a:gd name="T83" fmla="*/ 37 h 21600"/>
                <a:gd name="T84" fmla="*/ 58 w 21600"/>
                <a:gd name="T85" fmla="*/ 20 h 21600"/>
                <a:gd name="T86" fmla="*/ 58 w 21600"/>
                <a:gd name="T87" fmla="*/ 10 h 21600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1600" h="21600">
                  <a:moveTo>
                    <a:pt x="2685" y="505"/>
                  </a:moveTo>
                  <a:lnTo>
                    <a:pt x="3036" y="0"/>
                  </a:lnTo>
                  <a:lnTo>
                    <a:pt x="9107" y="0"/>
                  </a:lnTo>
                  <a:lnTo>
                    <a:pt x="15996" y="4295"/>
                  </a:lnTo>
                  <a:lnTo>
                    <a:pt x="16463" y="4674"/>
                  </a:lnTo>
                  <a:lnTo>
                    <a:pt x="16463" y="5179"/>
                  </a:lnTo>
                  <a:lnTo>
                    <a:pt x="16930" y="5179"/>
                  </a:lnTo>
                  <a:lnTo>
                    <a:pt x="19031" y="7074"/>
                  </a:lnTo>
                  <a:lnTo>
                    <a:pt x="19031" y="7579"/>
                  </a:lnTo>
                  <a:lnTo>
                    <a:pt x="18681" y="8968"/>
                  </a:lnTo>
                  <a:lnTo>
                    <a:pt x="18214" y="9347"/>
                  </a:lnTo>
                  <a:lnTo>
                    <a:pt x="18214" y="9853"/>
                  </a:lnTo>
                  <a:lnTo>
                    <a:pt x="19031" y="10358"/>
                  </a:lnTo>
                  <a:lnTo>
                    <a:pt x="19031" y="10863"/>
                  </a:lnTo>
                  <a:lnTo>
                    <a:pt x="19498" y="10863"/>
                  </a:lnTo>
                  <a:lnTo>
                    <a:pt x="19965" y="11747"/>
                  </a:lnTo>
                  <a:lnTo>
                    <a:pt x="19031" y="11747"/>
                  </a:lnTo>
                  <a:lnTo>
                    <a:pt x="19031" y="13137"/>
                  </a:lnTo>
                  <a:lnTo>
                    <a:pt x="19498" y="13137"/>
                  </a:lnTo>
                  <a:lnTo>
                    <a:pt x="19498" y="13642"/>
                  </a:lnTo>
                  <a:lnTo>
                    <a:pt x="19031" y="14147"/>
                  </a:lnTo>
                  <a:lnTo>
                    <a:pt x="19031" y="14526"/>
                  </a:lnTo>
                  <a:lnTo>
                    <a:pt x="19498" y="15032"/>
                  </a:lnTo>
                  <a:lnTo>
                    <a:pt x="19498" y="15537"/>
                  </a:lnTo>
                  <a:lnTo>
                    <a:pt x="19965" y="15537"/>
                  </a:lnTo>
                  <a:lnTo>
                    <a:pt x="19498" y="15916"/>
                  </a:lnTo>
                  <a:lnTo>
                    <a:pt x="19965" y="15916"/>
                  </a:lnTo>
                  <a:lnTo>
                    <a:pt x="19965" y="16926"/>
                  </a:lnTo>
                  <a:lnTo>
                    <a:pt x="20316" y="17811"/>
                  </a:lnTo>
                  <a:lnTo>
                    <a:pt x="21600" y="17811"/>
                  </a:lnTo>
                  <a:lnTo>
                    <a:pt x="21600" y="18316"/>
                  </a:lnTo>
                  <a:lnTo>
                    <a:pt x="20783" y="18316"/>
                  </a:lnTo>
                  <a:lnTo>
                    <a:pt x="20783" y="18821"/>
                  </a:lnTo>
                  <a:lnTo>
                    <a:pt x="19965" y="18821"/>
                  </a:lnTo>
                  <a:lnTo>
                    <a:pt x="19965" y="19200"/>
                  </a:lnTo>
                  <a:lnTo>
                    <a:pt x="19031" y="19200"/>
                  </a:lnTo>
                  <a:lnTo>
                    <a:pt x="19031" y="19705"/>
                  </a:lnTo>
                  <a:lnTo>
                    <a:pt x="18681" y="19200"/>
                  </a:lnTo>
                  <a:lnTo>
                    <a:pt x="17747" y="19705"/>
                  </a:lnTo>
                  <a:lnTo>
                    <a:pt x="16463" y="19705"/>
                  </a:lnTo>
                  <a:lnTo>
                    <a:pt x="16463" y="20211"/>
                  </a:lnTo>
                  <a:lnTo>
                    <a:pt x="15645" y="20211"/>
                  </a:lnTo>
                  <a:lnTo>
                    <a:pt x="15178" y="20589"/>
                  </a:lnTo>
                  <a:lnTo>
                    <a:pt x="15178" y="20211"/>
                  </a:lnTo>
                  <a:lnTo>
                    <a:pt x="14361" y="20211"/>
                  </a:lnTo>
                  <a:lnTo>
                    <a:pt x="13894" y="20589"/>
                  </a:lnTo>
                  <a:lnTo>
                    <a:pt x="13427" y="20589"/>
                  </a:lnTo>
                  <a:lnTo>
                    <a:pt x="12960" y="20211"/>
                  </a:lnTo>
                  <a:lnTo>
                    <a:pt x="12610" y="20211"/>
                  </a:lnTo>
                  <a:lnTo>
                    <a:pt x="12610" y="19705"/>
                  </a:lnTo>
                  <a:lnTo>
                    <a:pt x="12143" y="19705"/>
                  </a:lnTo>
                  <a:lnTo>
                    <a:pt x="12143" y="20211"/>
                  </a:lnTo>
                  <a:lnTo>
                    <a:pt x="10041" y="20211"/>
                  </a:lnTo>
                  <a:lnTo>
                    <a:pt x="9574" y="21600"/>
                  </a:lnTo>
                  <a:lnTo>
                    <a:pt x="9574" y="17811"/>
                  </a:lnTo>
                  <a:lnTo>
                    <a:pt x="8640" y="16926"/>
                  </a:lnTo>
                  <a:lnTo>
                    <a:pt x="8290" y="16421"/>
                  </a:lnTo>
                  <a:lnTo>
                    <a:pt x="7356" y="16421"/>
                  </a:lnTo>
                  <a:lnTo>
                    <a:pt x="7356" y="15916"/>
                  </a:lnTo>
                  <a:lnTo>
                    <a:pt x="7005" y="15916"/>
                  </a:lnTo>
                  <a:lnTo>
                    <a:pt x="6538" y="15537"/>
                  </a:lnTo>
                  <a:lnTo>
                    <a:pt x="6071" y="15537"/>
                  </a:lnTo>
                  <a:lnTo>
                    <a:pt x="6071" y="15032"/>
                  </a:lnTo>
                  <a:lnTo>
                    <a:pt x="4320" y="15032"/>
                  </a:lnTo>
                  <a:lnTo>
                    <a:pt x="4320" y="14526"/>
                  </a:lnTo>
                  <a:lnTo>
                    <a:pt x="3970" y="14147"/>
                  </a:lnTo>
                  <a:lnTo>
                    <a:pt x="2685" y="14147"/>
                  </a:lnTo>
                  <a:lnTo>
                    <a:pt x="2218" y="12253"/>
                  </a:lnTo>
                  <a:lnTo>
                    <a:pt x="934" y="10863"/>
                  </a:lnTo>
                  <a:lnTo>
                    <a:pt x="467" y="8463"/>
                  </a:lnTo>
                  <a:lnTo>
                    <a:pt x="0" y="6568"/>
                  </a:lnTo>
                  <a:lnTo>
                    <a:pt x="1751" y="6568"/>
                  </a:lnTo>
                  <a:lnTo>
                    <a:pt x="1751" y="6063"/>
                  </a:lnTo>
                  <a:lnTo>
                    <a:pt x="2685" y="5684"/>
                  </a:lnTo>
                  <a:lnTo>
                    <a:pt x="3036" y="5179"/>
                  </a:lnTo>
                  <a:lnTo>
                    <a:pt x="3036" y="4674"/>
                  </a:lnTo>
                  <a:lnTo>
                    <a:pt x="3503" y="4674"/>
                  </a:lnTo>
                  <a:lnTo>
                    <a:pt x="3036" y="4295"/>
                  </a:lnTo>
                  <a:lnTo>
                    <a:pt x="3036" y="3789"/>
                  </a:lnTo>
                  <a:lnTo>
                    <a:pt x="2685" y="3789"/>
                  </a:lnTo>
                  <a:lnTo>
                    <a:pt x="2685" y="3284"/>
                  </a:lnTo>
                  <a:lnTo>
                    <a:pt x="3036" y="2779"/>
                  </a:lnTo>
                  <a:lnTo>
                    <a:pt x="3503" y="2400"/>
                  </a:lnTo>
                  <a:lnTo>
                    <a:pt x="3036" y="1895"/>
                  </a:lnTo>
                  <a:lnTo>
                    <a:pt x="3036" y="1011"/>
                  </a:lnTo>
                  <a:lnTo>
                    <a:pt x="2685" y="1011"/>
                  </a:lnTo>
                  <a:lnTo>
                    <a:pt x="2685" y="505"/>
                  </a:lnTo>
                  <a:close/>
                  <a:moveTo>
                    <a:pt x="2685" y="50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3" name="AutoShape 137"/>
            <p:cNvSpPr>
              <a:spLocks/>
            </p:cNvSpPr>
            <p:nvPr/>
          </p:nvSpPr>
          <p:spPr bwMode="auto">
            <a:xfrm>
              <a:off x="8070" y="4722"/>
              <a:ext cx="84" cy="64"/>
            </a:xfrm>
            <a:custGeom>
              <a:avLst/>
              <a:gdLst>
                <a:gd name="T0" fmla="*/ 18 w 21600"/>
                <a:gd name="T1" fmla="*/ 10 h 21600"/>
                <a:gd name="T2" fmla="*/ 28 w 21600"/>
                <a:gd name="T3" fmla="*/ 10 h 21600"/>
                <a:gd name="T4" fmla="*/ 36 w 21600"/>
                <a:gd name="T5" fmla="*/ 0 h 21600"/>
                <a:gd name="T6" fmla="*/ 46 w 21600"/>
                <a:gd name="T7" fmla="*/ 10 h 21600"/>
                <a:gd name="T8" fmla="*/ 56 w 21600"/>
                <a:gd name="T9" fmla="*/ 0 h 21600"/>
                <a:gd name="T10" fmla="*/ 66 w 21600"/>
                <a:gd name="T11" fmla="*/ 10 h 21600"/>
                <a:gd name="T12" fmla="*/ 74 w 21600"/>
                <a:gd name="T13" fmla="*/ 10 h 21600"/>
                <a:gd name="T14" fmla="*/ 74 w 21600"/>
                <a:gd name="T15" fmla="*/ 27 h 21600"/>
                <a:gd name="T16" fmla="*/ 84 w 21600"/>
                <a:gd name="T17" fmla="*/ 37 h 21600"/>
                <a:gd name="T18" fmla="*/ 74 w 21600"/>
                <a:gd name="T19" fmla="*/ 44 h 21600"/>
                <a:gd name="T20" fmla="*/ 66 w 21600"/>
                <a:gd name="T21" fmla="*/ 54 h 21600"/>
                <a:gd name="T22" fmla="*/ 66 w 21600"/>
                <a:gd name="T23" fmla="*/ 44 h 21600"/>
                <a:gd name="T24" fmla="*/ 56 w 21600"/>
                <a:gd name="T25" fmla="*/ 44 h 21600"/>
                <a:gd name="T26" fmla="*/ 56 w 21600"/>
                <a:gd name="T27" fmla="*/ 37 h 21600"/>
                <a:gd name="T28" fmla="*/ 46 w 21600"/>
                <a:gd name="T29" fmla="*/ 37 h 21600"/>
                <a:gd name="T30" fmla="*/ 46 w 21600"/>
                <a:gd name="T31" fmla="*/ 44 h 21600"/>
                <a:gd name="T32" fmla="*/ 36 w 21600"/>
                <a:gd name="T33" fmla="*/ 54 h 21600"/>
                <a:gd name="T34" fmla="*/ 28 w 21600"/>
                <a:gd name="T35" fmla="*/ 64 h 21600"/>
                <a:gd name="T36" fmla="*/ 28 w 21600"/>
                <a:gd name="T37" fmla="*/ 54 h 21600"/>
                <a:gd name="T38" fmla="*/ 18 w 21600"/>
                <a:gd name="T39" fmla="*/ 64 h 21600"/>
                <a:gd name="T40" fmla="*/ 18 w 21600"/>
                <a:gd name="T41" fmla="*/ 54 h 21600"/>
                <a:gd name="T42" fmla="*/ 8 w 21600"/>
                <a:gd name="T43" fmla="*/ 54 h 21600"/>
                <a:gd name="T44" fmla="*/ 8 w 21600"/>
                <a:gd name="T45" fmla="*/ 44 h 21600"/>
                <a:gd name="T46" fmla="*/ 0 w 21600"/>
                <a:gd name="T47" fmla="*/ 44 h 21600"/>
                <a:gd name="T48" fmla="*/ 0 w 21600"/>
                <a:gd name="T49" fmla="*/ 54 h 21600"/>
                <a:gd name="T50" fmla="*/ 0 w 21600"/>
                <a:gd name="T51" fmla="*/ 17 h 21600"/>
                <a:gd name="T52" fmla="*/ 8 w 21600"/>
                <a:gd name="T53" fmla="*/ 17 h 21600"/>
                <a:gd name="T54" fmla="*/ 18 w 21600"/>
                <a:gd name="T55" fmla="*/ 10 h 21600"/>
                <a:gd name="T56" fmla="*/ 18 w 21600"/>
                <a:gd name="T57" fmla="*/ 10 h 216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21600" h="21600">
                  <a:moveTo>
                    <a:pt x="4582" y="3323"/>
                  </a:moveTo>
                  <a:lnTo>
                    <a:pt x="7200" y="3323"/>
                  </a:lnTo>
                  <a:lnTo>
                    <a:pt x="9164" y="0"/>
                  </a:lnTo>
                  <a:lnTo>
                    <a:pt x="11782" y="3323"/>
                  </a:lnTo>
                  <a:lnTo>
                    <a:pt x="14400" y="0"/>
                  </a:lnTo>
                  <a:lnTo>
                    <a:pt x="17018" y="3323"/>
                  </a:lnTo>
                  <a:lnTo>
                    <a:pt x="18982" y="3323"/>
                  </a:lnTo>
                  <a:lnTo>
                    <a:pt x="18982" y="9138"/>
                  </a:lnTo>
                  <a:lnTo>
                    <a:pt x="21600" y="12462"/>
                  </a:lnTo>
                  <a:lnTo>
                    <a:pt x="18982" y="14954"/>
                  </a:lnTo>
                  <a:lnTo>
                    <a:pt x="17018" y="18277"/>
                  </a:lnTo>
                  <a:lnTo>
                    <a:pt x="17018" y="14954"/>
                  </a:lnTo>
                  <a:lnTo>
                    <a:pt x="14400" y="14954"/>
                  </a:lnTo>
                  <a:lnTo>
                    <a:pt x="14400" y="12462"/>
                  </a:lnTo>
                  <a:lnTo>
                    <a:pt x="11782" y="12462"/>
                  </a:lnTo>
                  <a:lnTo>
                    <a:pt x="11782" y="14954"/>
                  </a:lnTo>
                  <a:lnTo>
                    <a:pt x="9164" y="18277"/>
                  </a:lnTo>
                  <a:lnTo>
                    <a:pt x="7200" y="21600"/>
                  </a:lnTo>
                  <a:lnTo>
                    <a:pt x="7200" y="18277"/>
                  </a:lnTo>
                  <a:lnTo>
                    <a:pt x="4582" y="21600"/>
                  </a:lnTo>
                  <a:lnTo>
                    <a:pt x="4582" y="18277"/>
                  </a:lnTo>
                  <a:lnTo>
                    <a:pt x="1964" y="18277"/>
                  </a:lnTo>
                  <a:lnTo>
                    <a:pt x="1964" y="14954"/>
                  </a:lnTo>
                  <a:lnTo>
                    <a:pt x="0" y="14954"/>
                  </a:lnTo>
                  <a:lnTo>
                    <a:pt x="0" y="18277"/>
                  </a:lnTo>
                  <a:lnTo>
                    <a:pt x="0" y="5815"/>
                  </a:lnTo>
                  <a:lnTo>
                    <a:pt x="1964" y="5815"/>
                  </a:lnTo>
                  <a:lnTo>
                    <a:pt x="4582" y="3323"/>
                  </a:lnTo>
                  <a:close/>
                  <a:moveTo>
                    <a:pt x="4582" y="33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4" name="AutoShape 138"/>
            <p:cNvSpPr>
              <a:spLocks/>
            </p:cNvSpPr>
            <p:nvPr/>
          </p:nvSpPr>
          <p:spPr bwMode="auto">
            <a:xfrm>
              <a:off x="8070" y="4759"/>
              <a:ext cx="84" cy="81"/>
            </a:xfrm>
            <a:custGeom>
              <a:avLst/>
              <a:gdLst>
                <a:gd name="T0" fmla="*/ 8 w 21600"/>
                <a:gd name="T1" fmla="*/ 81 h 21600"/>
                <a:gd name="T2" fmla="*/ 46 w 21600"/>
                <a:gd name="T3" fmla="*/ 81 h 21600"/>
                <a:gd name="T4" fmla="*/ 46 w 21600"/>
                <a:gd name="T5" fmla="*/ 71 h 21600"/>
                <a:gd name="T6" fmla="*/ 66 w 21600"/>
                <a:gd name="T7" fmla="*/ 64 h 21600"/>
                <a:gd name="T8" fmla="*/ 74 w 21600"/>
                <a:gd name="T9" fmla="*/ 54 h 21600"/>
                <a:gd name="T10" fmla="*/ 74 w 21600"/>
                <a:gd name="T11" fmla="*/ 44 h 21600"/>
                <a:gd name="T12" fmla="*/ 84 w 21600"/>
                <a:gd name="T13" fmla="*/ 44 h 21600"/>
                <a:gd name="T14" fmla="*/ 74 w 21600"/>
                <a:gd name="T15" fmla="*/ 37 h 21600"/>
                <a:gd name="T16" fmla="*/ 74 w 21600"/>
                <a:gd name="T17" fmla="*/ 27 h 21600"/>
                <a:gd name="T18" fmla="*/ 66 w 21600"/>
                <a:gd name="T19" fmla="*/ 27 h 21600"/>
                <a:gd name="T20" fmla="*/ 66 w 21600"/>
                <a:gd name="T21" fmla="*/ 7 h 21600"/>
                <a:gd name="T22" fmla="*/ 56 w 21600"/>
                <a:gd name="T23" fmla="*/ 7 h 21600"/>
                <a:gd name="T24" fmla="*/ 56 w 21600"/>
                <a:gd name="T25" fmla="*/ 0 h 21600"/>
                <a:gd name="T26" fmla="*/ 46 w 21600"/>
                <a:gd name="T27" fmla="*/ 0 h 21600"/>
                <a:gd name="T28" fmla="*/ 46 w 21600"/>
                <a:gd name="T29" fmla="*/ 7 h 21600"/>
                <a:gd name="T30" fmla="*/ 36 w 21600"/>
                <a:gd name="T31" fmla="*/ 17 h 21600"/>
                <a:gd name="T32" fmla="*/ 28 w 21600"/>
                <a:gd name="T33" fmla="*/ 27 h 21600"/>
                <a:gd name="T34" fmla="*/ 28 w 21600"/>
                <a:gd name="T35" fmla="*/ 17 h 21600"/>
                <a:gd name="T36" fmla="*/ 18 w 21600"/>
                <a:gd name="T37" fmla="*/ 27 h 21600"/>
                <a:gd name="T38" fmla="*/ 18 w 21600"/>
                <a:gd name="T39" fmla="*/ 17 h 21600"/>
                <a:gd name="T40" fmla="*/ 8 w 21600"/>
                <a:gd name="T41" fmla="*/ 17 h 21600"/>
                <a:gd name="T42" fmla="*/ 8 w 21600"/>
                <a:gd name="T43" fmla="*/ 7 h 21600"/>
                <a:gd name="T44" fmla="*/ 0 w 21600"/>
                <a:gd name="T45" fmla="*/ 7 h 21600"/>
                <a:gd name="T46" fmla="*/ 0 w 21600"/>
                <a:gd name="T47" fmla="*/ 44 h 21600"/>
                <a:gd name="T48" fmla="*/ 8 w 21600"/>
                <a:gd name="T49" fmla="*/ 81 h 21600"/>
                <a:gd name="T50" fmla="*/ 8 w 21600"/>
                <a:gd name="T51" fmla="*/ 81 h 21600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21600" h="21600">
                  <a:moveTo>
                    <a:pt x="1964" y="21600"/>
                  </a:moveTo>
                  <a:lnTo>
                    <a:pt x="11782" y="21600"/>
                  </a:lnTo>
                  <a:lnTo>
                    <a:pt x="11782" y="18982"/>
                  </a:lnTo>
                  <a:lnTo>
                    <a:pt x="17018" y="17018"/>
                  </a:lnTo>
                  <a:lnTo>
                    <a:pt x="18982" y="14400"/>
                  </a:lnTo>
                  <a:lnTo>
                    <a:pt x="18982" y="11782"/>
                  </a:lnTo>
                  <a:lnTo>
                    <a:pt x="21600" y="11782"/>
                  </a:lnTo>
                  <a:lnTo>
                    <a:pt x="18982" y="9818"/>
                  </a:lnTo>
                  <a:lnTo>
                    <a:pt x="18982" y="7200"/>
                  </a:lnTo>
                  <a:lnTo>
                    <a:pt x="17018" y="7200"/>
                  </a:lnTo>
                  <a:lnTo>
                    <a:pt x="17018" y="1964"/>
                  </a:lnTo>
                  <a:lnTo>
                    <a:pt x="14400" y="1964"/>
                  </a:lnTo>
                  <a:lnTo>
                    <a:pt x="14400" y="0"/>
                  </a:lnTo>
                  <a:lnTo>
                    <a:pt x="11782" y="0"/>
                  </a:lnTo>
                  <a:lnTo>
                    <a:pt x="11782" y="1964"/>
                  </a:lnTo>
                  <a:lnTo>
                    <a:pt x="9164" y="4582"/>
                  </a:lnTo>
                  <a:lnTo>
                    <a:pt x="7200" y="7200"/>
                  </a:lnTo>
                  <a:lnTo>
                    <a:pt x="7200" y="4582"/>
                  </a:lnTo>
                  <a:lnTo>
                    <a:pt x="4582" y="7200"/>
                  </a:lnTo>
                  <a:lnTo>
                    <a:pt x="4582" y="4582"/>
                  </a:lnTo>
                  <a:lnTo>
                    <a:pt x="1964" y="4582"/>
                  </a:lnTo>
                  <a:lnTo>
                    <a:pt x="1964" y="1964"/>
                  </a:lnTo>
                  <a:lnTo>
                    <a:pt x="0" y="1964"/>
                  </a:lnTo>
                  <a:lnTo>
                    <a:pt x="0" y="11782"/>
                  </a:lnTo>
                  <a:lnTo>
                    <a:pt x="1964" y="21600"/>
                  </a:lnTo>
                  <a:close/>
                  <a:moveTo>
                    <a:pt x="196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5" name="AutoShape 139"/>
            <p:cNvSpPr>
              <a:spLocks/>
            </p:cNvSpPr>
            <p:nvPr/>
          </p:nvSpPr>
          <p:spPr bwMode="auto">
            <a:xfrm>
              <a:off x="7355" y="4482"/>
              <a:ext cx="799" cy="697"/>
            </a:xfrm>
            <a:custGeom>
              <a:avLst/>
              <a:gdLst>
                <a:gd name="T0" fmla="*/ 28 w 21600"/>
                <a:gd name="T1" fmla="*/ 405 h 21600"/>
                <a:gd name="T2" fmla="*/ 38 w 21600"/>
                <a:gd name="T3" fmla="*/ 378 h 21600"/>
                <a:gd name="T4" fmla="*/ 56 w 21600"/>
                <a:gd name="T5" fmla="*/ 378 h 21600"/>
                <a:gd name="T6" fmla="*/ 86 w 21600"/>
                <a:gd name="T7" fmla="*/ 368 h 21600"/>
                <a:gd name="T8" fmla="*/ 94 w 21600"/>
                <a:gd name="T9" fmla="*/ 368 h 21600"/>
                <a:gd name="T10" fmla="*/ 122 w 21600"/>
                <a:gd name="T11" fmla="*/ 378 h 21600"/>
                <a:gd name="T12" fmla="*/ 160 w 21600"/>
                <a:gd name="T13" fmla="*/ 341 h 21600"/>
                <a:gd name="T14" fmla="*/ 180 w 21600"/>
                <a:gd name="T15" fmla="*/ 277 h 21600"/>
                <a:gd name="T16" fmla="*/ 198 w 21600"/>
                <a:gd name="T17" fmla="*/ 250 h 21600"/>
                <a:gd name="T18" fmla="*/ 226 w 21600"/>
                <a:gd name="T19" fmla="*/ 230 h 21600"/>
                <a:gd name="T20" fmla="*/ 246 w 21600"/>
                <a:gd name="T21" fmla="*/ 193 h 21600"/>
                <a:gd name="T22" fmla="*/ 246 w 21600"/>
                <a:gd name="T23" fmla="*/ 175 h 21600"/>
                <a:gd name="T24" fmla="*/ 254 w 21600"/>
                <a:gd name="T25" fmla="*/ 148 h 21600"/>
                <a:gd name="T26" fmla="*/ 254 w 21600"/>
                <a:gd name="T27" fmla="*/ 111 h 21600"/>
                <a:gd name="T28" fmla="*/ 282 w 21600"/>
                <a:gd name="T29" fmla="*/ 84 h 21600"/>
                <a:gd name="T30" fmla="*/ 292 w 21600"/>
                <a:gd name="T31" fmla="*/ 10 h 21600"/>
                <a:gd name="T32" fmla="*/ 347 w 21600"/>
                <a:gd name="T33" fmla="*/ 20 h 21600"/>
                <a:gd name="T34" fmla="*/ 375 w 21600"/>
                <a:gd name="T35" fmla="*/ 37 h 21600"/>
                <a:gd name="T36" fmla="*/ 441 w 21600"/>
                <a:gd name="T37" fmla="*/ 20 h 21600"/>
                <a:gd name="T38" fmla="*/ 555 w 21600"/>
                <a:gd name="T39" fmla="*/ 10 h 21600"/>
                <a:gd name="T40" fmla="*/ 601 w 21600"/>
                <a:gd name="T41" fmla="*/ 10 h 21600"/>
                <a:gd name="T42" fmla="*/ 639 w 21600"/>
                <a:gd name="T43" fmla="*/ 0 h 21600"/>
                <a:gd name="T44" fmla="*/ 667 w 21600"/>
                <a:gd name="T45" fmla="*/ 20 h 21600"/>
                <a:gd name="T46" fmla="*/ 687 w 21600"/>
                <a:gd name="T47" fmla="*/ 37 h 21600"/>
                <a:gd name="T48" fmla="*/ 733 w 21600"/>
                <a:gd name="T49" fmla="*/ 20 h 21600"/>
                <a:gd name="T50" fmla="*/ 761 w 21600"/>
                <a:gd name="T51" fmla="*/ 37 h 21600"/>
                <a:gd name="T52" fmla="*/ 781 w 21600"/>
                <a:gd name="T53" fmla="*/ 47 h 21600"/>
                <a:gd name="T54" fmla="*/ 799 w 21600"/>
                <a:gd name="T55" fmla="*/ 74 h 21600"/>
                <a:gd name="T56" fmla="*/ 799 w 21600"/>
                <a:gd name="T57" fmla="*/ 121 h 21600"/>
                <a:gd name="T58" fmla="*/ 761 w 21600"/>
                <a:gd name="T59" fmla="*/ 166 h 21600"/>
                <a:gd name="T60" fmla="*/ 733 w 21600"/>
                <a:gd name="T61" fmla="*/ 240 h 21600"/>
                <a:gd name="T62" fmla="*/ 715 w 21600"/>
                <a:gd name="T63" fmla="*/ 257 h 21600"/>
                <a:gd name="T64" fmla="*/ 743 w 21600"/>
                <a:gd name="T65" fmla="*/ 442 h 21600"/>
                <a:gd name="T66" fmla="*/ 771 w 21600"/>
                <a:gd name="T67" fmla="*/ 497 h 21600"/>
                <a:gd name="T68" fmla="*/ 687 w 21600"/>
                <a:gd name="T69" fmla="*/ 551 h 21600"/>
                <a:gd name="T70" fmla="*/ 687 w 21600"/>
                <a:gd name="T71" fmla="*/ 598 h 21600"/>
                <a:gd name="T72" fmla="*/ 705 w 21600"/>
                <a:gd name="T73" fmla="*/ 653 h 21600"/>
                <a:gd name="T74" fmla="*/ 723 w 21600"/>
                <a:gd name="T75" fmla="*/ 653 h 21600"/>
                <a:gd name="T76" fmla="*/ 733 w 21600"/>
                <a:gd name="T77" fmla="*/ 697 h 21600"/>
                <a:gd name="T78" fmla="*/ 715 w 21600"/>
                <a:gd name="T79" fmla="*/ 697 h 21600"/>
                <a:gd name="T80" fmla="*/ 687 w 21600"/>
                <a:gd name="T81" fmla="*/ 680 h 21600"/>
                <a:gd name="T82" fmla="*/ 667 w 21600"/>
                <a:gd name="T83" fmla="*/ 662 h 21600"/>
                <a:gd name="T84" fmla="*/ 639 w 21600"/>
                <a:gd name="T85" fmla="*/ 643 h 21600"/>
                <a:gd name="T86" fmla="*/ 621 w 21600"/>
                <a:gd name="T87" fmla="*/ 625 h 21600"/>
                <a:gd name="T88" fmla="*/ 573 w 21600"/>
                <a:gd name="T89" fmla="*/ 643 h 21600"/>
                <a:gd name="T90" fmla="*/ 555 w 21600"/>
                <a:gd name="T91" fmla="*/ 625 h 21600"/>
                <a:gd name="T92" fmla="*/ 517 w 21600"/>
                <a:gd name="T93" fmla="*/ 625 h 21600"/>
                <a:gd name="T94" fmla="*/ 479 w 21600"/>
                <a:gd name="T95" fmla="*/ 606 h 21600"/>
                <a:gd name="T96" fmla="*/ 441 w 21600"/>
                <a:gd name="T97" fmla="*/ 606 h 21600"/>
                <a:gd name="T98" fmla="*/ 424 w 21600"/>
                <a:gd name="T99" fmla="*/ 615 h 21600"/>
                <a:gd name="T100" fmla="*/ 424 w 21600"/>
                <a:gd name="T101" fmla="*/ 561 h 21600"/>
                <a:gd name="T102" fmla="*/ 403 w 21600"/>
                <a:gd name="T103" fmla="*/ 541 h 21600"/>
                <a:gd name="T104" fmla="*/ 358 w 21600"/>
                <a:gd name="T105" fmla="*/ 450 h 21600"/>
                <a:gd name="T106" fmla="*/ 309 w 21600"/>
                <a:gd name="T107" fmla="*/ 460 h 21600"/>
                <a:gd name="T108" fmla="*/ 302 w 21600"/>
                <a:gd name="T109" fmla="*/ 487 h 21600"/>
                <a:gd name="T110" fmla="*/ 216 w 21600"/>
                <a:gd name="T111" fmla="*/ 477 h 21600"/>
                <a:gd name="T112" fmla="*/ 198 w 21600"/>
                <a:gd name="T113" fmla="*/ 442 h 21600"/>
                <a:gd name="T114" fmla="*/ 28 w 21600"/>
                <a:gd name="T115" fmla="*/ 423 h 21600"/>
                <a:gd name="T116" fmla="*/ 0 w 21600"/>
                <a:gd name="T117" fmla="*/ 413 h 216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1600" h="21600">
                  <a:moveTo>
                    <a:pt x="0" y="12791"/>
                  </a:moveTo>
                  <a:lnTo>
                    <a:pt x="274" y="12562"/>
                  </a:lnTo>
                  <a:lnTo>
                    <a:pt x="754" y="12562"/>
                  </a:lnTo>
                  <a:lnTo>
                    <a:pt x="549" y="11949"/>
                  </a:lnTo>
                  <a:lnTo>
                    <a:pt x="754" y="11949"/>
                  </a:lnTo>
                  <a:lnTo>
                    <a:pt x="1029" y="11719"/>
                  </a:lnTo>
                  <a:lnTo>
                    <a:pt x="1303" y="11413"/>
                  </a:lnTo>
                  <a:lnTo>
                    <a:pt x="1509" y="11413"/>
                  </a:lnTo>
                  <a:lnTo>
                    <a:pt x="1509" y="11719"/>
                  </a:lnTo>
                  <a:lnTo>
                    <a:pt x="1783" y="11719"/>
                  </a:lnTo>
                  <a:lnTo>
                    <a:pt x="2057" y="11413"/>
                  </a:lnTo>
                  <a:lnTo>
                    <a:pt x="2331" y="11413"/>
                  </a:lnTo>
                  <a:lnTo>
                    <a:pt x="2537" y="11106"/>
                  </a:lnTo>
                  <a:lnTo>
                    <a:pt x="2811" y="11106"/>
                  </a:lnTo>
                  <a:lnTo>
                    <a:pt x="2537" y="11413"/>
                  </a:lnTo>
                  <a:lnTo>
                    <a:pt x="2811" y="11413"/>
                  </a:lnTo>
                  <a:lnTo>
                    <a:pt x="2811" y="11719"/>
                  </a:lnTo>
                  <a:lnTo>
                    <a:pt x="3291" y="11719"/>
                  </a:lnTo>
                  <a:lnTo>
                    <a:pt x="3566" y="11413"/>
                  </a:lnTo>
                  <a:lnTo>
                    <a:pt x="4046" y="10800"/>
                  </a:lnTo>
                  <a:lnTo>
                    <a:pt x="4320" y="10570"/>
                  </a:lnTo>
                  <a:lnTo>
                    <a:pt x="4594" y="10264"/>
                  </a:lnTo>
                  <a:lnTo>
                    <a:pt x="4594" y="8809"/>
                  </a:lnTo>
                  <a:lnTo>
                    <a:pt x="4869" y="8579"/>
                  </a:lnTo>
                  <a:lnTo>
                    <a:pt x="5074" y="8272"/>
                  </a:lnTo>
                  <a:lnTo>
                    <a:pt x="5074" y="7966"/>
                  </a:lnTo>
                  <a:lnTo>
                    <a:pt x="5349" y="7736"/>
                  </a:lnTo>
                  <a:lnTo>
                    <a:pt x="5623" y="7430"/>
                  </a:lnTo>
                  <a:lnTo>
                    <a:pt x="5829" y="7430"/>
                  </a:lnTo>
                  <a:lnTo>
                    <a:pt x="6103" y="7123"/>
                  </a:lnTo>
                  <a:lnTo>
                    <a:pt x="6377" y="6587"/>
                  </a:lnTo>
                  <a:lnTo>
                    <a:pt x="6377" y="6281"/>
                  </a:lnTo>
                  <a:lnTo>
                    <a:pt x="6651" y="5974"/>
                  </a:lnTo>
                  <a:lnTo>
                    <a:pt x="6651" y="5745"/>
                  </a:lnTo>
                  <a:lnTo>
                    <a:pt x="6857" y="5438"/>
                  </a:lnTo>
                  <a:lnTo>
                    <a:pt x="6651" y="5438"/>
                  </a:lnTo>
                  <a:lnTo>
                    <a:pt x="6857" y="5132"/>
                  </a:lnTo>
                  <a:lnTo>
                    <a:pt x="6651" y="4902"/>
                  </a:lnTo>
                  <a:lnTo>
                    <a:pt x="6857" y="4596"/>
                  </a:lnTo>
                  <a:lnTo>
                    <a:pt x="6857" y="4289"/>
                  </a:lnTo>
                  <a:lnTo>
                    <a:pt x="7131" y="3983"/>
                  </a:lnTo>
                  <a:lnTo>
                    <a:pt x="6857" y="3447"/>
                  </a:lnTo>
                  <a:lnTo>
                    <a:pt x="7406" y="2911"/>
                  </a:lnTo>
                  <a:lnTo>
                    <a:pt x="7406" y="2604"/>
                  </a:lnTo>
                  <a:lnTo>
                    <a:pt x="7611" y="2604"/>
                  </a:lnTo>
                  <a:lnTo>
                    <a:pt x="7611" y="919"/>
                  </a:lnTo>
                  <a:lnTo>
                    <a:pt x="7886" y="919"/>
                  </a:lnTo>
                  <a:lnTo>
                    <a:pt x="7886" y="306"/>
                  </a:lnTo>
                  <a:lnTo>
                    <a:pt x="8914" y="306"/>
                  </a:lnTo>
                  <a:lnTo>
                    <a:pt x="9189" y="613"/>
                  </a:lnTo>
                  <a:lnTo>
                    <a:pt x="9394" y="613"/>
                  </a:lnTo>
                  <a:lnTo>
                    <a:pt x="9669" y="919"/>
                  </a:lnTo>
                  <a:lnTo>
                    <a:pt x="9943" y="919"/>
                  </a:lnTo>
                  <a:lnTo>
                    <a:pt x="10149" y="1149"/>
                  </a:lnTo>
                  <a:lnTo>
                    <a:pt x="11726" y="1149"/>
                  </a:lnTo>
                  <a:lnTo>
                    <a:pt x="11726" y="919"/>
                  </a:lnTo>
                  <a:lnTo>
                    <a:pt x="11931" y="613"/>
                  </a:lnTo>
                  <a:lnTo>
                    <a:pt x="13234" y="613"/>
                  </a:lnTo>
                  <a:lnTo>
                    <a:pt x="13440" y="306"/>
                  </a:lnTo>
                  <a:lnTo>
                    <a:pt x="15017" y="306"/>
                  </a:lnTo>
                  <a:lnTo>
                    <a:pt x="15223" y="0"/>
                  </a:lnTo>
                  <a:lnTo>
                    <a:pt x="16046" y="0"/>
                  </a:lnTo>
                  <a:lnTo>
                    <a:pt x="16251" y="306"/>
                  </a:lnTo>
                  <a:lnTo>
                    <a:pt x="16800" y="306"/>
                  </a:lnTo>
                  <a:lnTo>
                    <a:pt x="17006" y="0"/>
                  </a:lnTo>
                  <a:lnTo>
                    <a:pt x="17280" y="0"/>
                  </a:lnTo>
                  <a:lnTo>
                    <a:pt x="17554" y="306"/>
                  </a:lnTo>
                  <a:lnTo>
                    <a:pt x="17760" y="613"/>
                  </a:lnTo>
                  <a:lnTo>
                    <a:pt x="18034" y="613"/>
                  </a:lnTo>
                  <a:lnTo>
                    <a:pt x="18034" y="919"/>
                  </a:lnTo>
                  <a:lnTo>
                    <a:pt x="18309" y="919"/>
                  </a:lnTo>
                  <a:lnTo>
                    <a:pt x="18583" y="1149"/>
                  </a:lnTo>
                  <a:lnTo>
                    <a:pt x="18789" y="919"/>
                  </a:lnTo>
                  <a:lnTo>
                    <a:pt x="19543" y="919"/>
                  </a:lnTo>
                  <a:lnTo>
                    <a:pt x="19817" y="613"/>
                  </a:lnTo>
                  <a:lnTo>
                    <a:pt x="20091" y="613"/>
                  </a:lnTo>
                  <a:lnTo>
                    <a:pt x="20297" y="919"/>
                  </a:lnTo>
                  <a:lnTo>
                    <a:pt x="20571" y="1149"/>
                  </a:lnTo>
                  <a:lnTo>
                    <a:pt x="20846" y="1149"/>
                  </a:lnTo>
                  <a:lnTo>
                    <a:pt x="20846" y="1455"/>
                  </a:lnTo>
                  <a:lnTo>
                    <a:pt x="21120" y="1455"/>
                  </a:lnTo>
                  <a:lnTo>
                    <a:pt x="21120" y="1991"/>
                  </a:lnTo>
                  <a:lnTo>
                    <a:pt x="21600" y="1991"/>
                  </a:lnTo>
                  <a:lnTo>
                    <a:pt x="21600" y="2298"/>
                  </a:lnTo>
                  <a:lnTo>
                    <a:pt x="21326" y="2298"/>
                  </a:lnTo>
                  <a:lnTo>
                    <a:pt x="21326" y="3447"/>
                  </a:lnTo>
                  <a:lnTo>
                    <a:pt x="21600" y="3753"/>
                  </a:lnTo>
                  <a:lnTo>
                    <a:pt x="21600" y="3983"/>
                  </a:lnTo>
                  <a:lnTo>
                    <a:pt x="21120" y="4596"/>
                  </a:lnTo>
                  <a:lnTo>
                    <a:pt x="20571" y="5132"/>
                  </a:lnTo>
                  <a:lnTo>
                    <a:pt x="20091" y="5974"/>
                  </a:lnTo>
                  <a:lnTo>
                    <a:pt x="20091" y="6894"/>
                  </a:lnTo>
                  <a:lnTo>
                    <a:pt x="19817" y="7430"/>
                  </a:lnTo>
                  <a:lnTo>
                    <a:pt x="19817" y="7736"/>
                  </a:lnTo>
                  <a:lnTo>
                    <a:pt x="19543" y="7966"/>
                  </a:lnTo>
                  <a:lnTo>
                    <a:pt x="19337" y="7966"/>
                  </a:lnTo>
                  <a:lnTo>
                    <a:pt x="19337" y="9957"/>
                  </a:lnTo>
                  <a:lnTo>
                    <a:pt x="19817" y="12255"/>
                  </a:lnTo>
                  <a:lnTo>
                    <a:pt x="20091" y="13711"/>
                  </a:lnTo>
                  <a:lnTo>
                    <a:pt x="20846" y="14553"/>
                  </a:lnTo>
                  <a:lnTo>
                    <a:pt x="21120" y="15702"/>
                  </a:lnTo>
                  <a:lnTo>
                    <a:pt x="20846" y="15396"/>
                  </a:lnTo>
                  <a:lnTo>
                    <a:pt x="19063" y="15932"/>
                  </a:lnTo>
                  <a:lnTo>
                    <a:pt x="18583" y="16774"/>
                  </a:lnTo>
                  <a:lnTo>
                    <a:pt x="18583" y="17081"/>
                  </a:lnTo>
                  <a:lnTo>
                    <a:pt x="18789" y="17081"/>
                  </a:lnTo>
                  <a:lnTo>
                    <a:pt x="18789" y="18230"/>
                  </a:lnTo>
                  <a:lnTo>
                    <a:pt x="18583" y="18536"/>
                  </a:lnTo>
                  <a:lnTo>
                    <a:pt x="18583" y="19915"/>
                  </a:lnTo>
                  <a:lnTo>
                    <a:pt x="18789" y="20221"/>
                  </a:lnTo>
                  <a:lnTo>
                    <a:pt x="19063" y="20221"/>
                  </a:lnTo>
                  <a:lnTo>
                    <a:pt x="19063" y="20528"/>
                  </a:lnTo>
                  <a:lnTo>
                    <a:pt x="19543" y="20528"/>
                  </a:lnTo>
                  <a:lnTo>
                    <a:pt x="19543" y="20221"/>
                  </a:lnTo>
                  <a:lnTo>
                    <a:pt x="19817" y="20221"/>
                  </a:lnTo>
                  <a:lnTo>
                    <a:pt x="20091" y="21370"/>
                  </a:lnTo>
                  <a:lnTo>
                    <a:pt x="19817" y="21600"/>
                  </a:lnTo>
                  <a:lnTo>
                    <a:pt x="19817" y="21370"/>
                  </a:lnTo>
                  <a:lnTo>
                    <a:pt x="19543" y="21370"/>
                  </a:lnTo>
                  <a:lnTo>
                    <a:pt x="19337" y="21600"/>
                  </a:lnTo>
                  <a:lnTo>
                    <a:pt x="19063" y="21600"/>
                  </a:lnTo>
                  <a:lnTo>
                    <a:pt x="18789" y="21370"/>
                  </a:lnTo>
                  <a:lnTo>
                    <a:pt x="18583" y="21064"/>
                  </a:lnTo>
                  <a:lnTo>
                    <a:pt x="18583" y="20757"/>
                  </a:lnTo>
                  <a:lnTo>
                    <a:pt x="18309" y="20528"/>
                  </a:lnTo>
                  <a:lnTo>
                    <a:pt x="18034" y="20528"/>
                  </a:lnTo>
                  <a:lnTo>
                    <a:pt x="17554" y="20221"/>
                  </a:lnTo>
                  <a:lnTo>
                    <a:pt x="17280" y="20221"/>
                  </a:lnTo>
                  <a:lnTo>
                    <a:pt x="17280" y="19915"/>
                  </a:lnTo>
                  <a:lnTo>
                    <a:pt x="17006" y="19609"/>
                  </a:lnTo>
                  <a:lnTo>
                    <a:pt x="17006" y="19379"/>
                  </a:lnTo>
                  <a:lnTo>
                    <a:pt x="16800" y="19379"/>
                  </a:lnTo>
                  <a:lnTo>
                    <a:pt x="16526" y="19609"/>
                  </a:lnTo>
                  <a:lnTo>
                    <a:pt x="16526" y="19915"/>
                  </a:lnTo>
                  <a:lnTo>
                    <a:pt x="15497" y="19915"/>
                  </a:lnTo>
                  <a:lnTo>
                    <a:pt x="15223" y="19609"/>
                  </a:lnTo>
                  <a:lnTo>
                    <a:pt x="15017" y="19609"/>
                  </a:lnTo>
                  <a:lnTo>
                    <a:pt x="15017" y="19379"/>
                  </a:lnTo>
                  <a:lnTo>
                    <a:pt x="14743" y="19072"/>
                  </a:lnTo>
                  <a:lnTo>
                    <a:pt x="13989" y="19072"/>
                  </a:lnTo>
                  <a:lnTo>
                    <a:pt x="13989" y="19379"/>
                  </a:lnTo>
                  <a:lnTo>
                    <a:pt x="13714" y="19072"/>
                  </a:lnTo>
                  <a:lnTo>
                    <a:pt x="13714" y="18766"/>
                  </a:lnTo>
                  <a:lnTo>
                    <a:pt x="12960" y="18766"/>
                  </a:lnTo>
                  <a:lnTo>
                    <a:pt x="12686" y="19072"/>
                  </a:lnTo>
                  <a:lnTo>
                    <a:pt x="11931" y="19072"/>
                  </a:lnTo>
                  <a:lnTo>
                    <a:pt x="11931" y="18766"/>
                  </a:lnTo>
                  <a:lnTo>
                    <a:pt x="11726" y="18766"/>
                  </a:lnTo>
                  <a:lnTo>
                    <a:pt x="11726" y="19072"/>
                  </a:lnTo>
                  <a:lnTo>
                    <a:pt x="11451" y="19072"/>
                  </a:lnTo>
                  <a:lnTo>
                    <a:pt x="11451" y="17923"/>
                  </a:lnTo>
                  <a:lnTo>
                    <a:pt x="11177" y="17617"/>
                  </a:lnTo>
                  <a:lnTo>
                    <a:pt x="11451" y="17387"/>
                  </a:lnTo>
                  <a:lnTo>
                    <a:pt x="11177" y="17387"/>
                  </a:lnTo>
                  <a:lnTo>
                    <a:pt x="11177" y="17081"/>
                  </a:lnTo>
                  <a:lnTo>
                    <a:pt x="10903" y="16774"/>
                  </a:lnTo>
                  <a:lnTo>
                    <a:pt x="10903" y="14553"/>
                  </a:lnTo>
                  <a:lnTo>
                    <a:pt x="9669" y="14553"/>
                  </a:lnTo>
                  <a:lnTo>
                    <a:pt x="9669" y="13940"/>
                  </a:lnTo>
                  <a:lnTo>
                    <a:pt x="9394" y="13940"/>
                  </a:lnTo>
                  <a:lnTo>
                    <a:pt x="9394" y="14247"/>
                  </a:lnTo>
                  <a:lnTo>
                    <a:pt x="8366" y="14247"/>
                  </a:lnTo>
                  <a:lnTo>
                    <a:pt x="8366" y="14553"/>
                  </a:lnTo>
                  <a:lnTo>
                    <a:pt x="8160" y="14553"/>
                  </a:lnTo>
                  <a:lnTo>
                    <a:pt x="8160" y="15089"/>
                  </a:lnTo>
                  <a:lnTo>
                    <a:pt x="7406" y="15396"/>
                  </a:lnTo>
                  <a:lnTo>
                    <a:pt x="6103" y="15396"/>
                  </a:lnTo>
                  <a:lnTo>
                    <a:pt x="5829" y="14783"/>
                  </a:lnTo>
                  <a:lnTo>
                    <a:pt x="5623" y="14553"/>
                  </a:lnTo>
                  <a:lnTo>
                    <a:pt x="5623" y="13940"/>
                  </a:lnTo>
                  <a:lnTo>
                    <a:pt x="5349" y="13711"/>
                  </a:lnTo>
                  <a:lnTo>
                    <a:pt x="5349" y="12791"/>
                  </a:lnTo>
                  <a:lnTo>
                    <a:pt x="754" y="12791"/>
                  </a:lnTo>
                  <a:lnTo>
                    <a:pt x="754" y="13098"/>
                  </a:lnTo>
                  <a:lnTo>
                    <a:pt x="549" y="13098"/>
                  </a:lnTo>
                  <a:lnTo>
                    <a:pt x="549" y="12791"/>
                  </a:lnTo>
                  <a:lnTo>
                    <a:pt x="0" y="12791"/>
                  </a:lnTo>
                  <a:close/>
                  <a:moveTo>
                    <a:pt x="0" y="127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6" name="AutoShape 140"/>
            <p:cNvSpPr>
              <a:spLocks/>
            </p:cNvSpPr>
            <p:nvPr/>
          </p:nvSpPr>
          <p:spPr bwMode="auto">
            <a:xfrm>
              <a:off x="8220" y="5023"/>
              <a:ext cx="132" cy="294"/>
            </a:xfrm>
            <a:custGeom>
              <a:avLst/>
              <a:gdLst>
                <a:gd name="T0" fmla="*/ 18 w 21600"/>
                <a:gd name="T1" fmla="*/ 0 h 21600"/>
                <a:gd name="T2" fmla="*/ 38 w 21600"/>
                <a:gd name="T3" fmla="*/ 10 h 21600"/>
                <a:gd name="T4" fmla="*/ 66 w 21600"/>
                <a:gd name="T5" fmla="*/ 37 h 21600"/>
                <a:gd name="T6" fmla="*/ 84 w 21600"/>
                <a:gd name="T7" fmla="*/ 156 h 21600"/>
                <a:gd name="T8" fmla="*/ 112 w 21600"/>
                <a:gd name="T9" fmla="*/ 175 h 21600"/>
                <a:gd name="T10" fmla="*/ 122 w 21600"/>
                <a:gd name="T11" fmla="*/ 193 h 21600"/>
                <a:gd name="T12" fmla="*/ 132 w 21600"/>
                <a:gd name="T13" fmla="*/ 212 h 21600"/>
                <a:gd name="T14" fmla="*/ 122 w 21600"/>
                <a:gd name="T15" fmla="*/ 220 h 21600"/>
                <a:gd name="T16" fmla="*/ 122 w 21600"/>
                <a:gd name="T17" fmla="*/ 220 h 21600"/>
                <a:gd name="T18" fmla="*/ 122 w 21600"/>
                <a:gd name="T19" fmla="*/ 230 h 21600"/>
                <a:gd name="T20" fmla="*/ 112 w 21600"/>
                <a:gd name="T21" fmla="*/ 257 h 21600"/>
                <a:gd name="T22" fmla="*/ 104 w 21600"/>
                <a:gd name="T23" fmla="*/ 277 h 21600"/>
                <a:gd name="T24" fmla="*/ 94 w 21600"/>
                <a:gd name="T25" fmla="*/ 294 h 21600"/>
                <a:gd name="T26" fmla="*/ 84 w 21600"/>
                <a:gd name="T27" fmla="*/ 284 h 21600"/>
                <a:gd name="T28" fmla="*/ 56 w 21600"/>
                <a:gd name="T29" fmla="*/ 267 h 21600"/>
                <a:gd name="T30" fmla="*/ 66 w 21600"/>
                <a:gd name="T31" fmla="*/ 220 h 21600"/>
                <a:gd name="T32" fmla="*/ 76 w 21600"/>
                <a:gd name="T33" fmla="*/ 203 h 21600"/>
                <a:gd name="T34" fmla="*/ 28 w 21600"/>
                <a:gd name="T35" fmla="*/ 193 h 21600"/>
                <a:gd name="T36" fmla="*/ 18 w 21600"/>
                <a:gd name="T37" fmla="*/ 185 h 21600"/>
                <a:gd name="T38" fmla="*/ 10 w 21600"/>
                <a:gd name="T39" fmla="*/ 185 h 21600"/>
                <a:gd name="T40" fmla="*/ 0 w 21600"/>
                <a:gd name="T41" fmla="*/ 166 h 21600"/>
                <a:gd name="T42" fmla="*/ 10 w 21600"/>
                <a:gd name="T43" fmla="*/ 148 h 21600"/>
                <a:gd name="T44" fmla="*/ 18 w 21600"/>
                <a:gd name="T45" fmla="*/ 128 h 21600"/>
                <a:gd name="T46" fmla="*/ 28 w 21600"/>
                <a:gd name="T47" fmla="*/ 111 h 21600"/>
                <a:gd name="T48" fmla="*/ 28 w 21600"/>
                <a:gd name="T49" fmla="*/ 101 h 21600"/>
                <a:gd name="T50" fmla="*/ 28 w 21600"/>
                <a:gd name="T51" fmla="*/ 91 h 21600"/>
                <a:gd name="T52" fmla="*/ 18 w 21600"/>
                <a:gd name="T53" fmla="*/ 74 h 21600"/>
                <a:gd name="T54" fmla="*/ 28 w 21600"/>
                <a:gd name="T55" fmla="*/ 57 h 21600"/>
                <a:gd name="T56" fmla="*/ 38 w 21600"/>
                <a:gd name="T57" fmla="*/ 47 h 21600"/>
                <a:gd name="T58" fmla="*/ 28 w 21600"/>
                <a:gd name="T59" fmla="*/ 20 h 21600"/>
                <a:gd name="T60" fmla="*/ 18 w 21600"/>
                <a:gd name="T61" fmla="*/ 10 h 21600"/>
                <a:gd name="T62" fmla="*/ 10 w 21600"/>
                <a:gd name="T63" fmla="*/ 0 h 2160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1600" h="21600">
                  <a:moveTo>
                    <a:pt x="1662" y="0"/>
                  </a:moveTo>
                  <a:lnTo>
                    <a:pt x="2908" y="0"/>
                  </a:lnTo>
                  <a:lnTo>
                    <a:pt x="2908" y="726"/>
                  </a:lnTo>
                  <a:lnTo>
                    <a:pt x="6231" y="726"/>
                  </a:lnTo>
                  <a:lnTo>
                    <a:pt x="7477" y="1452"/>
                  </a:lnTo>
                  <a:lnTo>
                    <a:pt x="10800" y="2723"/>
                  </a:lnTo>
                  <a:lnTo>
                    <a:pt x="10800" y="10891"/>
                  </a:lnTo>
                  <a:lnTo>
                    <a:pt x="13708" y="11435"/>
                  </a:lnTo>
                  <a:lnTo>
                    <a:pt x="15369" y="12161"/>
                  </a:lnTo>
                  <a:lnTo>
                    <a:pt x="18277" y="12887"/>
                  </a:lnTo>
                  <a:lnTo>
                    <a:pt x="18277" y="13613"/>
                  </a:lnTo>
                  <a:lnTo>
                    <a:pt x="19938" y="14158"/>
                  </a:lnTo>
                  <a:lnTo>
                    <a:pt x="19938" y="14884"/>
                  </a:lnTo>
                  <a:lnTo>
                    <a:pt x="21600" y="15610"/>
                  </a:lnTo>
                  <a:lnTo>
                    <a:pt x="19938" y="15610"/>
                  </a:lnTo>
                  <a:lnTo>
                    <a:pt x="19938" y="16155"/>
                  </a:lnTo>
                  <a:lnTo>
                    <a:pt x="18277" y="16155"/>
                  </a:lnTo>
                  <a:lnTo>
                    <a:pt x="19938" y="16155"/>
                  </a:lnTo>
                  <a:lnTo>
                    <a:pt x="18277" y="16881"/>
                  </a:lnTo>
                  <a:lnTo>
                    <a:pt x="19938" y="16881"/>
                  </a:lnTo>
                  <a:lnTo>
                    <a:pt x="19938" y="18151"/>
                  </a:lnTo>
                  <a:lnTo>
                    <a:pt x="18277" y="18877"/>
                  </a:lnTo>
                  <a:lnTo>
                    <a:pt x="17031" y="18877"/>
                  </a:lnTo>
                  <a:lnTo>
                    <a:pt x="17031" y="20329"/>
                  </a:lnTo>
                  <a:lnTo>
                    <a:pt x="15369" y="20874"/>
                  </a:lnTo>
                  <a:lnTo>
                    <a:pt x="15369" y="21600"/>
                  </a:lnTo>
                  <a:lnTo>
                    <a:pt x="13708" y="21600"/>
                  </a:lnTo>
                  <a:lnTo>
                    <a:pt x="13708" y="20874"/>
                  </a:lnTo>
                  <a:lnTo>
                    <a:pt x="10800" y="19603"/>
                  </a:lnTo>
                  <a:lnTo>
                    <a:pt x="9138" y="19603"/>
                  </a:lnTo>
                  <a:lnTo>
                    <a:pt x="9138" y="16881"/>
                  </a:lnTo>
                  <a:lnTo>
                    <a:pt x="10800" y="16155"/>
                  </a:lnTo>
                  <a:lnTo>
                    <a:pt x="12462" y="15610"/>
                  </a:lnTo>
                  <a:lnTo>
                    <a:pt x="12462" y="14884"/>
                  </a:lnTo>
                  <a:lnTo>
                    <a:pt x="10800" y="14158"/>
                  </a:lnTo>
                  <a:lnTo>
                    <a:pt x="4569" y="14158"/>
                  </a:lnTo>
                  <a:lnTo>
                    <a:pt x="4569" y="13613"/>
                  </a:lnTo>
                  <a:lnTo>
                    <a:pt x="2908" y="13613"/>
                  </a:lnTo>
                  <a:lnTo>
                    <a:pt x="2908" y="12887"/>
                  </a:lnTo>
                  <a:lnTo>
                    <a:pt x="1662" y="13613"/>
                  </a:lnTo>
                  <a:lnTo>
                    <a:pt x="1662" y="12887"/>
                  </a:lnTo>
                  <a:lnTo>
                    <a:pt x="0" y="12161"/>
                  </a:lnTo>
                  <a:lnTo>
                    <a:pt x="0" y="11435"/>
                  </a:lnTo>
                  <a:lnTo>
                    <a:pt x="1662" y="10891"/>
                  </a:lnTo>
                  <a:lnTo>
                    <a:pt x="1662" y="9439"/>
                  </a:lnTo>
                  <a:lnTo>
                    <a:pt x="2908" y="9439"/>
                  </a:lnTo>
                  <a:lnTo>
                    <a:pt x="4569" y="8894"/>
                  </a:lnTo>
                  <a:lnTo>
                    <a:pt x="4569" y="8168"/>
                  </a:lnTo>
                  <a:lnTo>
                    <a:pt x="2908" y="7442"/>
                  </a:lnTo>
                  <a:lnTo>
                    <a:pt x="4569" y="7442"/>
                  </a:lnTo>
                  <a:lnTo>
                    <a:pt x="2908" y="6716"/>
                  </a:lnTo>
                  <a:lnTo>
                    <a:pt x="4569" y="6716"/>
                  </a:lnTo>
                  <a:lnTo>
                    <a:pt x="4569" y="6171"/>
                  </a:lnTo>
                  <a:lnTo>
                    <a:pt x="2908" y="5445"/>
                  </a:lnTo>
                  <a:lnTo>
                    <a:pt x="2908" y="4719"/>
                  </a:lnTo>
                  <a:lnTo>
                    <a:pt x="4569" y="4175"/>
                  </a:lnTo>
                  <a:lnTo>
                    <a:pt x="6231" y="4175"/>
                  </a:lnTo>
                  <a:lnTo>
                    <a:pt x="6231" y="3449"/>
                  </a:lnTo>
                  <a:lnTo>
                    <a:pt x="2908" y="1997"/>
                  </a:lnTo>
                  <a:lnTo>
                    <a:pt x="4569" y="1452"/>
                  </a:lnTo>
                  <a:lnTo>
                    <a:pt x="2908" y="1452"/>
                  </a:lnTo>
                  <a:lnTo>
                    <a:pt x="2908" y="726"/>
                  </a:lnTo>
                  <a:lnTo>
                    <a:pt x="1662" y="726"/>
                  </a:lnTo>
                  <a:lnTo>
                    <a:pt x="1662" y="0"/>
                  </a:lnTo>
                  <a:close/>
                  <a:moveTo>
                    <a:pt x="1662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7" name="AutoShape 141"/>
            <p:cNvSpPr>
              <a:spLocks/>
            </p:cNvSpPr>
            <p:nvPr/>
          </p:nvSpPr>
          <p:spPr bwMode="auto">
            <a:xfrm>
              <a:off x="7758" y="4979"/>
              <a:ext cx="500" cy="375"/>
            </a:xfrm>
            <a:custGeom>
              <a:avLst/>
              <a:gdLst>
                <a:gd name="T0" fmla="*/ 104 w 21600"/>
                <a:gd name="T1" fmla="*/ 109 h 21600"/>
                <a:gd name="T2" fmla="*/ 114 w 21600"/>
                <a:gd name="T3" fmla="*/ 128 h 21600"/>
                <a:gd name="T4" fmla="*/ 142 w 21600"/>
                <a:gd name="T5" fmla="*/ 118 h 21600"/>
                <a:gd name="T6" fmla="*/ 152 w 21600"/>
                <a:gd name="T7" fmla="*/ 136 h 21600"/>
                <a:gd name="T8" fmla="*/ 170 w 21600"/>
                <a:gd name="T9" fmla="*/ 146 h 21600"/>
                <a:gd name="T10" fmla="*/ 208 w 21600"/>
                <a:gd name="T11" fmla="*/ 136 h 21600"/>
                <a:gd name="T12" fmla="*/ 226 w 21600"/>
                <a:gd name="T13" fmla="*/ 128 h 21600"/>
                <a:gd name="T14" fmla="*/ 236 w 21600"/>
                <a:gd name="T15" fmla="*/ 146 h 21600"/>
                <a:gd name="T16" fmla="*/ 246 w 21600"/>
                <a:gd name="T17" fmla="*/ 155 h 21600"/>
                <a:gd name="T18" fmla="*/ 274 w 21600"/>
                <a:gd name="T19" fmla="*/ 165 h 21600"/>
                <a:gd name="T20" fmla="*/ 284 w 21600"/>
                <a:gd name="T21" fmla="*/ 183 h 21600"/>
                <a:gd name="T22" fmla="*/ 302 w 21600"/>
                <a:gd name="T23" fmla="*/ 200 h 21600"/>
                <a:gd name="T24" fmla="*/ 320 w 21600"/>
                <a:gd name="T25" fmla="*/ 192 h 21600"/>
                <a:gd name="T26" fmla="*/ 330 w 21600"/>
                <a:gd name="T27" fmla="*/ 200 h 21600"/>
                <a:gd name="T28" fmla="*/ 330 w 21600"/>
                <a:gd name="T29" fmla="*/ 155 h 21600"/>
                <a:gd name="T30" fmla="*/ 320 w 21600"/>
                <a:gd name="T31" fmla="*/ 165 h 21600"/>
                <a:gd name="T32" fmla="*/ 302 w 21600"/>
                <a:gd name="T33" fmla="*/ 155 h 21600"/>
                <a:gd name="T34" fmla="*/ 284 w 21600"/>
                <a:gd name="T35" fmla="*/ 146 h 21600"/>
                <a:gd name="T36" fmla="*/ 292 w 21600"/>
                <a:gd name="T37" fmla="*/ 91 h 21600"/>
                <a:gd name="T38" fmla="*/ 284 w 21600"/>
                <a:gd name="T39" fmla="*/ 54 h 21600"/>
                <a:gd name="T40" fmla="*/ 302 w 21600"/>
                <a:gd name="T41" fmla="*/ 17 h 21600"/>
                <a:gd name="T42" fmla="*/ 386 w 21600"/>
                <a:gd name="T43" fmla="*/ 10 h 21600"/>
                <a:gd name="T44" fmla="*/ 414 w 21600"/>
                <a:gd name="T45" fmla="*/ 17 h 21600"/>
                <a:gd name="T46" fmla="*/ 452 w 21600"/>
                <a:gd name="T47" fmla="*/ 27 h 21600"/>
                <a:gd name="T48" fmla="*/ 462 w 21600"/>
                <a:gd name="T49" fmla="*/ 37 h 21600"/>
                <a:gd name="T50" fmla="*/ 472 w 21600"/>
                <a:gd name="T51" fmla="*/ 54 h 21600"/>
                <a:gd name="T52" fmla="*/ 480 w 21600"/>
                <a:gd name="T53" fmla="*/ 64 h 21600"/>
                <a:gd name="T54" fmla="*/ 480 w 21600"/>
                <a:gd name="T55" fmla="*/ 72 h 21600"/>
                <a:gd name="T56" fmla="*/ 500 w 21600"/>
                <a:gd name="T57" fmla="*/ 101 h 21600"/>
                <a:gd name="T58" fmla="*/ 480 w 21600"/>
                <a:gd name="T59" fmla="*/ 109 h 21600"/>
                <a:gd name="T60" fmla="*/ 490 w 21600"/>
                <a:gd name="T61" fmla="*/ 128 h 21600"/>
                <a:gd name="T62" fmla="*/ 480 w 21600"/>
                <a:gd name="T63" fmla="*/ 136 h 21600"/>
                <a:gd name="T64" fmla="*/ 480 w 21600"/>
                <a:gd name="T65" fmla="*/ 146 h 21600"/>
                <a:gd name="T66" fmla="*/ 490 w 21600"/>
                <a:gd name="T67" fmla="*/ 165 h 21600"/>
                <a:gd name="T68" fmla="*/ 472 w 21600"/>
                <a:gd name="T69" fmla="*/ 173 h 21600"/>
                <a:gd name="T70" fmla="*/ 462 w 21600"/>
                <a:gd name="T71" fmla="*/ 200 h 21600"/>
                <a:gd name="T72" fmla="*/ 472 w 21600"/>
                <a:gd name="T73" fmla="*/ 220 h 21600"/>
                <a:gd name="T74" fmla="*/ 462 w 21600"/>
                <a:gd name="T75" fmla="*/ 229 h 21600"/>
                <a:gd name="T76" fmla="*/ 424 w 21600"/>
                <a:gd name="T77" fmla="*/ 237 h 21600"/>
                <a:gd name="T78" fmla="*/ 378 w 21600"/>
                <a:gd name="T79" fmla="*/ 257 h 21600"/>
                <a:gd name="T80" fmla="*/ 358 w 21600"/>
                <a:gd name="T81" fmla="*/ 284 h 21600"/>
                <a:gd name="T82" fmla="*/ 292 w 21600"/>
                <a:gd name="T83" fmla="*/ 291 h 21600"/>
                <a:gd name="T84" fmla="*/ 284 w 21600"/>
                <a:gd name="T85" fmla="*/ 311 h 21600"/>
                <a:gd name="T86" fmla="*/ 246 w 21600"/>
                <a:gd name="T87" fmla="*/ 328 h 21600"/>
                <a:gd name="T88" fmla="*/ 218 w 21600"/>
                <a:gd name="T89" fmla="*/ 365 h 21600"/>
                <a:gd name="T90" fmla="*/ 198 w 21600"/>
                <a:gd name="T91" fmla="*/ 375 h 21600"/>
                <a:gd name="T92" fmla="*/ 132 w 21600"/>
                <a:gd name="T93" fmla="*/ 365 h 21600"/>
                <a:gd name="T94" fmla="*/ 124 w 21600"/>
                <a:gd name="T95" fmla="*/ 355 h 21600"/>
                <a:gd name="T96" fmla="*/ 104 w 21600"/>
                <a:gd name="T97" fmla="*/ 355 h 21600"/>
                <a:gd name="T98" fmla="*/ 58 w 21600"/>
                <a:gd name="T99" fmla="*/ 355 h 21600"/>
                <a:gd name="T100" fmla="*/ 38 w 21600"/>
                <a:gd name="T101" fmla="*/ 338 h 21600"/>
                <a:gd name="T102" fmla="*/ 20 w 21600"/>
                <a:gd name="T103" fmla="*/ 328 h 21600"/>
                <a:gd name="T104" fmla="*/ 10 w 21600"/>
                <a:gd name="T105" fmla="*/ 321 h 21600"/>
                <a:gd name="T106" fmla="*/ 0 w 21600"/>
                <a:gd name="T107" fmla="*/ 183 h 21600"/>
                <a:gd name="T108" fmla="*/ 94 w 21600"/>
                <a:gd name="T109" fmla="*/ 128 h 21600"/>
                <a:gd name="T110" fmla="*/ 94 w 21600"/>
                <a:gd name="T111" fmla="*/ 118 h 21600"/>
                <a:gd name="T112" fmla="*/ 94 w 21600"/>
                <a:gd name="T113" fmla="*/ 109 h 2160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1600" h="21600">
                  <a:moveTo>
                    <a:pt x="4057" y="6253"/>
                  </a:moveTo>
                  <a:lnTo>
                    <a:pt x="4495" y="6253"/>
                  </a:lnTo>
                  <a:lnTo>
                    <a:pt x="4495" y="6821"/>
                  </a:lnTo>
                  <a:lnTo>
                    <a:pt x="4934" y="7389"/>
                  </a:lnTo>
                  <a:lnTo>
                    <a:pt x="4934" y="6821"/>
                  </a:lnTo>
                  <a:lnTo>
                    <a:pt x="6140" y="6821"/>
                  </a:lnTo>
                  <a:lnTo>
                    <a:pt x="6579" y="7389"/>
                  </a:lnTo>
                  <a:lnTo>
                    <a:pt x="6579" y="7816"/>
                  </a:lnTo>
                  <a:lnTo>
                    <a:pt x="6908" y="7816"/>
                  </a:lnTo>
                  <a:lnTo>
                    <a:pt x="7346" y="8384"/>
                  </a:lnTo>
                  <a:lnTo>
                    <a:pt x="8991" y="8384"/>
                  </a:lnTo>
                  <a:lnTo>
                    <a:pt x="8991" y="7816"/>
                  </a:lnTo>
                  <a:lnTo>
                    <a:pt x="9429" y="7389"/>
                  </a:lnTo>
                  <a:lnTo>
                    <a:pt x="9758" y="7389"/>
                  </a:lnTo>
                  <a:lnTo>
                    <a:pt x="9758" y="7816"/>
                  </a:lnTo>
                  <a:lnTo>
                    <a:pt x="10197" y="8384"/>
                  </a:lnTo>
                  <a:lnTo>
                    <a:pt x="10197" y="8953"/>
                  </a:lnTo>
                  <a:lnTo>
                    <a:pt x="10636" y="8953"/>
                  </a:lnTo>
                  <a:lnTo>
                    <a:pt x="11403" y="9521"/>
                  </a:lnTo>
                  <a:lnTo>
                    <a:pt x="11842" y="9521"/>
                  </a:lnTo>
                  <a:lnTo>
                    <a:pt x="12280" y="9947"/>
                  </a:lnTo>
                  <a:lnTo>
                    <a:pt x="12280" y="10516"/>
                  </a:lnTo>
                  <a:lnTo>
                    <a:pt x="12609" y="11084"/>
                  </a:lnTo>
                  <a:lnTo>
                    <a:pt x="13048" y="11511"/>
                  </a:lnTo>
                  <a:lnTo>
                    <a:pt x="13486" y="11511"/>
                  </a:lnTo>
                  <a:lnTo>
                    <a:pt x="13815" y="11084"/>
                  </a:lnTo>
                  <a:lnTo>
                    <a:pt x="14254" y="11084"/>
                  </a:lnTo>
                  <a:lnTo>
                    <a:pt x="14254" y="11511"/>
                  </a:lnTo>
                  <a:lnTo>
                    <a:pt x="14692" y="11084"/>
                  </a:lnTo>
                  <a:lnTo>
                    <a:pt x="14254" y="8953"/>
                  </a:lnTo>
                  <a:lnTo>
                    <a:pt x="13815" y="8953"/>
                  </a:lnTo>
                  <a:lnTo>
                    <a:pt x="13815" y="9521"/>
                  </a:lnTo>
                  <a:lnTo>
                    <a:pt x="13048" y="9521"/>
                  </a:lnTo>
                  <a:lnTo>
                    <a:pt x="13048" y="8953"/>
                  </a:lnTo>
                  <a:lnTo>
                    <a:pt x="12609" y="8953"/>
                  </a:lnTo>
                  <a:lnTo>
                    <a:pt x="12280" y="8384"/>
                  </a:lnTo>
                  <a:lnTo>
                    <a:pt x="12280" y="5826"/>
                  </a:lnTo>
                  <a:lnTo>
                    <a:pt x="12609" y="5258"/>
                  </a:lnTo>
                  <a:lnTo>
                    <a:pt x="12609" y="3126"/>
                  </a:lnTo>
                  <a:lnTo>
                    <a:pt x="12280" y="3126"/>
                  </a:lnTo>
                  <a:lnTo>
                    <a:pt x="12280" y="2558"/>
                  </a:lnTo>
                  <a:lnTo>
                    <a:pt x="13048" y="995"/>
                  </a:lnTo>
                  <a:lnTo>
                    <a:pt x="15898" y="0"/>
                  </a:lnTo>
                  <a:lnTo>
                    <a:pt x="16666" y="568"/>
                  </a:lnTo>
                  <a:lnTo>
                    <a:pt x="17543" y="568"/>
                  </a:lnTo>
                  <a:lnTo>
                    <a:pt x="17872" y="995"/>
                  </a:lnTo>
                  <a:lnTo>
                    <a:pt x="17872" y="1563"/>
                  </a:lnTo>
                  <a:lnTo>
                    <a:pt x="19517" y="1563"/>
                  </a:lnTo>
                  <a:lnTo>
                    <a:pt x="19517" y="2132"/>
                  </a:lnTo>
                  <a:lnTo>
                    <a:pt x="19955" y="2132"/>
                  </a:lnTo>
                  <a:lnTo>
                    <a:pt x="20394" y="2558"/>
                  </a:lnTo>
                  <a:lnTo>
                    <a:pt x="20394" y="3126"/>
                  </a:lnTo>
                  <a:lnTo>
                    <a:pt x="20723" y="3126"/>
                  </a:lnTo>
                  <a:lnTo>
                    <a:pt x="20723" y="3695"/>
                  </a:lnTo>
                  <a:lnTo>
                    <a:pt x="21161" y="3695"/>
                  </a:lnTo>
                  <a:lnTo>
                    <a:pt x="20723" y="4121"/>
                  </a:lnTo>
                  <a:lnTo>
                    <a:pt x="21600" y="5258"/>
                  </a:lnTo>
                  <a:lnTo>
                    <a:pt x="21600" y="5826"/>
                  </a:lnTo>
                  <a:lnTo>
                    <a:pt x="21161" y="5826"/>
                  </a:lnTo>
                  <a:lnTo>
                    <a:pt x="20723" y="6253"/>
                  </a:lnTo>
                  <a:lnTo>
                    <a:pt x="20723" y="6821"/>
                  </a:lnTo>
                  <a:lnTo>
                    <a:pt x="21161" y="7389"/>
                  </a:lnTo>
                  <a:lnTo>
                    <a:pt x="21161" y="7816"/>
                  </a:lnTo>
                  <a:lnTo>
                    <a:pt x="20723" y="7816"/>
                  </a:lnTo>
                  <a:lnTo>
                    <a:pt x="21161" y="8384"/>
                  </a:lnTo>
                  <a:lnTo>
                    <a:pt x="20723" y="8384"/>
                  </a:lnTo>
                  <a:lnTo>
                    <a:pt x="21161" y="8953"/>
                  </a:lnTo>
                  <a:lnTo>
                    <a:pt x="21161" y="9521"/>
                  </a:lnTo>
                  <a:lnTo>
                    <a:pt x="20723" y="9947"/>
                  </a:lnTo>
                  <a:lnTo>
                    <a:pt x="20394" y="9947"/>
                  </a:lnTo>
                  <a:lnTo>
                    <a:pt x="20394" y="11084"/>
                  </a:lnTo>
                  <a:lnTo>
                    <a:pt x="19955" y="11511"/>
                  </a:lnTo>
                  <a:lnTo>
                    <a:pt x="19955" y="12079"/>
                  </a:lnTo>
                  <a:lnTo>
                    <a:pt x="20394" y="12647"/>
                  </a:lnTo>
                  <a:lnTo>
                    <a:pt x="20394" y="13216"/>
                  </a:lnTo>
                  <a:lnTo>
                    <a:pt x="19955" y="13216"/>
                  </a:lnTo>
                  <a:lnTo>
                    <a:pt x="18749" y="13642"/>
                  </a:lnTo>
                  <a:lnTo>
                    <a:pt x="18311" y="13642"/>
                  </a:lnTo>
                  <a:lnTo>
                    <a:pt x="16666" y="14779"/>
                  </a:lnTo>
                  <a:lnTo>
                    <a:pt x="16337" y="14779"/>
                  </a:lnTo>
                  <a:lnTo>
                    <a:pt x="15460" y="15205"/>
                  </a:lnTo>
                  <a:lnTo>
                    <a:pt x="15460" y="16342"/>
                  </a:lnTo>
                  <a:lnTo>
                    <a:pt x="13048" y="16342"/>
                  </a:lnTo>
                  <a:lnTo>
                    <a:pt x="12609" y="16768"/>
                  </a:lnTo>
                  <a:lnTo>
                    <a:pt x="12609" y="17905"/>
                  </a:lnTo>
                  <a:lnTo>
                    <a:pt x="12280" y="17905"/>
                  </a:lnTo>
                  <a:lnTo>
                    <a:pt x="11842" y="18474"/>
                  </a:lnTo>
                  <a:lnTo>
                    <a:pt x="10636" y="18900"/>
                  </a:lnTo>
                  <a:lnTo>
                    <a:pt x="9758" y="20463"/>
                  </a:lnTo>
                  <a:lnTo>
                    <a:pt x="9429" y="21032"/>
                  </a:lnTo>
                  <a:lnTo>
                    <a:pt x="8991" y="21600"/>
                  </a:lnTo>
                  <a:lnTo>
                    <a:pt x="8552" y="21600"/>
                  </a:lnTo>
                  <a:lnTo>
                    <a:pt x="8223" y="21032"/>
                  </a:lnTo>
                  <a:lnTo>
                    <a:pt x="5702" y="21032"/>
                  </a:lnTo>
                  <a:lnTo>
                    <a:pt x="5702" y="20463"/>
                  </a:lnTo>
                  <a:lnTo>
                    <a:pt x="5373" y="20463"/>
                  </a:lnTo>
                  <a:lnTo>
                    <a:pt x="4934" y="20037"/>
                  </a:lnTo>
                  <a:lnTo>
                    <a:pt x="4495" y="20463"/>
                  </a:lnTo>
                  <a:lnTo>
                    <a:pt x="4057" y="20037"/>
                  </a:lnTo>
                  <a:lnTo>
                    <a:pt x="2522" y="20463"/>
                  </a:lnTo>
                  <a:lnTo>
                    <a:pt x="2083" y="20037"/>
                  </a:lnTo>
                  <a:lnTo>
                    <a:pt x="1645" y="19468"/>
                  </a:lnTo>
                  <a:lnTo>
                    <a:pt x="1316" y="19468"/>
                  </a:lnTo>
                  <a:lnTo>
                    <a:pt x="877" y="18900"/>
                  </a:lnTo>
                  <a:lnTo>
                    <a:pt x="877" y="18474"/>
                  </a:lnTo>
                  <a:lnTo>
                    <a:pt x="439" y="18474"/>
                  </a:lnTo>
                  <a:lnTo>
                    <a:pt x="0" y="17905"/>
                  </a:lnTo>
                  <a:lnTo>
                    <a:pt x="0" y="10516"/>
                  </a:lnTo>
                  <a:lnTo>
                    <a:pt x="4057" y="10516"/>
                  </a:lnTo>
                  <a:lnTo>
                    <a:pt x="4057" y="7389"/>
                  </a:lnTo>
                  <a:lnTo>
                    <a:pt x="3728" y="6821"/>
                  </a:lnTo>
                  <a:lnTo>
                    <a:pt x="4057" y="6821"/>
                  </a:lnTo>
                  <a:lnTo>
                    <a:pt x="4057" y="6253"/>
                  </a:lnTo>
                  <a:close/>
                  <a:moveTo>
                    <a:pt x="4057" y="625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8" name="AutoShape 142"/>
            <p:cNvSpPr>
              <a:spLocks/>
            </p:cNvSpPr>
            <p:nvPr/>
          </p:nvSpPr>
          <p:spPr bwMode="auto">
            <a:xfrm>
              <a:off x="7327" y="4895"/>
              <a:ext cx="525" cy="459"/>
            </a:xfrm>
            <a:custGeom>
              <a:avLst/>
              <a:gdLst>
                <a:gd name="T0" fmla="*/ 479 w 21600"/>
                <a:gd name="T1" fmla="*/ 432 h 21600"/>
                <a:gd name="T2" fmla="*/ 462 w 21600"/>
                <a:gd name="T3" fmla="*/ 422 h 21600"/>
                <a:gd name="T4" fmla="*/ 451 w 21600"/>
                <a:gd name="T5" fmla="*/ 405 h 21600"/>
                <a:gd name="T6" fmla="*/ 431 w 21600"/>
                <a:gd name="T7" fmla="*/ 395 h 21600"/>
                <a:gd name="T8" fmla="*/ 525 w 21600"/>
                <a:gd name="T9" fmla="*/ 267 h 21600"/>
                <a:gd name="T10" fmla="*/ 517 w 21600"/>
                <a:gd name="T11" fmla="*/ 202 h 21600"/>
                <a:gd name="T12" fmla="*/ 525 w 21600"/>
                <a:gd name="T13" fmla="*/ 192 h 21600"/>
                <a:gd name="T14" fmla="*/ 497 w 21600"/>
                <a:gd name="T15" fmla="*/ 202 h 21600"/>
                <a:gd name="T16" fmla="*/ 469 w 21600"/>
                <a:gd name="T17" fmla="*/ 192 h 21600"/>
                <a:gd name="T18" fmla="*/ 462 w 21600"/>
                <a:gd name="T19" fmla="*/ 202 h 21600"/>
                <a:gd name="T20" fmla="*/ 451 w 21600"/>
                <a:gd name="T21" fmla="*/ 165 h 21600"/>
                <a:gd name="T22" fmla="*/ 451 w 21600"/>
                <a:gd name="T23" fmla="*/ 148 h 21600"/>
                <a:gd name="T24" fmla="*/ 441 w 21600"/>
                <a:gd name="T25" fmla="*/ 138 h 21600"/>
                <a:gd name="T26" fmla="*/ 431 w 21600"/>
                <a:gd name="T27" fmla="*/ 57 h 21600"/>
                <a:gd name="T28" fmla="*/ 386 w 21600"/>
                <a:gd name="T29" fmla="*/ 37 h 21600"/>
                <a:gd name="T30" fmla="*/ 375 w 21600"/>
                <a:gd name="T31" fmla="*/ 47 h 21600"/>
                <a:gd name="T32" fmla="*/ 337 w 21600"/>
                <a:gd name="T33" fmla="*/ 57 h 21600"/>
                <a:gd name="T34" fmla="*/ 330 w 21600"/>
                <a:gd name="T35" fmla="*/ 74 h 21600"/>
                <a:gd name="T36" fmla="*/ 254 w 21600"/>
                <a:gd name="T37" fmla="*/ 84 h 21600"/>
                <a:gd name="T38" fmla="*/ 236 w 21600"/>
                <a:gd name="T39" fmla="*/ 57 h 21600"/>
                <a:gd name="T40" fmla="*/ 226 w 21600"/>
                <a:gd name="T41" fmla="*/ 30 h 21600"/>
                <a:gd name="T42" fmla="*/ 56 w 21600"/>
                <a:gd name="T43" fmla="*/ 0 h 21600"/>
                <a:gd name="T44" fmla="*/ 38 w 21600"/>
                <a:gd name="T45" fmla="*/ 10 h 21600"/>
                <a:gd name="T46" fmla="*/ 48 w 21600"/>
                <a:gd name="T47" fmla="*/ 30 h 21600"/>
                <a:gd name="T48" fmla="*/ 66 w 21600"/>
                <a:gd name="T49" fmla="*/ 74 h 21600"/>
                <a:gd name="T50" fmla="*/ 76 w 21600"/>
                <a:gd name="T51" fmla="*/ 101 h 21600"/>
                <a:gd name="T52" fmla="*/ 76 w 21600"/>
                <a:gd name="T53" fmla="*/ 121 h 21600"/>
                <a:gd name="T54" fmla="*/ 94 w 21600"/>
                <a:gd name="T55" fmla="*/ 175 h 21600"/>
                <a:gd name="T56" fmla="*/ 104 w 21600"/>
                <a:gd name="T57" fmla="*/ 192 h 21600"/>
                <a:gd name="T58" fmla="*/ 84 w 21600"/>
                <a:gd name="T59" fmla="*/ 249 h 21600"/>
                <a:gd name="T60" fmla="*/ 56 w 21600"/>
                <a:gd name="T61" fmla="*/ 257 h 21600"/>
                <a:gd name="T62" fmla="*/ 38 w 21600"/>
                <a:gd name="T63" fmla="*/ 284 h 21600"/>
                <a:gd name="T64" fmla="*/ 28 w 21600"/>
                <a:gd name="T65" fmla="*/ 304 h 21600"/>
                <a:gd name="T66" fmla="*/ 20 w 21600"/>
                <a:gd name="T67" fmla="*/ 348 h 21600"/>
                <a:gd name="T68" fmla="*/ 10 w 21600"/>
                <a:gd name="T69" fmla="*/ 368 h 21600"/>
                <a:gd name="T70" fmla="*/ 0 w 21600"/>
                <a:gd name="T71" fmla="*/ 422 h 21600"/>
                <a:gd name="T72" fmla="*/ 20 w 21600"/>
                <a:gd name="T73" fmla="*/ 432 h 21600"/>
                <a:gd name="T74" fmla="*/ 28 w 21600"/>
                <a:gd name="T75" fmla="*/ 422 h 21600"/>
                <a:gd name="T76" fmla="*/ 38 w 21600"/>
                <a:gd name="T77" fmla="*/ 422 h 21600"/>
                <a:gd name="T78" fmla="*/ 76 w 21600"/>
                <a:gd name="T79" fmla="*/ 412 h 21600"/>
                <a:gd name="T80" fmla="*/ 84 w 21600"/>
                <a:gd name="T81" fmla="*/ 422 h 21600"/>
                <a:gd name="T82" fmla="*/ 282 w 21600"/>
                <a:gd name="T83" fmla="*/ 432 h 21600"/>
                <a:gd name="T84" fmla="*/ 302 w 21600"/>
                <a:gd name="T85" fmla="*/ 439 h 21600"/>
                <a:gd name="T86" fmla="*/ 358 w 21600"/>
                <a:gd name="T87" fmla="*/ 449 h 21600"/>
                <a:gd name="T88" fmla="*/ 358 w 21600"/>
                <a:gd name="T89" fmla="*/ 449 h 21600"/>
                <a:gd name="T90" fmla="*/ 375 w 21600"/>
                <a:gd name="T91" fmla="*/ 459 h 21600"/>
                <a:gd name="T92" fmla="*/ 396 w 21600"/>
                <a:gd name="T93" fmla="*/ 449 h 21600"/>
                <a:gd name="T94" fmla="*/ 413 w 21600"/>
                <a:gd name="T95" fmla="*/ 459 h 21600"/>
                <a:gd name="T96" fmla="*/ 489 w 21600"/>
                <a:gd name="T97" fmla="*/ 439 h 21600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1600" h="21600">
                  <a:moveTo>
                    <a:pt x="20139" y="20671"/>
                  </a:moveTo>
                  <a:lnTo>
                    <a:pt x="19722" y="20323"/>
                  </a:lnTo>
                  <a:lnTo>
                    <a:pt x="19304" y="19858"/>
                  </a:lnTo>
                  <a:lnTo>
                    <a:pt x="18991" y="19858"/>
                  </a:lnTo>
                  <a:lnTo>
                    <a:pt x="18574" y="19394"/>
                  </a:lnTo>
                  <a:lnTo>
                    <a:pt x="18574" y="19045"/>
                  </a:lnTo>
                  <a:lnTo>
                    <a:pt x="18157" y="19045"/>
                  </a:lnTo>
                  <a:lnTo>
                    <a:pt x="17739" y="18581"/>
                  </a:lnTo>
                  <a:lnTo>
                    <a:pt x="17739" y="12542"/>
                  </a:lnTo>
                  <a:lnTo>
                    <a:pt x="21600" y="12542"/>
                  </a:lnTo>
                  <a:lnTo>
                    <a:pt x="21600" y="9987"/>
                  </a:lnTo>
                  <a:lnTo>
                    <a:pt x="21287" y="9523"/>
                  </a:lnTo>
                  <a:lnTo>
                    <a:pt x="21600" y="9523"/>
                  </a:lnTo>
                  <a:lnTo>
                    <a:pt x="21600" y="9058"/>
                  </a:lnTo>
                  <a:lnTo>
                    <a:pt x="20870" y="9058"/>
                  </a:lnTo>
                  <a:lnTo>
                    <a:pt x="20452" y="9523"/>
                  </a:lnTo>
                  <a:lnTo>
                    <a:pt x="19304" y="9523"/>
                  </a:lnTo>
                  <a:lnTo>
                    <a:pt x="19304" y="9058"/>
                  </a:lnTo>
                  <a:lnTo>
                    <a:pt x="18991" y="9058"/>
                  </a:lnTo>
                  <a:lnTo>
                    <a:pt x="18991" y="9523"/>
                  </a:lnTo>
                  <a:lnTo>
                    <a:pt x="18574" y="9523"/>
                  </a:lnTo>
                  <a:lnTo>
                    <a:pt x="18574" y="7781"/>
                  </a:lnTo>
                  <a:lnTo>
                    <a:pt x="18157" y="7316"/>
                  </a:lnTo>
                  <a:lnTo>
                    <a:pt x="18574" y="6968"/>
                  </a:lnTo>
                  <a:lnTo>
                    <a:pt x="18157" y="6968"/>
                  </a:lnTo>
                  <a:lnTo>
                    <a:pt x="18157" y="6503"/>
                  </a:lnTo>
                  <a:lnTo>
                    <a:pt x="17739" y="6039"/>
                  </a:lnTo>
                  <a:lnTo>
                    <a:pt x="17739" y="2671"/>
                  </a:lnTo>
                  <a:lnTo>
                    <a:pt x="15861" y="2671"/>
                  </a:lnTo>
                  <a:lnTo>
                    <a:pt x="15861" y="1742"/>
                  </a:lnTo>
                  <a:lnTo>
                    <a:pt x="15443" y="1742"/>
                  </a:lnTo>
                  <a:lnTo>
                    <a:pt x="15443" y="2206"/>
                  </a:lnTo>
                  <a:lnTo>
                    <a:pt x="13878" y="2206"/>
                  </a:lnTo>
                  <a:lnTo>
                    <a:pt x="13878" y="2671"/>
                  </a:lnTo>
                  <a:lnTo>
                    <a:pt x="13565" y="2671"/>
                  </a:lnTo>
                  <a:lnTo>
                    <a:pt x="13565" y="3484"/>
                  </a:lnTo>
                  <a:lnTo>
                    <a:pt x="12417" y="3948"/>
                  </a:lnTo>
                  <a:lnTo>
                    <a:pt x="10435" y="3948"/>
                  </a:lnTo>
                  <a:lnTo>
                    <a:pt x="10017" y="3019"/>
                  </a:lnTo>
                  <a:lnTo>
                    <a:pt x="9704" y="2671"/>
                  </a:lnTo>
                  <a:lnTo>
                    <a:pt x="9704" y="1742"/>
                  </a:lnTo>
                  <a:lnTo>
                    <a:pt x="9287" y="1394"/>
                  </a:lnTo>
                  <a:lnTo>
                    <a:pt x="9287" y="0"/>
                  </a:lnTo>
                  <a:lnTo>
                    <a:pt x="2296" y="0"/>
                  </a:lnTo>
                  <a:lnTo>
                    <a:pt x="2296" y="465"/>
                  </a:lnTo>
                  <a:lnTo>
                    <a:pt x="1565" y="465"/>
                  </a:lnTo>
                  <a:lnTo>
                    <a:pt x="1983" y="929"/>
                  </a:lnTo>
                  <a:lnTo>
                    <a:pt x="1983" y="1394"/>
                  </a:lnTo>
                  <a:lnTo>
                    <a:pt x="2713" y="2206"/>
                  </a:lnTo>
                  <a:lnTo>
                    <a:pt x="2713" y="3484"/>
                  </a:lnTo>
                  <a:lnTo>
                    <a:pt x="3443" y="4413"/>
                  </a:lnTo>
                  <a:lnTo>
                    <a:pt x="3130" y="4761"/>
                  </a:lnTo>
                  <a:lnTo>
                    <a:pt x="2713" y="5690"/>
                  </a:lnTo>
                  <a:lnTo>
                    <a:pt x="3130" y="5690"/>
                  </a:lnTo>
                  <a:lnTo>
                    <a:pt x="3130" y="7316"/>
                  </a:lnTo>
                  <a:lnTo>
                    <a:pt x="3861" y="8245"/>
                  </a:lnTo>
                  <a:lnTo>
                    <a:pt x="3861" y="8710"/>
                  </a:lnTo>
                  <a:lnTo>
                    <a:pt x="4278" y="9058"/>
                  </a:lnTo>
                  <a:lnTo>
                    <a:pt x="4278" y="10335"/>
                  </a:lnTo>
                  <a:lnTo>
                    <a:pt x="3443" y="11729"/>
                  </a:lnTo>
                  <a:lnTo>
                    <a:pt x="3130" y="11729"/>
                  </a:lnTo>
                  <a:lnTo>
                    <a:pt x="2296" y="12077"/>
                  </a:lnTo>
                  <a:lnTo>
                    <a:pt x="2296" y="12542"/>
                  </a:lnTo>
                  <a:lnTo>
                    <a:pt x="1565" y="13355"/>
                  </a:lnTo>
                  <a:lnTo>
                    <a:pt x="1565" y="14284"/>
                  </a:lnTo>
                  <a:lnTo>
                    <a:pt x="1148" y="14284"/>
                  </a:lnTo>
                  <a:lnTo>
                    <a:pt x="1148" y="15561"/>
                  </a:lnTo>
                  <a:lnTo>
                    <a:pt x="835" y="16374"/>
                  </a:lnTo>
                  <a:lnTo>
                    <a:pt x="835" y="16839"/>
                  </a:lnTo>
                  <a:lnTo>
                    <a:pt x="417" y="17303"/>
                  </a:lnTo>
                  <a:lnTo>
                    <a:pt x="417" y="19394"/>
                  </a:lnTo>
                  <a:lnTo>
                    <a:pt x="0" y="19858"/>
                  </a:lnTo>
                  <a:lnTo>
                    <a:pt x="0" y="20323"/>
                  </a:lnTo>
                  <a:lnTo>
                    <a:pt x="835" y="20323"/>
                  </a:lnTo>
                  <a:lnTo>
                    <a:pt x="835" y="19858"/>
                  </a:lnTo>
                  <a:lnTo>
                    <a:pt x="1148" y="19858"/>
                  </a:lnTo>
                  <a:lnTo>
                    <a:pt x="1565" y="20323"/>
                  </a:lnTo>
                  <a:lnTo>
                    <a:pt x="1565" y="19858"/>
                  </a:lnTo>
                  <a:lnTo>
                    <a:pt x="2296" y="19394"/>
                  </a:lnTo>
                  <a:lnTo>
                    <a:pt x="3130" y="19394"/>
                  </a:lnTo>
                  <a:lnTo>
                    <a:pt x="3130" y="19858"/>
                  </a:lnTo>
                  <a:lnTo>
                    <a:pt x="3443" y="19858"/>
                  </a:lnTo>
                  <a:lnTo>
                    <a:pt x="3861" y="20323"/>
                  </a:lnTo>
                  <a:lnTo>
                    <a:pt x="11583" y="20323"/>
                  </a:lnTo>
                  <a:lnTo>
                    <a:pt x="12000" y="20671"/>
                  </a:lnTo>
                  <a:lnTo>
                    <a:pt x="12417" y="20671"/>
                  </a:lnTo>
                  <a:lnTo>
                    <a:pt x="12730" y="21135"/>
                  </a:lnTo>
                  <a:lnTo>
                    <a:pt x="14713" y="21135"/>
                  </a:lnTo>
                  <a:lnTo>
                    <a:pt x="14713" y="20671"/>
                  </a:lnTo>
                  <a:lnTo>
                    <a:pt x="14713" y="21135"/>
                  </a:lnTo>
                  <a:lnTo>
                    <a:pt x="15443" y="21135"/>
                  </a:lnTo>
                  <a:lnTo>
                    <a:pt x="15443" y="21600"/>
                  </a:lnTo>
                  <a:lnTo>
                    <a:pt x="16278" y="21600"/>
                  </a:lnTo>
                  <a:lnTo>
                    <a:pt x="16278" y="21135"/>
                  </a:lnTo>
                  <a:lnTo>
                    <a:pt x="16591" y="21135"/>
                  </a:lnTo>
                  <a:lnTo>
                    <a:pt x="17009" y="21600"/>
                  </a:lnTo>
                  <a:lnTo>
                    <a:pt x="17426" y="21600"/>
                  </a:lnTo>
                  <a:lnTo>
                    <a:pt x="20139" y="20671"/>
                  </a:lnTo>
                  <a:close/>
                  <a:moveTo>
                    <a:pt x="20139" y="2067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29" name="AutoShape 143"/>
            <p:cNvSpPr>
              <a:spLocks/>
            </p:cNvSpPr>
            <p:nvPr/>
          </p:nvSpPr>
          <p:spPr bwMode="auto">
            <a:xfrm>
              <a:off x="7890" y="5263"/>
              <a:ext cx="330" cy="257"/>
            </a:xfrm>
            <a:custGeom>
              <a:avLst/>
              <a:gdLst>
                <a:gd name="T0" fmla="*/ 58 w 21600"/>
                <a:gd name="T1" fmla="*/ 82 h 21600"/>
                <a:gd name="T2" fmla="*/ 76 w 21600"/>
                <a:gd name="T3" fmla="*/ 91 h 21600"/>
                <a:gd name="T4" fmla="*/ 94 w 21600"/>
                <a:gd name="T5" fmla="*/ 72 h 21600"/>
                <a:gd name="T6" fmla="*/ 142 w 21600"/>
                <a:gd name="T7" fmla="*/ 37 h 21600"/>
                <a:gd name="T8" fmla="*/ 160 w 21600"/>
                <a:gd name="T9" fmla="*/ 27 h 21600"/>
                <a:gd name="T10" fmla="*/ 170 w 21600"/>
                <a:gd name="T11" fmla="*/ 0 h 21600"/>
                <a:gd name="T12" fmla="*/ 226 w 21600"/>
                <a:gd name="T13" fmla="*/ 7 h 21600"/>
                <a:gd name="T14" fmla="*/ 246 w 21600"/>
                <a:gd name="T15" fmla="*/ 17 h 21600"/>
                <a:gd name="T16" fmla="*/ 254 w 21600"/>
                <a:gd name="T17" fmla="*/ 7 h 21600"/>
                <a:gd name="T18" fmla="*/ 282 w 21600"/>
                <a:gd name="T19" fmla="*/ 17 h 21600"/>
                <a:gd name="T20" fmla="*/ 310 w 21600"/>
                <a:gd name="T21" fmla="*/ 27 h 21600"/>
                <a:gd name="T22" fmla="*/ 320 w 21600"/>
                <a:gd name="T23" fmla="*/ 44 h 21600"/>
                <a:gd name="T24" fmla="*/ 330 w 21600"/>
                <a:gd name="T25" fmla="*/ 72 h 21600"/>
                <a:gd name="T26" fmla="*/ 320 w 21600"/>
                <a:gd name="T27" fmla="*/ 101 h 21600"/>
                <a:gd name="T28" fmla="*/ 320 w 21600"/>
                <a:gd name="T29" fmla="*/ 101 h 21600"/>
                <a:gd name="T30" fmla="*/ 310 w 21600"/>
                <a:gd name="T31" fmla="*/ 129 h 21600"/>
                <a:gd name="T32" fmla="*/ 320 w 21600"/>
                <a:gd name="T33" fmla="*/ 166 h 21600"/>
                <a:gd name="T34" fmla="*/ 302 w 21600"/>
                <a:gd name="T35" fmla="*/ 173 h 21600"/>
                <a:gd name="T36" fmla="*/ 254 w 21600"/>
                <a:gd name="T37" fmla="*/ 257 h 21600"/>
                <a:gd name="T38" fmla="*/ 226 w 21600"/>
                <a:gd name="T39" fmla="*/ 247 h 21600"/>
                <a:gd name="T40" fmla="*/ 208 w 21600"/>
                <a:gd name="T41" fmla="*/ 257 h 21600"/>
                <a:gd name="T42" fmla="*/ 170 w 21600"/>
                <a:gd name="T43" fmla="*/ 247 h 21600"/>
                <a:gd name="T44" fmla="*/ 160 w 21600"/>
                <a:gd name="T45" fmla="*/ 230 h 21600"/>
                <a:gd name="T46" fmla="*/ 132 w 21600"/>
                <a:gd name="T47" fmla="*/ 220 h 21600"/>
                <a:gd name="T48" fmla="*/ 114 w 21600"/>
                <a:gd name="T49" fmla="*/ 220 h 21600"/>
                <a:gd name="T50" fmla="*/ 94 w 21600"/>
                <a:gd name="T51" fmla="*/ 183 h 21600"/>
                <a:gd name="T52" fmla="*/ 86 w 21600"/>
                <a:gd name="T53" fmla="*/ 173 h 21600"/>
                <a:gd name="T54" fmla="*/ 66 w 21600"/>
                <a:gd name="T55" fmla="*/ 166 h 21600"/>
                <a:gd name="T56" fmla="*/ 48 w 21600"/>
                <a:gd name="T57" fmla="*/ 136 h 21600"/>
                <a:gd name="T58" fmla="*/ 38 w 21600"/>
                <a:gd name="T59" fmla="*/ 129 h 21600"/>
                <a:gd name="T60" fmla="*/ 28 w 21600"/>
                <a:gd name="T61" fmla="*/ 109 h 21600"/>
                <a:gd name="T62" fmla="*/ 20 w 21600"/>
                <a:gd name="T63" fmla="*/ 101 h 21600"/>
                <a:gd name="T64" fmla="*/ 10 w 21600"/>
                <a:gd name="T65" fmla="*/ 91 h 21600"/>
                <a:gd name="T66" fmla="*/ 0 w 21600"/>
                <a:gd name="T67" fmla="*/ 82 h 21600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21600" h="21600">
                  <a:moveTo>
                    <a:pt x="0" y="6854"/>
                  </a:moveTo>
                  <a:lnTo>
                    <a:pt x="3822" y="6854"/>
                  </a:lnTo>
                  <a:lnTo>
                    <a:pt x="4320" y="7685"/>
                  </a:lnTo>
                  <a:lnTo>
                    <a:pt x="4985" y="7685"/>
                  </a:lnTo>
                  <a:lnTo>
                    <a:pt x="5649" y="6854"/>
                  </a:lnTo>
                  <a:lnTo>
                    <a:pt x="6148" y="6023"/>
                  </a:lnTo>
                  <a:lnTo>
                    <a:pt x="7477" y="3738"/>
                  </a:lnTo>
                  <a:lnTo>
                    <a:pt x="9305" y="3115"/>
                  </a:lnTo>
                  <a:lnTo>
                    <a:pt x="9969" y="2285"/>
                  </a:lnTo>
                  <a:lnTo>
                    <a:pt x="10468" y="2285"/>
                  </a:lnTo>
                  <a:lnTo>
                    <a:pt x="10468" y="623"/>
                  </a:lnTo>
                  <a:lnTo>
                    <a:pt x="11132" y="0"/>
                  </a:lnTo>
                  <a:lnTo>
                    <a:pt x="14788" y="0"/>
                  </a:lnTo>
                  <a:lnTo>
                    <a:pt x="14788" y="623"/>
                  </a:lnTo>
                  <a:lnTo>
                    <a:pt x="16117" y="623"/>
                  </a:lnTo>
                  <a:lnTo>
                    <a:pt x="16117" y="1454"/>
                  </a:lnTo>
                  <a:lnTo>
                    <a:pt x="16615" y="1454"/>
                  </a:lnTo>
                  <a:lnTo>
                    <a:pt x="16615" y="623"/>
                  </a:lnTo>
                  <a:lnTo>
                    <a:pt x="17280" y="1454"/>
                  </a:lnTo>
                  <a:lnTo>
                    <a:pt x="18443" y="1454"/>
                  </a:lnTo>
                  <a:lnTo>
                    <a:pt x="18443" y="2285"/>
                  </a:lnTo>
                  <a:lnTo>
                    <a:pt x="20271" y="2285"/>
                  </a:lnTo>
                  <a:lnTo>
                    <a:pt x="20271" y="3115"/>
                  </a:lnTo>
                  <a:lnTo>
                    <a:pt x="20935" y="3738"/>
                  </a:lnTo>
                  <a:lnTo>
                    <a:pt x="21600" y="3738"/>
                  </a:lnTo>
                  <a:lnTo>
                    <a:pt x="21600" y="6023"/>
                  </a:lnTo>
                  <a:lnTo>
                    <a:pt x="20935" y="6854"/>
                  </a:lnTo>
                  <a:lnTo>
                    <a:pt x="20935" y="8515"/>
                  </a:lnTo>
                  <a:lnTo>
                    <a:pt x="21600" y="8515"/>
                  </a:lnTo>
                  <a:lnTo>
                    <a:pt x="20935" y="8515"/>
                  </a:lnTo>
                  <a:lnTo>
                    <a:pt x="20935" y="9969"/>
                  </a:lnTo>
                  <a:lnTo>
                    <a:pt x="20271" y="10800"/>
                  </a:lnTo>
                  <a:lnTo>
                    <a:pt x="20935" y="11423"/>
                  </a:lnTo>
                  <a:lnTo>
                    <a:pt x="20935" y="13915"/>
                  </a:lnTo>
                  <a:lnTo>
                    <a:pt x="20271" y="14538"/>
                  </a:lnTo>
                  <a:lnTo>
                    <a:pt x="19772" y="14538"/>
                  </a:lnTo>
                  <a:lnTo>
                    <a:pt x="19772" y="18485"/>
                  </a:lnTo>
                  <a:lnTo>
                    <a:pt x="16615" y="21600"/>
                  </a:lnTo>
                  <a:lnTo>
                    <a:pt x="16117" y="21600"/>
                  </a:lnTo>
                  <a:lnTo>
                    <a:pt x="14788" y="20769"/>
                  </a:lnTo>
                  <a:lnTo>
                    <a:pt x="14123" y="21600"/>
                  </a:lnTo>
                  <a:lnTo>
                    <a:pt x="13625" y="21600"/>
                  </a:lnTo>
                  <a:lnTo>
                    <a:pt x="12960" y="20769"/>
                  </a:lnTo>
                  <a:lnTo>
                    <a:pt x="11132" y="20769"/>
                  </a:lnTo>
                  <a:lnTo>
                    <a:pt x="10468" y="19938"/>
                  </a:lnTo>
                  <a:lnTo>
                    <a:pt x="10468" y="19315"/>
                  </a:lnTo>
                  <a:lnTo>
                    <a:pt x="9305" y="19315"/>
                  </a:lnTo>
                  <a:lnTo>
                    <a:pt x="8640" y="18485"/>
                  </a:lnTo>
                  <a:lnTo>
                    <a:pt x="7975" y="19315"/>
                  </a:lnTo>
                  <a:lnTo>
                    <a:pt x="7477" y="18485"/>
                  </a:lnTo>
                  <a:lnTo>
                    <a:pt x="6148" y="16823"/>
                  </a:lnTo>
                  <a:lnTo>
                    <a:pt x="6148" y="15369"/>
                  </a:lnTo>
                  <a:lnTo>
                    <a:pt x="5649" y="15369"/>
                  </a:lnTo>
                  <a:lnTo>
                    <a:pt x="5649" y="14538"/>
                  </a:lnTo>
                  <a:lnTo>
                    <a:pt x="4985" y="13915"/>
                  </a:lnTo>
                  <a:lnTo>
                    <a:pt x="4320" y="13915"/>
                  </a:lnTo>
                  <a:lnTo>
                    <a:pt x="3822" y="13085"/>
                  </a:lnTo>
                  <a:lnTo>
                    <a:pt x="3157" y="11423"/>
                  </a:lnTo>
                  <a:lnTo>
                    <a:pt x="2492" y="11423"/>
                  </a:lnTo>
                  <a:lnTo>
                    <a:pt x="2492" y="10800"/>
                  </a:lnTo>
                  <a:lnTo>
                    <a:pt x="1828" y="9969"/>
                  </a:lnTo>
                  <a:lnTo>
                    <a:pt x="1828" y="9138"/>
                  </a:lnTo>
                  <a:lnTo>
                    <a:pt x="1329" y="9138"/>
                  </a:lnTo>
                  <a:lnTo>
                    <a:pt x="1329" y="8515"/>
                  </a:lnTo>
                  <a:lnTo>
                    <a:pt x="665" y="8515"/>
                  </a:lnTo>
                  <a:lnTo>
                    <a:pt x="665" y="7685"/>
                  </a:lnTo>
                  <a:lnTo>
                    <a:pt x="0" y="7685"/>
                  </a:lnTo>
                  <a:lnTo>
                    <a:pt x="0" y="6854"/>
                  </a:lnTo>
                  <a:close/>
                  <a:moveTo>
                    <a:pt x="0" y="685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0" name="AutoShape 144"/>
            <p:cNvSpPr>
              <a:spLocks/>
            </p:cNvSpPr>
            <p:nvPr/>
          </p:nvSpPr>
          <p:spPr bwMode="auto">
            <a:xfrm>
              <a:off x="7664" y="5345"/>
              <a:ext cx="396" cy="338"/>
            </a:xfrm>
            <a:custGeom>
              <a:avLst/>
              <a:gdLst>
                <a:gd name="T0" fmla="*/ 226 w 21600"/>
                <a:gd name="T1" fmla="*/ 10 h 21600"/>
                <a:gd name="T2" fmla="*/ 236 w 21600"/>
                <a:gd name="T3" fmla="*/ 20 h 21600"/>
                <a:gd name="T4" fmla="*/ 246 w 21600"/>
                <a:gd name="T5" fmla="*/ 27 h 21600"/>
                <a:gd name="T6" fmla="*/ 254 w 21600"/>
                <a:gd name="T7" fmla="*/ 37 h 21600"/>
                <a:gd name="T8" fmla="*/ 264 w 21600"/>
                <a:gd name="T9" fmla="*/ 54 h 21600"/>
                <a:gd name="T10" fmla="*/ 284 w 21600"/>
                <a:gd name="T11" fmla="*/ 74 h 21600"/>
                <a:gd name="T12" fmla="*/ 302 w 21600"/>
                <a:gd name="T13" fmla="*/ 84 h 21600"/>
                <a:gd name="T14" fmla="*/ 312 w 21600"/>
                <a:gd name="T15" fmla="*/ 101 h 21600"/>
                <a:gd name="T16" fmla="*/ 320 w 21600"/>
                <a:gd name="T17" fmla="*/ 118 h 21600"/>
                <a:gd name="T18" fmla="*/ 348 w 21600"/>
                <a:gd name="T19" fmla="*/ 148 h 21600"/>
                <a:gd name="T20" fmla="*/ 368 w 21600"/>
                <a:gd name="T21" fmla="*/ 148 h 21600"/>
                <a:gd name="T22" fmla="*/ 386 w 21600"/>
                <a:gd name="T23" fmla="*/ 155 h 21600"/>
                <a:gd name="T24" fmla="*/ 378 w 21600"/>
                <a:gd name="T25" fmla="*/ 165 h 21600"/>
                <a:gd name="T26" fmla="*/ 368 w 21600"/>
                <a:gd name="T27" fmla="*/ 175 h 21600"/>
                <a:gd name="T28" fmla="*/ 340 w 21600"/>
                <a:gd name="T29" fmla="*/ 183 h 21600"/>
                <a:gd name="T30" fmla="*/ 320 w 21600"/>
                <a:gd name="T31" fmla="*/ 192 h 21600"/>
                <a:gd name="T32" fmla="*/ 312 w 21600"/>
                <a:gd name="T33" fmla="*/ 202 h 21600"/>
                <a:gd name="T34" fmla="*/ 302 w 21600"/>
                <a:gd name="T35" fmla="*/ 210 h 21600"/>
                <a:gd name="T36" fmla="*/ 284 w 21600"/>
                <a:gd name="T37" fmla="*/ 229 h 21600"/>
                <a:gd name="T38" fmla="*/ 284 w 21600"/>
                <a:gd name="T39" fmla="*/ 239 h 21600"/>
                <a:gd name="T40" fmla="*/ 274 w 21600"/>
                <a:gd name="T41" fmla="*/ 247 h 21600"/>
                <a:gd name="T42" fmla="*/ 246 w 21600"/>
                <a:gd name="T43" fmla="*/ 266 h 21600"/>
                <a:gd name="T44" fmla="*/ 236 w 21600"/>
                <a:gd name="T45" fmla="*/ 303 h 21600"/>
                <a:gd name="T46" fmla="*/ 160 w 21600"/>
                <a:gd name="T47" fmla="*/ 294 h 21600"/>
                <a:gd name="T48" fmla="*/ 132 w 21600"/>
                <a:gd name="T49" fmla="*/ 284 h 21600"/>
                <a:gd name="T50" fmla="*/ 114 w 21600"/>
                <a:gd name="T51" fmla="*/ 311 h 21600"/>
                <a:gd name="T52" fmla="*/ 94 w 21600"/>
                <a:gd name="T53" fmla="*/ 321 h 21600"/>
                <a:gd name="T54" fmla="*/ 76 w 21600"/>
                <a:gd name="T55" fmla="*/ 331 h 21600"/>
                <a:gd name="T56" fmla="*/ 30 w 21600"/>
                <a:gd name="T57" fmla="*/ 338 h 21600"/>
                <a:gd name="T58" fmla="*/ 20 w 21600"/>
                <a:gd name="T59" fmla="*/ 294 h 21600"/>
                <a:gd name="T60" fmla="*/ 0 w 21600"/>
                <a:gd name="T61" fmla="*/ 274 h 21600"/>
                <a:gd name="T62" fmla="*/ 10 w 21600"/>
                <a:gd name="T63" fmla="*/ 155 h 21600"/>
                <a:gd name="T64" fmla="*/ 58 w 21600"/>
                <a:gd name="T65" fmla="*/ 20 h 21600"/>
                <a:gd name="T66" fmla="*/ 142 w 21600"/>
                <a:gd name="T67" fmla="*/ 10 h 21600"/>
                <a:gd name="T68" fmla="*/ 152 w 21600"/>
                <a:gd name="T69" fmla="*/ 27 h 21600"/>
                <a:gd name="T70" fmla="*/ 180 w 21600"/>
                <a:gd name="T71" fmla="*/ 10 h 21600"/>
                <a:gd name="T72" fmla="*/ 198 w 21600"/>
                <a:gd name="T73" fmla="*/ 10 h 21600"/>
                <a:gd name="T74" fmla="*/ 226 w 21600"/>
                <a:gd name="T75" fmla="*/ 0 h 2160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21600" h="21600">
                  <a:moveTo>
                    <a:pt x="12323" y="0"/>
                  </a:moveTo>
                  <a:lnTo>
                    <a:pt x="12323" y="631"/>
                  </a:lnTo>
                  <a:lnTo>
                    <a:pt x="12877" y="631"/>
                  </a:lnTo>
                  <a:lnTo>
                    <a:pt x="12877" y="1261"/>
                  </a:lnTo>
                  <a:lnTo>
                    <a:pt x="13431" y="1261"/>
                  </a:lnTo>
                  <a:lnTo>
                    <a:pt x="13431" y="1734"/>
                  </a:lnTo>
                  <a:lnTo>
                    <a:pt x="13846" y="1734"/>
                  </a:lnTo>
                  <a:lnTo>
                    <a:pt x="13846" y="2365"/>
                  </a:lnTo>
                  <a:lnTo>
                    <a:pt x="14400" y="2996"/>
                  </a:lnTo>
                  <a:lnTo>
                    <a:pt x="14400" y="3469"/>
                  </a:lnTo>
                  <a:lnTo>
                    <a:pt x="14954" y="3469"/>
                  </a:lnTo>
                  <a:lnTo>
                    <a:pt x="15508" y="4730"/>
                  </a:lnTo>
                  <a:lnTo>
                    <a:pt x="15923" y="5361"/>
                  </a:lnTo>
                  <a:lnTo>
                    <a:pt x="16477" y="5361"/>
                  </a:lnTo>
                  <a:lnTo>
                    <a:pt x="17031" y="5834"/>
                  </a:lnTo>
                  <a:lnTo>
                    <a:pt x="17031" y="6464"/>
                  </a:lnTo>
                  <a:lnTo>
                    <a:pt x="17446" y="6464"/>
                  </a:lnTo>
                  <a:lnTo>
                    <a:pt x="17446" y="7568"/>
                  </a:lnTo>
                  <a:lnTo>
                    <a:pt x="18554" y="8829"/>
                  </a:lnTo>
                  <a:lnTo>
                    <a:pt x="18969" y="9460"/>
                  </a:lnTo>
                  <a:lnTo>
                    <a:pt x="19523" y="8829"/>
                  </a:lnTo>
                  <a:lnTo>
                    <a:pt x="20077" y="9460"/>
                  </a:lnTo>
                  <a:lnTo>
                    <a:pt x="21046" y="9460"/>
                  </a:lnTo>
                  <a:lnTo>
                    <a:pt x="21046" y="9933"/>
                  </a:lnTo>
                  <a:lnTo>
                    <a:pt x="21600" y="10564"/>
                  </a:lnTo>
                  <a:lnTo>
                    <a:pt x="20631" y="10564"/>
                  </a:lnTo>
                  <a:lnTo>
                    <a:pt x="20631" y="11194"/>
                  </a:lnTo>
                  <a:lnTo>
                    <a:pt x="20077" y="11194"/>
                  </a:lnTo>
                  <a:lnTo>
                    <a:pt x="20077" y="11667"/>
                  </a:lnTo>
                  <a:lnTo>
                    <a:pt x="18554" y="11667"/>
                  </a:lnTo>
                  <a:lnTo>
                    <a:pt x="18000" y="12298"/>
                  </a:lnTo>
                  <a:lnTo>
                    <a:pt x="17446" y="12298"/>
                  </a:lnTo>
                  <a:lnTo>
                    <a:pt x="17446" y="12928"/>
                  </a:lnTo>
                  <a:lnTo>
                    <a:pt x="17031" y="12928"/>
                  </a:lnTo>
                  <a:lnTo>
                    <a:pt x="17031" y="13401"/>
                  </a:lnTo>
                  <a:lnTo>
                    <a:pt x="16477" y="13401"/>
                  </a:lnTo>
                  <a:lnTo>
                    <a:pt x="15508" y="14032"/>
                  </a:lnTo>
                  <a:lnTo>
                    <a:pt x="15508" y="14663"/>
                  </a:lnTo>
                  <a:lnTo>
                    <a:pt x="15923" y="15293"/>
                  </a:lnTo>
                  <a:lnTo>
                    <a:pt x="15508" y="15293"/>
                  </a:lnTo>
                  <a:lnTo>
                    <a:pt x="15508" y="15766"/>
                  </a:lnTo>
                  <a:lnTo>
                    <a:pt x="14954" y="15766"/>
                  </a:lnTo>
                  <a:lnTo>
                    <a:pt x="13846" y="17028"/>
                  </a:lnTo>
                  <a:lnTo>
                    <a:pt x="13431" y="17028"/>
                  </a:lnTo>
                  <a:lnTo>
                    <a:pt x="12877" y="17501"/>
                  </a:lnTo>
                  <a:lnTo>
                    <a:pt x="12877" y="19393"/>
                  </a:lnTo>
                  <a:lnTo>
                    <a:pt x="9831" y="19393"/>
                  </a:lnTo>
                  <a:lnTo>
                    <a:pt x="8723" y="18762"/>
                  </a:lnTo>
                  <a:lnTo>
                    <a:pt x="8308" y="18131"/>
                  </a:lnTo>
                  <a:lnTo>
                    <a:pt x="7200" y="18131"/>
                  </a:lnTo>
                  <a:lnTo>
                    <a:pt x="6785" y="18762"/>
                  </a:lnTo>
                  <a:lnTo>
                    <a:pt x="6231" y="19866"/>
                  </a:lnTo>
                  <a:lnTo>
                    <a:pt x="5677" y="20496"/>
                  </a:lnTo>
                  <a:lnTo>
                    <a:pt x="5123" y="20496"/>
                  </a:lnTo>
                  <a:lnTo>
                    <a:pt x="4708" y="21127"/>
                  </a:lnTo>
                  <a:lnTo>
                    <a:pt x="4154" y="21127"/>
                  </a:lnTo>
                  <a:lnTo>
                    <a:pt x="3600" y="21600"/>
                  </a:lnTo>
                  <a:lnTo>
                    <a:pt x="1662" y="21600"/>
                  </a:lnTo>
                  <a:lnTo>
                    <a:pt x="1662" y="19866"/>
                  </a:lnTo>
                  <a:lnTo>
                    <a:pt x="1108" y="18762"/>
                  </a:lnTo>
                  <a:lnTo>
                    <a:pt x="1108" y="18131"/>
                  </a:lnTo>
                  <a:lnTo>
                    <a:pt x="0" y="17501"/>
                  </a:lnTo>
                  <a:lnTo>
                    <a:pt x="0" y="17028"/>
                  </a:lnTo>
                  <a:lnTo>
                    <a:pt x="554" y="9933"/>
                  </a:lnTo>
                  <a:lnTo>
                    <a:pt x="2631" y="9933"/>
                  </a:lnTo>
                  <a:lnTo>
                    <a:pt x="3185" y="1261"/>
                  </a:lnTo>
                  <a:lnTo>
                    <a:pt x="6785" y="1261"/>
                  </a:lnTo>
                  <a:lnTo>
                    <a:pt x="7754" y="631"/>
                  </a:lnTo>
                  <a:lnTo>
                    <a:pt x="8308" y="631"/>
                  </a:lnTo>
                  <a:lnTo>
                    <a:pt x="8308" y="1734"/>
                  </a:lnTo>
                  <a:lnTo>
                    <a:pt x="9277" y="1261"/>
                  </a:lnTo>
                  <a:lnTo>
                    <a:pt x="9831" y="631"/>
                  </a:lnTo>
                  <a:lnTo>
                    <a:pt x="10246" y="0"/>
                  </a:lnTo>
                  <a:lnTo>
                    <a:pt x="10800" y="631"/>
                  </a:lnTo>
                  <a:lnTo>
                    <a:pt x="11354" y="0"/>
                  </a:lnTo>
                  <a:lnTo>
                    <a:pt x="12323" y="0"/>
                  </a:lnTo>
                  <a:close/>
                  <a:moveTo>
                    <a:pt x="12323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1" name="AutoShape 145"/>
            <p:cNvSpPr>
              <a:spLocks/>
            </p:cNvSpPr>
            <p:nvPr/>
          </p:nvSpPr>
          <p:spPr bwMode="auto">
            <a:xfrm>
              <a:off x="7327" y="5307"/>
              <a:ext cx="563" cy="470"/>
            </a:xfrm>
            <a:custGeom>
              <a:avLst/>
              <a:gdLst>
                <a:gd name="T0" fmla="*/ 337 w 21600"/>
                <a:gd name="T1" fmla="*/ 304 h 21600"/>
                <a:gd name="T2" fmla="*/ 385 w 21600"/>
                <a:gd name="T3" fmla="*/ 193 h 21600"/>
                <a:gd name="T4" fmla="*/ 462 w 21600"/>
                <a:gd name="T5" fmla="*/ 57 h 21600"/>
                <a:gd name="T6" fmla="*/ 489 w 21600"/>
                <a:gd name="T7" fmla="*/ 47 h 21600"/>
                <a:gd name="T8" fmla="*/ 507 w 21600"/>
                <a:gd name="T9" fmla="*/ 57 h 21600"/>
                <a:gd name="T10" fmla="*/ 525 w 21600"/>
                <a:gd name="T11" fmla="*/ 37 h 21600"/>
                <a:gd name="T12" fmla="*/ 545 w 21600"/>
                <a:gd name="T13" fmla="*/ 37 h 21600"/>
                <a:gd name="T14" fmla="*/ 563 w 21600"/>
                <a:gd name="T15" fmla="*/ 27 h 21600"/>
                <a:gd name="T16" fmla="*/ 545 w 21600"/>
                <a:gd name="T17" fmla="*/ 20 h 21600"/>
                <a:gd name="T18" fmla="*/ 525 w 21600"/>
                <a:gd name="T19" fmla="*/ 20 h 21600"/>
                <a:gd name="T20" fmla="*/ 413 w 21600"/>
                <a:gd name="T21" fmla="*/ 47 h 21600"/>
                <a:gd name="T22" fmla="*/ 396 w 21600"/>
                <a:gd name="T23" fmla="*/ 37 h 21600"/>
                <a:gd name="T24" fmla="*/ 375 w 21600"/>
                <a:gd name="T25" fmla="*/ 47 h 21600"/>
                <a:gd name="T26" fmla="*/ 358 w 21600"/>
                <a:gd name="T27" fmla="*/ 37 h 21600"/>
                <a:gd name="T28" fmla="*/ 358 w 21600"/>
                <a:gd name="T29" fmla="*/ 37 h 21600"/>
                <a:gd name="T30" fmla="*/ 302 w 21600"/>
                <a:gd name="T31" fmla="*/ 27 h 21600"/>
                <a:gd name="T32" fmla="*/ 282 w 21600"/>
                <a:gd name="T33" fmla="*/ 20 h 21600"/>
                <a:gd name="T34" fmla="*/ 84 w 21600"/>
                <a:gd name="T35" fmla="*/ 10 h 21600"/>
                <a:gd name="T36" fmla="*/ 76 w 21600"/>
                <a:gd name="T37" fmla="*/ 0 h 21600"/>
                <a:gd name="T38" fmla="*/ 38 w 21600"/>
                <a:gd name="T39" fmla="*/ 10 h 21600"/>
                <a:gd name="T40" fmla="*/ 28 w 21600"/>
                <a:gd name="T41" fmla="*/ 10 h 21600"/>
                <a:gd name="T42" fmla="*/ 20 w 21600"/>
                <a:gd name="T43" fmla="*/ 20 h 21600"/>
                <a:gd name="T44" fmla="*/ 10 w 21600"/>
                <a:gd name="T45" fmla="*/ 47 h 21600"/>
                <a:gd name="T46" fmla="*/ 48 w 21600"/>
                <a:gd name="T47" fmla="*/ 92 h 21600"/>
                <a:gd name="T48" fmla="*/ 66 w 21600"/>
                <a:gd name="T49" fmla="*/ 148 h 21600"/>
                <a:gd name="T50" fmla="*/ 84 w 21600"/>
                <a:gd name="T51" fmla="*/ 186 h 21600"/>
                <a:gd name="T52" fmla="*/ 114 w 21600"/>
                <a:gd name="T53" fmla="*/ 230 h 21600"/>
                <a:gd name="T54" fmla="*/ 114 w 21600"/>
                <a:gd name="T55" fmla="*/ 247 h 21600"/>
                <a:gd name="T56" fmla="*/ 122 w 21600"/>
                <a:gd name="T57" fmla="*/ 304 h 21600"/>
                <a:gd name="T58" fmla="*/ 132 w 21600"/>
                <a:gd name="T59" fmla="*/ 331 h 21600"/>
                <a:gd name="T60" fmla="*/ 132 w 21600"/>
                <a:gd name="T61" fmla="*/ 341 h 21600"/>
                <a:gd name="T62" fmla="*/ 142 w 21600"/>
                <a:gd name="T63" fmla="*/ 369 h 21600"/>
                <a:gd name="T64" fmla="*/ 132 w 21600"/>
                <a:gd name="T65" fmla="*/ 376 h 21600"/>
                <a:gd name="T66" fmla="*/ 142 w 21600"/>
                <a:gd name="T67" fmla="*/ 406 h 21600"/>
                <a:gd name="T68" fmla="*/ 170 w 21600"/>
                <a:gd name="T69" fmla="*/ 440 h 21600"/>
                <a:gd name="T70" fmla="*/ 198 w 21600"/>
                <a:gd name="T71" fmla="*/ 450 h 21600"/>
                <a:gd name="T72" fmla="*/ 208 w 21600"/>
                <a:gd name="T73" fmla="*/ 433 h 21600"/>
                <a:gd name="T74" fmla="*/ 226 w 21600"/>
                <a:gd name="T75" fmla="*/ 460 h 21600"/>
                <a:gd name="T76" fmla="*/ 282 w 21600"/>
                <a:gd name="T77" fmla="*/ 470 h 21600"/>
                <a:gd name="T78" fmla="*/ 292 w 21600"/>
                <a:gd name="T79" fmla="*/ 460 h 21600"/>
                <a:gd name="T80" fmla="*/ 309 w 21600"/>
                <a:gd name="T81" fmla="*/ 450 h 21600"/>
                <a:gd name="T82" fmla="*/ 337 w 21600"/>
                <a:gd name="T83" fmla="*/ 440 h 21600"/>
                <a:gd name="T84" fmla="*/ 337 w 21600"/>
                <a:gd name="T85" fmla="*/ 312 h 2160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21600" h="21600">
                  <a:moveTo>
                    <a:pt x="12941" y="14324"/>
                  </a:moveTo>
                  <a:lnTo>
                    <a:pt x="12941" y="13983"/>
                  </a:lnTo>
                  <a:lnTo>
                    <a:pt x="13330" y="8867"/>
                  </a:lnTo>
                  <a:lnTo>
                    <a:pt x="14789" y="8867"/>
                  </a:lnTo>
                  <a:lnTo>
                    <a:pt x="15178" y="2615"/>
                  </a:lnTo>
                  <a:lnTo>
                    <a:pt x="17708" y="2615"/>
                  </a:lnTo>
                  <a:lnTo>
                    <a:pt x="18389" y="2160"/>
                  </a:lnTo>
                  <a:lnTo>
                    <a:pt x="18778" y="2160"/>
                  </a:lnTo>
                  <a:lnTo>
                    <a:pt x="18778" y="2956"/>
                  </a:lnTo>
                  <a:lnTo>
                    <a:pt x="19459" y="2615"/>
                  </a:lnTo>
                  <a:lnTo>
                    <a:pt x="19849" y="2160"/>
                  </a:lnTo>
                  <a:lnTo>
                    <a:pt x="20141" y="1705"/>
                  </a:lnTo>
                  <a:lnTo>
                    <a:pt x="20530" y="2160"/>
                  </a:lnTo>
                  <a:lnTo>
                    <a:pt x="20919" y="1705"/>
                  </a:lnTo>
                  <a:lnTo>
                    <a:pt x="21600" y="1705"/>
                  </a:lnTo>
                  <a:lnTo>
                    <a:pt x="21600" y="1251"/>
                  </a:lnTo>
                  <a:lnTo>
                    <a:pt x="21308" y="1251"/>
                  </a:lnTo>
                  <a:lnTo>
                    <a:pt x="20919" y="909"/>
                  </a:lnTo>
                  <a:lnTo>
                    <a:pt x="20530" y="1251"/>
                  </a:lnTo>
                  <a:lnTo>
                    <a:pt x="20141" y="909"/>
                  </a:lnTo>
                  <a:lnTo>
                    <a:pt x="16249" y="2160"/>
                  </a:lnTo>
                  <a:lnTo>
                    <a:pt x="15859" y="2160"/>
                  </a:lnTo>
                  <a:lnTo>
                    <a:pt x="15470" y="1705"/>
                  </a:lnTo>
                  <a:lnTo>
                    <a:pt x="15178" y="1705"/>
                  </a:lnTo>
                  <a:lnTo>
                    <a:pt x="15178" y="2160"/>
                  </a:lnTo>
                  <a:lnTo>
                    <a:pt x="14400" y="2160"/>
                  </a:lnTo>
                  <a:lnTo>
                    <a:pt x="14400" y="1705"/>
                  </a:lnTo>
                  <a:lnTo>
                    <a:pt x="13719" y="1705"/>
                  </a:lnTo>
                  <a:lnTo>
                    <a:pt x="13719" y="1251"/>
                  </a:lnTo>
                  <a:lnTo>
                    <a:pt x="13719" y="1705"/>
                  </a:lnTo>
                  <a:lnTo>
                    <a:pt x="11870" y="1705"/>
                  </a:lnTo>
                  <a:lnTo>
                    <a:pt x="11578" y="1251"/>
                  </a:lnTo>
                  <a:lnTo>
                    <a:pt x="11189" y="1251"/>
                  </a:lnTo>
                  <a:lnTo>
                    <a:pt x="10800" y="909"/>
                  </a:lnTo>
                  <a:lnTo>
                    <a:pt x="3600" y="909"/>
                  </a:lnTo>
                  <a:lnTo>
                    <a:pt x="3211" y="455"/>
                  </a:lnTo>
                  <a:lnTo>
                    <a:pt x="2919" y="455"/>
                  </a:lnTo>
                  <a:lnTo>
                    <a:pt x="2919" y="0"/>
                  </a:lnTo>
                  <a:lnTo>
                    <a:pt x="2141" y="0"/>
                  </a:lnTo>
                  <a:lnTo>
                    <a:pt x="1459" y="455"/>
                  </a:lnTo>
                  <a:lnTo>
                    <a:pt x="1459" y="909"/>
                  </a:lnTo>
                  <a:lnTo>
                    <a:pt x="1070" y="455"/>
                  </a:lnTo>
                  <a:lnTo>
                    <a:pt x="778" y="455"/>
                  </a:lnTo>
                  <a:lnTo>
                    <a:pt x="778" y="909"/>
                  </a:lnTo>
                  <a:lnTo>
                    <a:pt x="0" y="909"/>
                  </a:lnTo>
                  <a:lnTo>
                    <a:pt x="389" y="2160"/>
                  </a:lnTo>
                  <a:lnTo>
                    <a:pt x="1070" y="3411"/>
                  </a:lnTo>
                  <a:lnTo>
                    <a:pt x="1849" y="4206"/>
                  </a:lnTo>
                  <a:lnTo>
                    <a:pt x="2530" y="5912"/>
                  </a:lnTo>
                  <a:lnTo>
                    <a:pt x="2530" y="6821"/>
                  </a:lnTo>
                  <a:lnTo>
                    <a:pt x="3211" y="8072"/>
                  </a:lnTo>
                  <a:lnTo>
                    <a:pt x="3211" y="8526"/>
                  </a:lnTo>
                  <a:lnTo>
                    <a:pt x="4378" y="9777"/>
                  </a:lnTo>
                  <a:lnTo>
                    <a:pt x="4378" y="10573"/>
                  </a:lnTo>
                  <a:lnTo>
                    <a:pt x="3989" y="10573"/>
                  </a:lnTo>
                  <a:lnTo>
                    <a:pt x="4378" y="11368"/>
                  </a:lnTo>
                  <a:lnTo>
                    <a:pt x="4378" y="12733"/>
                  </a:lnTo>
                  <a:lnTo>
                    <a:pt x="4670" y="13983"/>
                  </a:lnTo>
                  <a:lnTo>
                    <a:pt x="4670" y="14779"/>
                  </a:lnTo>
                  <a:lnTo>
                    <a:pt x="5059" y="15234"/>
                  </a:lnTo>
                  <a:lnTo>
                    <a:pt x="4670" y="15234"/>
                  </a:lnTo>
                  <a:lnTo>
                    <a:pt x="5059" y="15688"/>
                  </a:lnTo>
                  <a:lnTo>
                    <a:pt x="5059" y="16484"/>
                  </a:lnTo>
                  <a:lnTo>
                    <a:pt x="5449" y="16939"/>
                  </a:lnTo>
                  <a:lnTo>
                    <a:pt x="5059" y="16939"/>
                  </a:lnTo>
                  <a:lnTo>
                    <a:pt x="5059" y="17280"/>
                  </a:lnTo>
                  <a:lnTo>
                    <a:pt x="5449" y="17735"/>
                  </a:lnTo>
                  <a:lnTo>
                    <a:pt x="5449" y="18644"/>
                  </a:lnTo>
                  <a:lnTo>
                    <a:pt x="6519" y="19895"/>
                  </a:lnTo>
                  <a:lnTo>
                    <a:pt x="6519" y="20236"/>
                  </a:lnTo>
                  <a:lnTo>
                    <a:pt x="7200" y="20691"/>
                  </a:lnTo>
                  <a:lnTo>
                    <a:pt x="7589" y="20691"/>
                  </a:lnTo>
                  <a:lnTo>
                    <a:pt x="7589" y="20236"/>
                  </a:lnTo>
                  <a:lnTo>
                    <a:pt x="7978" y="19895"/>
                  </a:lnTo>
                  <a:lnTo>
                    <a:pt x="8659" y="19895"/>
                  </a:lnTo>
                  <a:lnTo>
                    <a:pt x="8659" y="21145"/>
                  </a:lnTo>
                  <a:lnTo>
                    <a:pt x="10800" y="21145"/>
                  </a:lnTo>
                  <a:lnTo>
                    <a:pt x="10800" y="21600"/>
                  </a:lnTo>
                  <a:lnTo>
                    <a:pt x="11189" y="21600"/>
                  </a:lnTo>
                  <a:lnTo>
                    <a:pt x="11189" y="21145"/>
                  </a:lnTo>
                  <a:lnTo>
                    <a:pt x="11578" y="20691"/>
                  </a:lnTo>
                  <a:lnTo>
                    <a:pt x="11870" y="20691"/>
                  </a:lnTo>
                  <a:lnTo>
                    <a:pt x="12259" y="20236"/>
                  </a:lnTo>
                  <a:lnTo>
                    <a:pt x="12941" y="20236"/>
                  </a:lnTo>
                  <a:lnTo>
                    <a:pt x="12941" y="14324"/>
                  </a:lnTo>
                  <a:close/>
                  <a:moveTo>
                    <a:pt x="12941" y="14324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2" name="AutoShape 146"/>
            <p:cNvSpPr>
              <a:spLocks/>
            </p:cNvSpPr>
            <p:nvPr/>
          </p:nvSpPr>
          <p:spPr bwMode="auto">
            <a:xfrm>
              <a:off x="9141" y="5463"/>
              <a:ext cx="28" cy="2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10 h 21600"/>
                <a:gd name="T4" fmla="*/ 8 w 21600"/>
                <a:gd name="T5" fmla="*/ 20 h 21600"/>
                <a:gd name="T6" fmla="*/ 28 w 21600"/>
                <a:gd name="T7" fmla="*/ 10 h 21600"/>
                <a:gd name="T8" fmla="*/ 18 w 21600"/>
                <a:gd name="T9" fmla="*/ 10 h 21600"/>
                <a:gd name="T10" fmla="*/ 18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10800"/>
                  </a:lnTo>
                  <a:lnTo>
                    <a:pt x="5891" y="21600"/>
                  </a:lnTo>
                  <a:lnTo>
                    <a:pt x="21600" y="10800"/>
                  </a:lnTo>
                  <a:lnTo>
                    <a:pt x="13745" y="10800"/>
                  </a:lnTo>
                  <a:lnTo>
                    <a:pt x="13745" y="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3" name="AutoShape 147"/>
            <p:cNvSpPr>
              <a:spLocks/>
            </p:cNvSpPr>
            <p:nvPr/>
          </p:nvSpPr>
          <p:spPr bwMode="auto">
            <a:xfrm>
              <a:off x="8623" y="5125"/>
              <a:ext cx="320" cy="524"/>
            </a:xfrm>
            <a:custGeom>
              <a:avLst/>
              <a:gdLst>
                <a:gd name="T0" fmla="*/ 104 w 21600"/>
                <a:gd name="T1" fmla="*/ 504 h 21600"/>
                <a:gd name="T2" fmla="*/ 160 w 21600"/>
                <a:gd name="T3" fmla="*/ 494 h 21600"/>
                <a:gd name="T4" fmla="*/ 178 w 21600"/>
                <a:gd name="T5" fmla="*/ 460 h 21600"/>
                <a:gd name="T6" fmla="*/ 198 w 21600"/>
                <a:gd name="T7" fmla="*/ 423 h 21600"/>
                <a:gd name="T8" fmla="*/ 216 w 21600"/>
                <a:gd name="T9" fmla="*/ 376 h 21600"/>
                <a:gd name="T10" fmla="*/ 236 w 21600"/>
                <a:gd name="T11" fmla="*/ 311 h 21600"/>
                <a:gd name="T12" fmla="*/ 254 w 21600"/>
                <a:gd name="T13" fmla="*/ 274 h 21600"/>
                <a:gd name="T14" fmla="*/ 272 w 21600"/>
                <a:gd name="T15" fmla="*/ 220 h 21600"/>
                <a:gd name="T16" fmla="*/ 272 w 21600"/>
                <a:gd name="T17" fmla="*/ 203 h 21600"/>
                <a:gd name="T18" fmla="*/ 292 w 21600"/>
                <a:gd name="T19" fmla="*/ 175 h 21600"/>
                <a:gd name="T20" fmla="*/ 310 w 21600"/>
                <a:gd name="T21" fmla="*/ 138 h 21600"/>
                <a:gd name="T22" fmla="*/ 310 w 21600"/>
                <a:gd name="T23" fmla="*/ 111 h 21600"/>
                <a:gd name="T24" fmla="*/ 302 w 21600"/>
                <a:gd name="T25" fmla="*/ 37 h 21600"/>
                <a:gd name="T26" fmla="*/ 282 w 21600"/>
                <a:gd name="T27" fmla="*/ 20 h 21600"/>
                <a:gd name="T28" fmla="*/ 272 w 21600"/>
                <a:gd name="T29" fmla="*/ 10 h 21600"/>
                <a:gd name="T30" fmla="*/ 254 w 21600"/>
                <a:gd name="T31" fmla="*/ 10 h 21600"/>
                <a:gd name="T32" fmla="*/ 272 w 21600"/>
                <a:gd name="T33" fmla="*/ 27 h 21600"/>
                <a:gd name="T34" fmla="*/ 264 w 21600"/>
                <a:gd name="T35" fmla="*/ 54 h 21600"/>
                <a:gd name="T36" fmla="*/ 244 w 21600"/>
                <a:gd name="T37" fmla="*/ 74 h 21600"/>
                <a:gd name="T38" fmla="*/ 226 w 21600"/>
                <a:gd name="T39" fmla="*/ 64 h 21600"/>
                <a:gd name="T40" fmla="*/ 226 w 21600"/>
                <a:gd name="T41" fmla="*/ 84 h 21600"/>
                <a:gd name="T42" fmla="*/ 216 w 21600"/>
                <a:gd name="T43" fmla="*/ 101 h 21600"/>
                <a:gd name="T44" fmla="*/ 198 w 21600"/>
                <a:gd name="T45" fmla="*/ 111 h 21600"/>
                <a:gd name="T46" fmla="*/ 188 w 21600"/>
                <a:gd name="T47" fmla="*/ 111 h 21600"/>
                <a:gd name="T48" fmla="*/ 188 w 21600"/>
                <a:gd name="T49" fmla="*/ 129 h 21600"/>
                <a:gd name="T50" fmla="*/ 178 w 21600"/>
                <a:gd name="T51" fmla="*/ 138 h 21600"/>
                <a:gd name="T52" fmla="*/ 160 w 21600"/>
                <a:gd name="T53" fmla="*/ 156 h 21600"/>
                <a:gd name="T54" fmla="*/ 142 w 21600"/>
                <a:gd name="T55" fmla="*/ 146 h 21600"/>
                <a:gd name="T56" fmla="*/ 114 w 21600"/>
                <a:gd name="T57" fmla="*/ 156 h 21600"/>
                <a:gd name="T58" fmla="*/ 104 w 21600"/>
                <a:gd name="T59" fmla="*/ 146 h 21600"/>
                <a:gd name="T60" fmla="*/ 66 w 21600"/>
                <a:gd name="T61" fmla="*/ 156 h 21600"/>
                <a:gd name="T62" fmla="*/ 48 w 21600"/>
                <a:gd name="T63" fmla="*/ 203 h 21600"/>
                <a:gd name="T64" fmla="*/ 66 w 21600"/>
                <a:gd name="T65" fmla="*/ 274 h 21600"/>
                <a:gd name="T66" fmla="*/ 48 w 21600"/>
                <a:gd name="T67" fmla="*/ 311 h 21600"/>
                <a:gd name="T68" fmla="*/ 38 w 21600"/>
                <a:gd name="T69" fmla="*/ 349 h 21600"/>
                <a:gd name="T70" fmla="*/ 10 w 21600"/>
                <a:gd name="T71" fmla="*/ 368 h 21600"/>
                <a:gd name="T72" fmla="*/ 0 w 21600"/>
                <a:gd name="T73" fmla="*/ 395 h 21600"/>
                <a:gd name="T74" fmla="*/ 20 w 21600"/>
                <a:gd name="T75" fmla="*/ 423 h 21600"/>
                <a:gd name="T76" fmla="*/ 20 w 21600"/>
                <a:gd name="T77" fmla="*/ 440 h 21600"/>
                <a:gd name="T78" fmla="*/ 20 w 21600"/>
                <a:gd name="T79" fmla="*/ 460 h 21600"/>
                <a:gd name="T80" fmla="*/ 20 w 21600"/>
                <a:gd name="T81" fmla="*/ 487 h 21600"/>
                <a:gd name="T82" fmla="*/ 66 w 21600"/>
                <a:gd name="T83" fmla="*/ 514 h 21600"/>
                <a:gd name="T84" fmla="*/ 254 w 21600"/>
                <a:gd name="T85" fmla="*/ 27 h 21600"/>
                <a:gd name="T86" fmla="*/ 254 w 21600"/>
                <a:gd name="T87" fmla="*/ 54 h 21600"/>
                <a:gd name="T88" fmla="*/ 244 w 21600"/>
                <a:gd name="T89" fmla="*/ 47 h 21600"/>
                <a:gd name="T90" fmla="*/ 236 w 21600"/>
                <a:gd name="T91" fmla="*/ 47 h 21600"/>
                <a:gd name="T92" fmla="*/ 302 w 21600"/>
                <a:gd name="T93" fmla="*/ 183 h 21600"/>
                <a:gd name="T94" fmla="*/ 292 w 21600"/>
                <a:gd name="T95" fmla="*/ 193 h 216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1600" h="21600">
                  <a:moveTo>
                    <a:pt x="4457" y="21600"/>
                  </a:moveTo>
                  <a:lnTo>
                    <a:pt x="5657" y="21600"/>
                  </a:lnTo>
                  <a:lnTo>
                    <a:pt x="7029" y="20785"/>
                  </a:lnTo>
                  <a:lnTo>
                    <a:pt x="10114" y="20785"/>
                  </a:lnTo>
                  <a:lnTo>
                    <a:pt x="10114" y="20377"/>
                  </a:lnTo>
                  <a:lnTo>
                    <a:pt x="10800" y="20377"/>
                  </a:lnTo>
                  <a:lnTo>
                    <a:pt x="11486" y="20072"/>
                  </a:lnTo>
                  <a:lnTo>
                    <a:pt x="11486" y="19257"/>
                  </a:lnTo>
                  <a:lnTo>
                    <a:pt x="12000" y="18951"/>
                  </a:lnTo>
                  <a:lnTo>
                    <a:pt x="12000" y="18543"/>
                  </a:lnTo>
                  <a:lnTo>
                    <a:pt x="12686" y="17728"/>
                  </a:lnTo>
                  <a:lnTo>
                    <a:pt x="13371" y="17423"/>
                  </a:lnTo>
                  <a:lnTo>
                    <a:pt x="14057" y="16302"/>
                  </a:lnTo>
                  <a:lnTo>
                    <a:pt x="14057" y="15894"/>
                  </a:lnTo>
                  <a:lnTo>
                    <a:pt x="14571" y="15487"/>
                  </a:lnTo>
                  <a:lnTo>
                    <a:pt x="14571" y="14774"/>
                  </a:lnTo>
                  <a:lnTo>
                    <a:pt x="15257" y="13958"/>
                  </a:lnTo>
                  <a:lnTo>
                    <a:pt x="15943" y="12838"/>
                  </a:lnTo>
                  <a:lnTo>
                    <a:pt x="16457" y="12532"/>
                  </a:lnTo>
                  <a:lnTo>
                    <a:pt x="16457" y="12125"/>
                  </a:lnTo>
                  <a:lnTo>
                    <a:pt x="17143" y="11309"/>
                  </a:lnTo>
                  <a:lnTo>
                    <a:pt x="17829" y="10596"/>
                  </a:lnTo>
                  <a:lnTo>
                    <a:pt x="18343" y="9883"/>
                  </a:lnTo>
                  <a:lnTo>
                    <a:pt x="18343" y="9068"/>
                  </a:lnTo>
                  <a:lnTo>
                    <a:pt x="19029" y="9068"/>
                  </a:lnTo>
                  <a:lnTo>
                    <a:pt x="19029" y="8660"/>
                  </a:lnTo>
                  <a:lnTo>
                    <a:pt x="18343" y="8355"/>
                  </a:lnTo>
                  <a:lnTo>
                    <a:pt x="19714" y="7540"/>
                  </a:lnTo>
                  <a:lnTo>
                    <a:pt x="19029" y="7234"/>
                  </a:lnTo>
                  <a:lnTo>
                    <a:pt x="19714" y="7234"/>
                  </a:lnTo>
                  <a:lnTo>
                    <a:pt x="19714" y="5298"/>
                  </a:lnTo>
                  <a:lnTo>
                    <a:pt x="20914" y="6011"/>
                  </a:lnTo>
                  <a:lnTo>
                    <a:pt x="20914" y="5706"/>
                  </a:lnTo>
                  <a:lnTo>
                    <a:pt x="21600" y="5706"/>
                  </a:lnTo>
                  <a:lnTo>
                    <a:pt x="21600" y="4891"/>
                  </a:lnTo>
                  <a:lnTo>
                    <a:pt x="20914" y="4585"/>
                  </a:lnTo>
                  <a:lnTo>
                    <a:pt x="20914" y="1528"/>
                  </a:lnTo>
                  <a:lnTo>
                    <a:pt x="20400" y="1121"/>
                  </a:lnTo>
                  <a:lnTo>
                    <a:pt x="20400" y="1528"/>
                  </a:lnTo>
                  <a:lnTo>
                    <a:pt x="19714" y="1121"/>
                  </a:lnTo>
                  <a:lnTo>
                    <a:pt x="19714" y="815"/>
                  </a:lnTo>
                  <a:lnTo>
                    <a:pt x="19029" y="815"/>
                  </a:lnTo>
                  <a:lnTo>
                    <a:pt x="19714" y="408"/>
                  </a:lnTo>
                  <a:lnTo>
                    <a:pt x="19029" y="0"/>
                  </a:lnTo>
                  <a:lnTo>
                    <a:pt x="18343" y="408"/>
                  </a:lnTo>
                  <a:lnTo>
                    <a:pt x="18343" y="815"/>
                  </a:lnTo>
                  <a:lnTo>
                    <a:pt x="17829" y="408"/>
                  </a:lnTo>
                  <a:lnTo>
                    <a:pt x="17143" y="408"/>
                  </a:lnTo>
                  <a:lnTo>
                    <a:pt x="17829" y="815"/>
                  </a:lnTo>
                  <a:lnTo>
                    <a:pt x="17829" y="1121"/>
                  </a:lnTo>
                  <a:lnTo>
                    <a:pt x="18343" y="1121"/>
                  </a:lnTo>
                  <a:lnTo>
                    <a:pt x="18343" y="1528"/>
                  </a:lnTo>
                  <a:lnTo>
                    <a:pt x="17829" y="1528"/>
                  </a:lnTo>
                  <a:lnTo>
                    <a:pt x="17829" y="2242"/>
                  </a:lnTo>
                  <a:lnTo>
                    <a:pt x="17143" y="2242"/>
                  </a:lnTo>
                  <a:lnTo>
                    <a:pt x="16457" y="2649"/>
                  </a:lnTo>
                  <a:lnTo>
                    <a:pt x="16457" y="3057"/>
                  </a:lnTo>
                  <a:lnTo>
                    <a:pt x="15943" y="3057"/>
                  </a:lnTo>
                  <a:lnTo>
                    <a:pt x="15943" y="2649"/>
                  </a:lnTo>
                  <a:lnTo>
                    <a:pt x="15257" y="2649"/>
                  </a:lnTo>
                  <a:lnTo>
                    <a:pt x="15257" y="3057"/>
                  </a:lnTo>
                  <a:lnTo>
                    <a:pt x="15943" y="3464"/>
                  </a:lnTo>
                  <a:lnTo>
                    <a:pt x="15257" y="3464"/>
                  </a:lnTo>
                  <a:lnTo>
                    <a:pt x="14571" y="3770"/>
                  </a:lnTo>
                  <a:lnTo>
                    <a:pt x="15257" y="4177"/>
                  </a:lnTo>
                  <a:lnTo>
                    <a:pt x="14571" y="4177"/>
                  </a:lnTo>
                  <a:lnTo>
                    <a:pt x="14571" y="4585"/>
                  </a:lnTo>
                  <a:lnTo>
                    <a:pt x="13371" y="4891"/>
                  </a:lnTo>
                  <a:lnTo>
                    <a:pt x="13371" y="4585"/>
                  </a:lnTo>
                  <a:lnTo>
                    <a:pt x="14057" y="4585"/>
                  </a:lnTo>
                  <a:lnTo>
                    <a:pt x="13371" y="4177"/>
                  </a:lnTo>
                  <a:lnTo>
                    <a:pt x="12686" y="4585"/>
                  </a:lnTo>
                  <a:lnTo>
                    <a:pt x="13371" y="4585"/>
                  </a:lnTo>
                  <a:lnTo>
                    <a:pt x="12686" y="4891"/>
                  </a:lnTo>
                  <a:lnTo>
                    <a:pt x="12686" y="5298"/>
                  </a:lnTo>
                  <a:lnTo>
                    <a:pt x="13371" y="5298"/>
                  </a:lnTo>
                  <a:lnTo>
                    <a:pt x="12686" y="5298"/>
                  </a:lnTo>
                  <a:lnTo>
                    <a:pt x="12000" y="5706"/>
                  </a:lnTo>
                  <a:lnTo>
                    <a:pt x="12000" y="4891"/>
                  </a:lnTo>
                  <a:lnTo>
                    <a:pt x="10800" y="5706"/>
                  </a:lnTo>
                  <a:lnTo>
                    <a:pt x="10800" y="6419"/>
                  </a:lnTo>
                  <a:lnTo>
                    <a:pt x="10114" y="6011"/>
                  </a:lnTo>
                  <a:lnTo>
                    <a:pt x="10114" y="5706"/>
                  </a:lnTo>
                  <a:lnTo>
                    <a:pt x="9600" y="6011"/>
                  </a:lnTo>
                  <a:lnTo>
                    <a:pt x="8229" y="5706"/>
                  </a:lnTo>
                  <a:lnTo>
                    <a:pt x="8229" y="6419"/>
                  </a:lnTo>
                  <a:lnTo>
                    <a:pt x="7714" y="6419"/>
                  </a:lnTo>
                  <a:lnTo>
                    <a:pt x="7714" y="6011"/>
                  </a:lnTo>
                  <a:lnTo>
                    <a:pt x="7029" y="6419"/>
                  </a:lnTo>
                  <a:lnTo>
                    <a:pt x="7029" y="6011"/>
                  </a:lnTo>
                  <a:lnTo>
                    <a:pt x="5657" y="6826"/>
                  </a:lnTo>
                  <a:lnTo>
                    <a:pt x="5143" y="6419"/>
                  </a:lnTo>
                  <a:lnTo>
                    <a:pt x="4457" y="6419"/>
                  </a:lnTo>
                  <a:lnTo>
                    <a:pt x="4457" y="7234"/>
                  </a:lnTo>
                  <a:lnTo>
                    <a:pt x="3771" y="7947"/>
                  </a:lnTo>
                  <a:lnTo>
                    <a:pt x="3257" y="8355"/>
                  </a:lnTo>
                  <a:lnTo>
                    <a:pt x="3257" y="9883"/>
                  </a:lnTo>
                  <a:lnTo>
                    <a:pt x="3771" y="11004"/>
                  </a:lnTo>
                  <a:lnTo>
                    <a:pt x="4457" y="11309"/>
                  </a:lnTo>
                  <a:lnTo>
                    <a:pt x="4457" y="11717"/>
                  </a:lnTo>
                  <a:lnTo>
                    <a:pt x="3771" y="12532"/>
                  </a:lnTo>
                  <a:lnTo>
                    <a:pt x="3257" y="12838"/>
                  </a:lnTo>
                  <a:lnTo>
                    <a:pt x="3257" y="13245"/>
                  </a:lnTo>
                  <a:lnTo>
                    <a:pt x="2571" y="13653"/>
                  </a:lnTo>
                  <a:lnTo>
                    <a:pt x="2571" y="14366"/>
                  </a:lnTo>
                  <a:lnTo>
                    <a:pt x="1371" y="14366"/>
                  </a:lnTo>
                  <a:lnTo>
                    <a:pt x="686" y="14774"/>
                  </a:lnTo>
                  <a:lnTo>
                    <a:pt x="686" y="15181"/>
                  </a:lnTo>
                  <a:lnTo>
                    <a:pt x="0" y="15487"/>
                  </a:lnTo>
                  <a:lnTo>
                    <a:pt x="686" y="15894"/>
                  </a:lnTo>
                  <a:lnTo>
                    <a:pt x="0" y="16302"/>
                  </a:lnTo>
                  <a:lnTo>
                    <a:pt x="686" y="16302"/>
                  </a:lnTo>
                  <a:lnTo>
                    <a:pt x="686" y="17015"/>
                  </a:lnTo>
                  <a:lnTo>
                    <a:pt x="1371" y="17423"/>
                  </a:lnTo>
                  <a:lnTo>
                    <a:pt x="1371" y="18136"/>
                  </a:lnTo>
                  <a:lnTo>
                    <a:pt x="1886" y="17728"/>
                  </a:lnTo>
                  <a:lnTo>
                    <a:pt x="1371" y="18136"/>
                  </a:lnTo>
                  <a:lnTo>
                    <a:pt x="686" y="18136"/>
                  </a:lnTo>
                  <a:lnTo>
                    <a:pt x="686" y="18543"/>
                  </a:lnTo>
                  <a:lnTo>
                    <a:pt x="1371" y="18951"/>
                  </a:lnTo>
                  <a:lnTo>
                    <a:pt x="686" y="19664"/>
                  </a:lnTo>
                  <a:lnTo>
                    <a:pt x="1371" y="19664"/>
                  </a:lnTo>
                  <a:lnTo>
                    <a:pt x="1371" y="20072"/>
                  </a:lnTo>
                  <a:lnTo>
                    <a:pt x="2571" y="20785"/>
                  </a:lnTo>
                  <a:lnTo>
                    <a:pt x="3771" y="20785"/>
                  </a:lnTo>
                  <a:lnTo>
                    <a:pt x="4457" y="21192"/>
                  </a:lnTo>
                  <a:lnTo>
                    <a:pt x="4457" y="21600"/>
                  </a:lnTo>
                  <a:close/>
                  <a:moveTo>
                    <a:pt x="17143" y="1528"/>
                  </a:moveTo>
                  <a:lnTo>
                    <a:pt x="17143" y="1121"/>
                  </a:lnTo>
                  <a:lnTo>
                    <a:pt x="17143" y="1528"/>
                  </a:lnTo>
                  <a:close/>
                  <a:moveTo>
                    <a:pt x="17143" y="1936"/>
                  </a:moveTo>
                  <a:lnTo>
                    <a:pt x="17143" y="2242"/>
                  </a:lnTo>
                  <a:lnTo>
                    <a:pt x="17143" y="1936"/>
                  </a:lnTo>
                  <a:close/>
                  <a:moveTo>
                    <a:pt x="15943" y="1936"/>
                  </a:moveTo>
                  <a:lnTo>
                    <a:pt x="16457" y="1936"/>
                  </a:lnTo>
                  <a:lnTo>
                    <a:pt x="16457" y="2242"/>
                  </a:lnTo>
                  <a:lnTo>
                    <a:pt x="15943" y="2242"/>
                  </a:lnTo>
                  <a:lnTo>
                    <a:pt x="15943" y="1936"/>
                  </a:lnTo>
                  <a:close/>
                  <a:moveTo>
                    <a:pt x="19714" y="7947"/>
                  </a:moveTo>
                  <a:lnTo>
                    <a:pt x="19714" y="7540"/>
                  </a:lnTo>
                  <a:lnTo>
                    <a:pt x="20400" y="7540"/>
                  </a:lnTo>
                  <a:lnTo>
                    <a:pt x="20400" y="7234"/>
                  </a:lnTo>
                  <a:lnTo>
                    <a:pt x="20400" y="7540"/>
                  </a:lnTo>
                  <a:lnTo>
                    <a:pt x="19714" y="7947"/>
                  </a:lnTo>
                  <a:close/>
                  <a:moveTo>
                    <a:pt x="19714" y="79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4" name="AutoShape 148"/>
            <p:cNvSpPr>
              <a:spLocks/>
            </p:cNvSpPr>
            <p:nvPr/>
          </p:nvSpPr>
          <p:spPr bwMode="auto">
            <a:xfrm>
              <a:off x="8116" y="5070"/>
              <a:ext cx="431" cy="613"/>
            </a:xfrm>
            <a:custGeom>
              <a:avLst/>
              <a:gdLst>
                <a:gd name="T0" fmla="*/ 76 w 21600"/>
                <a:gd name="T1" fmla="*/ 366 h 21600"/>
                <a:gd name="T2" fmla="*/ 94 w 21600"/>
                <a:gd name="T3" fmla="*/ 329 h 21600"/>
                <a:gd name="T4" fmla="*/ 94 w 21600"/>
                <a:gd name="T5" fmla="*/ 294 h 21600"/>
                <a:gd name="T6" fmla="*/ 94 w 21600"/>
                <a:gd name="T7" fmla="*/ 274 h 21600"/>
                <a:gd name="T8" fmla="*/ 94 w 21600"/>
                <a:gd name="T9" fmla="*/ 237 h 21600"/>
                <a:gd name="T10" fmla="*/ 56 w 21600"/>
                <a:gd name="T11" fmla="*/ 220 h 21600"/>
                <a:gd name="T12" fmla="*/ 28 w 21600"/>
                <a:gd name="T13" fmla="*/ 200 h 21600"/>
                <a:gd name="T14" fmla="*/ 20 w 21600"/>
                <a:gd name="T15" fmla="*/ 200 h 21600"/>
                <a:gd name="T16" fmla="*/ 20 w 21600"/>
                <a:gd name="T17" fmla="*/ 166 h 21600"/>
                <a:gd name="T18" fmla="*/ 76 w 21600"/>
                <a:gd name="T19" fmla="*/ 146 h 21600"/>
                <a:gd name="T20" fmla="*/ 122 w 21600"/>
                <a:gd name="T21" fmla="*/ 129 h 21600"/>
                <a:gd name="T22" fmla="*/ 132 w 21600"/>
                <a:gd name="T23" fmla="*/ 146 h 21600"/>
                <a:gd name="T24" fmla="*/ 180 w 21600"/>
                <a:gd name="T25" fmla="*/ 166 h 21600"/>
                <a:gd name="T26" fmla="*/ 160 w 21600"/>
                <a:gd name="T27" fmla="*/ 220 h 21600"/>
                <a:gd name="T28" fmla="*/ 188 w 21600"/>
                <a:gd name="T29" fmla="*/ 247 h 21600"/>
                <a:gd name="T30" fmla="*/ 208 w 21600"/>
                <a:gd name="T31" fmla="*/ 230 h 21600"/>
                <a:gd name="T32" fmla="*/ 226 w 21600"/>
                <a:gd name="T33" fmla="*/ 200 h 21600"/>
                <a:gd name="T34" fmla="*/ 226 w 21600"/>
                <a:gd name="T35" fmla="*/ 173 h 21600"/>
                <a:gd name="T36" fmla="*/ 226 w 21600"/>
                <a:gd name="T37" fmla="*/ 166 h 21600"/>
                <a:gd name="T38" fmla="*/ 226 w 21600"/>
                <a:gd name="T39" fmla="*/ 146 h 21600"/>
                <a:gd name="T40" fmla="*/ 198 w 21600"/>
                <a:gd name="T41" fmla="*/ 119 h 21600"/>
                <a:gd name="T42" fmla="*/ 170 w 21600"/>
                <a:gd name="T43" fmla="*/ 74 h 21600"/>
                <a:gd name="T44" fmla="*/ 226 w 21600"/>
                <a:gd name="T45" fmla="*/ 27 h 21600"/>
                <a:gd name="T46" fmla="*/ 243 w 21600"/>
                <a:gd name="T47" fmla="*/ 37 h 21600"/>
                <a:gd name="T48" fmla="*/ 274 w 21600"/>
                <a:gd name="T49" fmla="*/ 37 h 21600"/>
                <a:gd name="T50" fmla="*/ 302 w 21600"/>
                <a:gd name="T51" fmla="*/ 37 h 21600"/>
                <a:gd name="T52" fmla="*/ 347 w 21600"/>
                <a:gd name="T53" fmla="*/ 27 h 21600"/>
                <a:gd name="T54" fmla="*/ 375 w 21600"/>
                <a:gd name="T55" fmla="*/ 17 h 21600"/>
                <a:gd name="T56" fmla="*/ 413 w 21600"/>
                <a:gd name="T57" fmla="*/ 10 h 21600"/>
                <a:gd name="T58" fmla="*/ 431 w 21600"/>
                <a:gd name="T59" fmla="*/ 17 h 21600"/>
                <a:gd name="T60" fmla="*/ 413 w 21600"/>
                <a:gd name="T61" fmla="*/ 138 h 21600"/>
                <a:gd name="T62" fmla="*/ 423 w 21600"/>
                <a:gd name="T63" fmla="*/ 166 h 21600"/>
                <a:gd name="T64" fmla="*/ 423 w 21600"/>
                <a:gd name="T65" fmla="*/ 173 h 21600"/>
                <a:gd name="T66" fmla="*/ 403 w 21600"/>
                <a:gd name="T67" fmla="*/ 200 h 21600"/>
                <a:gd name="T68" fmla="*/ 385 w 21600"/>
                <a:gd name="T69" fmla="*/ 220 h 21600"/>
                <a:gd name="T70" fmla="*/ 319 w 21600"/>
                <a:gd name="T71" fmla="*/ 247 h 21600"/>
                <a:gd name="T72" fmla="*/ 281 w 21600"/>
                <a:gd name="T73" fmla="*/ 264 h 21600"/>
                <a:gd name="T74" fmla="*/ 264 w 21600"/>
                <a:gd name="T75" fmla="*/ 274 h 21600"/>
                <a:gd name="T76" fmla="*/ 254 w 21600"/>
                <a:gd name="T77" fmla="*/ 294 h 21600"/>
                <a:gd name="T78" fmla="*/ 226 w 21600"/>
                <a:gd name="T79" fmla="*/ 311 h 21600"/>
                <a:gd name="T80" fmla="*/ 180 w 21600"/>
                <a:gd name="T81" fmla="*/ 339 h 21600"/>
                <a:gd name="T82" fmla="*/ 170 w 21600"/>
                <a:gd name="T83" fmla="*/ 366 h 21600"/>
                <a:gd name="T84" fmla="*/ 180 w 21600"/>
                <a:gd name="T85" fmla="*/ 393 h 21600"/>
                <a:gd name="T86" fmla="*/ 180 w 21600"/>
                <a:gd name="T87" fmla="*/ 413 h 21600"/>
                <a:gd name="T88" fmla="*/ 188 w 21600"/>
                <a:gd name="T89" fmla="*/ 450 h 21600"/>
                <a:gd name="T90" fmla="*/ 198 w 21600"/>
                <a:gd name="T91" fmla="*/ 450 h 21600"/>
                <a:gd name="T92" fmla="*/ 180 w 21600"/>
                <a:gd name="T93" fmla="*/ 494 h 21600"/>
                <a:gd name="T94" fmla="*/ 188 w 21600"/>
                <a:gd name="T95" fmla="*/ 514 h 21600"/>
                <a:gd name="T96" fmla="*/ 104 w 21600"/>
                <a:gd name="T97" fmla="*/ 549 h 21600"/>
                <a:gd name="T98" fmla="*/ 76 w 21600"/>
                <a:gd name="T99" fmla="*/ 578 h 21600"/>
                <a:gd name="T100" fmla="*/ 66 w 21600"/>
                <a:gd name="T101" fmla="*/ 596 h 21600"/>
                <a:gd name="T102" fmla="*/ 76 w 21600"/>
                <a:gd name="T103" fmla="*/ 613 h 21600"/>
                <a:gd name="T104" fmla="*/ 38 w 21600"/>
                <a:gd name="T105" fmla="*/ 586 h 21600"/>
                <a:gd name="T106" fmla="*/ 28 w 21600"/>
                <a:gd name="T107" fmla="*/ 450 h 2160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1600" h="21600">
                  <a:moveTo>
                    <a:pt x="1398" y="15852"/>
                  </a:moveTo>
                  <a:lnTo>
                    <a:pt x="3812" y="14545"/>
                  </a:lnTo>
                  <a:lnTo>
                    <a:pt x="3812" y="12890"/>
                  </a:lnTo>
                  <a:lnTo>
                    <a:pt x="4193" y="12890"/>
                  </a:lnTo>
                  <a:lnTo>
                    <a:pt x="4701" y="12629"/>
                  </a:lnTo>
                  <a:lnTo>
                    <a:pt x="4701" y="11584"/>
                  </a:lnTo>
                  <a:lnTo>
                    <a:pt x="4193" y="11323"/>
                  </a:lnTo>
                  <a:lnTo>
                    <a:pt x="4701" y="10974"/>
                  </a:lnTo>
                  <a:lnTo>
                    <a:pt x="4701" y="10365"/>
                  </a:lnTo>
                  <a:lnTo>
                    <a:pt x="5209" y="10365"/>
                  </a:lnTo>
                  <a:lnTo>
                    <a:pt x="4701" y="10365"/>
                  </a:lnTo>
                  <a:lnTo>
                    <a:pt x="4701" y="9668"/>
                  </a:lnTo>
                  <a:lnTo>
                    <a:pt x="5209" y="9319"/>
                  </a:lnTo>
                  <a:lnTo>
                    <a:pt x="5209" y="8361"/>
                  </a:lnTo>
                  <a:lnTo>
                    <a:pt x="4701" y="8361"/>
                  </a:lnTo>
                  <a:lnTo>
                    <a:pt x="4193" y="8100"/>
                  </a:lnTo>
                  <a:lnTo>
                    <a:pt x="4193" y="7752"/>
                  </a:lnTo>
                  <a:lnTo>
                    <a:pt x="2795" y="7752"/>
                  </a:lnTo>
                  <a:lnTo>
                    <a:pt x="2795" y="7403"/>
                  </a:lnTo>
                  <a:lnTo>
                    <a:pt x="1906" y="7403"/>
                  </a:lnTo>
                  <a:lnTo>
                    <a:pt x="1398" y="7055"/>
                  </a:lnTo>
                  <a:lnTo>
                    <a:pt x="1398" y="7403"/>
                  </a:lnTo>
                  <a:lnTo>
                    <a:pt x="1016" y="7403"/>
                  </a:lnTo>
                  <a:lnTo>
                    <a:pt x="1016" y="7055"/>
                  </a:lnTo>
                  <a:lnTo>
                    <a:pt x="0" y="7055"/>
                  </a:lnTo>
                  <a:lnTo>
                    <a:pt x="0" y="6097"/>
                  </a:lnTo>
                  <a:lnTo>
                    <a:pt x="1016" y="5835"/>
                  </a:lnTo>
                  <a:lnTo>
                    <a:pt x="1398" y="5835"/>
                  </a:lnTo>
                  <a:lnTo>
                    <a:pt x="3304" y="5139"/>
                  </a:lnTo>
                  <a:lnTo>
                    <a:pt x="3812" y="5139"/>
                  </a:lnTo>
                  <a:lnTo>
                    <a:pt x="5209" y="4877"/>
                  </a:lnTo>
                  <a:lnTo>
                    <a:pt x="5718" y="4877"/>
                  </a:lnTo>
                  <a:lnTo>
                    <a:pt x="6099" y="4529"/>
                  </a:lnTo>
                  <a:lnTo>
                    <a:pt x="6099" y="4877"/>
                  </a:lnTo>
                  <a:lnTo>
                    <a:pt x="6607" y="4877"/>
                  </a:lnTo>
                  <a:lnTo>
                    <a:pt x="6607" y="5139"/>
                  </a:lnTo>
                  <a:lnTo>
                    <a:pt x="8513" y="5139"/>
                  </a:lnTo>
                  <a:lnTo>
                    <a:pt x="9021" y="5487"/>
                  </a:lnTo>
                  <a:lnTo>
                    <a:pt x="9021" y="5835"/>
                  </a:lnTo>
                  <a:lnTo>
                    <a:pt x="8513" y="6097"/>
                  </a:lnTo>
                  <a:lnTo>
                    <a:pt x="8005" y="6445"/>
                  </a:lnTo>
                  <a:lnTo>
                    <a:pt x="8005" y="7752"/>
                  </a:lnTo>
                  <a:lnTo>
                    <a:pt x="8513" y="7752"/>
                  </a:lnTo>
                  <a:lnTo>
                    <a:pt x="9402" y="8361"/>
                  </a:lnTo>
                  <a:lnTo>
                    <a:pt x="9402" y="8710"/>
                  </a:lnTo>
                  <a:lnTo>
                    <a:pt x="9911" y="8710"/>
                  </a:lnTo>
                  <a:lnTo>
                    <a:pt x="9911" y="8361"/>
                  </a:lnTo>
                  <a:lnTo>
                    <a:pt x="10419" y="8100"/>
                  </a:lnTo>
                  <a:lnTo>
                    <a:pt x="10419" y="7403"/>
                  </a:lnTo>
                  <a:lnTo>
                    <a:pt x="10800" y="7403"/>
                  </a:lnTo>
                  <a:lnTo>
                    <a:pt x="11308" y="7055"/>
                  </a:lnTo>
                  <a:lnTo>
                    <a:pt x="11308" y="6445"/>
                  </a:lnTo>
                  <a:lnTo>
                    <a:pt x="10800" y="6445"/>
                  </a:lnTo>
                  <a:lnTo>
                    <a:pt x="11308" y="6097"/>
                  </a:lnTo>
                  <a:lnTo>
                    <a:pt x="10800" y="6097"/>
                  </a:lnTo>
                  <a:lnTo>
                    <a:pt x="11308" y="6097"/>
                  </a:lnTo>
                  <a:lnTo>
                    <a:pt x="11308" y="5835"/>
                  </a:lnTo>
                  <a:lnTo>
                    <a:pt x="11816" y="5835"/>
                  </a:lnTo>
                  <a:lnTo>
                    <a:pt x="11308" y="5487"/>
                  </a:lnTo>
                  <a:lnTo>
                    <a:pt x="11308" y="5139"/>
                  </a:lnTo>
                  <a:lnTo>
                    <a:pt x="10800" y="4877"/>
                  </a:lnTo>
                  <a:lnTo>
                    <a:pt x="10800" y="4529"/>
                  </a:lnTo>
                  <a:lnTo>
                    <a:pt x="9911" y="4181"/>
                  </a:lnTo>
                  <a:lnTo>
                    <a:pt x="9402" y="3832"/>
                  </a:lnTo>
                  <a:lnTo>
                    <a:pt x="8513" y="3571"/>
                  </a:lnTo>
                  <a:lnTo>
                    <a:pt x="8513" y="2613"/>
                  </a:lnTo>
                  <a:lnTo>
                    <a:pt x="9021" y="1306"/>
                  </a:lnTo>
                  <a:lnTo>
                    <a:pt x="11308" y="1306"/>
                  </a:lnTo>
                  <a:lnTo>
                    <a:pt x="11308" y="958"/>
                  </a:lnTo>
                  <a:lnTo>
                    <a:pt x="11816" y="958"/>
                  </a:lnTo>
                  <a:lnTo>
                    <a:pt x="11816" y="1306"/>
                  </a:lnTo>
                  <a:lnTo>
                    <a:pt x="12198" y="1306"/>
                  </a:lnTo>
                  <a:lnTo>
                    <a:pt x="12706" y="1568"/>
                  </a:lnTo>
                  <a:lnTo>
                    <a:pt x="13214" y="1568"/>
                  </a:lnTo>
                  <a:lnTo>
                    <a:pt x="13722" y="1306"/>
                  </a:lnTo>
                  <a:lnTo>
                    <a:pt x="14612" y="1306"/>
                  </a:lnTo>
                  <a:lnTo>
                    <a:pt x="14612" y="1568"/>
                  </a:lnTo>
                  <a:lnTo>
                    <a:pt x="15120" y="1306"/>
                  </a:lnTo>
                  <a:lnTo>
                    <a:pt x="16009" y="1306"/>
                  </a:lnTo>
                  <a:lnTo>
                    <a:pt x="16009" y="958"/>
                  </a:lnTo>
                  <a:lnTo>
                    <a:pt x="17407" y="958"/>
                  </a:lnTo>
                  <a:lnTo>
                    <a:pt x="18424" y="610"/>
                  </a:lnTo>
                  <a:lnTo>
                    <a:pt x="18805" y="958"/>
                  </a:lnTo>
                  <a:lnTo>
                    <a:pt x="18805" y="610"/>
                  </a:lnTo>
                  <a:lnTo>
                    <a:pt x="19821" y="610"/>
                  </a:lnTo>
                  <a:lnTo>
                    <a:pt x="19821" y="348"/>
                  </a:lnTo>
                  <a:lnTo>
                    <a:pt x="20711" y="348"/>
                  </a:lnTo>
                  <a:lnTo>
                    <a:pt x="20711" y="0"/>
                  </a:lnTo>
                  <a:lnTo>
                    <a:pt x="21600" y="0"/>
                  </a:lnTo>
                  <a:lnTo>
                    <a:pt x="21600" y="610"/>
                  </a:lnTo>
                  <a:lnTo>
                    <a:pt x="21219" y="958"/>
                  </a:lnTo>
                  <a:lnTo>
                    <a:pt x="21219" y="4877"/>
                  </a:lnTo>
                  <a:lnTo>
                    <a:pt x="20711" y="4877"/>
                  </a:lnTo>
                  <a:lnTo>
                    <a:pt x="21600" y="4877"/>
                  </a:lnTo>
                  <a:lnTo>
                    <a:pt x="21600" y="5487"/>
                  </a:lnTo>
                  <a:lnTo>
                    <a:pt x="21219" y="5835"/>
                  </a:lnTo>
                  <a:lnTo>
                    <a:pt x="20711" y="5835"/>
                  </a:lnTo>
                  <a:lnTo>
                    <a:pt x="20711" y="6097"/>
                  </a:lnTo>
                  <a:lnTo>
                    <a:pt x="21219" y="6097"/>
                  </a:lnTo>
                  <a:lnTo>
                    <a:pt x="20711" y="6445"/>
                  </a:lnTo>
                  <a:lnTo>
                    <a:pt x="20711" y="6794"/>
                  </a:lnTo>
                  <a:lnTo>
                    <a:pt x="20202" y="7055"/>
                  </a:lnTo>
                  <a:lnTo>
                    <a:pt x="19821" y="7403"/>
                  </a:lnTo>
                  <a:lnTo>
                    <a:pt x="19313" y="7403"/>
                  </a:lnTo>
                  <a:lnTo>
                    <a:pt x="19313" y="7752"/>
                  </a:lnTo>
                  <a:lnTo>
                    <a:pt x="17915" y="8361"/>
                  </a:lnTo>
                  <a:lnTo>
                    <a:pt x="16518" y="9058"/>
                  </a:lnTo>
                  <a:lnTo>
                    <a:pt x="16009" y="8710"/>
                  </a:lnTo>
                  <a:lnTo>
                    <a:pt x="16009" y="9058"/>
                  </a:lnTo>
                  <a:lnTo>
                    <a:pt x="15120" y="9058"/>
                  </a:lnTo>
                  <a:lnTo>
                    <a:pt x="14104" y="9319"/>
                  </a:lnTo>
                  <a:lnTo>
                    <a:pt x="13722" y="10016"/>
                  </a:lnTo>
                  <a:lnTo>
                    <a:pt x="13214" y="10016"/>
                  </a:lnTo>
                  <a:lnTo>
                    <a:pt x="13214" y="9668"/>
                  </a:lnTo>
                  <a:lnTo>
                    <a:pt x="13214" y="10016"/>
                  </a:lnTo>
                  <a:lnTo>
                    <a:pt x="12706" y="10016"/>
                  </a:lnTo>
                  <a:lnTo>
                    <a:pt x="12706" y="10365"/>
                  </a:lnTo>
                  <a:lnTo>
                    <a:pt x="11816" y="10626"/>
                  </a:lnTo>
                  <a:lnTo>
                    <a:pt x="11816" y="10974"/>
                  </a:lnTo>
                  <a:lnTo>
                    <a:pt x="11308" y="10974"/>
                  </a:lnTo>
                  <a:lnTo>
                    <a:pt x="9911" y="11584"/>
                  </a:lnTo>
                  <a:lnTo>
                    <a:pt x="9911" y="11932"/>
                  </a:lnTo>
                  <a:lnTo>
                    <a:pt x="9021" y="11932"/>
                  </a:lnTo>
                  <a:lnTo>
                    <a:pt x="9021" y="12281"/>
                  </a:lnTo>
                  <a:lnTo>
                    <a:pt x="8513" y="11932"/>
                  </a:lnTo>
                  <a:lnTo>
                    <a:pt x="8513" y="12890"/>
                  </a:lnTo>
                  <a:lnTo>
                    <a:pt x="8005" y="12890"/>
                  </a:lnTo>
                  <a:lnTo>
                    <a:pt x="9021" y="13587"/>
                  </a:lnTo>
                  <a:lnTo>
                    <a:pt x="9021" y="13848"/>
                  </a:lnTo>
                  <a:lnTo>
                    <a:pt x="8513" y="13848"/>
                  </a:lnTo>
                  <a:lnTo>
                    <a:pt x="9021" y="13848"/>
                  </a:lnTo>
                  <a:lnTo>
                    <a:pt x="9021" y="14545"/>
                  </a:lnTo>
                  <a:lnTo>
                    <a:pt x="9402" y="14894"/>
                  </a:lnTo>
                  <a:lnTo>
                    <a:pt x="9021" y="15503"/>
                  </a:lnTo>
                  <a:lnTo>
                    <a:pt x="9402" y="15852"/>
                  </a:lnTo>
                  <a:lnTo>
                    <a:pt x="9402" y="15155"/>
                  </a:lnTo>
                  <a:lnTo>
                    <a:pt x="9911" y="15503"/>
                  </a:lnTo>
                  <a:lnTo>
                    <a:pt x="9911" y="15852"/>
                  </a:lnTo>
                  <a:lnTo>
                    <a:pt x="9402" y="16113"/>
                  </a:lnTo>
                  <a:lnTo>
                    <a:pt x="9402" y="17071"/>
                  </a:lnTo>
                  <a:lnTo>
                    <a:pt x="9021" y="17419"/>
                  </a:lnTo>
                  <a:lnTo>
                    <a:pt x="9021" y="17768"/>
                  </a:lnTo>
                  <a:lnTo>
                    <a:pt x="9402" y="17419"/>
                  </a:lnTo>
                  <a:lnTo>
                    <a:pt x="9402" y="18116"/>
                  </a:lnTo>
                  <a:lnTo>
                    <a:pt x="8513" y="18726"/>
                  </a:lnTo>
                  <a:lnTo>
                    <a:pt x="7115" y="19074"/>
                  </a:lnTo>
                  <a:lnTo>
                    <a:pt x="5209" y="19335"/>
                  </a:lnTo>
                  <a:lnTo>
                    <a:pt x="4701" y="19684"/>
                  </a:lnTo>
                  <a:lnTo>
                    <a:pt x="3812" y="20032"/>
                  </a:lnTo>
                  <a:lnTo>
                    <a:pt x="3812" y="20381"/>
                  </a:lnTo>
                  <a:lnTo>
                    <a:pt x="3304" y="20642"/>
                  </a:lnTo>
                  <a:lnTo>
                    <a:pt x="2795" y="20642"/>
                  </a:lnTo>
                  <a:lnTo>
                    <a:pt x="3304" y="20990"/>
                  </a:lnTo>
                  <a:lnTo>
                    <a:pt x="3812" y="20990"/>
                  </a:lnTo>
                  <a:lnTo>
                    <a:pt x="3812" y="20642"/>
                  </a:lnTo>
                  <a:lnTo>
                    <a:pt x="3812" y="21600"/>
                  </a:lnTo>
                  <a:lnTo>
                    <a:pt x="2414" y="21600"/>
                  </a:lnTo>
                  <a:lnTo>
                    <a:pt x="2414" y="20990"/>
                  </a:lnTo>
                  <a:lnTo>
                    <a:pt x="1906" y="20642"/>
                  </a:lnTo>
                  <a:lnTo>
                    <a:pt x="1906" y="17071"/>
                  </a:lnTo>
                  <a:lnTo>
                    <a:pt x="1398" y="16810"/>
                  </a:lnTo>
                  <a:lnTo>
                    <a:pt x="1398" y="15852"/>
                  </a:lnTo>
                  <a:close/>
                  <a:moveTo>
                    <a:pt x="1398" y="15852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5" name="AutoShape 149"/>
            <p:cNvSpPr>
              <a:spLocks/>
            </p:cNvSpPr>
            <p:nvPr/>
          </p:nvSpPr>
          <p:spPr bwMode="auto">
            <a:xfrm>
              <a:off x="8106" y="5649"/>
              <a:ext cx="58" cy="54"/>
            </a:xfrm>
            <a:custGeom>
              <a:avLst/>
              <a:gdLst>
                <a:gd name="T0" fmla="*/ 48 w 21600"/>
                <a:gd name="T1" fmla="*/ 7 h 21600"/>
                <a:gd name="T2" fmla="*/ 58 w 21600"/>
                <a:gd name="T3" fmla="*/ 17 h 21600"/>
                <a:gd name="T4" fmla="*/ 58 w 21600"/>
                <a:gd name="T5" fmla="*/ 34 h 21600"/>
                <a:gd name="T6" fmla="*/ 48 w 21600"/>
                <a:gd name="T7" fmla="*/ 34 h 21600"/>
                <a:gd name="T8" fmla="*/ 48 w 21600"/>
                <a:gd name="T9" fmla="*/ 54 h 21600"/>
                <a:gd name="T10" fmla="*/ 30 w 21600"/>
                <a:gd name="T11" fmla="*/ 54 h 21600"/>
                <a:gd name="T12" fmla="*/ 10 w 21600"/>
                <a:gd name="T13" fmla="*/ 44 h 21600"/>
                <a:gd name="T14" fmla="*/ 10 w 21600"/>
                <a:gd name="T15" fmla="*/ 34 h 21600"/>
                <a:gd name="T16" fmla="*/ 0 w 21600"/>
                <a:gd name="T17" fmla="*/ 34 h 21600"/>
                <a:gd name="T18" fmla="*/ 0 w 21600"/>
                <a:gd name="T19" fmla="*/ 17 h 21600"/>
                <a:gd name="T20" fmla="*/ 10 w 21600"/>
                <a:gd name="T21" fmla="*/ 7 h 21600"/>
                <a:gd name="T22" fmla="*/ 20 w 21600"/>
                <a:gd name="T23" fmla="*/ 0 h 21600"/>
                <a:gd name="T24" fmla="*/ 30 w 21600"/>
                <a:gd name="T25" fmla="*/ 0 h 21600"/>
                <a:gd name="T26" fmla="*/ 38 w 21600"/>
                <a:gd name="T27" fmla="*/ 7 h 21600"/>
                <a:gd name="T28" fmla="*/ 48 w 21600"/>
                <a:gd name="T29" fmla="*/ 7 h 21600"/>
                <a:gd name="T30" fmla="*/ 48 w 21600"/>
                <a:gd name="T31" fmla="*/ 7 h 21600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21600" h="21600">
                  <a:moveTo>
                    <a:pt x="17843" y="2945"/>
                  </a:moveTo>
                  <a:lnTo>
                    <a:pt x="21600" y="6873"/>
                  </a:lnTo>
                  <a:lnTo>
                    <a:pt x="21600" y="13745"/>
                  </a:lnTo>
                  <a:lnTo>
                    <a:pt x="17843" y="13745"/>
                  </a:lnTo>
                  <a:lnTo>
                    <a:pt x="17843" y="21600"/>
                  </a:lnTo>
                  <a:lnTo>
                    <a:pt x="11270" y="21600"/>
                  </a:lnTo>
                  <a:lnTo>
                    <a:pt x="3757" y="17673"/>
                  </a:lnTo>
                  <a:lnTo>
                    <a:pt x="3757" y="13745"/>
                  </a:lnTo>
                  <a:lnTo>
                    <a:pt x="0" y="13745"/>
                  </a:lnTo>
                  <a:lnTo>
                    <a:pt x="0" y="6873"/>
                  </a:lnTo>
                  <a:lnTo>
                    <a:pt x="3757" y="2945"/>
                  </a:lnTo>
                  <a:lnTo>
                    <a:pt x="7513" y="0"/>
                  </a:lnTo>
                  <a:lnTo>
                    <a:pt x="11270" y="0"/>
                  </a:lnTo>
                  <a:lnTo>
                    <a:pt x="14087" y="2945"/>
                  </a:lnTo>
                  <a:lnTo>
                    <a:pt x="17843" y="2945"/>
                  </a:lnTo>
                  <a:close/>
                  <a:moveTo>
                    <a:pt x="17843" y="29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6" name="AutoShape 150"/>
            <p:cNvSpPr>
              <a:spLocks/>
            </p:cNvSpPr>
            <p:nvPr/>
          </p:nvSpPr>
          <p:spPr bwMode="auto">
            <a:xfrm>
              <a:off x="7514" y="5510"/>
              <a:ext cx="678" cy="505"/>
            </a:xfrm>
            <a:custGeom>
              <a:avLst/>
              <a:gdLst>
                <a:gd name="T0" fmla="*/ 10 w 21600"/>
                <a:gd name="T1" fmla="*/ 238 h 21600"/>
                <a:gd name="T2" fmla="*/ 38 w 21600"/>
                <a:gd name="T3" fmla="*/ 257 h 21600"/>
                <a:gd name="T4" fmla="*/ 104 w 21600"/>
                <a:gd name="T5" fmla="*/ 267 h 21600"/>
                <a:gd name="T6" fmla="*/ 122 w 21600"/>
                <a:gd name="T7" fmla="*/ 248 h 21600"/>
                <a:gd name="T8" fmla="*/ 150 w 21600"/>
                <a:gd name="T9" fmla="*/ 109 h 21600"/>
                <a:gd name="T10" fmla="*/ 180 w 21600"/>
                <a:gd name="T11" fmla="*/ 146 h 21600"/>
                <a:gd name="T12" fmla="*/ 226 w 21600"/>
                <a:gd name="T13" fmla="*/ 166 h 21600"/>
                <a:gd name="T14" fmla="*/ 254 w 21600"/>
                <a:gd name="T15" fmla="*/ 156 h 21600"/>
                <a:gd name="T16" fmla="*/ 282 w 21600"/>
                <a:gd name="T17" fmla="*/ 119 h 21600"/>
                <a:gd name="T18" fmla="*/ 330 w 21600"/>
                <a:gd name="T19" fmla="*/ 139 h 21600"/>
                <a:gd name="T20" fmla="*/ 396 w 21600"/>
                <a:gd name="T21" fmla="*/ 101 h 21600"/>
                <a:gd name="T22" fmla="*/ 434 w 21600"/>
                <a:gd name="T23" fmla="*/ 82 h 21600"/>
                <a:gd name="T24" fmla="*/ 434 w 21600"/>
                <a:gd name="T25" fmla="*/ 64 h 21600"/>
                <a:gd name="T26" fmla="*/ 462 w 21600"/>
                <a:gd name="T27" fmla="*/ 45 h 21600"/>
                <a:gd name="T28" fmla="*/ 470 w 21600"/>
                <a:gd name="T29" fmla="*/ 27 h 21600"/>
                <a:gd name="T30" fmla="*/ 518 w 21600"/>
                <a:gd name="T31" fmla="*/ 17 h 21600"/>
                <a:gd name="T32" fmla="*/ 528 w 21600"/>
                <a:gd name="T33" fmla="*/ 0 h 21600"/>
                <a:gd name="T34" fmla="*/ 592 w 21600"/>
                <a:gd name="T35" fmla="*/ 10 h 21600"/>
                <a:gd name="T36" fmla="*/ 630 w 21600"/>
                <a:gd name="T37" fmla="*/ 10 h 21600"/>
                <a:gd name="T38" fmla="*/ 640 w 21600"/>
                <a:gd name="T39" fmla="*/ 146 h 21600"/>
                <a:gd name="T40" fmla="*/ 612 w 21600"/>
                <a:gd name="T41" fmla="*/ 139 h 21600"/>
                <a:gd name="T42" fmla="*/ 592 w 21600"/>
                <a:gd name="T43" fmla="*/ 173 h 21600"/>
                <a:gd name="T44" fmla="*/ 622 w 21600"/>
                <a:gd name="T45" fmla="*/ 193 h 21600"/>
                <a:gd name="T46" fmla="*/ 678 w 21600"/>
                <a:gd name="T47" fmla="*/ 173 h 21600"/>
                <a:gd name="T48" fmla="*/ 668 w 21600"/>
                <a:gd name="T49" fmla="*/ 203 h 21600"/>
                <a:gd name="T50" fmla="*/ 658 w 21600"/>
                <a:gd name="T51" fmla="*/ 238 h 21600"/>
                <a:gd name="T52" fmla="*/ 640 w 21600"/>
                <a:gd name="T53" fmla="*/ 257 h 21600"/>
                <a:gd name="T54" fmla="*/ 622 w 21600"/>
                <a:gd name="T55" fmla="*/ 267 h 21600"/>
                <a:gd name="T56" fmla="*/ 592 w 21600"/>
                <a:gd name="T57" fmla="*/ 295 h 21600"/>
                <a:gd name="T58" fmla="*/ 574 w 21600"/>
                <a:gd name="T59" fmla="*/ 312 h 21600"/>
                <a:gd name="T60" fmla="*/ 546 w 21600"/>
                <a:gd name="T61" fmla="*/ 366 h 21600"/>
                <a:gd name="T62" fmla="*/ 518 w 21600"/>
                <a:gd name="T63" fmla="*/ 376 h 21600"/>
                <a:gd name="T64" fmla="*/ 470 w 21600"/>
                <a:gd name="T65" fmla="*/ 423 h 21600"/>
                <a:gd name="T66" fmla="*/ 424 w 21600"/>
                <a:gd name="T67" fmla="*/ 451 h 21600"/>
                <a:gd name="T68" fmla="*/ 358 w 21600"/>
                <a:gd name="T69" fmla="*/ 478 h 21600"/>
                <a:gd name="T70" fmla="*/ 330 w 21600"/>
                <a:gd name="T71" fmla="*/ 468 h 21600"/>
                <a:gd name="T72" fmla="*/ 320 w 21600"/>
                <a:gd name="T73" fmla="*/ 488 h 21600"/>
                <a:gd name="T74" fmla="*/ 264 w 21600"/>
                <a:gd name="T75" fmla="*/ 478 h 21600"/>
                <a:gd name="T76" fmla="*/ 216 w 21600"/>
                <a:gd name="T77" fmla="*/ 478 h 21600"/>
                <a:gd name="T78" fmla="*/ 150 w 21600"/>
                <a:gd name="T79" fmla="*/ 488 h 21600"/>
                <a:gd name="T80" fmla="*/ 132 w 21600"/>
                <a:gd name="T81" fmla="*/ 505 h 21600"/>
                <a:gd name="T82" fmla="*/ 94 w 21600"/>
                <a:gd name="T83" fmla="*/ 488 h 21600"/>
                <a:gd name="T84" fmla="*/ 66 w 21600"/>
                <a:gd name="T85" fmla="*/ 478 h 21600"/>
                <a:gd name="T86" fmla="*/ 56 w 21600"/>
                <a:gd name="T87" fmla="*/ 478 h 21600"/>
                <a:gd name="T88" fmla="*/ 66 w 21600"/>
                <a:gd name="T89" fmla="*/ 451 h 21600"/>
                <a:gd name="T90" fmla="*/ 48 w 21600"/>
                <a:gd name="T91" fmla="*/ 423 h 21600"/>
                <a:gd name="T92" fmla="*/ 66 w 21600"/>
                <a:gd name="T93" fmla="*/ 404 h 21600"/>
                <a:gd name="T94" fmla="*/ 48 w 21600"/>
                <a:gd name="T95" fmla="*/ 366 h 21600"/>
                <a:gd name="T96" fmla="*/ 28 w 21600"/>
                <a:gd name="T97" fmla="*/ 322 h 21600"/>
                <a:gd name="T98" fmla="*/ 20 w 21600"/>
                <a:gd name="T99" fmla="*/ 267 h 21600"/>
                <a:gd name="T100" fmla="*/ 442 w 21600"/>
                <a:gd name="T101" fmla="*/ 322 h 21600"/>
                <a:gd name="T102" fmla="*/ 470 w 21600"/>
                <a:gd name="T103" fmla="*/ 329 h 21600"/>
                <a:gd name="T104" fmla="*/ 508 w 21600"/>
                <a:gd name="T105" fmla="*/ 312 h 21600"/>
                <a:gd name="T106" fmla="*/ 518 w 21600"/>
                <a:gd name="T107" fmla="*/ 295 h 21600"/>
                <a:gd name="T108" fmla="*/ 518 w 21600"/>
                <a:gd name="T109" fmla="*/ 257 h 21600"/>
                <a:gd name="T110" fmla="*/ 480 w 21600"/>
                <a:gd name="T111" fmla="*/ 257 h 21600"/>
                <a:gd name="T112" fmla="*/ 452 w 21600"/>
                <a:gd name="T113" fmla="*/ 267 h 21600"/>
                <a:gd name="T114" fmla="*/ 434 w 21600"/>
                <a:gd name="T115" fmla="*/ 295 h 21600"/>
                <a:gd name="T116" fmla="*/ 442 w 21600"/>
                <a:gd name="T117" fmla="*/ 322 h 216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1600" h="21600">
                  <a:moveTo>
                    <a:pt x="0" y="10588"/>
                  </a:moveTo>
                  <a:lnTo>
                    <a:pt x="324" y="10588"/>
                  </a:lnTo>
                  <a:lnTo>
                    <a:pt x="324" y="10165"/>
                  </a:lnTo>
                  <a:lnTo>
                    <a:pt x="647" y="9847"/>
                  </a:lnTo>
                  <a:lnTo>
                    <a:pt x="1213" y="9847"/>
                  </a:lnTo>
                  <a:lnTo>
                    <a:pt x="1213" y="11012"/>
                  </a:lnTo>
                  <a:lnTo>
                    <a:pt x="2993" y="11012"/>
                  </a:lnTo>
                  <a:lnTo>
                    <a:pt x="2993" y="11435"/>
                  </a:lnTo>
                  <a:lnTo>
                    <a:pt x="3317" y="11435"/>
                  </a:lnTo>
                  <a:lnTo>
                    <a:pt x="3317" y="11012"/>
                  </a:lnTo>
                  <a:lnTo>
                    <a:pt x="3640" y="10588"/>
                  </a:lnTo>
                  <a:lnTo>
                    <a:pt x="3883" y="10588"/>
                  </a:lnTo>
                  <a:lnTo>
                    <a:pt x="4207" y="10165"/>
                  </a:lnTo>
                  <a:lnTo>
                    <a:pt x="4773" y="10165"/>
                  </a:lnTo>
                  <a:lnTo>
                    <a:pt x="4773" y="4659"/>
                  </a:lnTo>
                  <a:lnTo>
                    <a:pt x="5420" y="5082"/>
                  </a:lnTo>
                  <a:lnTo>
                    <a:pt x="5420" y="5506"/>
                  </a:lnTo>
                  <a:lnTo>
                    <a:pt x="5744" y="6247"/>
                  </a:lnTo>
                  <a:lnTo>
                    <a:pt x="5744" y="7412"/>
                  </a:lnTo>
                  <a:lnTo>
                    <a:pt x="6876" y="7412"/>
                  </a:lnTo>
                  <a:lnTo>
                    <a:pt x="7200" y="7094"/>
                  </a:lnTo>
                  <a:lnTo>
                    <a:pt x="7524" y="7094"/>
                  </a:lnTo>
                  <a:lnTo>
                    <a:pt x="7766" y="6671"/>
                  </a:lnTo>
                  <a:lnTo>
                    <a:pt x="8090" y="6671"/>
                  </a:lnTo>
                  <a:lnTo>
                    <a:pt x="8413" y="6247"/>
                  </a:lnTo>
                  <a:lnTo>
                    <a:pt x="8737" y="5506"/>
                  </a:lnTo>
                  <a:lnTo>
                    <a:pt x="8980" y="5082"/>
                  </a:lnTo>
                  <a:lnTo>
                    <a:pt x="9627" y="5082"/>
                  </a:lnTo>
                  <a:lnTo>
                    <a:pt x="9870" y="5506"/>
                  </a:lnTo>
                  <a:lnTo>
                    <a:pt x="10517" y="5929"/>
                  </a:lnTo>
                  <a:lnTo>
                    <a:pt x="12297" y="5929"/>
                  </a:lnTo>
                  <a:lnTo>
                    <a:pt x="12297" y="4659"/>
                  </a:lnTo>
                  <a:lnTo>
                    <a:pt x="12620" y="4341"/>
                  </a:lnTo>
                  <a:lnTo>
                    <a:pt x="12863" y="4341"/>
                  </a:lnTo>
                  <a:lnTo>
                    <a:pt x="13510" y="3494"/>
                  </a:lnTo>
                  <a:lnTo>
                    <a:pt x="13834" y="3494"/>
                  </a:lnTo>
                  <a:lnTo>
                    <a:pt x="13834" y="3176"/>
                  </a:lnTo>
                  <a:lnTo>
                    <a:pt x="14076" y="3176"/>
                  </a:lnTo>
                  <a:lnTo>
                    <a:pt x="13834" y="2753"/>
                  </a:lnTo>
                  <a:lnTo>
                    <a:pt x="13834" y="2329"/>
                  </a:lnTo>
                  <a:lnTo>
                    <a:pt x="14400" y="1906"/>
                  </a:lnTo>
                  <a:lnTo>
                    <a:pt x="14724" y="1906"/>
                  </a:lnTo>
                  <a:lnTo>
                    <a:pt x="14724" y="1588"/>
                  </a:lnTo>
                  <a:lnTo>
                    <a:pt x="14966" y="1588"/>
                  </a:lnTo>
                  <a:lnTo>
                    <a:pt x="14966" y="1165"/>
                  </a:lnTo>
                  <a:lnTo>
                    <a:pt x="15290" y="1165"/>
                  </a:lnTo>
                  <a:lnTo>
                    <a:pt x="15613" y="741"/>
                  </a:lnTo>
                  <a:lnTo>
                    <a:pt x="16503" y="741"/>
                  </a:lnTo>
                  <a:lnTo>
                    <a:pt x="16503" y="424"/>
                  </a:lnTo>
                  <a:lnTo>
                    <a:pt x="16827" y="424"/>
                  </a:lnTo>
                  <a:lnTo>
                    <a:pt x="16827" y="0"/>
                  </a:lnTo>
                  <a:lnTo>
                    <a:pt x="18283" y="0"/>
                  </a:lnTo>
                  <a:lnTo>
                    <a:pt x="18607" y="424"/>
                  </a:lnTo>
                  <a:lnTo>
                    <a:pt x="18849" y="424"/>
                  </a:lnTo>
                  <a:lnTo>
                    <a:pt x="19173" y="0"/>
                  </a:lnTo>
                  <a:lnTo>
                    <a:pt x="19820" y="424"/>
                  </a:lnTo>
                  <a:lnTo>
                    <a:pt x="20063" y="424"/>
                  </a:lnTo>
                  <a:lnTo>
                    <a:pt x="20063" y="1588"/>
                  </a:lnTo>
                  <a:lnTo>
                    <a:pt x="20387" y="1906"/>
                  </a:lnTo>
                  <a:lnTo>
                    <a:pt x="20387" y="6247"/>
                  </a:lnTo>
                  <a:lnTo>
                    <a:pt x="20063" y="6247"/>
                  </a:lnTo>
                  <a:lnTo>
                    <a:pt x="19820" y="5929"/>
                  </a:lnTo>
                  <a:lnTo>
                    <a:pt x="19497" y="5929"/>
                  </a:lnTo>
                  <a:lnTo>
                    <a:pt x="19173" y="6247"/>
                  </a:lnTo>
                  <a:lnTo>
                    <a:pt x="18849" y="6671"/>
                  </a:lnTo>
                  <a:lnTo>
                    <a:pt x="18849" y="7412"/>
                  </a:lnTo>
                  <a:lnTo>
                    <a:pt x="19173" y="7412"/>
                  </a:lnTo>
                  <a:lnTo>
                    <a:pt x="19173" y="7835"/>
                  </a:lnTo>
                  <a:lnTo>
                    <a:pt x="19820" y="8259"/>
                  </a:lnTo>
                  <a:lnTo>
                    <a:pt x="20387" y="8259"/>
                  </a:lnTo>
                  <a:lnTo>
                    <a:pt x="20387" y="7412"/>
                  </a:lnTo>
                  <a:lnTo>
                    <a:pt x="21600" y="7412"/>
                  </a:lnTo>
                  <a:lnTo>
                    <a:pt x="21276" y="7835"/>
                  </a:lnTo>
                  <a:lnTo>
                    <a:pt x="21600" y="7835"/>
                  </a:lnTo>
                  <a:lnTo>
                    <a:pt x="21276" y="8682"/>
                  </a:lnTo>
                  <a:lnTo>
                    <a:pt x="21276" y="9000"/>
                  </a:lnTo>
                  <a:lnTo>
                    <a:pt x="20953" y="9424"/>
                  </a:lnTo>
                  <a:lnTo>
                    <a:pt x="20953" y="10165"/>
                  </a:lnTo>
                  <a:lnTo>
                    <a:pt x="20710" y="10165"/>
                  </a:lnTo>
                  <a:lnTo>
                    <a:pt x="20710" y="10588"/>
                  </a:lnTo>
                  <a:lnTo>
                    <a:pt x="20387" y="11012"/>
                  </a:lnTo>
                  <a:lnTo>
                    <a:pt x="20063" y="11012"/>
                  </a:lnTo>
                  <a:lnTo>
                    <a:pt x="20063" y="11435"/>
                  </a:lnTo>
                  <a:lnTo>
                    <a:pt x="19820" y="11435"/>
                  </a:lnTo>
                  <a:lnTo>
                    <a:pt x="19820" y="11753"/>
                  </a:lnTo>
                  <a:lnTo>
                    <a:pt x="19497" y="11753"/>
                  </a:lnTo>
                  <a:lnTo>
                    <a:pt x="18849" y="12600"/>
                  </a:lnTo>
                  <a:lnTo>
                    <a:pt x="18849" y="12918"/>
                  </a:lnTo>
                  <a:lnTo>
                    <a:pt x="18607" y="12918"/>
                  </a:lnTo>
                  <a:lnTo>
                    <a:pt x="18283" y="13341"/>
                  </a:lnTo>
                  <a:lnTo>
                    <a:pt x="17717" y="14506"/>
                  </a:lnTo>
                  <a:lnTo>
                    <a:pt x="17393" y="14929"/>
                  </a:lnTo>
                  <a:lnTo>
                    <a:pt x="17393" y="15671"/>
                  </a:lnTo>
                  <a:lnTo>
                    <a:pt x="17070" y="15671"/>
                  </a:lnTo>
                  <a:lnTo>
                    <a:pt x="16827" y="16094"/>
                  </a:lnTo>
                  <a:lnTo>
                    <a:pt x="16503" y="16094"/>
                  </a:lnTo>
                  <a:lnTo>
                    <a:pt x="15290" y="17682"/>
                  </a:lnTo>
                  <a:lnTo>
                    <a:pt x="14966" y="17682"/>
                  </a:lnTo>
                  <a:lnTo>
                    <a:pt x="14966" y="18106"/>
                  </a:lnTo>
                  <a:lnTo>
                    <a:pt x="13834" y="18847"/>
                  </a:lnTo>
                  <a:lnTo>
                    <a:pt x="13834" y="19271"/>
                  </a:lnTo>
                  <a:lnTo>
                    <a:pt x="13510" y="19271"/>
                  </a:lnTo>
                  <a:lnTo>
                    <a:pt x="12863" y="19588"/>
                  </a:lnTo>
                  <a:lnTo>
                    <a:pt x="11407" y="19588"/>
                  </a:lnTo>
                  <a:lnTo>
                    <a:pt x="11407" y="20435"/>
                  </a:lnTo>
                  <a:lnTo>
                    <a:pt x="11083" y="20435"/>
                  </a:lnTo>
                  <a:lnTo>
                    <a:pt x="10760" y="20012"/>
                  </a:lnTo>
                  <a:lnTo>
                    <a:pt x="10517" y="20012"/>
                  </a:lnTo>
                  <a:lnTo>
                    <a:pt x="10193" y="20435"/>
                  </a:lnTo>
                  <a:lnTo>
                    <a:pt x="10517" y="20435"/>
                  </a:lnTo>
                  <a:lnTo>
                    <a:pt x="10193" y="20859"/>
                  </a:lnTo>
                  <a:lnTo>
                    <a:pt x="9627" y="20435"/>
                  </a:lnTo>
                  <a:lnTo>
                    <a:pt x="8980" y="20012"/>
                  </a:lnTo>
                  <a:lnTo>
                    <a:pt x="8413" y="20435"/>
                  </a:lnTo>
                  <a:lnTo>
                    <a:pt x="7200" y="20435"/>
                  </a:lnTo>
                  <a:lnTo>
                    <a:pt x="6876" y="20859"/>
                  </a:lnTo>
                  <a:lnTo>
                    <a:pt x="6876" y="20435"/>
                  </a:lnTo>
                  <a:lnTo>
                    <a:pt x="6634" y="20435"/>
                  </a:lnTo>
                  <a:lnTo>
                    <a:pt x="6634" y="20859"/>
                  </a:lnTo>
                  <a:lnTo>
                    <a:pt x="4773" y="20859"/>
                  </a:lnTo>
                  <a:lnTo>
                    <a:pt x="4530" y="21176"/>
                  </a:lnTo>
                  <a:lnTo>
                    <a:pt x="4207" y="21176"/>
                  </a:lnTo>
                  <a:lnTo>
                    <a:pt x="4207" y="21600"/>
                  </a:lnTo>
                  <a:lnTo>
                    <a:pt x="3883" y="21600"/>
                  </a:lnTo>
                  <a:lnTo>
                    <a:pt x="3317" y="21176"/>
                  </a:lnTo>
                  <a:lnTo>
                    <a:pt x="2993" y="20859"/>
                  </a:lnTo>
                  <a:lnTo>
                    <a:pt x="2751" y="20859"/>
                  </a:lnTo>
                  <a:lnTo>
                    <a:pt x="2751" y="20435"/>
                  </a:lnTo>
                  <a:lnTo>
                    <a:pt x="2103" y="20435"/>
                  </a:lnTo>
                  <a:lnTo>
                    <a:pt x="2103" y="20859"/>
                  </a:lnTo>
                  <a:lnTo>
                    <a:pt x="1780" y="20859"/>
                  </a:lnTo>
                  <a:lnTo>
                    <a:pt x="1780" y="20435"/>
                  </a:lnTo>
                  <a:lnTo>
                    <a:pt x="2103" y="20012"/>
                  </a:lnTo>
                  <a:lnTo>
                    <a:pt x="1780" y="19588"/>
                  </a:lnTo>
                  <a:lnTo>
                    <a:pt x="2103" y="19271"/>
                  </a:lnTo>
                  <a:lnTo>
                    <a:pt x="1780" y="18847"/>
                  </a:lnTo>
                  <a:lnTo>
                    <a:pt x="1780" y="18424"/>
                  </a:lnTo>
                  <a:lnTo>
                    <a:pt x="1537" y="18106"/>
                  </a:lnTo>
                  <a:lnTo>
                    <a:pt x="1537" y="17682"/>
                  </a:lnTo>
                  <a:lnTo>
                    <a:pt x="2103" y="17682"/>
                  </a:lnTo>
                  <a:lnTo>
                    <a:pt x="2103" y="17259"/>
                  </a:lnTo>
                  <a:lnTo>
                    <a:pt x="1780" y="16518"/>
                  </a:lnTo>
                  <a:lnTo>
                    <a:pt x="2103" y="16518"/>
                  </a:lnTo>
                  <a:lnTo>
                    <a:pt x="1537" y="15671"/>
                  </a:lnTo>
                  <a:lnTo>
                    <a:pt x="1537" y="15353"/>
                  </a:lnTo>
                  <a:lnTo>
                    <a:pt x="1213" y="14506"/>
                  </a:lnTo>
                  <a:lnTo>
                    <a:pt x="890" y="13765"/>
                  </a:lnTo>
                  <a:lnTo>
                    <a:pt x="647" y="12918"/>
                  </a:lnTo>
                  <a:lnTo>
                    <a:pt x="890" y="12600"/>
                  </a:lnTo>
                  <a:lnTo>
                    <a:pt x="647" y="11435"/>
                  </a:lnTo>
                  <a:lnTo>
                    <a:pt x="0" y="11012"/>
                  </a:lnTo>
                  <a:lnTo>
                    <a:pt x="0" y="10588"/>
                  </a:lnTo>
                  <a:close/>
                  <a:moveTo>
                    <a:pt x="14076" y="13765"/>
                  </a:moveTo>
                  <a:lnTo>
                    <a:pt x="14400" y="13765"/>
                  </a:lnTo>
                  <a:lnTo>
                    <a:pt x="14400" y="14082"/>
                  </a:lnTo>
                  <a:lnTo>
                    <a:pt x="14966" y="14082"/>
                  </a:lnTo>
                  <a:lnTo>
                    <a:pt x="15290" y="13765"/>
                  </a:lnTo>
                  <a:lnTo>
                    <a:pt x="15290" y="13341"/>
                  </a:lnTo>
                  <a:lnTo>
                    <a:pt x="16180" y="13341"/>
                  </a:lnTo>
                  <a:lnTo>
                    <a:pt x="16503" y="12918"/>
                  </a:lnTo>
                  <a:lnTo>
                    <a:pt x="16180" y="12600"/>
                  </a:lnTo>
                  <a:lnTo>
                    <a:pt x="16503" y="12600"/>
                  </a:lnTo>
                  <a:lnTo>
                    <a:pt x="16827" y="12176"/>
                  </a:lnTo>
                  <a:lnTo>
                    <a:pt x="16827" y="11753"/>
                  </a:lnTo>
                  <a:lnTo>
                    <a:pt x="16503" y="11012"/>
                  </a:lnTo>
                  <a:lnTo>
                    <a:pt x="15856" y="11012"/>
                  </a:lnTo>
                  <a:lnTo>
                    <a:pt x="15613" y="10588"/>
                  </a:lnTo>
                  <a:lnTo>
                    <a:pt x="15290" y="11012"/>
                  </a:lnTo>
                  <a:lnTo>
                    <a:pt x="14966" y="11012"/>
                  </a:lnTo>
                  <a:lnTo>
                    <a:pt x="14724" y="11435"/>
                  </a:lnTo>
                  <a:lnTo>
                    <a:pt x="14400" y="11435"/>
                  </a:lnTo>
                  <a:lnTo>
                    <a:pt x="14076" y="12176"/>
                  </a:lnTo>
                  <a:lnTo>
                    <a:pt x="13834" y="12176"/>
                  </a:lnTo>
                  <a:lnTo>
                    <a:pt x="13834" y="12600"/>
                  </a:lnTo>
                  <a:lnTo>
                    <a:pt x="14076" y="12918"/>
                  </a:lnTo>
                  <a:lnTo>
                    <a:pt x="14076" y="13765"/>
                  </a:lnTo>
                  <a:close/>
                  <a:moveTo>
                    <a:pt x="14076" y="1376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7" name="AutoShape 151"/>
            <p:cNvSpPr>
              <a:spLocks/>
            </p:cNvSpPr>
            <p:nvPr/>
          </p:nvSpPr>
          <p:spPr bwMode="auto">
            <a:xfrm>
              <a:off x="7948" y="5757"/>
              <a:ext cx="94" cy="82"/>
            </a:xfrm>
            <a:custGeom>
              <a:avLst/>
              <a:gdLst>
                <a:gd name="T0" fmla="*/ 8 w 21600"/>
                <a:gd name="T1" fmla="*/ 75 h 21600"/>
                <a:gd name="T2" fmla="*/ 8 w 21600"/>
                <a:gd name="T3" fmla="*/ 55 h 21600"/>
                <a:gd name="T4" fmla="*/ 0 w 21600"/>
                <a:gd name="T5" fmla="*/ 47 h 21600"/>
                <a:gd name="T6" fmla="*/ 0 w 21600"/>
                <a:gd name="T7" fmla="*/ 37 h 21600"/>
                <a:gd name="T8" fmla="*/ 8 w 21600"/>
                <a:gd name="T9" fmla="*/ 37 h 21600"/>
                <a:gd name="T10" fmla="*/ 18 w 21600"/>
                <a:gd name="T11" fmla="*/ 20 h 21600"/>
                <a:gd name="T12" fmla="*/ 28 w 21600"/>
                <a:gd name="T13" fmla="*/ 20 h 21600"/>
                <a:gd name="T14" fmla="*/ 36 w 21600"/>
                <a:gd name="T15" fmla="*/ 10 h 21600"/>
                <a:gd name="T16" fmla="*/ 46 w 21600"/>
                <a:gd name="T17" fmla="*/ 10 h 21600"/>
                <a:gd name="T18" fmla="*/ 56 w 21600"/>
                <a:gd name="T19" fmla="*/ 0 h 21600"/>
                <a:gd name="T20" fmla="*/ 64 w 21600"/>
                <a:gd name="T21" fmla="*/ 10 h 21600"/>
                <a:gd name="T22" fmla="*/ 84 w 21600"/>
                <a:gd name="T23" fmla="*/ 10 h 21600"/>
                <a:gd name="T24" fmla="*/ 94 w 21600"/>
                <a:gd name="T25" fmla="*/ 27 h 21600"/>
                <a:gd name="T26" fmla="*/ 94 w 21600"/>
                <a:gd name="T27" fmla="*/ 37 h 21600"/>
                <a:gd name="T28" fmla="*/ 84 w 21600"/>
                <a:gd name="T29" fmla="*/ 47 h 21600"/>
                <a:gd name="T30" fmla="*/ 74 w 21600"/>
                <a:gd name="T31" fmla="*/ 47 h 21600"/>
                <a:gd name="T32" fmla="*/ 84 w 21600"/>
                <a:gd name="T33" fmla="*/ 55 h 21600"/>
                <a:gd name="T34" fmla="*/ 74 w 21600"/>
                <a:gd name="T35" fmla="*/ 65 h 21600"/>
                <a:gd name="T36" fmla="*/ 46 w 21600"/>
                <a:gd name="T37" fmla="*/ 65 h 21600"/>
                <a:gd name="T38" fmla="*/ 46 w 21600"/>
                <a:gd name="T39" fmla="*/ 75 h 21600"/>
                <a:gd name="T40" fmla="*/ 36 w 21600"/>
                <a:gd name="T41" fmla="*/ 82 h 21600"/>
                <a:gd name="T42" fmla="*/ 18 w 21600"/>
                <a:gd name="T43" fmla="*/ 82 h 21600"/>
                <a:gd name="T44" fmla="*/ 18 w 21600"/>
                <a:gd name="T45" fmla="*/ 75 h 21600"/>
                <a:gd name="T46" fmla="*/ 8 w 21600"/>
                <a:gd name="T47" fmla="*/ 75 h 21600"/>
                <a:gd name="T48" fmla="*/ 8 w 21600"/>
                <a:gd name="T49" fmla="*/ 75 h 21600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21600" h="21600">
                  <a:moveTo>
                    <a:pt x="1751" y="19636"/>
                  </a:moveTo>
                  <a:lnTo>
                    <a:pt x="1751" y="14400"/>
                  </a:lnTo>
                  <a:lnTo>
                    <a:pt x="0" y="12436"/>
                  </a:lnTo>
                  <a:lnTo>
                    <a:pt x="0" y="9818"/>
                  </a:lnTo>
                  <a:lnTo>
                    <a:pt x="1751" y="9818"/>
                  </a:lnTo>
                  <a:lnTo>
                    <a:pt x="4086" y="5236"/>
                  </a:lnTo>
                  <a:lnTo>
                    <a:pt x="6422" y="5236"/>
                  </a:lnTo>
                  <a:lnTo>
                    <a:pt x="8173" y="2618"/>
                  </a:lnTo>
                  <a:lnTo>
                    <a:pt x="10508" y="2618"/>
                  </a:lnTo>
                  <a:lnTo>
                    <a:pt x="12843" y="0"/>
                  </a:lnTo>
                  <a:lnTo>
                    <a:pt x="14595" y="2618"/>
                  </a:lnTo>
                  <a:lnTo>
                    <a:pt x="19265" y="2618"/>
                  </a:lnTo>
                  <a:lnTo>
                    <a:pt x="21600" y="7200"/>
                  </a:lnTo>
                  <a:lnTo>
                    <a:pt x="21600" y="9818"/>
                  </a:lnTo>
                  <a:lnTo>
                    <a:pt x="19265" y="12436"/>
                  </a:lnTo>
                  <a:lnTo>
                    <a:pt x="16930" y="12436"/>
                  </a:lnTo>
                  <a:lnTo>
                    <a:pt x="19265" y="14400"/>
                  </a:lnTo>
                  <a:lnTo>
                    <a:pt x="16930" y="17018"/>
                  </a:lnTo>
                  <a:lnTo>
                    <a:pt x="10508" y="17018"/>
                  </a:lnTo>
                  <a:lnTo>
                    <a:pt x="10508" y="19636"/>
                  </a:lnTo>
                  <a:lnTo>
                    <a:pt x="8173" y="21600"/>
                  </a:lnTo>
                  <a:lnTo>
                    <a:pt x="4086" y="21600"/>
                  </a:lnTo>
                  <a:lnTo>
                    <a:pt x="4086" y="19636"/>
                  </a:lnTo>
                  <a:lnTo>
                    <a:pt x="1751" y="19636"/>
                  </a:lnTo>
                  <a:close/>
                  <a:moveTo>
                    <a:pt x="1751" y="1963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8" name="AutoShape 152"/>
            <p:cNvSpPr>
              <a:spLocks/>
            </p:cNvSpPr>
            <p:nvPr/>
          </p:nvSpPr>
          <p:spPr bwMode="auto">
            <a:xfrm>
              <a:off x="11498" y="5080"/>
              <a:ext cx="1700" cy="1595"/>
            </a:xfrm>
            <a:custGeom>
              <a:avLst/>
              <a:gdLst>
                <a:gd name="T0" fmla="*/ 1606 w 21600"/>
                <a:gd name="T1" fmla="*/ 559 h 21600"/>
                <a:gd name="T2" fmla="*/ 1437 w 21600"/>
                <a:gd name="T3" fmla="*/ 348 h 21600"/>
                <a:gd name="T4" fmla="*/ 1174 w 21600"/>
                <a:gd name="T5" fmla="*/ 257 h 21600"/>
                <a:gd name="T6" fmla="*/ 1061 w 21600"/>
                <a:gd name="T7" fmla="*/ 156 h 21600"/>
                <a:gd name="T8" fmla="*/ 1071 w 21600"/>
                <a:gd name="T9" fmla="*/ 37 h 21600"/>
                <a:gd name="T10" fmla="*/ 1024 w 21600"/>
                <a:gd name="T11" fmla="*/ 64 h 21600"/>
                <a:gd name="T12" fmla="*/ 855 w 21600"/>
                <a:gd name="T13" fmla="*/ 55 h 21600"/>
                <a:gd name="T14" fmla="*/ 798 w 21600"/>
                <a:gd name="T15" fmla="*/ 55 h 21600"/>
                <a:gd name="T16" fmla="*/ 573 w 21600"/>
                <a:gd name="T17" fmla="*/ 174 h 21600"/>
                <a:gd name="T18" fmla="*/ 930 w 21600"/>
                <a:gd name="T19" fmla="*/ 1128 h 21600"/>
                <a:gd name="T20" fmla="*/ 920 w 21600"/>
                <a:gd name="T21" fmla="*/ 1118 h 21600"/>
                <a:gd name="T22" fmla="*/ 1155 w 21600"/>
                <a:gd name="T23" fmla="*/ 1412 h 21600"/>
                <a:gd name="T24" fmla="*/ 1127 w 21600"/>
                <a:gd name="T25" fmla="*/ 1384 h 21600"/>
                <a:gd name="T26" fmla="*/ 1277 w 21600"/>
                <a:gd name="T27" fmla="*/ 1430 h 21600"/>
                <a:gd name="T28" fmla="*/ 1127 w 21600"/>
                <a:gd name="T29" fmla="*/ 1568 h 21600"/>
                <a:gd name="T30" fmla="*/ 1136 w 21600"/>
                <a:gd name="T31" fmla="*/ 1421 h 21600"/>
                <a:gd name="T32" fmla="*/ 1259 w 21600"/>
                <a:gd name="T33" fmla="*/ 1439 h 21600"/>
                <a:gd name="T34" fmla="*/ 1230 w 21600"/>
                <a:gd name="T35" fmla="*/ 1549 h 21600"/>
                <a:gd name="T36" fmla="*/ 1174 w 21600"/>
                <a:gd name="T37" fmla="*/ 1586 h 21600"/>
                <a:gd name="T38" fmla="*/ 94 w 21600"/>
                <a:gd name="T39" fmla="*/ 1054 h 21600"/>
                <a:gd name="T40" fmla="*/ 235 w 21600"/>
                <a:gd name="T41" fmla="*/ 1008 h 21600"/>
                <a:gd name="T42" fmla="*/ 385 w 21600"/>
                <a:gd name="T43" fmla="*/ 990 h 21600"/>
                <a:gd name="T44" fmla="*/ 601 w 21600"/>
                <a:gd name="T45" fmla="*/ 917 h 21600"/>
                <a:gd name="T46" fmla="*/ 817 w 21600"/>
                <a:gd name="T47" fmla="*/ 962 h 21600"/>
                <a:gd name="T48" fmla="*/ 864 w 21600"/>
                <a:gd name="T49" fmla="*/ 1082 h 21600"/>
                <a:gd name="T50" fmla="*/ 967 w 21600"/>
                <a:gd name="T51" fmla="*/ 972 h 21600"/>
                <a:gd name="T52" fmla="*/ 939 w 21600"/>
                <a:gd name="T53" fmla="*/ 1100 h 21600"/>
                <a:gd name="T54" fmla="*/ 996 w 21600"/>
                <a:gd name="T55" fmla="*/ 1128 h 21600"/>
                <a:gd name="T56" fmla="*/ 1061 w 21600"/>
                <a:gd name="T57" fmla="*/ 1274 h 21600"/>
                <a:gd name="T58" fmla="*/ 1202 w 21600"/>
                <a:gd name="T59" fmla="*/ 1274 h 21600"/>
                <a:gd name="T60" fmla="*/ 1230 w 21600"/>
                <a:gd name="T61" fmla="*/ 1320 h 21600"/>
                <a:gd name="T62" fmla="*/ 1409 w 21600"/>
                <a:gd name="T63" fmla="*/ 1256 h 21600"/>
                <a:gd name="T64" fmla="*/ 1531 w 21600"/>
                <a:gd name="T65" fmla="*/ 1036 h 21600"/>
                <a:gd name="T66" fmla="*/ 1625 w 21600"/>
                <a:gd name="T67" fmla="*/ 908 h 21600"/>
                <a:gd name="T68" fmla="*/ 1681 w 21600"/>
                <a:gd name="T69" fmla="*/ 678 h 21600"/>
                <a:gd name="T70" fmla="*/ 1597 w 21600"/>
                <a:gd name="T71" fmla="*/ 559 h 21600"/>
                <a:gd name="T72" fmla="*/ 1559 w 21600"/>
                <a:gd name="T73" fmla="*/ 504 h 21600"/>
                <a:gd name="T74" fmla="*/ 1493 w 21600"/>
                <a:gd name="T75" fmla="*/ 394 h 21600"/>
                <a:gd name="T76" fmla="*/ 1437 w 21600"/>
                <a:gd name="T77" fmla="*/ 275 h 21600"/>
                <a:gd name="T78" fmla="*/ 1362 w 21600"/>
                <a:gd name="T79" fmla="*/ 174 h 21600"/>
                <a:gd name="T80" fmla="*/ 1315 w 21600"/>
                <a:gd name="T81" fmla="*/ 27 h 21600"/>
                <a:gd name="T82" fmla="*/ 1268 w 21600"/>
                <a:gd name="T83" fmla="*/ 137 h 21600"/>
                <a:gd name="T84" fmla="*/ 1155 w 21600"/>
                <a:gd name="T85" fmla="*/ 284 h 21600"/>
                <a:gd name="T86" fmla="*/ 1024 w 21600"/>
                <a:gd name="T87" fmla="*/ 202 h 21600"/>
                <a:gd name="T88" fmla="*/ 1061 w 21600"/>
                <a:gd name="T89" fmla="*/ 101 h 21600"/>
                <a:gd name="T90" fmla="*/ 1024 w 21600"/>
                <a:gd name="T91" fmla="*/ 73 h 21600"/>
                <a:gd name="T92" fmla="*/ 930 w 21600"/>
                <a:gd name="T93" fmla="*/ 64 h 21600"/>
                <a:gd name="T94" fmla="*/ 892 w 21600"/>
                <a:gd name="T95" fmla="*/ 73 h 21600"/>
                <a:gd name="T96" fmla="*/ 798 w 21600"/>
                <a:gd name="T97" fmla="*/ 110 h 21600"/>
                <a:gd name="T98" fmla="*/ 751 w 21600"/>
                <a:gd name="T99" fmla="*/ 183 h 21600"/>
                <a:gd name="T100" fmla="*/ 704 w 21600"/>
                <a:gd name="T101" fmla="*/ 202 h 21600"/>
                <a:gd name="T102" fmla="*/ 629 w 21600"/>
                <a:gd name="T103" fmla="*/ 147 h 21600"/>
                <a:gd name="T104" fmla="*/ 582 w 21600"/>
                <a:gd name="T105" fmla="*/ 183 h 21600"/>
                <a:gd name="T106" fmla="*/ 535 w 21600"/>
                <a:gd name="T107" fmla="*/ 248 h 21600"/>
                <a:gd name="T108" fmla="*/ 498 w 21600"/>
                <a:gd name="T109" fmla="*/ 303 h 21600"/>
                <a:gd name="T110" fmla="*/ 413 w 21600"/>
                <a:gd name="T111" fmla="*/ 330 h 21600"/>
                <a:gd name="T112" fmla="*/ 197 w 21600"/>
                <a:gd name="T113" fmla="*/ 412 h 21600"/>
                <a:gd name="T114" fmla="*/ 56 w 21600"/>
                <a:gd name="T115" fmla="*/ 495 h 21600"/>
                <a:gd name="T116" fmla="*/ 28 w 21600"/>
                <a:gd name="T117" fmla="*/ 623 h 21600"/>
                <a:gd name="T118" fmla="*/ 66 w 21600"/>
                <a:gd name="T119" fmla="*/ 871 h 216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600" h="21600">
                  <a:moveTo>
                    <a:pt x="21242" y="10303"/>
                  </a:moveTo>
                  <a:cubicBezTo>
                    <a:pt x="21361" y="10055"/>
                    <a:pt x="21361" y="10055"/>
                    <a:pt x="21361" y="10055"/>
                  </a:cubicBezTo>
                  <a:cubicBezTo>
                    <a:pt x="21361" y="10179"/>
                    <a:pt x="21361" y="10179"/>
                    <a:pt x="21361" y="10179"/>
                  </a:cubicBezTo>
                  <a:cubicBezTo>
                    <a:pt x="21242" y="10303"/>
                    <a:pt x="21242" y="10303"/>
                    <a:pt x="21242" y="10303"/>
                  </a:cubicBezTo>
                  <a:close/>
                  <a:moveTo>
                    <a:pt x="21361" y="9062"/>
                  </a:moveTo>
                  <a:cubicBezTo>
                    <a:pt x="21242" y="8938"/>
                    <a:pt x="21242" y="8938"/>
                    <a:pt x="21242" y="8938"/>
                  </a:cubicBezTo>
                  <a:cubicBezTo>
                    <a:pt x="21361" y="8814"/>
                    <a:pt x="21361" y="8814"/>
                    <a:pt x="21361" y="8814"/>
                  </a:cubicBezTo>
                  <a:cubicBezTo>
                    <a:pt x="21361" y="8690"/>
                    <a:pt x="21361" y="8690"/>
                    <a:pt x="21361" y="8690"/>
                  </a:cubicBezTo>
                  <a:cubicBezTo>
                    <a:pt x="21361" y="8566"/>
                    <a:pt x="21361" y="8566"/>
                    <a:pt x="21361" y="8566"/>
                  </a:cubicBezTo>
                  <a:cubicBezTo>
                    <a:pt x="21481" y="8441"/>
                    <a:pt x="21481" y="8441"/>
                    <a:pt x="21481" y="8441"/>
                  </a:cubicBezTo>
                  <a:cubicBezTo>
                    <a:pt x="21481" y="8441"/>
                    <a:pt x="21481" y="8441"/>
                    <a:pt x="21481" y="8441"/>
                  </a:cubicBezTo>
                  <a:cubicBezTo>
                    <a:pt x="21481" y="8317"/>
                    <a:pt x="21481" y="8317"/>
                    <a:pt x="21481" y="8317"/>
                  </a:cubicBezTo>
                  <a:cubicBezTo>
                    <a:pt x="21481" y="8317"/>
                    <a:pt x="21481" y="8317"/>
                    <a:pt x="21481" y="8317"/>
                  </a:cubicBezTo>
                  <a:cubicBezTo>
                    <a:pt x="21600" y="8441"/>
                    <a:pt x="21600" y="8441"/>
                    <a:pt x="21600" y="8441"/>
                  </a:cubicBezTo>
                  <a:cubicBezTo>
                    <a:pt x="21481" y="8566"/>
                    <a:pt x="21481" y="8566"/>
                    <a:pt x="21481" y="8566"/>
                  </a:cubicBezTo>
                  <a:cubicBezTo>
                    <a:pt x="21361" y="8814"/>
                    <a:pt x="21361" y="8814"/>
                    <a:pt x="21361" y="8814"/>
                  </a:cubicBezTo>
                  <a:cubicBezTo>
                    <a:pt x="21361" y="8938"/>
                    <a:pt x="21361" y="8938"/>
                    <a:pt x="21361" y="8938"/>
                  </a:cubicBezTo>
                  <a:cubicBezTo>
                    <a:pt x="21361" y="9062"/>
                    <a:pt x="21361" y="9062"/>
                    <a:pt x="21361" y="9062"/>
                  </a:cubicBezTo>
                  <a:cubicBezTo>
                    <a:pt x="21361" y="9062"/>
                    <a:pt x="21361" y="9062"/>
                    <a:pt x="21361" y="9062"/>
                  </a:cubicBezTo>
                  <a:close/>
                  <a:moveTo>
                    <a:pt x="20407" y="7572"/>
                  </a:moveTo>
                  <a:cubicBezTo>
                    <a:pt x="20526" y="7697"/>
                    <a:pt x="20526" y="7697"/>
                    <a:pt x="20526" y="7697"/>
                  </a:cubicBezTo>
                  <a:cubicBezTo>
                    <a:pt x="20645" y="7821"/>
                    <a:pt x="20645" y="7821"/>
                    <a:pt x="20645" y="7821"/>
                  </a:cubicBezTo>
                  <a:cubicBezTo>
                    <a:pt x="20645" y="7697"/>
                    <a:pt x="20645" y="7697"/>
                    <a:pt x="20645" y="7697"/>
                  </a:cubicBezTo>
                  <a:cubicBezTo>
                    <a:pt x="20645" y="7697"/>
                    <a:pt x="20645" y="7697"/>
                    <a:pt x="20645" y="7697"/>
                  </a:cubicBezTo>
                  <a:cubicBezTo>
                    <a:pt x="20645" y="7572"/>
                    <a:pt x="20645" y="7572"/>
                    <a:pt x="20645" y="7572"/>
                  </a:cubicBezTo>
                  <a:cubicBezTo>
                    <a:pt x="20526" y="7572"/>
                    <a:pt x="20526" y="7572"/>
                    <a:pt x="20526" y="7572"/>
                  </a:cubicBezTo>
                  <a:cubicBezTo>
                    <a:pt x="20526" y="7572"/>
                    <a:pt x="20526" y="7572"/>
                    <a:pt x="20526" y="7572"/>
                  </a:cubicBezTo>
                  <a:cubicBezTo>
                    <a:pt x="20407" y="7572"/>
                    <a:pt x="20407" y="7572"/>
                    <a:pt x="20407" y="7572"/>
                  </a:cubicBezTo>
                  <a:close/>
                  <a:moveTo>
                    <a:pt x="20287" y="6828"/>
                  </a:moveTo>
                  <a:cubicBezTo>
                    <a:pt x="20287" y="6828"/>
                    <a:pt x="20287" y="6828"/>
                    <a:pt x="20287" y="6828"/>
                  </a:cubicBezTo>
                  <a:cubicBezTo>
                    <a:pt x="20287" y="6828"/>
                    <a:pt x="20287" y="6828"/>
                    <a:pt x="20287" y="6828"/>
                  </a:cubicBezTo>
                  <a:cubicBezTo>
                    <a:pt x="20287" y="6828"/>
                    <a:pt x="20287" y="6828"/>
                    <a:pt x="20287" y="6828"/>
                  </a:cubicBezTo>
                  <a:close/>
                  <a:moveTo>
                    <a:pt x="18259" y="4717"/>
                  </a:moveTo>
                  <a:cubicBezTo>
                    <a:pt x="18378" y="4593"/>
                    <a:pt x="18378" y="4593"/>
                    <a:pt x="18378" y="4593"/>
                  </a:cubicBezTo>
                  <a:cubicBezTo>
                    <a:pt x="18259" y="4469"/>
                    <a:pt x="18259" y="4469"/>
                    <a:pt x="18259" y="4469"/>
                  </a:cubicBezTo>
                  <a:cubicBezTo>
                    <a:pt x="18378" y="4469"/>
                    <a:pt x="18378" y="4469"/>
                    <a:pt x="18378" y="4469"/>
                  </a:cubicBezTo>
                  <a:cubicBezTo>
                    <a:pt x="18378" y="4469"/>
                    <a:pt x="18378" y="4469"/>
                    <a:pt x="18378" y="4469"/>
                  </a:cubicBezTo>
                  <a:cubicBezTo>
                    <a:pt x="18378" y="4593"/>
                    <a:pt x="18378" y="4593"/>
                    <a:pt x="18378" y="4593"/>
                  </a:cubicBezTo>
                  <a:cubicBezTo>
                    <a:pt x="18378" y="4717"/>
                    <a:pt x="18378" y="4717"/>
                    <a:pt x="18378" y="4717"/>
                  </a:cubicBezTo>
                  <a:cubicBezTo>
                    <a:pt x="18259" y="4717"/>
                    <a:pt x="18259" y="4717"/>
                    <a:pt x="18259" y="4717"/>
                  </a:cubicBezTo>
                  <a:close/>
                  <a:moveTo>
                    <a:pt x="16588" y="0"/>
                  </a:moveTo>
                  <a:cubicBezTo>
                    <a:pt x="16588" y="0"/>
                    <a:pt x="16588" y="0"/>
                    <a:pt x="16588" y="0"/>
                  </a:cubicBezTo>
                  <a:cubicBezTo>
                    <a:pt x="16588" y="0"/>
                    <a:pt x="16588" y="0"/>
                    <a:pt x="16588" y="0"/>
                  </a:cubicBezTo>
                  <a:cubicBezTo>
                    <a:pt x="16588" y="0"/>
                    <a:pt x="16588" y="0"/>
                    <a:pt x="16588" y="0"/>
                  </a:cubicBezTo>
                  <a:close/>
                  <a:moveTo>
                    <a:pt x="16469" y="248"/>
                  </a:moveTo>
                  <a:cubicBezTo>
                    <a:pt x="16469" y="372"/>
                    <a:pt x="16469" y="372"/>
                    <a:pt x="16469" y="372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588" y="248"/>
                    <a:pt x="16588" y="248"/>
                    <a:pt x="16588" y="248"/>
                  </a:cubicBezTo>
                  <a:cubicBezTo>
                    <a:pt x="16469" y="248"/>
                    <a:pt x="16469" y="248"/>
                    <a:pt x="16469" y="248"/>
                  </a:cubicBezTo>
                  <a:close/>
                  <a:moveTo>
                    <a:pt x="14798" y="3724"/>
                  </a:moveTo>
                  <a:cubicBezTo>
                    <a:pt x="14798" y="3848"/>
                    <a:pt x="14798" y="3848"/>
                    <a:pt x="14798" y="3848"/>
                  </a:cubicBezTo>
                  <a:cubicBezTo>
                    <a:pt x="14917" y="3848"/>
                    <a:pt x="14917" y="3848"/>
                    <a:pt x="14917" y="3848"/>
                  </a:cubicBezTo>
                  <a:cubicBezTo>
                    <a:pt x="14917" y="3724"/>
                    <a:pt x="14917" y="3724"/>
                    <a:pt x="14917" y="3724"/>
                  </a:cubicBezTo>
                  <a:cubicBezTo>
                    <a:pt x="14798" y="3724"/>
                    <a:pt x="14798" y="3724"/>
                    <a:pt x="14798" y="3724"/>
                  </a:cubicBezTo>
                  <a:close/>
                  <a:moveTo>
                    <a:pt x="14678" y="3600"/>
                  </a:moveTo>
                  <a:cubicBezTo>
                    <a:pt x="14678" y="3600"/>
                    <a:pt x="14678" y="3600"/>
                    <a:pt x="14678" y="3600"/>
                  </a:cubicBezTo>
                  <a:cubicBezTo>
                    <a:pt x="14798" y="3600"/>
                    <a:pt x="14798" y="3600"/>
                    <a:pt x="14798" y="3600"/>
                  </a:cubicBezTo>
                  <a:cubicBezTo>
                    <a:pt x="14798" y="3476"/>
                    <a:pt x="14798" y="3476"/>
                    <a:pt x="14798" y="3476"/>
                  </a:cubicBezTo>
                  <a:cubicBezTo>
                    <a:pt x="14917" y="3476"/>
                    <a:pt x="14917" y="3476"/>
                    <a:pt x="14917" y="3476"/>
                  </a:cubicBezTo>
                  <a:cubicBezTo>
                    <a:pt x="14917" y="3476"/>
                    <a:pt x="14917" y="3476"/>
                    <a:pt x="14917" y="3476"/>
                  </a:cubicBezTo>
                  <a:cubicBezTo>
                    <a:pt x="14798" y="3476"/>
                    <a:pt x="14798" y="3476"/>
                    <a:pt x="14798" y="3476"/>
                  </a:cubicBezTo>
                  <a:cubicBezTo>
                    <a:pt x="14678" y="3476"/>
                    <a:pt x="14678" y="3476"/>
                    <a:pt x="14678" y="3476"/>
                  </a:cubicBezTo>
                  <a:cubicBezTo>
                    <a:pt x="14678" y="3476"/>
                    <a:pt x="14678" y="3600"/>
                    <a:pt x="14678" y="3600"/>
                  </a:cubicBezTo>
                  <a:close/>
                  <a:moveTo>
                    <a:pt x="13604" y="3103"/>
                  </a:move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2979"/>
                    <a:pt x="13604" y="2979"/>
                    <a:pt x="13604" y="2979"/>
                  </a:cubicBezTo>
                  <a:cubicBezTo>
                    <a:pt x="13604" y="3103"/>
                    <a:pt x="13604" y="3103"/>
                    <a:pt x="13604" y="3103"/>
                  </a:cubicBezTo>
                  <a:close/>
                  <a:moveTo>
                    <a:pt x="13246" y="1986"/>
                  </a:move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986"/>
                    <a:pt x="13246" y="1986"/>
                    <a:pt x="13246" y="1986"/>
                  </a:cubicBezTo>
                  <a:cubicBezTo>
                    <a:pt x="13246" y="1862"/>
                    <a:pt x="13246" y="1862"/>
                    <a:pt x="13246" y="1862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246" y="1986"/>
                    <a:pt x="13246" y="1986"/>
                    <a:pt x="13246" y="1986"/>
                  </a:cubicBezTo>
                  <a:close/>
                  <a:moveTo>
                    <a:pt x="13366" y="2110"/>
                  </a:moveTo>
                  <a:cubicBezTo>
                    <a:pt x="13366" y="2234"/>
                    <a:pt x="13366" y="2234"/>
                    <a:pt x="13366" y="2234"/>
                  </a:cubicBezTo>
                  <a:cubicBezTo>
                    <a:pt x="13366" y="2234"/>
                    <a:pt x="13366" y="2234"/>
                    <a:pt x="13366" y="2234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604" y="2234"/>
                    <a:pt x="13604" y="2234"/>
                    <a:pt x="13604" y="2234"/>
                  </a:cubicBezTo>
                  <a:cubicBezTo>
                    <a:pt x="13604" y="2110"/>
                    <a:pt x="13604" y="2110"/>
                    <a:pt x="13604" y="2110"/>
                  </a:cubicBezTo>
                  <a:cubicBezTo>
                    <a:pt x="13604" y="2110"/>
                    <a:pt x="13604" y="2110"/>
                    <a:pt x="13604" y="2110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485" y="2110"/>
                    <a:pt x="13485" y="2110"/>
                    <a:pt x="13485" y="2110"/>
                  </a:cubicBezTo>
                  <a:cubicBezTo>
                    <a:pt x="13604" y="1986"/>
                    <a:pt x="13604" y="1986"/>
                    <a:pt x="13604" y="1986"/>
                  </a:cubicBezTo>
                  <a:cubicBezTo>
                    <a:pt x="13604" y="1986"/>
                    <a:pt x="13604" y="1986"/>
                    <a:pt x="13604" y="1986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485" y="1862"/>
                    <a:pt x="13485" y="1862"/>
                    <a:pt x="13485" y="1862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485" y="1986"/>
                    <a:pt x="13485" y="1986"/>
                    <a:pt x="13485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1986"/>
                    <a:pt x="13366" y="1986"/>
                    <a:pt x="13366" y="1986"/>
                  </a:cubicBezTo>
                  <a:cubicBezTo>
                    <a:pt x="13366" y="2110"/>
                    <a:pt x="13366" y="2110"/>
                    <a:pt x="13366" y="2110"/>
                  </a:cubicBezTo>
                  <a:close/>
                  <a:moveTo>
                    <a:pt x="13485" y="621"/>
                  </a:moveTo>
                  <a:cubicBezTo>
                    <a:pt x="13485" y="621"/>
                    <a:pt x="13485" y="621"/>
                    <a:pt x="13485" y="621"/>
                  </a:cubicBezTo>
                  <a:cubicBezTo>
                    <a:pt x="13604" y="621"/>
                    <a:pt x="13604" y="621"/>
                    <a:pt x="13604" y="621"/>
                  </a:cubicBezTo>
                  <a:cubicBezTo>
                    <a:pt x="13604" y="497"/>
                    <a:pt x="13604" y="497"/>
                    <a:pt x="13604" y="497"/>
                  </a:cubicBezTo>
                  <a:cubicBezTo>
                    <a:pt x="13604" y="497"/>
                    <a:pt x="13604" y="497"/>
                    <a:pt x="13604" y="497"/>
                  </a:cubicBezTo>
                  <a:cubicBezTo>
                    <a:pt x="13485" y="497"/>
                    <a:pt x="13485" y="497"/>
                    <a:pt x="13485" y="497"/>
                  </a:cubicBezTo>
                  <a:cubicBezTo>
                    <a:pt x="13485" y="621"/>
                    <a:pt x="13485" y="621"/>
                    <a:pt x="13485" y="621"/>
                  </a:cubicBezTo>
                  <a:close/>
                  <a:moveTo>
                    <a:pt x="13366" y="745"/>
                  </a:moveTo>
                  <a:cubicBezTo>
                    <a:pt x="13366" y="745"/>
                    <a:pt x="13366" y="745"/>
                    <a:pt x="13366" y="745"/>
                  </a:cubicBezTo>
                  <a:cubicBezTo>
                    <a:pt x="13366" y="621"/>
                    <a:pt x="13366" y="621"/>
                    <a:pt x="13366" y="621"/>
                  </a:cubicBezTo>
                  <a:cubicBezTo>
                    <a:pt x="13366" y="745"/>
                    <a:pt x="13366" y="745"/>
                    <a:pt x="13366" y="745"/>
                  </a:cubicBezTo>
                  <a:close/>
                  <a:moveTo>
                    <a:pt x="13246" y="745"/>
                  </a:moveTo>
                  <a:cubicBezTo>
                    <a:pt x="13246" y="745"/>
                    <a:pt x="13246" y="745"/>
                    <a:pt x="13246" y="745"/>
                  </a:cubicBezTo>
                  <a:cubicBezTo>
                    <a:pt x="13366" y="745"/>
                    <a:pt x="13366" y="745"/>
                    <a:pt x="13366" y="745"/>
                  </a:cubicBezTo>
                  <a:cubicBezTo>
                    <a:pt x="13246" y="745"/>
                    <a:pt x="13246" y="745"/>
                    <a:pt x="13246" y="745"/>
                  </a:cubicBezTo>
                  <a:close/>
                  <a:moveTo>
                    <a:pt x="13127" y="869"/>
                  </a:moveTo>
                  <a:cubicBezTo>
                    <a:pt x="13127" y="869"/>
                    <a:pt x="13127" y="869"/>
                    <a:pt x="13127" y="869"/>
                  </a:cubicBezTo>
                  <a:cubicBezTo>
                    <a:pt x="13127" y="745"/>
                    <a:pt x="13127" y="745"/>
                    <a:pt x="13127" y="745"/>
                  </a:cubicBezTo>
                  <a:cubicBezTo>
                    <a:pt x="13127" y="869"/>
                    <a:pt x="13127" y="869"/>
                    <a:pt x="13127" y="869"/>
                  </a:cubicBezTo>
                  <a:close/>
                  <a:moveTo>
                    <a:pt x="12888" y="993"/>
                  </a:moveTo>
                  <a:cubicBezTo>
                    <a:pt x="12888" y="869"/>
                    <a:pt x="12888" y="869"/>
                    <a:pt x="12888" y="869"/>
                  </a:cubicBezTo>
                  <a:cubicBezTo>
                    <a:pt x="13008" y="869"/>
                    <a:pt x="13008" y="869"/>
                    <a:pt x="13008" y="869"/>
                  </a:cubicBezTo>
                  <a:cubicBezTo>
                    <a:pt x="13127" y="869"/>
                    <a:pt x="13127" y="869"/>
                    <a:pt x="13127" y="869"/>
                  </a:cubicBezTo>
                  <a:cubicBezTo>
                    <a:pt x="13127" y="869"/>
                    <a:pt x="13127" y="869"/>
                    <a:pt x="13127" y="869"/>
                  </a:cubicBezTo>
                  <a:cubicBezTo>
                    <a:pt x="13008" y="869"/>
                    <a:pt x="13008" y="869"/>
                    <a:pt x="13008" y="869"/>
                  </a:cubicBezTo>
                  <a:cubicBezTo>
                    <a:pt x="12888" y="993"/>
                    <a:pt x="12888" y="993"/>
                    <a:pt x="12888" y="993"/>
                  </a:cubicBezTo>
                  <a:close/>
                  <a:moveTo>
                    <a:pt x="12769" y="993"/>
                  </a:moveTo>
                  <a:cubicBezTo>
                    <a:pt x="12769" y="993"/>
                    <a:pt x="12769" y="993"/>
                    <a:pt x="12769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769" y="993"/>
                    <a:pt x="12769" y="993"/>
                    <a:pt x="12769" y="993"/>
                  </a:cubicBezTo>
                  <a:close/>
                  <a:moveTo>
                    <a:pt x="11456" y="621"/>
                  </a:moveTo>
                  <a:cubicBezTo>
                    <a:pt x="11337" y="497"/>
                    <a:pt x="11337" y="497"/>
                    <a:pt x="11337" y="497"/>
                  </a:cubicBezTo>
                  <a:cubicBezTo>
                    <a:pt x="11337" y="497"/>
                    <a:pt x="11337" y="497"/>
                    <a:pt x="11337" y="497"/>
                  </a:cubicBezTo>
                  <a:cubicBezTo>
                    <a:pt x="11456" y="372"/>
                    <a:pt x="11456" y="372"/>
                    <a:pt x="11456" y="372"/>
                  </a:cubicBezTo>
                  <a:cubicBezTo>
                    <a:pt x="11456" y="497"/>
                    <a:pt x="11456" y="497"/>
                    <a:pt x="11456" y="497"/>
                  </a:cubicBezTo>
                  <a:cubicBezTo>
                    <a:pt x="11456" y="621"/>
                    <a:pt x="11456" y="621"/>
                    <a:pt x="11456" y="621"/>
                  </a:cubicBezTo>
                  <a:close/>
                  <a:moveTo>
                    <a:pt x="10263" y="497"/>
                  </a:moveTo>
                  <a:cubicBezTo>
                    <a:pt x="10263" y="621"/>
                    <a:pt x="10263" y="621"/>
                    <a:pt x="10263" y="621"/>
                  </a:cubicBezTo>
                  <a:cubicBezTo>
                    <a:pt x="10382" y="745"/>
                    <a:pt x="10382" y="745"/>
                    <a:pt x="10382" y="745"/>
                  </a:cubicBezTo>
                  <a:cubicBezTo>
                    <a:pt x="10382" y="869"/>
                    <a:pt x="10382" y="869"/>
                    <a:pt x="10382" y="869"/>
                  </a:cubicBezTo>
                  <a:cubicBezTo>
                    <a:pt x="10621" y="869"/>
                    <a:pt x="10621" y="869"/>
                    <a:pt x="10621" y="869"/>
                  </a:cubicBezTo>
                  <a:cubicBezTo>
                    <a:pt x="10740" y="745"/>
                    <a:pt x="10740" y="745"/>
                    <a:pt x="10740" y="745"/>
                  </a:cubicBezTo>
                  <a:cubicBezTo>
                    <a:pt x="10740" y="745"/>
                    <a:pt x="10740" y="745"/>
                    <a:pt x="10740" y="745"/>
                  </a:cubicBezTo>
                  <a:cubicBezTo>
                    <a:pt x="10860" y="745"/>
                    <a:pt x="10860" y="745"/>
                    <a:pt x="10860" y="745"/>
                  </a:cubicBezTo>
                  <a:cubicBezTo>
                    <a:pt x="10860" y="621"/>
                    <a:pt x="10860" y="621"/>
                    <a:pt x="10860" y="621"/>
                  </a:cubicBezTo>
                  <a:cubicBezTo>
                    <a:pt x="10860" y="621"/>
                    <a:pt x="10860" y="621"/>
                    <a:pt x="10860" y="621"/>
                  </a:cubicBezTo>
                  <a:cubicBezTo>
                    <a:pt x="10740" y="497"/>
                    <a:pt x="10740" y="497"/>
                    <a:pt x="10740" y="497"/>
                  </a:cubicBezTo>
                  <a:cubicBezTo>
                    <a:pt x="10740" y="497"/>
                    <a:pt x="10740" y="497"/>
                    <a:pt x="10740" y="497"/>
                  </a:cubicBezTo>
                  <a:cubicBezTo>
                    <a:pt x="10621" y="621"/>
                    <a:pt x="10621" y="621"/>
                    <a:pt x="10621" y="621"/>
                  </a:cubicBezTo>
                  <a:cubicBezTo>
                    <a:pt x="10502" y="621"/>
                    <a:pt x="10502" y="621"/>
                    <a:pt x="10502" y="621"/>
                  </a:cubicBezTo>
                  <a:cubicBezTo>
                    <a:pt x="10502" y="621"/>
                    <a:pt x="10502" y="621"/>
                    <a:pt x="1050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382" y="621"/>
                    <a:pt x="10382" y="621"/>
                    <a:pt x="10382" y="621"/>
                  </a:cubicBezTo>
                  <a:cubicBezTo>
                    <a:pt x="10263" y="497"/>
                    <a:pt x="10263" y="497"/>
                    <a:pt x="10263" y="497"/>
                  </a:cubicBezTo>
                  <a:cubicBezTo>
                    <a:pt x="10263" y="497"/>
                    <a:pt x="10263" y="497"/>
                    <a:pt x="10263" y="497"/>
                  </a:cubicBezTo>
                  <a:cubicBezTo>
                    <a:pt x="10263" y="497"/>
                    <a:pt x="10263" y="497"/>
                    <a:pt x="10263" y="497"/>
                  </a:cubicBezTo>
                  <a:close/>
                  <a:moveTo>
                    <a:pt x="10263" y="621"/>
                  </a:moveTo>
                  <a:cubicBezTo>
                    <a:pt x="10263" y="745"/>
                    <a:pt x="10263" y="745"/>
                    <a:pt x="10263" y="745"/>
                  </a:cubicBezTo>
                  <a:cubicBezTo>
                    <a:pt x="10382" y="745"/>
                    <a:pt x="10382" y="745"/>
                    <a:pt x="10382" y="745"/>
                  </a:cubicBezTo>
                  <a:cubicBezTo>
                    <a:pt x="10382" y="869"/>
                    <a:pt x="10382" y="869"/>
                    <a:pt x="10382" y="869"/>
                  </a:cubicBezTo>
                  <a:cubicBezTo>
                    <a:pt x="10263" y="745"/>
                    <a:pt x="10263" y="745"/>
                    <a:pt x="10263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745"/>
                    <a:pt x="10144" y="745"/>
                    <a:pt x="10144" y="745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144" y="621"/>
                    <a:pt x="10144" y="621"/>
                    <a:pt x="10144" y="621"/>
                  </a:cubicBezTo>
                  <a:cubicBezTo>
                    <a:pt x="10263" y="621"/>
                    <a:pt x="10263" y="621"/>
                    <a:pt x="10263" y="621"/>
                  </a:cubicBezTo>
                  <a:close/>
                  <a:moveTo>
                    <a:pt x="6802" y="2731"/>
                  </a:moveTo>
                  <a:cubicBezTo>
                    <a:pt x="6922" y="2731"/>
                    <a:pt x="6922" y="2731"/>
                    <a:pt x="6922" y="2731"/>
                  </a:cubicBezTo>
                  <a:cubicBezTo>
                    <a:pt x="6922" y="2731"/>
                    <a:pt x="6922" y="2731"/>
                    <a:pt x="6922" y="2731"/>
                  </a:cubicBezTo>
                  <a:cubicBezTo>
                    <a:pt x="6922" y="2607"/>
                    <a:pt x="6922" y="2607"/>
                    <a:pt x="6922" y="2607"/>
                  </a:cubicBezTo>
                  <a:cubicBezTo>
                    <a:pt x="6922" y="2607"/>
                    <a:pt x="6802" y="2731"/>
                    <a:pt x="6802" y="2731"/>
                  </a:cubicBezTo>
                  <a:close/>
                  <a:moveTo>
                    <a:pt x="6802" y="3103"/>
                  </a:moveTo>
                  <a:cubicBezTo>
                    <a:pt x="6802" y="2979"/>
                    <a:pt x="6802" y="2979"/>
                    <a:pt x="6802" y="2979"/>
                  </a:cubicBezTo>
                  <a:cubicBezTo>
                    <a:pt x="6802" y="2855"/>
                    <a:pt x="6802" y="2855"/>
                    <a:pt x="6802" y="2855"/>
                  </a:cubicBezTo>
                  <a:cubicBezTo>
                    <a:pt x="6802" y="2979"/>
                    <a:pt x="6802" y="2979"/>
                    <a:pt x="6802" y="2979"/>
                  </a:cubicBezTo>
                  <a:cubicBezTo>
                    <a:pt x="6802" y="3103"/>
                    <a:pt x="6802" y="3103"/>
                    <a:pt x="6802" y="3103"/>
                  </a:cubicBezTo>
                  <a:close/>
                  <a:moveTo>
                    <a:pt x="7280" y="2359"/>
                  </a:moveTo>
                  <a:cubicBezTo>
                    <a:pt x="7280" y="2359"/>
                    <a:pt x="7280" y="2359"/>
                    <a:pt x="7280" y="2359"/>
                  </a:cubicBezTo>
                  <a:cubicBezTo>
                    <a:pt x="7280" y="2234"/>
                    <a:pt x="7280" y="2234"/>
                    <a:pt x="7280" y="2234"/>
                  </a:cubicBezTo>
                  <a:cubicBezTo>
                    <a:pt x="7280" y="2234"/>
                    <a:pt x="7280" y="2234"/>
                    <a:pt x="7280" y="2234"/>
                  </a:cubicBezTo>
                  <a:cubicBezTo>
                    <a:pt x="7280" y="2359"/>
                    <a:pt x="7280" y="2359"/>
                    <a:pt x="7280" y="2359"/>
                  </a:cubicBezTo>
                  <a:close/>
                  <a:moveTo>
                    <a:pt x="1671" y="5710"/>
                  </a:moveTo>
                  <a:cubicBezTo>
                    <a:pt x="1671" y="5710"/>
                    <a:pt x="1671" y="5710"/>
                    <a:pt x="1671" y="5710"/>
                  </a:cubicBezTo>
                  <a:cubicBezTo>
                    <a:pt x="1790" y="5586"/>
                    <a:pt x="1790" y="5586"/>
                    <a:pt x="1790" y="5586"/>
                  </a:cubicBezTo>
                  <a:cubicBezTo>
                    <a:pt x="1790" y="5710"/>
                    <a:pt x="1790" y="5710"/>
                    <a:pt x="1790" y="5710"/>
                  </a:cubicBezTo>
                  <a:cubicBezTo>
                    <a:pt x="1671" y="5710"/>
                    <a:pt x="1671" y="5710"/>
                    <a:pt x="1671" y="5710"/>
                  </a:cubicBezTo>
                  <a:close/>
                  <a:moveTo>
                    <a:pt x="119" y="8317"/>
                  </a:moveTo>
                  <a:cubicBezTo>
                    <a:pt x="119" y="8069"/>
                    <a:pt x="119" y="8069"/>
                    <a:pt x="119" y="8069"/>
                  </a:cubicBezTo>
                  <a:cubicBezTo>
                    <a:pt x="119" y="8193"/>
                    <a:pt x="119" y="8193"/>
                    <a:pt x="119" y="8193"/>
                  </a:cubicBezTo>
                  <a:cubicBezTo>
                    <a:pt x="119" y="8193"/>
                    <a:pt x="119" y="8317"/>
                    <a:pt x="119" y="8317"/>
                  </a:cubicBezTo>
                  <a:close/>
                  <a:moveTo>
                    <a:pt x="119" y="8690"/>
                  </a:moveTo>
                  <a:cubicBezTo>
                    <a:pt x="0" y="8566"/>
                    <a:pt x="0" y="8566"/>
                    <a:pt x="0" y="8566"/>
                  </a:cubicBezTo>
                  <a:cubicBezTo>
                    <a:pt x="119" y="8441"/>
                    <a:pt x="119" y="8441"/>
                    <a:pt x="119" y="8441"/>
                  </a:cubicBezTo>
                  <a:cubicBezTo>
                    <a:pt x="119" y="8566"/>
                    <a:pt x="119" y="8566"/>
                    <a:pt x="119" y="8566"/>
                  </a:cubicBezTo>
                  <a:cubicBezTo>
                    <a:pt x="119" y="8690"/>
                    <a:pt x="119" y="8690"/>
                    <a:pt x="119" y="8690"/>
                  </a:cubicBezTo>
                  <a:close/>
                  <a:moveTo>
                    <a:pt x="11814" y="15145"/>
                  </a:moveTo>
                  <a:cubicBezTo>
                    <a:pt x="11814" y="15269"/>
                    <a:pt x="11814" y="15269"/>
                    <a:pt x="11814" y="15269"/>
                  </a:cubicBezTo>
                  <a:cubicBezTo>
                    <a:pt x="11814" y="15269"/>
                    <a:pt x="11814" y="15269"/>
                    <a:pt x="11814" y="15269"/>
                  </a:cubicBezTo>
                  <a:cubicBezTo>
                    <a:pt x="11934" y="15269"/>
                    <a:pt x="11934" y="15269"/>
                    <a:pt x="11934" y="15269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934" y="15393"/>
                    <a:pt x="11934" y="15393"/>
                    <a:pt x="11934" y="15393"/>
                  </a:cubicBezTo>
                  <a:cubicBezTo>
                    <a:pt x="12053" y="15269"/>
                    <a:pt x="12053" y="15269"/>
                    <a:pt x="12053" y="15269"/>
                  </a:cubicBezTo>
                  <a:cubicBezTo>
                    <a:pt x="12053" y="15393"/>
                    <a:pt x="12053" y="15393"/>
                    <a:pt x="12053" y="15393"/>
                  </a:cubicBezTo>
                  <a:cubicBezTo>
                    <a:pt x="12053" y="15393"/>
                    <a:pt x="12053" y="15393"/>
                    <a:pt x="12053" y="15393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814" y="15393"/>
                    <a:pt x="11814" y="15393"/>
                    <a:pt x="11814" y="15393"/>
                  </a:cubicBezTo>
                  <a:cubicBezTo>
                    <a:pt x="11695" y="15393"/>
                    <a:pt x="11695" y="15393"/>
                    <a:pt x="11695" y="15393"/>
                  </a:cubicBezTo>
                  <a:cubicBezTo>
                    <a:pt x="11695" y="15517"/>
                    <a:pt x="11695" y="15517"/>
                    <a:pt x="11695" y="15517"/>
                  </a:cubicBezTo>
                  <a:cubicBezTo>
                    <a:pt x="11695" y="15517"/>
                    <a:pt x="11695" y="15517"/>
                    <a:pt x="11695" y="15517"/>
                  </a:cubicBezTo>
                  <a:cubicBezTo>
                    <a:pt x="11695" y="15393"/>
                    <a:pt x="11695" y="15393"/>
                    <a:pt x="11695" y="15393"/>
                  </a:cubicBezTo>
                  <a:cubicBezTo>
                    <a:pt x="11576" y="15393"/>
                    <a:pt x="11576" y="15393"/>
                    <a:pt x="11576" y="15393"/>
                  </a:cubicBezTo>
                  <a:cubicBezTo>
                    <a:pt x="11456" y="15393"/>
                    <a:pt x="11456" y="15393"/>
                    <a:pt x="11456" y="15393"/>
                  </a:cubicBezTo>
                  <a:cubicBezTo>
                    <a:pt x="11456" y="15393"/>
                    <a:pt x="11456" y="15393"/>
                    <a:pt x="11456" y="15393"/>
                  </a:cubicBezTo>
                  <a:cubicBezTo>
                    <a:pt x="11337" y="15393"/>
                    <a:pt x="11337" y="15393"/>
                    <a:pt x="11337" y="15393"/>
                  </a:cubicBezTo>
                  <a:cubicBezTo>
                    <a:pt x="11218" y="15393"/>
                    <a:pt x="11218" y="15393"/>
                    <a:pt x="11218" y="15393"/>
                  </a:cubicBezTo>
                  <a:cubicBezTo>
                    <a:pt x="11218" y="15269"/>
                    <a:pt x="11218" y="15269"/>
                    <a:pt x="11218" y="15269"/>
                  </a:cubicBezTo>
                  <a:cubicBezTo>
                    <a:pt x="11337" y="15269"/>
                    <a:pt x="11337" y="15269"/>
                    <a:pt x="11337" y="15269"/>
                  </a:cubicBezTo>
                  <a:cubicBezTo>
                    <a:pt x="11695" y="15145"/>
                    <a:pt x="11695" y="15145"/>
                    <a:pt x="11695" y="15145"/>
                  </a:cubicBezTo>
                  <a:cubicBezTo>
                    <a:pt x="11695" y="15145"/>
                    <a:pt x="11695" y="15145"/>
                    <a:pt x="11695" y="15145"/>
                  </a:cubicBezTo>
                  <a:cubicBezTo>
                    <a:pt x="11814" y="15145"/>
                    <a:pt x="11814" y="15145"/>
                    <a:pt x="11814" y="15145"/>
                  </a:cubicBezTo>
                  <a:close/>
                  <a:moveTo>
                    <a:pt x="15275" y="17503"/>
                  </a:moveTo>
                  <a:cubicBezTo>
                    <a:pt x="15394" y="17503"/>
                    <a:pt x="15394" y="17503"/>
                    <a:pt x="15394" y="17503"/>
                  </a:cubicBezTo>
                  <a:cubicBezTo>
                    <a:pt x="15394" y="17503"/>
                    <a:pt x="15394" y="17503"/>
                    <a:pt x="15394" y="17503"/>
                  </a:cubicBezTo>
                  <a:cubicBezTo>
                    <a:pt x="15394" y="17628"/>
                    <a:pt x="15394" y="17628"/>
                    <a:pt x="15394" y="17628"/>
                  </a:cubicBezTo>
                  <a:cubicBezTo>
                    <a:pt x="15275" y="17503"/>
                    <a:pt x="15275" y="17503"/>
                    <a:pt x="15275" y="17503"/>
                  </a:cubicBezTo>
                  <a:close/>
                  <a:moveTo>
                    <a:pt x="15872" y="17876"/>
                  </a:moveTo>
                  <a:cubicBezTo>
                    <a:pt x="15872" y="17876"/>
                    <a:pt x="15872" y="17876"/>
                    <a:pt x="15872" y="17876"/>
                  </a:cubicBezTo>
                  <a:cubicBezTo>
                    <a:pt x="15872" y="17876"/>
                    <a:pt x="15872" y="17876"/>
                    <a:pt x="15872" y="17876"/>
                  </a:cubicBezTo>
                  <a:cubicBezTo>
                    <a:pt x="15872" y="17876"/>
                    <a:pt x="15872" y="17876"/>
                    <a:pt x="15872" y="17876"/>
                  </a:cubicBezTo>
                  <a:close/>
                  <a:moveTo>
                    <a:pt x="14559" y="19241"/>
                  </a:moveTo>
                  <a:cubicBezTo>
                    <a:pt x="14559" y="19241"/>
                    <a:pt x="14559" y="19241"/>
                    <a:pt x="14559" y="19241"/>
                  </a:cubicBezTo>
                  <a:cubicBezTo>
                    <a:pt x="14678" y="19241"/>
                    <a:pt x="14678" y="19241"/>
                    <a:pt x="14678" y="19241"/>
                  </a:cubicBezTo>
                  <a:cubicBezTo>
                    <a:pt x="14678" y="19241"/>
                    <a:pt x="14678" y="19241"/>
                    <a:pt x="14678" y="19241"/>
                  </a:cubicBezTo>
                  <a:cubicBezTo>
                    <a:pt x="14678" y="19117"/>
                    <a:pt x="14678" y="19117"/>
                    <a:pt x="14678" y="19117"/>
                  </a:cubicBezTo>
                  <a:cubicBezTo>
                    <a:pt x="14559" y="19241"/>
                    <a:pt x="14559" y="19241"/>
                    <a:pt x="14559" y="19241"/>
                  </a:cubicBezTo>
                  <a:close/>
                  <a:moveTo>
                    <a:pt x="14559" y="18993"/>
                  </a:moveTo>
                  <a:cubicBezTo>
                    <a:pt x="14559" y="19117"/>
                    <a:pt x="14559" y="19117"/>
                    <a:pt x="14559" y="19117"/>
                  </a:cubicBezTo>
                  <a:cubicBezTo>
                    <a:pt x="14678" y="19117"/>
                    <a:pt x="14678" y="19117"/>
                    <a:pt x="14678" y="19117"/>
                  </a:cubicBezTo>
                  <a:cubicBezTo>
                    <a:pt x="14678" y="18993"/>
                    <a:pt x="14678" y="18993"/>
                    <a:pt x="14678" y="18993"/>
                  </a:cubicBezTo>
                  <a:cubicBezTo>
                    <a:pt x="14559" y="18993"/>
                    <a:pt x="14559" y="18993"/>
                    <a:pt x="14559" y="18993"/>
                  </a:cubicBezTo>
                  <a:close/>
                  <a:moveTo>
                    <a:pt x="14559" y="19117"/>
                  </a:moveTo>
                  <a:cubicBezTo>
                    <a:pt x="14440" y="19117"/>
                    <a:pt x="14440" y="19117"/>
                    <a:pt x="14440" y="19117"/>
                  </a:cubicBezTo>
                  <a:cubicBezTo>
                    <a:pt x="14440" y="18993"/>
                    <a:pt x="14440" y="18993"/>
                    <a:pt x="14440" y="18993"/>
                  </a:cubicBezTo>
                  <a:cubicBezTo>
                    <a:pt x="14559" y="18993"/>
                    <a:pt x="14559" y="18993"/>
                    <a:pt x="14559" y="18993"/>
                  </a:cubicBezTo>
                  <a:cubicBezTo>
                    <a:pt x="14559" y="19117"/>
                    <a:pt x="14559" y="19117"/>
                    <a:pt x="14559" y="19117"/>
                  </a:cubicBezTo>
                  <a:cubicBezTo>
                    <a:pt x="14559" y="19117"/>
                    <a:pt x="14559" y="19117"/>
                    <a:pt x="14559" y="19117"/>
                  </a:cubicBezTo>
                  <a:close/>
                  <a:moveTo>
                    <a:pt x="14201" y="18745"/>
                  </a:moveTo>
                  <a:cubicBezTo>
                    <a:pt x="14201" y="18745"/>
                    <a:pt x="14201" y="18745"/>
                    <a:pt x="14201" y="18745"/>
                  </a:cubicBezTo>
                  <a:cubicBezTo>
                    <a:pt x="14201" y="18621"/>
                    <a:pt x="14201" y="18621"/>
                    <a:pt x="14201" y="18621"/>
                  </a:cubicBezTo>
                  <a:cubicBezTo>
                    <a:pt x="14201" y="18497"/>
                    <a:pt x="14201" y="18497"/>
                    <a:pt x="14201" y="18497"/>
                  </a:cubicBezTo>
                  <a:cubicBezTo>
                    <a:pt x="14201" y="18497"/>
                    <a:pt x="14201" y="18497"/>
                    <a:pt x="14201" y="18497"/>
                  </a:cubicBezTo>
                  <a:cubicBezTo>
                    <a:pt x="14320" y="18372"/>
                    <a:pt x="14320" y="18372"/>
                    <a:pt x="14320" y="18372"/>
                  </a:cubicBezTo>
                  <a:cubicBezTo>
                    <a:pt x="14320" y="18372"/>
                    <a:pt x="14320" y="18372"/>
                    <a:pt x="14320" y="18372"/>
                  </a:cubicBezTo>
                  <a:cubicBezTo>
                    <a:pt x="14440" y="18372"/>
                    <a:pt x="14440" y="18372"/>
                    <a:pt x="14440" y="18372"/>
                  </a:cubicBezTo>
                  <a:cubicBezTo>
                    <a:pt x="14440" y="18497"/>
                    <a:pt x="14440" y="18497"/>
                    <a:pt x="14440" y="18497"/>
                  </a:cubicBezTo>
                  <a:cubicBezTo>
                    <a:pt x="14440" y="18621"/>
                    <a:pt x="14440" y="18621"/>
                    <a:pt x="14440" y="18621"/>
                  </a:cubicBezTo>
                  <a:cubicBezTo>
                    <a:pt x="14320" y="18621"/>
                    <a:pt x="14320" y="18621"/>
                    <a:pt x="14320" y="18621"/>
                  </a:cubicBezTo>
                  <a:cubicBezTo>
                    <a:pt x="14320" y="18745"/>
                    <a:pt x="14320" y="18745"/>
                    <a:pt x="14320" y="18745"/>
                  </a:cubicBezTo>
                  <a:cubicBezTo>
                    <a:pt x="14201" y="18745"/>
                    <a:pt x="14201" y="18745"/>
                    <a:pt x="14201" y="18745"/>
                  </a:cubicBezTo>
                  <a:cubicBezTo>
                    <a:pt x="14201" y="18745"/>
                    <a:pt x="14201" y="18745"/>
                    <a:pt x="14201" y="18745"/>
                  </a:cubicBezTo>
                  <a:close/>
                  <a:moveTo>
                    <a:pt x="16230" y="18993"/>
                  </a:moveTo>
                  <a:cubicBezTo>
                    <a:pt x="16469" y="18869"/>
                    <a:pt x="16469" y="18869"/>
                    <a:pt x="16469" y="18869"/>
                  </a:cubicBezTo>
                  <a:cubicBezTo>
                    <a:pt x="16469" y="18869"/>
                    <a:pt x="16469" y="18869"/>
                    <a:pt x="16469" y="18869"/>
                  </a:cubicBezTo>
                  <a:cubicBezTo>
                    <a:pt x="16349" y="18621"/>
                    <a:pt x="16349" y="18621"/>
                    <a:pt x="16349" y="18621"/>
                  </a:cubicBezTo>
                  <a:cubicBezTo>
                    <a:pt x="16230" y="18745"/>
                    <a:pt x="16230" y="18745"/>
                    <a:pt x="16230" y="18745"/>
                  </a:cubicBezTo>
                  <a:cubicBezTo>
                    <a:pt x="16230" y="18745"/>
                    <a:pt x="16230" y="18745"/>
                    <a:pt x="16230" y="18745"/>
                  </a:cubicBezTo>
                  <a:cubicBezTo>
                    <a:pt x="16230" y="18869"/>
                    <a:pt x="16230" y="18869"/>
                    <a:pt x="16230" y="18869"/>
                  </a:cubicBezTo>
                  <a:cubicBezTo>
                    <a:pt x="16230" y="18993"/>
                    <a:pt x="16230" y="18993"/>
                    <a:pt x="16230" y="18993"/>
                  </a:cubicBezTo>
                  <a:cubicBezTo>
                    <a:pt x="16230" y="18993"/>
                    <a:pt x="16230" y="18993"/>
                    <a:pt x="16230" y="18993"/>
                  </a:cubicBezTo>
                  <a:close/>
                  <a:moveTo>
                    <a:pt x="16230" y="19117"/>
                  </a:moveTo>
                  <a:cubicBezTo>
                    <a:pt x="16230" y="19241"/>
                    <a:pt x="16230" y="19241"/>
                    <a:pt x="16230" y="19241"/>
                  </a:cubicBezTo>
                  <a:cubicBezTo>
                    <a:pt x="16349" y="19241"/>
                    <a:pt x="16349" y="19241"/>
                    <a:pt x="16349" y="19241"/>
                  </a:cubicBezTo>
                  <a:cubicBezTo>
                    <a:pt x="16469" y="19241"/>
                    <a:pt x="16469" y="19241"/>
                    <a:pt x="16469" y="19241"/>
                  </a:cubicBezTo>
                  <a:cubicBezTo>
                    <a:pt x="16469" y="19117"/>
                    <a:pt x="16469" y="19117"/>
                    <a:pt x="16469" y="19117"/>
                  </a:cubicBezTo>
                  <a:cubicBezTo>
                    <a:pt x="16349" y="19117"/>
                    <a:pt x="16349" y="19117"/>
                    <a:pt x="16349" y="19117"/>
                  </a:cubicBezTo>
                  <a:cubicBezTo>
                    <a:pt x="16230" y="19117"/>
                    <a:pt x="16230" y="19117"/>
                    <a:pt x="16230" y="19117"/>
                  </a:cubicBezTo>
                  <a:cubicBezTo>
                    <a:pt x="16230" y="19117"/>
                    <a:pt x="16230" y="19117"/>
                    <a:pt x="16230" y="19117"/>
                  </a:cubicBezTo>
                  <a:close/>
                  <a:moveTo>
                    <a:pt x="16230" y="19366"/>
                  </a:moveTo>
                  <a:cubicBezTo>
                    <a:pt x="16230" y="19366"/>
                    <a:pt x="16230" y="19366"/>
                    <a:pt x="16230" y="19366"/>
                  </a:cubicBezTo>
                  <a:cubicBezTo>
                    <a:pt x="16349" y="19241"/>
                    <a:pt x="16349" y="19241"/>
                    <a:pt x="16349" y="19241"/>
                  </a:cubicBezTo>
                  <a:cubicBezTo>
                    <a:pt x="16230" y="19366"/>
                    <a:pt x="16230" y="19366"/>
                    <a:pt x="16230" y="19366"/>
                  </a:cubicBezTo>
                  <a:close/>
                  <a:moveTo>
                    <a:pt x="15752" y="20979"/>
                  </a:moveTo>
                  <a:cubicBezTo>
                    <a:pt x="15752" y="20855"/>
                    <a:pt x="15752" y="20855"/>
                    <a:pt x="15752" y="20855"/>
                  </a:cubicBezTo>
                  <a:cubicBezTo>
                    <a:pt x="15752" y="20979"/>
                    <a:pt x="15752" y="20979"/>
                    <a:pt x="15752" y="20979"/>
                  </a:cubicBezTo>
                  <a:cubicBezTo>
                    <a:pt x="15752" y="20979"/>
                    <a:pt x="15752" y="20979"/>
                    <a:pt x="15752" y="20979"/>
                  </a:cubicBezTo>
                  <a:close/>
                  <a:moveTo>
                    <a:pt x="15156" y="21600"/>
                  </a:moveTo>
                  <a:cubicBezTo>
                    <a:pt x="15036" y="21476"/>
                    <a:pt x="15036" y="21476"/>
                    <a:pt x="15036" y="21476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352"/>
                    <a:pt x="15156" y="21352"/>
                    <a:pt x="15156" y="21352"/>
                  </a:cubicBezTo>
                  <a:cubicBezTo>
                    <a:pt x="15156" y="21600"/>
                    <a:pt x="15156" y="21600"/>
                    <a:pt x="15156" y="21600"/>
                  </a:cubicBezTo>
                  <a:close/>
                  <a:moveTo>
                    <a:pt x="14440" y="21476"/>
                  </a:moveTo>
                  <a:cubicBezTo>
                    <a:pt x="14440" y="21352"/>
                    <a:pt x="14440" y="21352"/>
                    <a:pt x="14440" y="21352"/>
                  </a:cubicBezTo>
                  <a:cubicBezTo>
                    <a:pt x="14440" y="21352"/>
                    <a:pt x="14440" y="21352"/>
                    <a:pt x="14440" y="21352"/>
                  </a:cubicBezTo>
                  <a:cubicBezTo>
                    <a:pt x="14320" y="21352"/>
                    <a:pt x="14320" y="21352"/>
                    <a:pt x="14320" y="21352"/>
                  </a:cubicBezTo>
                  <a:cubicBezTo>
                    <a:pt x="14320" y="21228"/>
                    <a:pt x="14320" y="21228"/>
                    <a:pt x="14320" y="21228"/>
                  </a:cubicBezTo>
                  <a:cubicBezTo>
                    <a:pt x="14320" y="21103"/>
                    <a:pt x="14320" y="21103"/>
                    <a:pt x="14320" y="21103"/>
                  </a:cubicBezTo>
                  <a:cubicBezTo>
                    <a:pt x="14320" y="21103"/>
                    <a:pt x="14320" y="21103"/>
                    <a:pt x="14320" y="21103"/>
                  </a:cubicBezTo>
                  <a:cubicBezTo>
                    <a:pt x="14320" y="20855"/>
                    <a:pt x="14320" y="20855"/>
                    <a:pt x="14320" y="20855"/>
                  </a:cubicBezTo>
                  <a:cubicBezTo>
                    <a:pt x="14320" y="20731"/>
                    <a:pt x="14320" y="20731"/>
                    <a:pt x="14320" y="20731"/>
                  </a:cubicBezTo>
                  <a:cubicBezTo>
                    <a:pt x="14320" y="20731"/>
                    <a:pt x="14320" y="20731"/>
                    <a:pt x="14320" y="20731"/>
                  </a:cubicBezTo>
                  <a:cubicBezTo>
                    <a:pt x="14201" y="20483"/>
                    <a:pt x="14201" y="20483"/>
                    <a:pt x="14201" y="20483"/>
                  </a:cubicBezTo>
                  <a:cubicBezTo>
                    <a:pt x="14320" y="20483"/>
                    <a:pt x="14320" y="20483"/>
                    <a:pt x="14320" y="20483"/>
                  </a:cubicBezTo>
                  <a:cubicBezTo>
                    <a:pt x="14440" y="20483"/>
                    <a:pt x="14440" y="20483"/>
                    <a:pt x="14440" y="20483"/>
                  </a:cubicBezTo>
                  <a:cubicBezTo>
                    <a:pt x="14559" y="20483"/>
                    <a:pt x="14559" y="20483"/>
                    <a:pt x="14559" y="20483"/>
                  </a:cubicBezTo>
                  <a:cubicBezTo>
                    <a:pt x="14440" y="20483"/>
                    <a:pt x="14440" y="20483"/>
                    <a:pt x="14440" y="20483"/>
                  </a:cubicBezTo>
                  <a:cubicBezTo>
                    <a:pt x="14440" y="20359"/>
                    <a:pt x="14440" y="20359"/>
                    <a:pt x="14440" y="20359"/>
                  </a:cubicBezTo>
                  <a:cubicBezTo>
                    <a:pt x="14320" y="20359"/>
                    <a:pt x="14320" y="20359"/>
                    <a:pt x="14320" y="20359"/>
                  </a:cubicBezTo>
                  <a:cubicBezTo>
                    <a:pt x="14440" y="20234"/>
                    <a:pt x="14440" y="20234"/>
                    <a:pt x="14440" y="20234"/>
                  </a:cubicBezTo>
                  <a:cubicBezTo>
                    <a:pt x="14320" y="19986"/>
                    <a:pt x="14320" y="19986"/>
                    <a:pt x="14320" y="19986"/>
                  </a:cubicBezTo>
                  <a:cubicBezTo>
                    <a:pt x="14320" y="19862"/>
                    <a:pt x="14320" y="19862"/>
                    <a:pt x="14320" y="19862"/>
                  </a:cubicBezTo>
                  <a:cubicBezTo>
                    <a:pt x="14320" y="19738"/>
                    <a:pt x="14320" y="19738"/>
                    <a:pt x="14320" y="19738"/>
                  </a:cubicBezTo>
                  <a:cubicBezTo>
                    <a:pt x="14320" y="19490"/>
                    <a:pt x="14320" y="19490"/>
                    <a:pt x="14320" y="19490"/>
                  </a:cubicBezTo>
                  <a:cubicBezTo>
                    <a:pt x="14320" y="19366"/>
                    <a:pt x="14320" y="19366"/>
                    <a:pt x="14320" y="19366"/>
                  </a:cubicBezTo>
                  <a:cubicBezTo>
                    <a:pt x="14320" y="19366"/>
                    <a:pt x="14320" y="19366"/>
                    <a:pt x="14320" y="19366"/>
                  </a:cubicBezTo>
                  <a:cubicBezTo>
                    <a:pt x="14440" y="19241"/>
                    <a:pt x="14440" y="19241"/>
                    <a:pt x="14440" y="19241"/>
                  </a:cubicBezTo>
                  <a:cubicBezTo>
                    <a:pt x="14440" y="19241"/>
                    <a:pt x="14440" y="19241"/>
                    <a:pt x="14440" y="19241"/>
                  </a:cubicBezTo>
                  <a:cubicBezTo>
                    <a:pt x="14559" y="19241"/>
                    <a:pt x="14559" y="19241"/>
                    <a:pt x="14559" y="19241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678" y="19366"/>
                    <a:pt x="14678" y="19366"/>
                    <a:pt x="14678" y="19366"/>
                  </a:cubicBezTo>
                  <a:cubicBezTo>
                    <a:pt x="14798" y="19241"/>
                    <a:pt x="14798" y="19241"/>
                    <a:pt x="14798" y="19241"/>
                  </a:cubicBezTo>
                  <a:cubicBezTo>
                    <a:pt x="14798" y="19366"/>
                    <a:pt x="14798" y="19366"/>
                    <a:pt x="14798" y="19366"/>
                  </a:cubicBezTo>
                  <a:cubicBezTo>
                    <a:pt x="14917" y="19490"/>
                    <a:pt x="14917" y="19490"/>
                    <a:pt x="14917" y="19490"/>
                  </a:cubicBezTo>
                  <a:cubicBezTo>
                    <a:pt x="15036" y="19614"/>
                    <a:pt x="15036" y="19614"/>
                    <a:pt x="15036" y="19614"/>
                  </a:cubicBezTo>
                  <a:cubicBezTo>
                    <a:pt x="15156" y="19738"/>
                    <a:pt x="15156" y="19738"/>
                    <a:pt x="15156" y="19738"/>
                  </a:cubicBezTo>
                  <a:cubicBezTo>
                    <a:pt x="15275" y="19614"/>
                    <a:pt x="15275" y="19614"/>
                    <a:pt x="15275" y="19614"/>
                  </a:cubicBezTo>
                  <a:cubicBezTo>
                    <a:pt x="15394" y="19614"/>
                    <a:pt x="15394" y="19614"/>
                    <a:pt x="15394" y="19614"/>
                  </a:cubicBezTo>
                  <a:cubicBezTo>
                    <a:pt x="15394" y="19738"/>
                    <a:pt x="15394" y="19738"/>
                    <a:pt x="15394" y="19738"/>
                  </a:cubicBezTo>
                  <a:cubicBezTo>
                    <a:pt x="15394" y="19614"/>
                    <a:pt x="15394" y="19614"/>
                    <a:pt x="15394" y="19614"/>
                  </a:cubicBezTo>
                  <a:cubicBezTo>
                    <a:pt x="15514" y="19614"/>
                    <a:pt x="15514" y="19614"/>
                    <a:pt x="15514" y="19614"/>
                  </a:cubicBezTo>
                  <a:cubicBezTo>
                    <a:pt x="15872" y="19614"/>
                    <a:pt x="15872" y="19614"/>
                    <a:pt x="15872" y="19614"/>
                  </a:cubicBezTo>
                  <a:cubicBezTo>
                    <a:pt x="15872" y="19614"/>
                    <a:pt x="15872" y="19614"/>
                    <a:pt x="15872" y="19614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5991" y="19490"/>
                    <a:pt x="15991" y="19490"/>
                    <a:pt x="15991" y="19490"/>
                  </a:cubicBezTo>
                  <a:cubicBezTo>
                    <a:pt x="16110" y="19490"/>
                    <a:pt x="16110" y="19490"/>
                    <a:pt x="16110" y="19490"/>
                  </a:cubicBezTo>
                  <a:cubicBezTo>
                    <a:pt x="16110" y="19490"/>
                    <a:pt x="16110" y="19490"/>
                    <a:pt x="16110" y="19490"/>
                  </a:cubicBezTo>
                  <a:cubicBezTo>
                    <a:pt x="16230" y="19490"/>
                    <a:pt x="16230" y="19490"/>
                    <a:pt x="16230" y="19490"/>
                  </a:cubicBezTo>
                  <a:cubicBezTo>
                    <a:pt x="16230" y="19614"/>
                    <a:pt x="16230" y="19614"/>
                    <a:pt x="16230" y="19614"/>
                  </a:cubicBezTo>
                  <a:cubicBezTo>
                    <a:pt x="16230" y="19862"/>
                    <a:pt x="16230" y="19862"/>
                    <a:pt x="16230" y="19862"/>
                  </a:cubicBezTo>
                  <a:cubicBezTo>
                    <a:pt x="16110" y="19986"/>
                    <a:pt x="16110" y="19986"/>
                    <a:pt x="16110" y="19986"/>
                  </a:cubicBezTo>
                  <a:cubicBezTo>
                    <a:pt x="16110" y="20234"/>
                    <a:pt x="16110" y="20234"/>
                    <a:pt x="16110" y="20234"/>
                  </a:cubicBezTo>
                  <a:cubicBezTo>
                    <a:pt x="15991" y="20234"/>
                    <a:pt x="15991" y="20234"/>
                    <a:pt x="15991" y="20234"/>
                  </a:cubicBezTo>
                  <a:cubicBezTo>
                    <a:pt x="15991" y="20359"/>
                    <a:pt x="15991" y="20359"/>
                    <a:pt x="15991" y="20359"/>
                  </a:cubicBezTo>
                  <a:cubicBezTo>
                    <a:pt x="15991" y="20483"/>
                    <a:pt x="15991" y="20483"/>
                    <a:pt x="15991" y="20483"/>
                  </a:cubicBezTo>
                  <a:cubicBezTo>
                    <a:pt x="15991" y="20483"/>
                    <a:pt x="15991" y="20483"/>
                    <a:pt x="15991" y="20483"/>
                  </a:cubicBezTo>
                  <a:cubicBezTo>
                    <a:pt x="15991" y="20607"/>
                    <a:pt x="15991" y="20607"/>
                    <a:pt x="15991" y="20607"/>
                  </a:cubicBezTo>
                  <a:cubicBezTo>
                    <a:pt x="15991" y="20607"/>
                    <a:pt x="15991" y="20607"/>
                    <a:pt x="15991" y="20607"/>
                  </a:cubicBezTo>
                  <a:cubicBezTo>
                    <a:pt x="15872" y="20483"/>
                    <a:pt x="15872" y="20483"/>
                    <a:pt x="15872" y="20483"/>
                  </a:cubicBezTo>
                  <a:cubicBezTo>
                    <a:pt x="15872" y="20483"/>
                    <a:pt x="15872" y="20483"/>
                    <a:pt x="15872" y="20483"/>
                  </a:cubicBezTo>
                  <a:cubicBezTo>
                    <a:pt x="15752" y="20607"/>
                    <a:pt x="15752" y="20607"/>
                    <a:pt x="15752" y="20607"/>
                  </a:cubicBezTo>
                  <a:cubicBezTo>
                    <a:pt x="15752" y="20731"/>
                    <a:pt x="15752" y="20731"/>
                    <a:pt x="15752" y="20731"/>
                  </a:cubicBezTo>
                  <a:cubicBezTo>
                    <a:pt x="15752" y="20855"/>
                    <a:pt x="15752" y="20855"/>
                    <a:pt x="15752" y="20855"/>
                  </a:cubicBezTo>
                  <a:cubicBezTo>
                    <a:pt x="15633" y="20855"/>
                    <a:pt x="15633" y="20855"/>
                    <a:pt x="15633" y="20855"/>
                  </a:cubicBezTo>
                  <a:cubicBezTo>
                    <a:pt x="15633" y="20979"/>
                    <a:pt x="15633" y="20979"/>
                    <a:pt x="15633" y="20979"/>
                  </a:cubicBezTo>
                  <a:cubicBezTo>
                    <a:pt x="15514" y="20979"/>
                    <a:pt x="15514" y="20979"/>
                    <a:pt x="15514" y="20979"/>
                  </a:cubicBezTo>
                  <a:cubicBezTo>
                    <a:pt x="15633" y="21103"/>
                    <a:pt x="15633" y="21103"/>
                    <a:pt x="15633" y="21103"/>
                  </a:cubicBezTo>
                  <a:cubicBezTo>
                    <a:pt x="15633" y="21103"/>
                    <a:pt x="15633" y="21103"/>
                    <a:pt x="15633" y="21103"/>
                  </a:cubicBezTo>
                  <a:cubicBezTo>
                    <a:pt x="15514" y="21352"/>
                    <a:pt x="15514" y="21352"/>
                    <a:pt x="15514" y="21352"/>
                  </a:cubicBezTo>
                  <a:cubicBezTo>
                    <a:pt x="15514" y="21352"/>
                    <a:pt x="15514" y="21352"/>
                    <a:pt x="15514" y="21352"/>
                  </a:cubicBezTo>
                  <a:cubicBezTo>
                    <a:pt x="15394" y="21352"/>
                    <a:pt x="15394" y="21352"/>
                    <a:pt x="15394" y="21352"/>
                  </a:cubicBezTo>
                  <a:cubicBezTo>
                    <a:pt x="15394" y="21228"/>
                    <a:pt x="15394" y="21228"/>
                    <a:pt x="15394" y="21228"/>
                  </a:cubicBezTo>
                  <a:cubicBezTo>
                    <a:pt x="15514" y="21228"/>
                    <a:pt x="15514" y="21228"/>
                    <a:pt x="15514" y="21228"/>
                  </a:cubicBezTo>
                  <a:cubicBezTo>
                    <a:pt x="15514" y="21103"/>
                    <a:pt x="15514" y="21103"/>
                    <a:pt x="15514" y="21103"/>
                  </a:cubicBezTo>
                  <a:cubicBezTo>
                    <a:pt x="15514" y="21103"/>
                    <a:pt x="15514" y="21103"/>
                    <a:pt x="15514" y="21103"/>
                  </a:cubicBezTo>
                  <a:cubicBezTo>
                    <a:pt x="15394" y="21103"/>
                    <a:pt x="15394" y="21103"/>
                    <a:pt x="15394" y="21103"/>
                  </a:cubicBezTo>
                  <a:cubicBezTo>
                    <a:pt x="15275" y="21228"/>
                    <a:pt x="15275" y="21228"/>
                    <a:pt x="15275" y="21228"/>
                  </a:cubicBezTo>
                  <a:cubicBezTo>
                    <a:pt x="15275" y="21228"/>
                    <a:pt x="15275" y="21228"/>
                    <a:pt x="15275" y="21228"/>
                  </a:cubicBezTo>
                  <a:cubicBezTo>
                    <a:pt x="15275" y="21103"/>
                    <a:pt x="15275" y="21103"/>
                    <a:pt x="15275" y="21103"/>
                  </a:cubicBezTo>
                  <a:cubicBezTo>
                    <a:pt x="15156" y="21228"/>
                    <a:pt x="15156" y="21228"/>
                    <a:pt x="15156" y="21228"/>
                  </a:cubicBezTo>
                  <a:cubicBezTo>
                    <a:pt x="15156" y="21228"/>
                    <a:pt x="15156" y="21228"/>
                    <a:pt x="15156" y="21228"/>
                  </a:cubicBezTo>
                  <a:cubicBezTo>
                    <a:pt x="15036" y="21352"/>
                    <a:pt x="15036" y="21352"/>
                    <a:pt x="15036" y="21352"/>
                  </a:cubicBezTo>
                  <a:cubicBezTo>
                    <a:pt x="15036" y="21228"/>
                    <a:pt x="15036" y="21228"/>
                    <a:pt x="15036" y="21228"/>
                  </a:cubicBezTo>
                  <a:cubicBezTo>
                    <a:pt x="14917" y="21352"/>
                    <a:pt x="14917" y="21352"/>
                    <a:pt x="14917" y="21352"/>
                  </a:cubicBezTo>
                  <a:cubicBezTo>
                    <a:pt x="14917" y="21476"/>
                    <a:pt x="14917" y="21476"/>
                    <a:pt x="14917" y="21476"/>
                  </a:cubicBezTo>
                  <a:cubicBezTo>
                    <a:pt x="14798" y="21600"/>
                    <a:pt x="14798" y="21600"/>
                    <a:pt x="14798" y="21600"/>
                  </a:cubicBezTo>
                  <a:cubicBezTo>
                    <a:pt x="14798" y="21600"/>
                    <a:pt x="14798" y="21600"/>
                    <a:pt x="14798" y="21600"/>
                  </a:cubicBezTo>
                  <a:cubicBezTo>
                    <a:pt x="14678" y="21600"/>
                    <a:pt x="14678" y="21600"/>
                    <a:pt x="14678" y="21600"/>
                  </a:cubicBezTo>
                  <a:cubicBezTo>
                    <a:pt x="14678" y="21476"/>
                    <a:pt x="14678" y="21476"/>
                    <a:pt x="14678" y="21476"/>
                  </a:cubicBezTo>
                  <a:cubicBezTo>
                    <a:pt x="14678" y="21600"/>
                    <a:pt x="14678" y="21600"/>
                    <a:pt x="14678" y="21600"/>
                  </a:cubicBezTo>
                  <a:cubicBezTo>
                    <a:pt x="14559" y="21476"/>
                    <a:pt x="14559" y="21476"/>
                    <a:pt x="14559" y="21476"/>
                  </a:cubicBezTo>
                  <a:cubicBezTo>
                    <a:pt x="14440" y="21476"/>
                    <a:pt x="14440" y="21476"/>
                    <a:pt x="14440" y="21476"/>
                  </a:cubicBezTo>
                  <a:cubicBezTo>
                    <a:pt x="14440" y="21476"/>
                    <a:pt x="14440" y="21476"/>
                    <a:pt x="14440" y="21476"/>
                  </a:cubicBezTo>
                  <a:close/>
                  <a:moveTo>
                    <a:pt x="239" y="13655"/>
                  </a:moveTo>
                  <a:cubicBezTo>
                    <a:pt x="358" y="13779"/>
                    <a:pt x="358" y="13779"/>
                    <a:pt x="358" y="13779"/>
                  </a:cubicBezTo>
                  <a:cubicBezTo>
                    <a:pt x="477" y="13779"/>
                    <a:pt x="477" y="13779"/>
                    <a:pt x="477" y="13779"/>
                  </a:cubicBezTo>
                  <a:cubicBezTo>
                    <a:pt x="716" y="14028"/>
                    <a:pt x="716" y="14028"/>
                    <a:pt x="716" y="14028"/>
                  </a:cubicBezTo>
                  <a:cubicBezTo>
                    <a:pt x="716" y="14028"/>
                    <a:pt x="716" y="14028"/>
                    <a:pt x="716" y="14028"/>
                  </a:cubicBezTo>
                  <a:cubicBezTo>
                    <a:pt x="716" y="14152"/>
                    <a:pt x="716" y="14152"/>
                    <a:pt x="716" y="14152"/>
                  </a:cubicBezTo>
                  <a:cubicBezTo>
                    <a:pt x="835" y="14152"/>
                    <a:pt x="835" y="14152"/>
                    <a:pt x="835" y="14152"/>
                  </a:cubicBezTo>
                  <a:cubicBezTo>
                    <a:pt x="835" y="14152"/>
                    <a:pt x="835" y="14152"/>
                    <a:pt x="835" y="14152"/>
                  </a:cubicBezTo>
                  <a:cubicBezTo>
                    <a:pt x="1074" y="14152"/>
                    <a:pt x="1074" y="14152"/>
                    <a:pt x="1074" y="14152"/>
                  </a:cubicBezTo>
                  <a:cubicBezTo>
                    <a:pt x="1074" y="14152"/>
                    <a:pt x="1074" y="14152"/>
                    <a:pt x="1074" y="14152"/>
                  </a:cubicBezTo>
                  <a:cubicBezTo>
                    <a:pt x="1074" y="14276"/>
                    <a:pt x="1074" y="14276"/>
                    <a:pt x="1074" y="14276"/>
                  </a:cubicBezTo>
                  <a:cubicBezTo>
                    <a:pt x="1193" y="14276"/>
                    <a:pt x="1193" y="14276"/>
                    <a:pt x="1193" y="14276"/>
                  </a:cubicBezTo>
                  <a:cubicBezTo>
                    <a:pt x="1313" y="14276"/>
                    <a:pt x="1313" y="14276"/>
                    <a:pt x="1313" y="14276"/>
                  </a:cubicBezTo>
                  <a:cubicBezTo>
                    <a:pt x="1432" y="14276"/>
                    <a:pt x="1432" y="14276"/>
                    <a:pt x="1432" y="14276"/>
                  </a:cubicBezTo>
                  <a:cubicBezTo>
                    <a:pt x="1432" y="14276"/>
                    <a:pt x="1432" y="14276"/>
                    <a:pt x="1432" y="14276"/>
                  </a:cubicBezTo>
                  <a:cubicBezTo>
                    <a:pt x="1551" y="14276"/>
                    <a:pt x="1551" y="14276"/>
                    <a:pt x="1551" y="14276"/>
                  </a:cubicBezTo>
                  <a:cubicBezTo>
                    <a:pt x="1671" y="14276"/>
                    <a:pt x="1671" y="14276"/>
                    <a:pt x="1671" y="14276"/>
                  </a:cubicBezTo>
                  <a:cubicBezTo>
                    <a:pt x="1790" y="14276"/>
                    <a:pt x="1790" y="14276"/>
                    <a:pt x="1790" y="14276"/>
                  </a:cubicBezTo>
                  <a:cubicBezTo>
                    <a:pt x="1790" y="14152"/>
                    <a:pt x="1790" y="14152"/>
                    <a:pt x="1790" y="14152"/>
                  </a:cubicBezTo>
                  <a:cubicBezTo>
                    <a:pt x="1909" y="14152"/>
                    <a:pt x="1909" y="14152"/>
                    <a:pt x="1909" y="14152"/>
                  </a:cubicBezTo>
                  <a:cubicBezTo>
                    <a:pt x="1909" y="14028"/>
                    <a:pt x="1909" y="14028"/>
                    <a:pt x="1909" y="14028"/>
                  </a:cubicBezTo>
                  <a:cubicBezTo>
                    <a:pt x="2148" y="14028"/>
                    <a:pt x="2148" y="14028"/>
                    <a:pt x="2148" y="14028"/>
                  </a:cubicBezTo>
                  <a:cubicBezTo>
                    <a:pt x="2148" y="14028"/>
                    <a:pt x="2148" y="14028"/>
                    <a:pt x="2148" y="14028"/>
                  </a:cubicBezTo>
                  <a:cubicBezTo>
                    <a:pt x="2267" y="13903"/>
                    <a:pt x="2267" y="13903"/>
                    <a:pt x="2267" y="13903"/>
                  </a:cubicBezTo>
                  <a:cubicBezTo>
                    <a:pt x="2267" y="13903"/>
                    <a:pt x="2267" y="13903"/>
                    <a:pt x="2267" y="13903"/>
                  </a:cubicBezTo>
                  <a:cubicBezTo>
                    <a:pt x="2387" y="14028"/>
                    <a:pt x="2387" y="14028"/>
                    <a:pt x="2387" y="14028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506" y="13903"/>
                    <a:pt x="2506" y="13903"/>
                    <a:pt x="2506" y="13903"/>
                  </a:cubicBezTo>
                  <a:cubicBezTo>
                    <a:pt x="2625" y="13779"/>
                    <a:pt x="2625" y="13779"/>
                    <a:pt x="2625" y="13779"/>
                  </a:cubicBezTo>
                  <a:cubicBezTo>
                    <a:pt x="2864" y="13531"/>
                    <a:pt x="2864" y="13531"/>
                    <a:pt x="2864" y="13531"/>
                  </a:cubicBezTo>
                  <a:cubicBezTo>
                    <a:pt x="2983" y="13655"/>
                    <a:pt x="2983" y="13655"/>
                    <a:pt x="2983" y="13655"/>
                  </a:cubicBezTo>
                  <a:cubicBezTo>
                    <a:pt x="3103" y="13655"/>
                    <a:pt x="3103" y="13655"/>
                    <a:pt x="3103" y="13655"/>
                  </a:cubicBezTo>
                  <a:cubicBezTo>
                    <a:pt x="3103" y="13531"/>
                    <a:pt x="3103" y="13531"/>
                    <a:pt x="3103" y="13531"/>
                  </a:cubicBezTo>
                  <a:cubicBezTo>
                    <a:pt x="3461" y="13531"/>
                    <a:pt x="3461" y="13531"/>
                    <a:pt x="3461" y="13531"/>
                  </a:cubicBezTo>
                  <a:cubicBezTo>
                    <a:pt x="3461" y="13531"/>
                    <a:pt x="3461" y="13531"/>
                    <a:pt x="3461" y="13531"/>
                  </a:cubicBezTo>
                  <a:cubicBezTo>
                    <a:pt x="3699" y="13531"/>
                    <a:pt x="3699" y="13531"/>
                    <a:pt x="3699" y="13531"/>
                  </a:cubicBezTo>
                  <a:cubicBezTo>
                    <a:pt x="3699" y="13531"/>
                    <a:pt x="3699" y="13531"/>
                    <a:pt x="3699" y="13531"/>
                  </a:cubicBezTo>
                  <a:cubicBezTo>
                    <a:pt x="3819" y="13531"/>
                    <a:pt x="3819" y="13531"/>
                    <a:pt x="3819" y="13531"/>
                  </a:cubicBezTo>
                  <a:cubicBezTo>
                    <a:pt x="3938" y="13531"/>
                    <a:pt x="3938" y="13531"/>
                    <a:pt x="3938" y="13531"/>
                  </a:cubicBezTo>
                  <a:cubicBezTo>
                    <a:pt x="3938" y="13655"/>
                    <a:pt x="3938" y="13655"/>
                    <a:pt x="3938" y="13655"/>
                  </a:cubicBezTo>
                  <a:cubicBezTo>
                    <a:pt x="4057" y="13655"/>
                    <a:pt x="4057" y="13655"/>
                    <a:pt x="4057" y="13655"/>
                  </a:cubicBezTo>
                  <a:cubicBezTo>
                    <a:pt x="4057" y="13655"/>
                    <a:pt x="4057" y="13655"/>
                    <a:pt x="4057" y="13655"/>
                  </a:cubicBezTo>
                  <a:cubicBezTo>
                    <a:pt x="4177" y="13655"/>
                    <a:pt x="4177" y="13655"/>
                    <a:pt x="4177" y="13655"/>
                  </a:cubicBezTo>
                  <a:cubicBezTo>
                    <a:pt x="4177" y="13655"/>
                    <a:pt x="4177" y="13655"/>
                    <a:pt x="4177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415" y="13655"/>
                    <a:pt x="4415" y="13655"/>
                    <a:pt x="4415" y="13655"/>
                  </a:cubicBezTo>
                  <a:cubicBezTo>
                    <a:pt x="4535" y="13655"/>
                    <a:pt x="4535" y="13655"/>
                    <a:pt x="4535" y="13655"/>
                  </a:cubicBezTo>
                  <a:cubicBezTo>
                    <a:pt x="4654" y="13655"/>
                    <a:pt x="4654" y="13655"/>
                    <a:pt x="4654" y="13655"/>
                  </a:cubicBezTo>
                  <a:cubicBezTo>
                    <a:pt x="4773" y="13531"/>
                    <a:pt x="4773" y="13531"/>
                    <a:pt x="4773" y="13531"/>
                  </a:cubicBezTo>
                  <a:cubicBezTo>
                    <a:pt x="4893" y="13407"/>
                    <a:pt x="4893" y="13407"/>
                    <a:pt x="4893" y="13407"/>
                  </a:cubicBezTo>
                  <a:cubicBezTo>
                    <a:pt x="4893" y="13407"/>
                    <a:pt x="4893" y="13407"/>
                    <a:pt x="4893" y="13407"/>
                  </a:cubicBezTo>
                  <a:cubicBezTo>
                    <a:pt x="5012" y="13283"/>
                    <a:pt x="5012" y="13283"/>
                    <a:pt x="5012" y="13283"/>
                  </a:cubicBezTo>
                  <a:cubicBezTo>
                    <a:pt x="5131" y="13159"/>
                    <a:pt x="5131" y="13159"/>
                    <a:pt x="5131" y="13159"/>
                  </a:cubicBezTo>
                  <a:cubicBezTo>
                    <a:pt x="5251" y="13034"/>
                    <a:pt x="5251" y="13034"/>
                    <a:pt x="5251" y="13034"/>
                  </a:cubicBezTo>
                  <a:cubicBezTo>
                    <a:pt x="5370" y="13034"/>
                    <a:pt x="5370" y="13034"/>
                    <a:pt x="5370" y="13034"/>
                  </a:cubicBezTo>
                  <a:cubicBezTo>
                    <a:pt x="5490" y="13034"/>
                    <a:pt x="5490" y="13034"/>
                    <a:pt x="5490" y="13034"/>
                  </a:cubicBezTo>
                  <a:cubicBezTo>
                    <a:pt x="5609" y="12910"/>
                    <a:pt x="5609" y="12910"/>
                    <a:pt x="5609" y="12910"/>
                  </a:cubicBezTo>
                  <a:cubicBezTo>
                    <a:pt x="5967" y="12786"/>
                    <a:pt x="5967" y="12786"/>
                    <a:pt x="5967" y="12786"/>
                  </a:cubicBezTo>
                  <a:cubicBezTo>
                    <a:pt x="6086" y="12662"/>
                    <a:pt x="6086" y="12662"/>
                    <a:pt x="6086" y="12662"/>
                  </a:cubicBezTo>
                  <a:cubicBezTo>
                    <a:pt x="6206" y="12662"/>
                    <a:pt x="6206" y="12662"/>
                    <a:pt x="6206" y="12662"/>
                  </a:cubicBezTo>
                  <a:cubicBezTo>
                    <a:pt x="6325" y="12662"/>
                    <a:pt x="6325" y="12662"/>
                    <a:pt x="6325" y="12662"/>
                  </a:cubicBezTo>
                  <a:cubicBezTo>
                    <a:pt x="6325" y="12662"/>
                    <a:pt x="6325" y="12662"/>
                    <a:pt x="6325" y="12662"/>
                  </a:cubicBezTo>
                  <a:cubicBezTo>
                    <a:pt x="6564" y="12662"/>
                    <a:pt x="6564" y="12662"/>
                    <a:pt x="6564" y="12662"/>
                  </a:cubicBezTo>
                  <a:cubicBezTo>
                    <a:pt x="6683" y="12662"/>
                    <a:pt x="6683" y="12662"/>
                    <a:pt x="6683" y="12662"/>
                  </a:cubicBezTo>
                  <a:cubicBezTo>
                    <a:pt x="6802" y="12662"/>
                    <a:pt x="6802" y="12662"/>
                    <a:pt x="6802" y="12662"/>
                  </a:cubicBezTo>
                  <a:cubicBezTo>
                    <a:pt x="6922" y="12662"/>
                    <a:pt x="6922" y="12662"/>
                    <a:pt x="6922" y="12662"/>
                  </a:cubicBezTo>
                  <a:cubicBezTo>
                    <a:pt x="7280" y="12538"/>
                    <a:pt x="7280" y="12538"/>
                    <a:pt x="7280" y="12538"/>
                  </a:cubicBezTo>
                  <a:cubicBezTo>
                    <a:pt x="7399" y="12538"/>
                    <a:pt x="7399" y="12538"/>
                    <a:pt x="7399" y="12538"/>
                  </a:cubicBezTo>
                  <a:cubicBezTo>
                    <a:pt x="7518" y="12414"/>
                    <a:pt x="7518" y="12414"/>
                    <a:pt x="7518" y="12414"/>
                  </a:cubicBezTo>
                  <a:cubicBezTo>
                    <a:pt x="7638" y="12414"/>
                    <a:pt x="7638" y="12414"/>
                    <a:pt x="7638" y="12414"/>
                  </a:cubicBezTo>
                  <a:cubicBezTo>
                    <a:pt x="7757" y="12290"/>
                    <a:pt x="7757" y="12290"/>
                    <a:pt x="7757" y="12290"/>
                  </a:cubicBezTo>
                  <a:cubicBezTo>
                    <a:pt x="7996" y="12290"/>
                    <a:pt x="7996" y="12290"/>
                    <a:pt x="7996" y="12290"/>
                  </a:cubicBezTo>
                  <a:cubicBezTo>
                    <a:pt x="8592" y="12290"/>
                    <a:pt x="8592" y="12290"/>
                    <a:pt x="8592" y="12290"/>
                  </a:cubicBezTo>
                  <a:cubicBezTo>
                    <a:pt x="8831" y="12290"/>
                    <a:pt x="8831" y="12290"/>
                    <a:pt x="8831" y="12290"/>
                  </a:cubicBezTo>
                  <a:cubicBezTo>
                    <a:pt x="8950" y="12290"/>
                    <a:pt x="8950" y="12290"/>
                    <a:pt x="8950" y="12290"/>
                  </a:cubicBezTo>
                  <a:cubicBezTo>
                    <a:pt x="9070" y="12290"/>
                    <a:pt x="9070" y="12290"/>
                    <a:pt x="9070" y="12290"/>
                  </a:cubicBezTo>
                  <a:cubicBezTo>
                    <a:pt x="9189" y="12290"/>
                    <a:pt x="9189" y="12290"/>
                    <a:pt x="9189" y="12290"/>
                  </a:cubicBezTo>
                  <a:cubicBezTo>
                    <a:pt x="9308" y="12414"/>
                    <a:pt x="9308" y="12414"/>
                    <a:pt x="9308" y="12414"/>
                  </a:cubicBezTo>
                  <a:cubicBezTo>
                    <a:pt x="9428" y="12662"/>
                    <a:pt x="9428" y="12662"/>
                    <a:pt x="9428" y="12662"/>
                  </a:cubicBezTo>
                  <a:cubicBezTo>
                    <a:pt x="9547" y="12662"/>
                    <a:pt x="9547" y="12662"/>
                    <a:pt x="9547" y="12662"/>
                  </a:cubicBezTo>
                  <a:cubicBezTo>
                    <a:pt x="9666" y="12662"/>
                    <a:pt x="9666" y="12662"/>
                    <a:pt x="9666" y="12662"/>
                  </a:cubicBezTo>
                  <a:cubicBezTo>
                    <a:pt x="9666" y="12538"/>
                    <a:pt x="9666" y="12538"/>
                    <a:pt x="9666" y="12538"/>
                  </a:cubicBezTo>
                  <a:cubicBezTo>
                    <a:pt x="9786" y="12662"/>
                    <a:pt x="9786" y="12662"/>
                    <a:pt x="9786" y="12662"/>
                  </a:cubicBezTo>
                  <a:cubicBezTo>
                    <a:pt x="9786" y="12662"/>
                    <a:pt x="9786" y="12662"/>
                    <a:pt x="9786" y="12662"/>
                  </a:cubicBezTo>
                  <a:cubicBezTo>
                    <a:pt x="9905" y="12662"/>
                    <a:pt x="9905" y="12662"/>
                    <a:pt x="9905" y="12662"/>
                  </a:cubicBezTo>
                  <a:cubicBezTo>
                    <a:pt x="10024" y="12786"/>
                    <a:pt x="10024" y="12786"/>
                    <a:pt x="10024" y="12786"/>
                  </a:cubicBezTo>
                  <a:cubicBezTo>
                    <a:pt x="10144" y="12786"/>
                    <a:pt x="10144" y="12786"/>
                    <a:pt x="10144" y="12786"/>
                  </a:cubicBezTo>
                  <a:cubicBezTo>
                    <a:pt x="10263" y="12786"/>
                    <a:pt x="10263" y="12786"/>
                    <a:pt x="10263" y="12786"/>
                  </a:cubicBezTo>
                  <a:cubicBezTo>
                    <a:pt x="10502" y="12910"/>
                    <a:pt x="10502" y="12910"/>
                    <a:pt x="10502" y="12910"/>
                  </a:cubicBezTo>
                  <a:cubicBezTo>
                    <a:pt x="10382" y="13034"/>
                    <a:pt x="10382" y="13034"/>
                    <a:pt x="10382" y="13034"/>
                  </a:cubicBezTo>
                  <a:cubicBezTo>
                    <a:pt x="10502" y="13034"/>
                    <a:pt x="10502" y="13034"/>
                    <a:pt x="10502" y="13034"/>
                  </a:cubicBezTo>
                  <a:cubicBezTo>
                    <a:pt x="10621" y="13034"/>
                    <a:pt x="10621" y="13034"/>
                    <a:pt x="10621" y="13034"/>
                  </a:cubicBezTo>
                  <a:cubicBezTo>
                    <a:pt x="10502" y="13159"/>
                    <a:pt x="10502" y="13159"/>
                    <a:pt x="10502" y="13159"/>
                  </a:cubicBezTo>
                  <a:cubicBezTo>
                    <a:pt x="10502" y="13159"/>
                    <a:pt x="10502" y="13159"/>
                    <a:pt x="10502" y="13159"/>
                  </a:cubicBezTo>
                  <a:cubicBezTo>
                    <a:pt x="10502" y="13283"/>
                    <a:pt x="10502" y="13283"/>
                    <a:pt x="10502" y="13283"/>
                  </a:cubicBezTo>
                  <a:cubicBezTo>
                    <a:pt x="10502" y="13407"/>
                    <a:pt x="10502" y="13407"/>
                    <a:pt x="10502" y="13407"/>
                  </a:cubicBezTo>
                  <a:cubicBezTo>
                    <a:pt x="10621" y="13407"/>
                    <a:pt x="10621" y="13407"/>
                    <a:pt x="10621" y="13407"/>
                  </a:cubicBezTo>
                  <a:cubicBezTo>
                    <a:pt x="10740" y="13531"/>
                    <a:pt x="10740" y="13531"/>
                    <a:pt x="10740" y="13531"/>
                  </a:cubicBezTo>
                  <a:cubicBezTo>
                    <a:pt x="10740" y="13655"/>
                    <a:pt x="10740" y="13655"/>
                    <a:pt x="10740" y="13655"/>
                  </a:cubicBezTo>
                  <a:cubicBezTo>
                    <a:pt x="10740" y="13779"/>
                    <a:pt x="10740" y="13779"/>
                    <a:pt x="10740" y="13779"/>
                  </a:cubicBezTo>
                  <a:cubicBezTo>
                    <a:pt x="10860" y="14028"/>
                    <a:pt x="10860" y="14028"/>
                    <a:pt x="10860" y="14028"/>
                  </a:cubicBezTo>
                  <a:cubicBezTo>
                    <a:pt x="10860" y="14152"/>
                    <a:pt x="10860" y="14152"/>
                    <a:pt x="10860" y="14152"/>
                  </a:cubicBezTo>
                  <a:cubicBezTo>
                    <a:pt x="10860" y="14152"/>
                    <a:pt x="10860" y="14152"/>
                    <a:pt x="10860" y="14152"/>
                  </a:cubicBezTo>
                  <a:cubicBezTo>
                    <a:pt x="10860" y="14276"/>
                    <a:pt x="10860" y="14276"/>
                    <a:pt x="10860" y="14276"/>
                  </a:cubicBezTo>
                  <a:cubicBezTo>
                    <a:pt x="10860" y="14400"/>
                    <a:pt x="10860" y="14400"/>
                    <a:pt x="10860" y="14400"/>
                  </a:cubicBezTo>
                  <a:cubicBezTo>
                    <a:pt x="10740" y="14400"/>
                    <a:pt x="10740" y="14400"/>
                    <a:pt x="10740" y="14400"/>
                  </a:cubicBezTo>
                  <a:cubicBezTo>
                    <a:pt x="10740" y="14400"/>
                    <a:pt x="10740" y="14400"/>
                    <a:pt x="10740" y="14400"/>
                  </a:cubicBezTo>
                  <a:cubicBezTo>
                    <a:pt x="10860" y="14524"/>
                    <a:pt x="10860" y="14524"/>
                    <a:pt x="10860" y="14524"/>
                  </a:cubicBezTo>
                  <a:cubicBezTo>
                    <a:pt x="10860" y="14524"/>
                    <a:pt x="10860" y="14524"/>
                    <a:pt x="10860" y="14524"/>
                  </a:cubicBezTo>
                  <a:cubicBezTo>
                    <a:pt x="10979" y="14648"/>
                    <a:pt x="10979" y="14648"/>
                    <a:pt x="10979" y="14648"/>
                  </a:cubicBezTo>
                  <a:cubicBezTo>
                    <a:pt x="10979" y="14648"/>
                    <a:pt x="10979" y="14648"/>
                    <a:pt x="10979" y="14648"/>
                  </a:cubicBezTo>
                  <a:cubicBezTo>
                    <a:pt x="11098" y="14648"/>
                    <a:pt x="11098" y="14648"/>
                    <a:pt x="11098" y="14648"/>
                  </a:cubicBezTo>
                  <a:cubicBezTo>
                    <a:pt x="11098" y="14524"/>
                    <a:pt x="11098" y="14524"/>
                    <a:pt x="11098" y="14524"/>
                  </a:cubicBezTo>
                  <a:cubicBezTo>
                    <a:pt x="11098" y="14524"/>
                    <a:pt x="11098" y="14524"/>
                    <a:pt x="11098" y="14524"/>
                  </a:cubicBezTo>
                  <a:cubicBezTo>
                    <a:pt x="11098" y="14400"/>
                    <a:pt x="11098" y="14400"/>
                    <a:pt x="11098" y="14400"/>
                  </a:cubicBezTo>
                  <a:cubicBezTo>
                    <a:pt x="11218" y="14400"/>
                    <a:pt x="11218" y="14400"/>
                    <a:pt x="11218" y="14400"/>
                  </a:cubicBezTo>
                  <a:cubicBezTo>
                    <a:pt x="11218" y="14276"/>
                    <a:pt x="11218" y="14276"/>
                    <a:pt x="11218" y="14276"/>
                  </a:cubicBezTo>
                  <a:cubicBezTo>
                    <a:pt x="11337" y="14276"/>
                    <a:pt x="11337" y="14276"/>
                    <a:pt x="11337" y="14276"/>
                  </a:cubicBezTo>
                  <a:cubicBezTo>
                    <a:pt x="11337" y="14152"/>
                    <a:pt x="11337" y="14152"/>
                    <a:pt x="11337" y="14152"/>
                  </a:cubicBezTo>
                  <a:cubicBezTo>
                    <a:pt x="11456" y="14152"/>
                    <a:pt x="11456" y="14152"/>
                    <a:pt x="11456" y="14152"/>
                  </a:cubicBezTo>
                  <a:cubicBezTo>
                    <a:pt x="11576" y="14028"/>
                    <a:pt x="11576" y="14028"/>
                    <a:pt x="11576" y="14028"/>
                  </a:cubicBezTo>
                  <a:cubicBezTo>
                    <a:pt x="11695" y="13903"/>
                    <a:pt x="11695" y="13903"/>
                    <a:pt x="11695" y="13903"/>
                  </a:cubicBezTo>
                  <a:cubicBezTo>
                    <a:pt x="11814" y="13779"/>
                    <a:pt x="11814" y="13779"/>
                    <a:pt x="11814" y="13779"/>
                  </a:cubicBezTo>
                  <a:cubicBezTo>
                    <a:pt x="11814" y="13779"/>
                    <a:pt x="11814" y="13779"/>
                    <a:pt x="11814" y="13779"/>
                  </a:cubicBezTo>
                  <a:cubicBezTo>
                    <a:pt x="11934" y="13779"/>
                    <a:pt x="11934" y="13779"/>
                    <a:pt x="11934" y="13779"/>
                  </a:cubicBezTo>
                  <a:cubicBezTo>
                    <a:pt x="12053" y="13655"/>
                    <a:pt x="12053" y="13655"/>
                    <a:pt x="12053" y="13655"/>
                  </a:cubicBezTo>
                  <a:cubicBezTo>
                    <a:pt x="12172" y="13407"/>
                    <a:pt x="12172" y="13407"/>
                    <a:pt x="12172" y="13407"/>
                  </a:cubicBezTo>
                  <a:cubicBezTo>
                    <a:pt x="12292" y="13407"/>
                    <a:pt x="12292" y="13407"/>
                    <a:pt x="12292" y="13407"/>
                  </a:cubicBezTo>
                  <a:cubicBezTo>
                    <a:pt x="12411" y="13283"/>
                    <a:pt x="12411" y="13283"/>
                    <a:pt x="12411" y="13283"/>
                  </a:cubicBezTo>
                  <a:cubicBezTo>
                    <a:pt x="12292" y="13159"/>
                    <a:pt x="12292" y="13159"/>
                    <a:pt x="12292" y="13159"/>
                  </a:cubicBezTo>
                  <a:cubicBezTo>
                    <a:pt x="12411" y="13034"/>
                    <a:pt x="12411" y="13034"/>
                    <a:pt x="12411" y="13034"/>
                  </a:cubicBezTo>
                  <a:cubicBezTo>
                    <a:pt x="12411" y="13159"/>
                    <a:pt x="12411" y="13159"/>
                    <a:pt x="12411" y="13159"/>
                  </a:cubicBezTo>
                  <a:cubicBezTo>
                    <a:pt x="12411" y="13283"/>
                    <a:pt x="12411" y="13283"/>
                    <a:pt x="12411" y="13283"/>
                  </a:cubicBezTo>
                  <a:cubicBezTo>
                    <a:pt x="12411" y="13407"/>
                    <a:pt x="12411" y="13407"/>
                    <a:pt x="12411" y="13407"/>
                  </a:cubicBezTo>
                  <a:cubicBezTo>
                    <a:pt x="12411" y="13531"/>
                    <a:pt x="12411" y="13531"/>
                    <a:pt x="12411" y="13531"/>
                  </a:cubicBezTo>
                  <a:cubicBezTo>
                    <a:pt x="12292" y="13779"/>
                    <a:pt x="12292" y="13779"/>
                    <a:pt x="12292" y="13779"/>
                  </a:cubicBezTo>
                  <a:cubicBezTo>
                    <a:pt x="12172" y="13903"/>
                    <a:pt x="12172" y="13903"/>
                    <a:pt x="12172" y="13903"/>
                  </a:cubicBezTo>
                  <a:cubicBezTo>
                    <a:pt x="12053" y="14028"/>
                    <a:pt x="12053" y="14028"/>
                    <a:pt x="12053" y="14028"/>
                  </a:cubicBezTo>
                  <a:cubicBezTo>
                    <a:pt x="12053" y="14152"/>
                    <a:pt x="12053" y="14152"/>
                    <a:pt x="12053" y="14152"/>
                  </a:cubicBezTo>
                  <a:cubicBezTo>
                    <a:pt x="12053" y="14276"/>
                    <a:pt x="12053" y="14276"/>
                    <a:pt x="12053" y="14276"/>
                  </a:cubicBezTo>
                  <a:cubicBezTo>
                    <a:pt x="11934" y="14400"/>
                    <a:pt x="11934" y="14400"/>
                    <a:pt x="11934" y="14400"/>
                  </a:cubicBezTo>
                  <a:cubicBezTo>
                    <a:pt x="11934" y="14400"/>
                    <a:pt x="11934" y="14400"/>
                    <a:pt x="11934" y="14400"/>
                  </a:cubicBezTo>
                  <a:cubicBezTo>
                    <a:pt x="11814" y="14648"/>
                    <a:pt x="11814" y="14648"/>
                    <a:pt x="11814" y="14648"/>
                  </a:cubicBezTo>
                  <a:cubicBezTo>
                    <a:pt x="11576" y="14648"/>
                    <a:pt x="11576" y="14648"/>
                    <a:pt x="11576" y="14648"/>
                  </a:cubicBezTo>
                  <a:cubicBezTo>
                    <a:pt x="11576" y="14772"/>
                    <a:pt x="11576" y="14772"/>
                    <a:pt x="11576" y="14772"/>
                  </a:cubicBezTo>
                  <a:cubicBezTo>
                    <a:pt x="11456" y="14897"/>
                    <a:pt x="11456" y="14897"/>
                    <a:pt x="11456" y="14897"/>
                  </a:cubicBezTo>
                  <a:cubicBezTo>
                    <a:pt x="11456" y="14897"/>
                    <a:pt x="11456" y="14897"/>
                    <a:pt x="11456" y="14897"/>
                  </a:cubicBezTo>
                  <a:cubicBezTo>
                    <a:pt x="11695" y="14897"/>
                    <a:pt x="11695" y="14897"/>
                    <a:pt x="11695" y="14897"/>
                  </a:cubicBezTo>
                  <a:cubicBezTo>
                    <a:pt x="11814" y="14897"/>
                    <a:pt x="11814" y="14897"/>
                    <a:pt x="11814" y="14897"/>
                  </a:cubicBezTo>
                  <a:cubicBezTo>
                    <a:pt x="11934" y="14897"/>
                    <a:pt x="11934" y="14897"/>
                    <a:pt x="11934" y="14897"/>
                  </a:cubicBezTo>
                  <a:cubicBezTo>
                    <a:pt x="12172" y="14648"/>
                    <a:pt x="12172" y="14648"/>
                    <a:pt x="12172" y="14648"/>
                  </a:cubicBezTo>
                  <a:cubicBezTo>
                    <a:pt x="12172" y="14400"/>
                    <a:pt x="12172" y="14400"/>
                    <a:pt x="12172" y="14400"/>
                  </a:cubicBezTo>
                  <a:cubicBezTo>
                    <a:pt x="12292" y="14276"/>
                    <a:pt x="12292" y="14276"/>
                    <a:pt x="12292" y="14276"/>
                  </a:cubicBezTo>
                  <a:cubicBezTo>
                    <a:pt x="12411" y="14276"/>
                    <a:pt x="12411" y="14276"/>
                    <a:pt x="12411" y="14276"/>
                  </a:cubicBezTo>
                  <a:cubicBezTo>
                    <a:pt x="12411" y="14524"/>
                    <a:pt x="12411" y="14524"/>
                    <a:pt x="12411" y="14524"/>
                  </a:cubicBezTo>
                  <a:cubicBezTo>
                    <a:pt x="12411" y="14648"/>
                    <a:pt x="12411" y="14648"/>
                    <a:pt x="12411" y="14648"/>
                  </a:cubicBezTo>
                  <a:cubicBezTo>
                    <a:pt x="12411" y="14648"/>
                    <a:pt x="12411" y="14648"/>
                    <a:pt x="12411" y="14648"/>
                  </a:cubicBezTo>
                  <a:cubicBezTo>
                    <a:pt x="12411" y="14897"/>
                    <a:pt x="12411" y="14897"/>
                    <a:pt x="12411" y="14897"/>
                  </a:cubicBezTo>
                  <a:cubicBezTo>
                    <a:pt x="12292" y="15145"/>
                    <a:pt x="12292" y="15145"/>
                    <a:pt x="12292" y="15145"/>
                  </a:cubicBezTo>
                  <a:cubicBezTo>
                    <a:pt x="12053" y="15145"/>
                    <a:pt x="12053" y="15145"/>
                    <a:pt x="12053" y="15145"/>
                  </a:cubicBezTo>
                  <a:cubicBezTo>
                    <a:pt x="12172" y="15269"/>
                    <a:pt x="12172" y="15269"/>
                    <a:pt x="12172" y="15269"/>
                  </a:cubicBezTo>
                  <a:cubicBezTo>
                    <a:pt x="12292" y="15269"/>
                    <a:pt x="12292" y="15269"/>
                    <a:pt x="12292" y="15269"/>
                  </a:cubicBezTo>
                  <a:cubicBezTo>
                    <a:pt x="12411" y="15269"/>
                    <a:pt x="12411" y="15269"/>
                    <a:pt x="12411" y="15269"/>
                  </a:cubicBezTo>
                  <a:cubicBezTo>
                    <a:pt x="12411" y="15145"/>
                    <a:pt x="12411" y="15145"/>
                    <a:pt x="12411" y="15145"/>
                  </a:cubicBezTo>
                  <a:cubicBezTo>
                    <a:pt x="12530" y="15145"/>
                    <a:pt x="12530" y="15145"/>
                    <a:pt x="12530" y="15145"/>
                  </a:cubicBezTo>
                  <a:cubicBezTo>
                    <a:pt x="12650" y="15021"/>
                    <a:pt x="12650" y="15021"/>
                    <a:pt x="12650" y="15021"/>
                  </a:cubicBezTo>
                  <a:cubicBezTo>
                    <a:pt x="12769" y="15145"/>
                    <a:pt x="12769" y="15145"/>
                    <a:pt x="12769" y="15145"/>
                  </a:cubicBezTo>
                  <a:cubicBezTo>
                    <a:pt x="12769" y="15021"/>
                    <a:pt x="12769" y="15021"/>
                    <a:pt x="12769" y="15021"/>
                  </a:cubicBezTo>
                  <a:cubicBezTo>
                    <a:pt x="12769" y="15145"/>
                    <a:pt x="12769" y="15145"/>
                    <a:pt x="12769" y="15145"/>
                  </a:cubicBezTo>
                  <a:cubicBezTo>
                    <a:pt x="12650" y="15269"/>
                    <a:pt x="12650" y="15269"/>
                    <a:pt x="12650" y="15269"/>
                  </a:cubicBezTo>
                  <a:cubicBezTo>
                    <a:pt x="12650" y="15269"/>
                    <a:pt x="12650" y="15269"/>
                    <a:pt x="12650" y="15269"/>
                  </a:cubicBezTo>
                  <a:cubicBezTo>
                    <a:pt x="12530" y="15269"/>
                    <a:pt x="12530" y="15269"/>
                    <a:pt x="12530" y="15269"/>
                  </a:cubicBezTo>
                  <a:cubicBezTo>
                    <a:pt x="12650" y="15393"/>
                    <a:pt x="12650" y="15393"/>
                    <a:pt x="12650" y="15393"/>
                  </a:cubicBezTo>
                  <a:cubicBezTo>
                    <a:pt x="12769" y="15517"/>
                    <a:pt x="12769" y="15517"/>
                    <a:pt x="12769" y="15517"/>
                  </a:cubicBezTo>
                  <a:cubicBezTo>
                    <a:pt x="12769" y="15641"/>
                    <a:pt x="12769" y="15641"/>
                    <a:pt x="12769" y="15641"/>
                  </a:cubicBezTo>
                  <a:cubicBezTo>
                    <a:pt x="12769" y="15890"/>
                    <a:pt x="12769" y="15890"/>
                    <a:pt x="12769" y="15890"/>
                  </a:cubicBezTo>
                  <a:cubicBezTo>
                    <a:pt x="12769" y="16138"/>
                    <a:pt x="12769" y="16138"/>
                    <a:pt x="12769" y="16138"/>
                  </a:cubicBezTo>
                  <a:cubicBezTo>
                    <a:pt x="12650" y="16262"/>
                    <a:pt x="12650" y="16262"/>
                    <a:pt x="12650" y="16262"/>
                  </a:cubicBezTo>
                  <a:cubicBezTo>
                    <a:pt x="12650" y="16262"/>
                    <a:pt x="12650" y="16262"/>
                    <a:pt x="12650" y="16262"/>
                  </a:cubicBezTo>
                  <a:cubicBezTo>
                    <a:pt x="12650" y="16510"/>
                    <a:pt x="12650" y="16510"/>
                    <a:pt x="12650" y="16510"/>
                  </a:cubicBezTo>
                  <a:cubicBezTo>
                    <a:pt x="12769" y="16510"/>
                    <a:pt x="12769" y="16510"/>
                    <a:pt x="12769" y="16510"/>
                  </a:cubicBezTo>
                  <a:cubicBezTo>
                    <a:pt x="12769" y="16634"/>
                    <a:pt x="12769" y="16634"/>
                    <a:pt x="12769" y="16634"/>
                  </a:cubicBezTo>
                  <a:cubicBezTo>
                    <a:pt x="12888" y="16883"/>
                    <a:pt x="12888" y="16883"/>
                    <a:pt x="12888" y="16883"/>
                  </a:cubicBezTo>
                  <a:cubicBezTo>
                    <a:pt x="13008" y="17131"/>
                    <a:pt x="13008" y="17131"/>
                    <a:pt x="13008" y="17131"/>
                  </a:cubicBezTo>
                  <a:cubicBezTo>
                    <a:pt x="13127" y="17131"/>
                    <a:pt x="13127" y="17131"/>
                    <a:pt x="13127" y="17131"/>
                  </a:cubicBezTo>
                  <a:cubicBezTo>
                    <a:pt x="13246" y="17131"/>
                    <a:pt x="13246" y="17131"/>
                    <a:pt x="13246" y="17131"/>
                  </a:cubicBezTo>
                  <a:cubicBezTo>
                    <a:pt x="13366" y="17255"/>
                    <a:pt x="13366" y="17255"/>
                    <a:pt x="13366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485" y="17255"/>
                    <a:pt x="13485" y="17255"/>
                    <a:pt x="13485" y="17255"/>
                  </a:cubicBezTo>
                  <a:cubicBezTo>
                    <a:pt x="13604" y="17255"/>
                    <a:pt x="13604" y="17255"/>
                    <a:pt x="13604" y="17255"/>
                  </a:cubicBezTo>
                  <a:cubicBezTo>
                    <a:pt x="13724" y="17379"/>
                    <a:pt x="13724" y="17379"/>
                    <a:pt x="13724" y="17379"/>
                  </a:cubicBezTo>
                  <a:cubicBezTo>
                    <a:pt x="13843" y="17379"/>
                    <a:pt x="13843" y="17379"/>
                    <a:pt x="13843" y="17379"/>
                  </a:cubicBezTo>
                  <a:cubicBezTo>
                    <a:pt x="13962" y="17503"/>
                    <a:pt x="13962" y="17503"/>
                    <a:pt x="13962" y="17503"/>
                  </a:cubicBezTo>
                  <a:cubicBezTo>
                    <a:pt x="14082" y="17628"/>
                    <a:pt x="14082" y="17628"/>
                    <a:pt x="14082" y="17628"/>
                  </a:cubicBezTo>
                  <a:cubicBezTo>
                    <a:pt x="14082" y="17628"/>
                    <a:pt x="14082" y="17628"/>
                    <a:pt x="14082" y="17628"/>
                  </a:cubicBezTo>
                  <a:cubicBezTo>
                    <a:pt x="14201" y="17752"/>
                    <a:pt x="14201" y="17752"/>
                    <a:pt x="14201" y="17752"/>
                  </a:cubicBezTo>
                  <a:cubicBezTo>
                    <a:pt x="14320" y="17752"/>
                    <a:pt x="14320" y="17752"/>
                    <a:pt x="14320" y="17752"/>
                  </a:cubicBezTo>
                  <a:cubicBezTo>
                    <a:pt x="14320" y="17752"/>
                    <a:pt x="14320" y="17752"/>
                    <a:pt x="14320" y="17752"/>
                  </a:cubicBezTo>
                  <a:cubicBezTo>
                    <a:pt x="14559" y="17628"/>
                    <a:pt x="14559" y="17628"/>
                    <a:pt x="14559" y="17628"/>
                  </a:cubicBezTo>
                  <a:cubicBezTo>
                    <a:pt x="14678" y="17503"/>
                    <a:pt x="14678" y="17503"/>
                    <a:pt x="14678" y="17503"/>
                  </a:cubicBezTo>
                  <a:cubicBezTo>
                    <a:pt x="14798" y="17503"/>
                    <a:pt x="14798" y="17503"/>
                    <a:pt x="14798" y="17503"/>
                  </a:cubicBezTo>
                  <a:cubicBezTo>
                    <a:pt x="14917" y="17379"/>
                    <a:pt x="14917" y="17379"/>
                    <a:pt x="14917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5036" y="17379"/>
                    <a:pt x="15036" y="17379"/>
                    <a:pt x="15036" y="17379"/>
                  </a:cubicBezTo>
                  <a:cubicBezTo>
                    <a:pt x="14917" y="17255"/>
                    <a:pt x="14917" y="17255"/>
                    <a:pt x="14917" y="17255"/>
                  </a:cubicBezTo>
                  <a:cubicBezTo>
                    <a:pt x="14917" y="17255"/>
                    <a:pt x="14917" y="17255"/>
                    <a:pt x="14917" y="17255"/>
                  </a:cubicBezTo>
                  <a:cubicBezTo>
                    <a:pt x="15156" y="17131"/>
                    <a:pt x="15156" y="17131"/>
                    <a:pt x="15156" y="17131"/>
                  </a:cubicBezTo>
                  <a:cubicBezTo>
                    <a:pt x="15275" y="17255"/>
                    <a:pt x="15275" y="17255"/>
                    <a:pt x="15275" y="17255"/>
                  </a:cubicBezTo>
                  <a:cubicBezTo>
                    <a:pt x="15275" y="17379"/>
                    <a:pt x="15275" y="17379"/>
                    <a:pt x="15275" y="17379"/>
                  </a:cubicBezTo>
                  <a:cubicBezTo>
                    <a:pt x="15156" y="17379"/>
                    <a:pt x="15156" y="17379"/>
                    <a:pt x="15156" y="17379"/>
                  </a:cubicBezTo>
                  <a:cubicBezTo>
                    <a:pt x="15156" y="17503"/>
                    <a:pt x="15156" y="17503"/>
                    <a:pt x="15156" y="17503"/>
                  </a:cubicBezTo>
                  <a:cubicBezTo>
                    <a:pt x="15156" y="17503"/>
                    <a:pt x="15156" y="17503"/>
                    <a:pt x="15156" y="17503"/>
                  </a:cubicBezTo>
                  <a:cubicBezTo>
                    <a:pt x="15275" y="17503"/>
                    <a:pt x="15275" y="17503"/>
                    <a:pt x="15275" y="17503"/>
                  </a:cubicBezTo>
                  <a:cubicBezTo>
                    <a:pt x="15394" y="17379"/>
                    <a:pt x="15394" y="17379"/>
                    <a:pt x="15394" y="17379"/>
                  </a:cubicBezTo>
                  <a:cubicBezTo>
                    <a:pt x="15514" y="17503"/>
                    <a:pt x="15514" y="17503"/>
                    <a:pt x="15514" y="17503"/>
                  </a:cubicBezTo>
                  <a:cubicBezTo>
                    <a:pt x="15514" y="17503"/>
                    <a:pt x="15514" y="17503"/>
                    <a:pt x="15514" y="17503"/>
                  </a:cubicBezTo>
                  <a:cubicBezTo>
                    <a:pt x="15394" y="17503"/>
                    <a:pt x="15394" y="17503"/>
                    <a:pt x="15394" y="17503"/>
                  </a:cubicBezTo>
                  <a:cubicBezTo>
                    <a:pt x="15275" y="17628"/>
                    <a:pt x="15275" y="17628"/>
                    <a:pt x="15275" y="17628"/>
                  </a:cubicBezTo>
                  <a:cubicBezTo>
                    <a:pt x="15514" y="17752"/>
                    <a:pt x="15514" y="17752"/>
                    <a:pt x="15514" y="17752"/>
                  </a:cubicBezTo>
                  <a:cubicBezTo>
                    <a:pt x="15514" y="18000"/>
                    <a:pt x="15514" y="18000"/>
                    <a:pt x="15514" y="18000"/>
                  </a:cubicBezTo>
                  <a:cubicBezTo>
                    <a:pt x="15514" y="17876"/>
                    <a:pt x="15514" y="17876"/>
                    <a:pt x="15514" y="17876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752" y="18124"/>
                    <a:pt x="15752" y="18124"/>
                    <a:pt x="15752" y="18124"/>
                  </a:cubicBezTo>
                  <a:cubicBezTo>
                    <a:pt x="15752" y="18000"/>
                    <a:pt x="15752" y="18000"/>
                    <a:pt x="15752" y="18000"/>
                  </a:cubicBezTo>
                  <a:cubicBezTo>
                    <a:pt x="15752" y="17876"/>
                    <a:pt x="15752" y="17876"/>
                    <a:pt x="15752" y="17876"/>
                  </a:cubicBezTo>
                  <a:cubicBezTo>
                    <a:pt x="15633" y="18000"/>
                    <a:pt x="15633" y="18000"/>
                    <a:pt x="15633" y="18000"/>
                  </a:cubicBezTo>
                  <a:cubicBezTo>
                    <a:pt x="15633" y="17876"/>
                    <a:pt x="15633" y="17876"/>
                    <a:pt x="15633" y="17876"/>
                  </a:cubicBezTo>
                  <a:cubicBezTo>
                    <a:pt x="15752" y="17876"/>
                    <a:pt x="15752" y="17876"/>
                    <a:pt x="15752" y="17876"/>
                  </a:cubicBezTo>
                  <a:cubicBezTo>
                    <a:pt x="15991" y="17876"/>
                    <a:pt x="15991" y="17876"/>
                    <a:pt x="15991" y="17876"/>
                  </a:cubicBezTo>
                  <a:cubicBezTo>
                    <a:pt x="15991" y="17876"/>
                    <a:pt x="15991" y="17876"/>
                    <a:pt x="15991" y="17876"/>
                  </a:cubicBezTo>
                  <a:cubicBezTo>
                    <a:pt x="16110" y="17876"/>
                    <a:pt x="16110" y="17876"/>
                    <a:pt x="16110" y="17876"/>
                  </a:cubicBezTo>
                  <a:cubicBezTo>
                    <a:pt x="16230" y="17628"/>
                    <a:pt x="16230" y="17628"/>
                    <a:pt x="16230" y="17628"/>
                  </a:cubicBezTo>
                  <a:cubicBezTo>
                    <a:pt x="16469" y="17503"/>
                    <a:pt x="16469" y="17503"/>
                    <a:pt x="16469" y="17503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349" y="17379"/>
                    <a:pt x="16349" y="17379"/>
                    <a:pt x="16349" y="17379"/>
                  </a:cubicBezTo>
                  <a:cubicBezTo>
                    <a:pt x="16469" y="17379"/>
                    <a:pt x="16469" y="17379"/>
                    <a:pt x="16469" y="17379"/>
                  </a:cubicBezTo>
                  <a:cubicBezTo>
                    <a:pt x="16588" y="17379"/>
                    <a:pt x="16588" y="17379"/>
                    <a:pt x="16588" y="17379"/>
                  </a:cubicBezTo>
                  <a:cubicBezTo>
                    <a:pt x="16827" y="17255"/>
                    <a:pt x="16827" y="17255"/>
                    <a:pt x="16827" y="17255"/>
                  </a:cubicBezTo>
                  <a:cubicBezTo>
                    <a:pt x="17304" y="17255"/>
                    <a:pt x="17304" y="17255"/>
                    <a:pt x="17304" y="17255"/>
                  </a:cubicBezTo>
                  <a:cubicBezTo>
                    <a:pt x="17543" y="17255"/>
                    <a:pt x="17543" y="17255"/>
                    <a:pt x="17543" y="17255"/>
                  </a:cubicBezTo>
                  <a:cubicBezTo>
                    <a:pt x="17662" y="17131"/>
                    <a:pt x="17662" y="17131"/>
                    <a:pt x="17662" y="17131"/>
                  </a:cubicBezTo>
                  <a:cubicBezTo>
                    <a:pt x="17662" y="17131"/>
                    <a:pt x="17662" y="17131"/>
                    <a:pt x="17662" y="17131"/>
                  </a:cubicBezTo>
                  <a:cubicBezTo>
                    <a:pt x="17781" y="17131"/>
                    <a:pt x="17781" y="17131"/>
                    <a:pt x="17781" y="17131"/>
                  </a:cubicBezTo>
                  <a:cubicBezTo>
                    <a:pt x="17901" y="17007"/>
                    <a:pt x="17901" y="17007"/>
                    <a:pt x="17901" y="17007"/>
                  </a:cubicBezTo>
                  <a:cubicBezTo>
                    <a:pt x="18020" y="16883"/>
                    <a:pt x="18020" y="16883"/>
                    <a:pt x="18020" y="16883"/>
                  </a:cubicBezTo>
                  <a:cubicBezTo>
                    <a:pt x="18020" y="16634"/>
                    <a:pt x="18020" y="16634"/>
                    <a:pt x="18020" y="16634"/>
                  </a:cubicBezTo>
                  <a:cubicBezTo>
                    <a:pt x="17901" y="16510"/>
                    <a:pt x="17901" y="16510"/>
                    <a:pt x="17901" y="16510"/>
                  </a:cubicBezTo>
                  <a:cubicBezTo>
                    <a:pt x="18139" y="16386"/>
                    <a:pt x="18139" y="16386"/>
                    <a:pt x="18139" y="16386"/>
                  </a:cubicBezTo>
                  <a:cubicBezTo>
                    <a:pt x="18139" y="16138"/>
                    <a:pt x="18139" y="16138"/>
                    <a:pt x="18139" y="16138"/>
                  </a:cubicBezTo>
                  <a:cubicBezTo>
                    <a:pt x="18259" y="16014"/>
                    <a:pt x="18259" y="16014"/>
                    <a:pt x="18259" y="16014"/>
                  </a:cubicBezTo>
                  <a:cubicBezTo>
                    <a:pt x="18259" y="15766"/>
                    <a:pt x="18259" y="15766"/>
                    <a:pt x="18259" y="15766"/>
                  </a:cubicBezTo>
                  <a:cubicBezTo>
                    <a:pt x="18378" y="15766"/>
                    <a:pt x="18378" y="15766"/>
                    <a:pt x="18378" y="15766"/>
                  </a:cubicBezTo>
                  <a:cubicBezTo>
                    <a:pt x="18378" y="15641"/>
                    <a:pt x="18378" y="15641"/>
                    <a:pt x="18378" y="15641"/>
                  </a:cubicBezTo>
                  <a:cubicBezTo>
                    <a:pt x="18617" y="15269"/>
                    <a:pt x="18617" y="15269"/>
                    <a:pt x="18617" y="15269"/>
                  </a:cubicBezTo>
                  <a:cubicBezTo>
                    <a:pt x="18736" y="15269"/>
                    <a:pt x="18736" y="15269"/>
                    <a:pt x="18736" y="15269"/>
                  </a:cubicBezTo>
                  <a:cubicBezTo>
                    <a:pt x="18855" y="15021"/>
                    <a:pt x="18855" y="15021"/>
                    <a:pt x="18855" y="15021"/>
                  </a:cubicBezTo>
                  <a:cubicBezTo>
                    <a:pt x="18975" y="14897"/>
                    <a:pt x="18975" y="14897"/>
                    <a:pt x="18975" y="14897"/>
                  </a:cubicBezTo>
                  <a:cubicBezTo>
                    <a:pt x="18975" y="14648"/>
                    <a:pt x="18975" y="14648"/>
                    <a:pt x="18975" y="14648"/>
                  </a:cubicBezTo>
                  <a:cubicBezTo>
                    <a:pt x="19213" y="14524"/>
                    <a:pt x="19213" y="14524"/>
                    <a:pt x="19213" y="14524"/>
                  </a:cubicBezTo>
                  <a:cubicBezTo>
                    <a:pt x="19094" y="14400"/>
                    <a:pt x="19094" y="14400"/>
                    <a:pt x="19094" y="14400"/>
                  </a:cubicBezTo>
                  <a:cubicBezTo>
                    <a:pt x="19213" y="14400"/>
                    <a:pt x="19213" y="14400"/>
                    <a:pt x="19213" y="14400"/>
                  </a:cubicBezTo>
                  <a:cubicBezTo>
                    <a:pt x="19333" y="14276"/>
                    <a:pt x="19333" y="14276"/>
                    <a:pt x="19333" y="14276"/>
                  </a:cubicBezTo>
                  <a:cubicBezTo>
                    <a:pt x="19213" y="14152"/>
                    <a:pt x="19213" y="14152"/>
                    <a:pt x="19213" y="14152"/>
                  </a:cubicBezTo>
                  <a:cubicBezTo>
                    <a:pt x="19452" y="14028"/>
                    <a:pt x="19452" y="14028"/>
                    <a:pt x="19452" y="14028"/>
                  </a:cubicBezTo>
                  <a:cubicBezTo>
                    <a:pt x="19571" y="13903"/>
                    <a:pt x="19571" y="13903"/>
                    <a:pt x="19571" y="13903"/>
                  </a:cubicBezTo>
                  <a:cubicBezTo>
                    <a:pt x="19571" y="13903"/>
                    <a:pt x="19571" y="13903"/>
                    <a:pt x="19571" y="13903"/>
                  </a:cubicBezTo>
                  <a:cubicBezTo>
                    <a:pt x="19691" y="13655"/>
                    <a:pt x="19691" y="13655"/>
                    <a:pt x="19691" y="13655"/>
                  </a:cubicBezTo>
                  <a:cubicBezTo>
                    <a:pt x="19810" y="13655"/>
                    <a:pt x="19810" y="13655"/>
                    <a:pt x="19810" y="13655"/>
                  </a:cubicBezTo>
                  <a:cubicBezTo>
                    <a:pt x="19929" y="13655"/>
                    <a:pt x="19929" y="13655"/>
                    <a:pt x="19929" y="13655"/>
                  </a:cubicBezTo>
                  <a:cubicBezTo>
                    <a:pt x="19810" y="13655"/>
                    <a:pt x="19810" y="13655"/>
                    <a:pt x="19810" y="13655"/>
                  </a:cubicBezTo>
                  <a:cubicBezTo>
                    <a:pt x="19810" y="13531"/>
                    <a:pt x="19810" y="13531"/>
                    <a:pt x="19810" y="13531"/>
                  </a:cubicBezTo>
                  <a:cubicBezTo>
                    <a:pt x="20049" y="13531"/>
                    <a:pt x="20049" y="13531"/>
                    <a:pt x="20049" y="13531"/>
                  </a:cubicBezTo>
                  <a:cubicBezTo>
                    <a:pt x="20168" y="13407"/>
                    <a:pt x="20168" y="13407"/>
                    <a:pt x="20168" y="13407"/>
                  </a:cubicBezTo>
                  <a:cubicBezTo>
                    <a:pt x="20168" y="13283"/>
                    <a:pt x="20168" y="13283"/>
                    <a:pt x="20168" y="13283"/>
                  </a:cubicBezTo>
                  <a:cubicBezTo>
                    <a:pt x="20168" y="13283"/>
                    <a:pt x="20168" y="13283"/>
                    <a:pt x="20168" y="13283"/>
                  </a:cubicBezTo>
                  <a:cubicBezTo>
                    <a:pt x="20168" y="13159"/>
                    <a:pt x="20168" y="13159"/>
                    <a:pt x="20168" y="13159"/>
                  </a:cubicBezTo>
                  <a:cubicBezTo>
                    <a:pt x="20407" y="13034"/>
                    <a:pt x="20407" y="13034"/>
                    <a:pt x="20407" y="13034"/>
                  </a:cubicBezTo>
                  <a:cubicBezTo>
                    <a:pt x="20407" y="12910"/>
                    <a:pt x="20407" y="12910"/>
                    <a:pt x="20407" y="12910"/>
                  </a:cubicBezTo>
                  <a:cubicBezTo>
                    <a:pt x="20526" y="12910"/>
                    <a:pt x="20526" y="12910"/>
                    <a:pt x="20526" y="12910"/>
                  </a:cubicBezTo>
                  <a:cubicBezTo>
                    <a:pt x="20645" y="12662"/>
                    <a:pt x="20645" y="12662"/>
                    <a:pt x="20645" y="12662"/>
                  </a:cubicBezTo>
                  <a:cubicBezTo>
                    <a:pt x="20645" y="12662"/>
                    <a:pt x="20645" y="12662"/>
                    <a:pt x="20645" y="12662"/>
                  </a:cubicBezTo>
                  <a:cubicBezTo>
                    <a:pt x="20645" y="12414"/>
                    <a:pt x="20645" y="12414"/>
                    <a:pt x="20645" y="12414"/>
                  </a:cubicBezTo>
                  <a:cubicBezTo>
                    <a:pt x="20645" y="12414"/>
                    <a:pt x="20645" y="12414"/>
                    <a:pt x="20645" y="12414"/>
                  </a:cubicBezTo>
                  <a:cubicBezTo>
                    <a:pt x="20645" y="12290"/>
                    <a:pt x="20645" y="12290"/>
                    <a:pt x="20645" y="12290"/>
                  </a:cubicBezTo>
                  <a:cubicBezTo>
                    <a:pt x="20765" y="12041"/>
                    <a:pt x="20765" y="12041"/>
                    <a:pt x="20765" y="12041"/>
                  </a:cubicBezTo>
                  <a:cubicBezTo>
                    <a:pt x="20765" y="11793"/>
                    <a:pt x="20765" y="11793"/>
                    <a:pt x="20765" y="11793"/>
                  </a:cubicBezTo>
                  <a:cubicBezTo>
                    <a:pt x="21003" y="11545"/>
                    <a:pt x="21003" y="11545"/>
                    <a:pt x="21003" y="11545"/>
                  </a:cubicBezTo>
                  <a:cubicBezTo>
                    <a:pt x="21003" y="11421"/>
                    <a:pt x="21003" y="11421"/>
                    <a:pt x="21003" y="11421"/>
                  </a:cubicBezTo>
                  <a:cubicBezTo>
                    <a:pt x="21123" y="11172"/>
                    <a:pt x="21123" y="11172"/>
                    <a:pt x="21123" y="11172"/>
                  </a:cubicBezTo>
                  <a:cubicBezTo>
                    <a:pt x="21242" y="11048"/>
                    <a:pt x="21242" y="11048"/>
                    <a:pt x="21242" y="11048"/>
                  </a:cubicBezTo>
                  <a:cubicBezTo>
                    <a:pt x="21242" y="10924"/>
                    <a:pt x="21242" y="10924"/>
                    <a:pt x="21242" y="10924"/>
                  </a:cubicBezTo>
                  <a:cubicBezTo>
                    <a:pt x="21242" y="10800"/>
                    <a:pt x="21242" y="10800"/>
                    <a:pt x="21242" y="10800"/>
                  </a:cubicBezTo>
                  <a:cubicBezTo>
                    <a:pt x="21361" y="10676"/>
                    <a:pt x="21361" y="10676"/>
                    <a:pt x="21361" y="10676"/>
                  </a:cubicBezTo>
                  <a:cubicBezTo>
                    <a:pt x="21242" y="10428"/>
                    <a:pt x="21242" y="10428"/>
                    <a:pt x="21242" y="10428"/>
                  </a:cubicBezTo>
                  <a:cubicBezTo>
                    <a:pt x="21242" y="10303"/>
                    <a:pt x="21242" y="10303"/>
                    <a:pt x="21242" y="10303"/>
                  </a:cubicBezTo>
                  <a:cubicBezTo>
                    <a:pt x="21242" y="10179"/>
                    <a:pt x="21242" y="10179"/>
                    <a:pt x="21242" y="10179"/>
                  </a:cubicBezTo>
                  <a:cubicBezTo>
                    <a:pt x="21123" y="10055"/>
                    <a:pt x="21123" y="10055"/>
                    <a:pt x="21123" y="10055"/>
                  </a:cubicBezTo>
                  <a:cubicBezTo>
                    <a:pt x="21123" y="9931"/>
                    <a:pt x="21123" y="9931"/>
                    <a:pt x="21123" y="9931"/>
                  </a:cubicBezTo>
                  <a:cubicBezTo>
                    <a:pt x="21242" y="9931"/>
                    <a:pt x="21242" y="9931"/>
                    <a:pt x="21242" y="9931"/>
                  </a:cubicBezTo>
                  <a:cubicBezTo>
                    <a:pt x="21242" y="9807"/>
                    <a:pt x="21242" y="9807"/>
                    <a:pt x="21242" y="9807"/>
                  </a:cubicBezTo>
                  <a:cubicBezTo>
                    <a:pt x="21242" y="9683"/>
                    <a:pt x="21242" y="9683"/>
                    <a:pt x="21242" y="9683"/>
                  </a:cubicBezTo>
                  <a:cubicBezTo>
                    <a:pt x="21242" y="9559"/>
                    <a:pt x="21242" y="9559"/>
                    <a:pt x="21242" y="9559"/>
                  </a:cubicBezTo>
                  <a:cubicBezTo>
                    <a:pt x="21242" y="9310"/>
                    <a:pt x="21242" y="9310"/>
                    <a:pt x="21242" y="9310"/>
                  </a:cubicBezTo>
                  <a:cubicBezTo>
                    <a:pt x="21361" y="9186"/>
                    <a:pt x="21361" y="9186"/>
                    <a:pt x="21361" y="9186"/>
                  </a:cubicBezTo>
                  <a:cubicBezTo>
                    <a:pt x="21242" y="9186"/>
                    <a:pt x="21242" y="9186"/>
                    <a:pt x="21242" y="9186"/>
                  </a:cubicBezTo>
                  <a:cubicBezTo>
                    <a:pt x="21242" y="9062"/>
                    <a:pt x="21242" y="9062"/>
                    <a:pt x="21242" y="9062"/>
                  </a:cubicBezTo>
                  <a:cubicBezTo>
                    <a:pt x="21242" y="8814"/>
                    <a:pt x="21242" y="8814"/>
                    <a:pt x="21242" y="8814"/>
                  </a:cubicBezTo>
                  <a:cubicBezTo>
                    <a:pt x="21242" y="8814"/>
                    <a:pt x="21242" y="8814"/>
                    <a:pt x="21242" y="8814"/>
                  </a:cubicBezTo>
                  <a:cubicBezTo>
                    <a:pt x="21242" y="8690"/>
                    <a:pt x="21242" y="8690"/>
                    <a:pt x="21242" y="8690"/>
                  </a:cubicBezTo>
                  <a:cubicBezTo>
                    <a:pt x="21123" y="8690"/>
                    <a:pt x="21123" y="8690"/>
                    <a:pt x="21123" y="8690"/>
                  </a:cubicBezTo>
                  <a:cubicBezTo>
                    <a:pt x="21123" y="8566"/>
                    <a:pt x="21123" y="8566"/>
                    <a:pt x="21123" y="8566"/>
                  </a:cubicBezTo>
                  <a:cubicBezTo>
                    <a:pt x="21123" y="8441"/>
                    <a:pt x="21123" y="8441"/>
                    <a:pt x="21123" y="8441"/>
                  </a:cubicBezTo>
                  <a:cubicBezTo>
                    <a:pt x="21003" y="8441"/>
                    <a:pt x="21003" y="8441"/>
                    <a:pt x="21003" y="8441"/>
                  </a:cubicBezTo>
                  <a:cubicBezTo>
                    <a:pt x="20884" y="8193"/>
                    <a:pt x="20884" y="8193"/>
                    <a:pt x="20884" y="8193"/>
                  </a:cubicBezTo>
                  <a:cubicBezTo>
                    <a:pt x="20884" y="8069"/>
                    <a:pt x="20884" y="8069"/>
                    <a:pt x="20884" y="8069"/>
                  </a:cubicBezTo>
                  <a:cubicBezTo>
                    <a:pt x="20884" y="7945"/>
                    <a:pt x="20884" y="7945"/>
                    <a:pt x="20884" y="7945"/>
                  </a:cubicBezTo>
                  <a:cubicBezTo>
                    <a:pt x="20765" y="7945"/>
                    <a:pt x="20765" y="7945"/>
                    <a:pt x="20765" y="7945"/>
                  </a:cubicBezTo>
                  <a:cubicBezTo>
                    <a:pt x="20645" y="8069"/>
                    <a:pt x="20645" y="8069"/>
                    <a:pt x="20645" y="8069"/>
                  </a:cubicBezTo>
                  <a:cubicBezTo>
                    <a:pt x="20645" y="7945"/>
                    <a:pt x="20645" y="7945"/>
                    <a:pt x="20645" y="7945"/>
                  </a:cubicBezTo>
                  <a:cubicBezTo>
                    <a:pt x="20645" y="7821"/>
                    <a:pt x="20645" y="7821"/>
                    <a:pt x="20645" y="7821"/>
                  </a:cubicBezTo>
                  <a:cubicBezTo>
                    <a:pt x="20526" y="7821"/>
                    <a:pt x="20526" y="7821"/>
                    <a:pt x="20526" y="7821"/>
                  </a:cubicBezTo>
                  <a:cubicBezTo>
                    <a:pt x="20526" y="7697"/>
                    <a:pt x="20526" y="7697"/>
                    <a:pt x="20526" y="7697"/>
                  </a:cubicBezTo>
                  <a:cubicBezTo>
                    <a:pt x="20407" y="7572"/>
                    <a:pt x="20407" y="7572"/>
                    <a:pt x="20407" y="7572"/>
                  </a:cubicBezTo>
                  <a:cubicBezTo>
                    <a:pt x="20287" y="7572"/>
                    <a:pt x="20287" y="7572"/>
                    <a:pt x="20287" y="7572"/>
                  </a:cubicBezTo>
                  <a:cubicBezTo>
                    <a:pt x="20407" y="7448"/>
                    <a:pt x="20407" y="7448"/>
                    <a:pt x="20407" y="7448"/>
                  </a:cubicBezTo>
                  <a:cubicBezTo>
                    <a:pt x="20287" y="7324"/>
                    <a:pt x="20287" y="7324"/>
                    <a:pt x="20287" y="7324"/>
                  </a:cubicBezTo>
                  <a:cubicBezTo>
                    <a:pt x="20407" y="7200"/>
                    <a:pt x="20407" y="7200"/>
                    <a:pt x="20407" y="7200"/>
                  </a:cubicBezTo>
                  <a:cubicBezTo>
                    <a:pt x="20407" y="7076"/>
                    <a:pt x="20407" y="7076"/>
                    <a:pt x="20407" y="7076"/>
                  </a:cubicBezTo>
                  <a:cubicBezTo>
                    <a:pt x="20407" y="7076"/>
                    <a:pt x="20407" y="7076"/>
                    <a:pt x="20407" y="7076"/>
                  </a:cubicBezTo>
                  <a:cubicBezTo>
                    <a:pt x="20407" y="6952"/>
                    <a:pt x="20407" y="6952"/>
                    <a:pt x="2040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6952"/>
                    <a:pt x="20287" y="6952"/>
                    <a:pt x="20287" y="6952"/>
                  </a:cubicBezTo>
                  <a:cubicBezTo>
                    <a:pt x="20287" y="7076"/>
                    <a:pt x="20287" y="7076"/>
                    <a:pt x="20287" y="7076"/>
                  </a:cubicBezTo>
                  <a:cubicBezTo>
                    <a:pt x="20049" y="6828"/>
                    <a:pt x="20049" y="6828"/>
                    <a:pt x="20049" y="6828"/>
                  </a:cubicBezTo>
                  <a:cubicBezTo>
                    <a:pt x="20049" y="6703"/>
                    <a:pt x="20049" y="6703"/>
                    <a:pt x="20049" y="6703"/>
                  </a:cubicBezTo>
                  <a:cubicBezTo>
                    <a:pt x="19929" y="6703"/>
                    <a:pt x="19929" y="6703"/>
                    <a:pt x="19929" y="6703"/>
                  </a:cubicBezTo>
                  <a:cubicBezTo>
                    <a:pt x="19929" y="6828"/>
                    <a:pt x="19929" y="6828"/>
                    <a:pt x="19929" y="6828"/>
                  </a:cubicBezTo>
                  <a:cubicBezTo>
                    <a:pt x="19929" y="6952"/>
                    <a:pt x="19929" y="6952"/>
                    <a:pt x="19929" y="6952"/>
                  </a:cubicBezTo>
                  <a:cubicBezTo>
                    <a:pt x="20049" y="7076"/>
                    <a:pt x="20049" y="7076"/>
                    <a:pt x="20049" y="7076"/>
                  </a:cubicBezTo>
                  <a:cubicBezTo>
                    <a:pt x="19929" y="6952"/>
                    <a:pt x="19929" y="6952"/>
                    <a:pt x="19929" y="6952"/>
                  </a:cubicBezTo>
                  <a:cubicBezTo>
                    <a:pt x="19810" y="6952"/>
                    <a:pt x="19810" y="6952"/>
                    <a:pt x="19810" y="6952"/>
                  </a:cubicBezTo>
                  <a:cubicBezTo>
                    <a:pt x="19810" y="6828"/>
                    <a:pt x="19810" y="6828"/>
                    <a:pt x="19810" y="6828"/>
                  </a:cubicBezTo>
                  <a:cubicBezTo>
                    <a:pt x="19810" y="6828"/>
                    <a:pt x="19810" y="6828"/>
                    <a:pt x="19810" y="6828"/>
                  </a:cubicBezTo>
                  <a:cubicBezTo>
                    <a:pt x="19810" y="6579"/>
                    <a:pt x="19810" y="6579"/>
                    <a:pt x="19810" y="6579"/>
                  </a:cubicBezTo>
                  <a:cubicBezTo>
                    <a:pt x="19810" y="6455"/>
                    <a:pt x="19810" y="6455"/>
                    <a:pt x="19810" y="6455"/>
                  </a:cubicBezTo>
                  <a:cubicBezTo>
                    <a:pt x="19810" y="6455"/>
                    <a:pt x="19810" y="6455"/>
                    <a:pt x="19810" y="6455"/>
                  </a:cubicBezTo>
                  <a:cubicBezTo>
                    <a:pt x="19691" y="6331"/>
                    <a:pt x="19691" y="6331"/>
                    <a:pt x="19691" y="6331"/>
                  </a:cubicBezTo>
                  <a:cubicBezTo>
                    <a:pt x="19691" y="6331"/>
                    <a:pt x="19691" y="6331"/>
                    <a:pt x="19691" y="6331"/>
                  </a:cubicBezTo>
                  <a:cubicBezTo>
                    <a:pt x="19691" y="6207"/>
                    <a:pt x="19691" y="6207"/>
                    <a:pt x="19691" y="6207"/>
                  </a:cubicBezTo>
                  <a:cubicBezTo>
                    <a:pt x="19691" y="6083"/>
                    <a:pt x="19691" y="6083"/>
                    <a:pt x="19691" y="6083"/>
                  </a:cubicBezTo>
                  <a:cubicBezTo>
                    <a:pt x="19571" y="5959"/>
                    <a:pt x="19571" y="5959"/>
                    <a:pt x="19571" y="5959"/>
                  </a:cubicBezTo>
                  <a:cubicBezTo>
                    <a:pt x="19452" y="5959"/>
                    <a:pt x="19452" y="5959"/>
                    <a:pt x="19452" y="5959"/>
                  </a:cubicBezTo>
                  <a:cubicBezTo>
                    <a:pt x="19452" y="5834"/>
                    <a:pt x="19452" y="5834"/>
                    <a:pt x="19452" y="5834"/>
                  </a:cubicBezTo>
                  <a:cubicBezTo>
                    <a:pt x="19571" y="5834"/>
                    <a:pt x="19571" y="5834"/>
                    <a:pt x="19571" y="5834"/>
                  </a:cubicBezTo>
                  <a:cubicBezTo>
                    <a:pt x="19571" y="5710"/>
                    <a:pt x="19571" y="5710"/>
                    <a:pt x="19571" y="5710"/>
                  </a:cubicBezTo>
                  <a:cubicBezTo>
                    <a:pt x="19452" y="5586"/>
                    <a:pt x="19452" y="5586"/>
                    <a:pt x="19452" y="5586"/>
                  </a:cubicBezTo>
                  <a:cubicBezTo>
                    <a:pt x="19452" y="5586"/>
                    <a:pt x="19452" y="5586"/>
                    <a:pt x="19452" y="5586"/>
                  </a:cubicBezTo>
                  <a:cubicBezTo>
                    <a:pt x="19333" y="5586"/>
                    <a:pt x="19333" y="5586"/>
                    <a:pt x="19333" y="5586"/>
                  </a:cubicBezTo>
                  <a:cubicBezTo>
                    <a:pt x="19213" y="5462"/>
                    <a:pt x="19213" y="5462"/>
                    <a:pt x="19213" y="5462"/>
                  </a:cubicBezTo>
                  <a:cubicBezTo>
                    <a:pt x="19094" y="5462"/>
                    <a:pt x="19094" y="5462"/>
                    <a:pt x="19094" y="5462"/>
                  </a:cubicBezTo>
                  <a:cubicBezTo>
                    <a:pt x="19094" y="5338"/>
                    <a:pt x="19094" y="5338"/>
                    <a:pt x="19094" y="5338"/>
                  </a:cubicBezTo>
                  <a:cubicBezTo>
                    <a:pt x="18975" y="5462"/>
                    <a:pt x="18975" y="5462"/>
                    <a:pt x="18975" y="5462"/>
                  </a:cubicBezTo>
                  <a:cubicBezTo>
                    <a:pt x="18975" y="5338"/>
                    <a:pt x="18975" y="5338"/>
                    <a:pt x="18975" y="5338"/>
                  </a:cubicBezTo>
                  <a:cubicBezTo>
                    <a:pt x="18855" y="5338"/>
                    <a:pt x="18855" y="5338"/>
                    <a:pt x="18855" y="5338"/>
                  </a:cubicBezTo>
                  <a:cubicBezTo>
                    <a:pt x="18736" y="5338"/>
                    <a:pt x="18736" y="5338"/>
                    <a:pt x="18736" y="5338"/>
                  </a:cubicBezTo>
                  <a:cubicBezTo>
                    <a:pt x="18855" y="5338"/>
                    <a:pt x="18855" y="5338"/>
                    <a:pt x="18855" y="5338"/>
                  </a:cubicBezTo>
                  <a:cubicBezTo>
                    <a:pt x="18975" y="5214"/>
                    <a:pt x="18975" y="5214"/>
                    <a:pt x="18975" y="5214"/>
                  </a:cubicBezTo>
                  <a:cubicBezTo>
                    <a:pt x="18975" y="5214"/>
                    <a:pt x="18975" y="5214"/>
                    <a:pt x="18975" y="5214"/>
                  </a:cubicBezTo>
                  <a:cubicBezTo>
                    <a:pt x="18855" y="5090"/>
                    <a:pt x="18855" y="5090"/>
                    <a:pt x="18855" y="5090"/>
                  </a:cubicBezTo>
                  <a:cubicBezTo>
                    <a:pt x="18736" y="5214"/>
                    <a:pt x="18736" y="5214"/>
                    <a:pt x="18736" y="5214"/>
                  </a:cubicBezTo>
                  <a:cubicBezTo>
                    <a:pt x="18736" y="5090"/>
                    <a:pt x="18736" y="5090"/>
                    <a:pt x="18736" y="5090"/>
                  </a:cubicBezTo>
                  <a:cubicBezTo>
                    <a:pt x="18617" y="5090"/>
                    <a:pt x="18617" y="5090"/>
                    <a:pt x="18617" y="5090"/>
                  </a:cubicBezTo>
                  <a:cubicBezTo>
                    <a:pt x="18617" y="5090"/>
                    <a:pt x="18617" y="5090"/>
                    <a:pt x="18617" y="5090"/>
                  </a:cubicBezTo>
                  <a:cubicBezTo>
                    <a:pt x="18378" y="4966"/>
                    <a:pt x="18378" y="4966"/>
                    <a:pt x="18378" y="4966"/>
                  </a:cubicBezTo>
                  <a:cubicBezTo>
                    <a:pt x="18259" y="4841"/>
                    <a:pt x="18259" y="4841"/>
                    <a:pt x="18259" y="4841"/>
                  </a:cubicBezTo>
                  <a:cubicBezTo>
                    <a:pt x="18259" y="4593"/>
                    <a:pt x="18259" y="4593"/>
                    <a:pt x="18259" y="4593"/>
                  </a:cubicBezTo>
                  <a:cubicBezTo>
                    <a:pt x="18259" y="4469"/>
                    <a:pt x="18259" y="4469"/>
                    <a:pt x="18259" y="4469"/>
                  </a:cubicBezTo>
                  <a:cubicBezTo>
                    <a:pt x="18259" y="4345"/>
                    <a:pt x="18259" y="4345"/>
                    <a:pt x="18259" y="4345"/>
                  </a:cubicBezTo>
                  <a:cubicBezTo>
                    <a:pt x="18259" y="4345"/>
                    <a:pt x="18259" y="4345"/>
                    <a:pt x="18259" y="4345"/>
                  </a:cubicBezTo>
                  <a:cubicBezTo>
                    <a:pt x="18259" y="4221"/>
                    <a:pt x="18259" y="4221"/>
                    <a:pt x="18259" y="4221"/>
                  </a:cubicBezTo>
                  <a:cubicBezTo>
                    <a:pt x="18259" y="3972"/>
                    <a:pt x="18259" y="3972"/>
                    <a:pt x="18259" y="3972"/>
                  </a:cubicBezTo>
                  <a:cubicBezTo>
                    <a:pt x="18139" y="3848"/>
                    <a:pt x="18139" y="3848"/>
                    <a:pt x="18139" y="3848"/>
                  </a:cubicBezTo>
                  <a:cubicBezTo>
                    <a:pt x="18259" y="3724"/>
                    <a:pt x="18259" y="3724"/>
                    <a:pt x="18259" y="3724"/>
                  </a:cubicBezTo>
                  <a:cubicBezTo>
                    <a:pt x="18139" y="3724"/>
                    <a:pt x="18139" y="3724"/>
                    <a:pt x="18139" y="3724"/>
                  </a:cubicBezTo>
                  <a:cubicBezTo>
                    <a:pt x="18139" y="3724"/>
                    <a:pt x="18139" y="3724"/>
                    <a:pt x="18139" y="3724"/>
                  </a:cubicBezTo>
                  <a:cubicBezTo>
                    <a:pt x="18020" y="3476"/>
                    <a:pt x="18020" y="3476"/>
                    <a:pt x="18020" y="3476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228"/>
                    <a:pt x="18020" y="3228"/>
                    <a:pt x="18020" y="3228"/>
                  </a:cubicBezTo>
                  <a:cubicBezTo>
                    <a:pt x="18020" y="3103"/>
                    <a:pt x="18020" y="3103"/>
                    <a:pt x="18020" y="3103"/>
                  </a:cubicBezTo>
                  <a:cubicBezTo>
                    <a:pt x="18020" y="2855"/>
                    <a:pt x="18020" y="2855"/>
                    <a:pt x="18020" y="2855"/>
                  </a:cubicBezTo>
                  <a:cubicBezTo>
                    <a:pt x="18020" y="2731"/>
                    <a:pt x="18020" y="2731"/>
                    <a:pt x="18020" y="2731"/>
                  </a:cubicBezTo>
                  <a:cubicBezTo>
                    <a:pt x="18020" y="2607"/>
                    <a:pt x="18020" y="2607"/>
                    <a:pt x="18020" y="2607"/>
                  </a:cubicBezTo>
                  <a:cubicBezTo>
                    <a:pt x="18020" y="2607"/>
                    <a:pt x="18020" y="2607"/>
                    <a:pt x="18020" y="2607"/>
                  </a:cubicBezTo>
                  <a:cubicBezTo>
                    <a:pt x="18020" y="2483"/>
                    <a:pt x="18020" y="2483"/>
                    <a:pt x="18020" y="2483"/>
                  </a:cubicBezTo>
                  <a:cubicBezTo>
                    <a:pt x="17781" y="2359"/>
                    <a:pt x="17781" y="2359"/>
                    <a:pt x="17781" y="2359"/>
                  </a:cubicBezTo>
                  <a:cubicBezTo>
                    <a:pt x="17662" y="2359"/>
                    <a:pt x="17662" y="2359"/>
                    <a:pt x="17662" y="2359"/>
                  </a:cubicBezTo>
                  <a:cubicBezTo>
                    <a:pt x="17781" y="2234"/>
                    <a:pt x="17781" y="2234"/>
                    <a:pt x="17781" y="2234"/>
                  </a:cubicBezTo>
                  <a:cubicBezTo>
                    <a:pt x="17662" y="2110"/>
                    <a:pt x="17662" y="2110"/>
                    <a:pt x="17662" y="2110"/>
                  </a:cubicBezTo>
                  <a:cubicBezTo>
                    <a:pt x="17543" y="2234"/>
                    <a:pt x="17543" y="2234"/>
                    <a:pt x="17543" y="2234"/>
                  </a:cubicBezTo>
                  <a:cubicBezTo>
                    <a:pt x="17423" y="2234"/>
                    <a:pt x="17423" y="2234"/>
                    <a:pt x="17423" y="2234"/>
                  </a:cubicBezTo>
                  <a:cubicBezTo>
                    <a:pt x="17423" y="2234"/>
                    <a:pt x="17423" y="2234"/>
                    <a:pt x="17423" y="2234"/>
                  </a:cubicBezTo>
                  <a:cubicBezTo>
                    <a:pt x="17304" y="2359"/>
                    <a:pt x="17304" y="2359"/>
                    <a:pt x="17304" y="2359"/>
                  </a:cubicBezTo>
                  <a:cubicBezTo>
                    <a:pt x="17185" y="2110"/>
                    <a:pt x="17185" y="2110"/>
                    <a:pt x="17185" y="2110"/>
                  </a:cubicBezTo>
                  <a:cubicBezTo>
                    <a:pt x="17185" y="2110"/>
                    <a:pt x="17185" y="2110"/>
                    <a:pt x="17185" y="2110"/>
                  </a:cubicBezTo>
                  <a:cubicBezTo>
                    <a:pt x="17185" y="1862"/>
                    <a:pt x="17185" y="1862"/>
                    <a:pt x="17185" y="1862"/>
                  </a:cubicBezTo>
                  <a:cubicBezTo>
                    <a:pt x="17185" y="1738"/>
                    <a:pt x="17185" y="1738"/>
                    <a:pt x="17185" y="1738"/>
                  </a:cubicBezTo>
                  <a:cubicBezTo>
                    <a:pt x="17185" y="1490"/>
                    <a:pt x="17185" y="1490"/>
                    <a:pt x="17185" y="1490"/>
                  </a:cubicBezTo>
                  <a:cubicBezTo>
                    <a:pt x="17185" y="1490"/>
                    <a:pt x="17185" y="1490"/>
                    <a:pt x="17185" y="1490"/>
                  </a:cubicBezTo>
                  <a:cubicBezTo>
                    <a:pt x="17065" y="1490"/>
                    <a:pt x="17065" y="1490"/>
                    <a:pt x="17065" y="1490"/>
                  </a:cubicBezTo>
                  <a:cubicBezTo>
                    <a:pt x="17185" y="1366"/>
                    <a:pt x="17185" y="1366"/>
                    <a:pt x="17185" y="1366"/>
                  </a:cubicBezTo>
                  <a:cubicBezTo>
                    <a:pt x="17065" y="1241"/>
                    <a:pt x="17065" y="1241"/>
                    <a:pt x="17065" y="1241"/>
                  </a:cubicBezTo>
                  <a:cubicBezTo>
                    <a:pt x="17065" y="1117"/>
                    <a:pt x="17065" y="1117"/>
                    <a:pt x="17065" y="1117"/>
                  </a:cubicBezTo>
                  <a:cubicBezTo>
                    <a:pt x="16946" y="1117"/>
                    <a:pt x="16946" y="1117"/>
                    <a:pt x="16946" y="1117"/>
                  </a:cubicBezTo>
                  <a:cubicBezTo>
                    <a:pt x="16946" y="993"/>
                    <a:pt x="16946" y="993"/>
                    <a:pt x="16946" y="993"/>
                  </a:cubicBezTo>
                  <a:cubicBezTo>
                    <a:pt x="17065" y="993"/>
                    <a:pt x="17065" y="993"/>
                    <a:pt x="17065" y="993"/>
                  </a:cubicBezTo>
                  <a:cubicBezTo>
                    <a:pt x="16946" y="869"/>
                    <a:pt x="16946" y="869"/>
                    <a:pt x="16946" y="869"/>
                  </a:cubicBezTo>
                  <a:cubicBezTo>
                    <a:pt x="16946" y="993"/>
                    <a:pt x="16946" y="993"/>
                    <a:pt x="16946" y="993"/>
                  </a:cubicBezTo>
                  <a:cubicBezTo>
                    <a:pt x="16827" y="869"/>
                    <a:pt x="16827" y="869"/>
                    <a:pt x="16827" y="869"/>
                  </a:cubicBezTo>
                  <a:cubicBezTo>
                    <a:pt x="16827" y="621"/>
                    <a:pt x="16827" y="621"/>
                    <a:pt x="16827" y="621"/>
                  </a:cubicBezTo>
                  <a:cubicBezTo>
                    <a:pt x="16827" y="621"/>
                    <a:pt x="16827" y="621"/>
                    <a:pt x="16827" y="621"/>
                  </a:cubicBezTo>
                  <a:cubicBezTo>
                    <a:pt x="16827" y="497"/>
                    <a:pt x="16827" y="497"/>
                    <a:pt x="16827" y="497"/>
                  </a:cubicBezTo>
                  <a:cubicBezTo>
                    <a:pt x="16707" y="372"/>
                    <a:pt x="16707" y="372"/>
                    <a:pt x="16707" y="372"/>
                  </a:cubicBezTo>
                  <a:cubicBezTo>
                    <a:pt x="16707" y="372"/>
                    <a:pt x="16707" y="372"/>
                    <a:pt x="16707" y="372"/>
                  </a:cubicBezTo>
                  <a:cubicBezTo>
                    <a:pt x="16588" y="372"/>
                    <a:pt x="16588" y="372"/>
                    <a:pt x="16588" y="372"/>
                  </a:cubicBezTo>
                  <a:cubicBezTo>
                    <a:pt x="16469" y="497"/>
                    <a:pt x="16469" y="497"/>
                    <a:pt x="16469" y="497"/>
                  </a:cubicBezTo>
                  <a:cubicBezTo>
                    <a:pt x="16469" y="621"/>
                    <a:pt x="16469" y="621"/>
                    <a:pt x="16469" y="621"/>
                  </a:cubicBezTo>
                  <a:cubicBezTo>
                    <a:pt x="16469" y="869"/>
                    <a:pt x="16469" y="869"/>
                    <a:pt x="16469" y="869"/>
                  </a:cubicBezTo>
                  <a:cubicBezTo>
                    <a:pt x="16469" y="869"/>
                    <a:pt x="16469" y="869"/>
                    <a:pt x="16469" y="869"/>
                  </a:cubicBezTo>
                  <a:cubicBezTo>
                    <a:pt x="16469" y="993"/>
                    <a:pt x="16469" y="993"/>
                    <a:pt x="16469" y="993"/>
                  </a:cubicBezTo>
                  <a:cubicBezTo>
                    <a:pt x="16349" y="993"/>
                    <a:pt x="16349" y="993"/>
                    <a:pt x="16349" y="993"/>
                  </a:cubicBezTo>
                  <a:cubicBezTo>
                    <a:pt x="16349" y="1117"/>
                    <a:pt x="16349" y="1117"/>
                    <a:pt x="16349" y="1117"/>
                  </a:cubicBezTo>
                  <a:cubicBezTo>
                    <a:pt x="16230" y="1241"/>
                    <a:pt x="16230" y="1241"/>
                    <a:pt x="16230" y="1241"/>
                  </a:cubicBezTo>
                  <a:cubicBezTo>
                    <a:pt x="16349" y="1241"/>
                    <a:pt x="16349" y="1241"/>
                    <a:pt x="16349" y="1241"/>
                  </a:cubicBezTo>
                  <a:cubicBezTo>
                    <a:pt x="16349" y="1366"/>
                    <a:pt x="16349" y="1366"/>
                    <a:pt x="16349" y="1366"/>
                  </a:cubicBezTo>
                  <a:cubicBezTo>
                    <a:pt x="16349" y="1366"/>
                    <a:pt x="16349" y="1366"/>
                    <a:pt x="16349" y="1366"/>
                  </a:cubicBezTo>
                  <a:cubicBezTo>
                    <a:pt x="16230" y="1366"/>
                    <a:pt x="16230" y="1366"/>
                    <a:pt x="16230" y="1366"/>
                  </a:cubicBezTo>
                  <a:cubicBezTo>
                    <a:pt x="16230" y="1490"/>
                    <a:pt x="16230" y="1490"/>
                    <a:pt x="16230" y="1490"/>
                  </a:cubicBezTo>
                  <a:cubicBezTo>
                    <a:pt x="16110" y="1614"/>
                    <a:pt x="16110" y="1614"/>
                    <a:pt x="16110" y="1614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230" y="1738"/>
                    <a:pt x="16230" y="1738"/>
                    <a:pt x="16230" y="1738"/>
                  </a:cubicBezTo>
                  <a:cubicBezTo>
                    <a:pt x="16110" y="1862"/>
                    <a:pt x="16110" y="1862"/>
                    <a:pt x="16110" y="1862"/>
                  </a:cubicBezTo>
                  <a:cubicBezTo>
                    <a:pt x="16110" y="2110"/>
                    <a:pt x="16110" y="2110"/>
                    <a:pt x="16110" y="2110"/>
                  </a:cubicBezTo>
                  <a:cubicBezTo>
                    <a:pt x="16110" y="2234"/>
                    <a:pt x="16110" y="2234"/>
                    <a:pt x="16110" y="2234"/>
                  </a:cubicBezTo>
                  <a:cubicBezTo>
                    <a:pt x="16110" y="2359"/>
                    <a:pt x="16110" y="2359"/>
                    <a:pt x="16110" y="2359"/>
                  </a:cubicBezTo>
                  <a:cubicBezTo>
                    <a:pt x="16110" y="2483"/>
                    <a:pt x="16110" y="2483"/>
                    <a:pt x="16110" y="2483"/>
                  </a:cubicBezTo>
                  <a:cubicBezTo>
                    <a:pt x="16110" y="2731"/>
                    <a:pt x="16110" y="2731"/>
                    <a:pt x="16110" y="2731"/>
                  </a:cubicBezTo>
                  <a:cubicBezTo>
                    <a:pt x="15991" y="2731"/>
                    <a:pt x="15991" y="2731"/>
                    <a:pt x="15991" y="2731"/>
                  </a:cubicBezTo>
                  <a:cubicBezTo>
                    <a:pt x="15991" y="2855"/>
                    <a:pt x="15991" y="2855"/>
                    <a:pt x="15991" y="2855"/>
                  </a:cubicBezTo>
                  <a:cubicBezTo>
                    <a:pt x="15872" y="2979"/>
                    <a:pt x="15872" y="2979"/>
                    <a:pt x="15872" y="2979"/>
                  </a:cubicBezTo>
                  <a:cubicBezTo>
                    <a:pt x="15872" y="3352"/>
                    <a:pt x="15872" y="3352"/>
                    <a:pt x="15872" y="3352"/>
                  </a:cubicBezTo>
                  <a:cubicBezTo>
                    <a:pt x="15752" y="3476"/>
                    <a:pt x="15752" y="3476"/>
                    <a:pt x="15752" y="3476"/>
                  </a:cubicBezTo>
                  <a:cubicBezTo>
                    <a:pt x="15872" y="3476"/>
                    <a:pt x="15872" y="3476"/>
                    <a:pt x="15872" y="3476"/>
                  </a:cubicBezTo>
                  <a:cubicBezTo>
                    <a:pt x="15752" y="3724"/>
                    <a:pt x="15752" y="3724"/>
                    <a:pt x="15752" y="3724"/>
                  </a:cubicBezTo>
                  <a:cubicBezTo>
                    <a:pt x="15633" y="3724"/>
                    <a:pt x="15633" y="3724"/>
                    <a:pt x="15633" y="3724"/>
                  </a:cubicBezTo>
                  <a:cubicBezTo>
                    <a:pt x="15633" y="3972"/>
                    <a:pt x="15633" y="3972"/>
                    <a:pt x="15633" y="3972"/>
                  </a:cubicBezTo>
                  <a:cubicBezTo>
                    <a:pt x="15514" y="4097"/>
                    <a:pt x="15514" y="4097"/>
                    <a:pt x="15514" y="4097"/>
                  </a:cubicBezTo>
                  <a:cubicBezTo>
                    <a:pt x="15156" y="4221"/>
                    <a:pt x="15156" y="4221"/>
                    <a:pt x="15156" y="4221"/>
                  </a:cubicBezTo>
                  <a:cubicBezTo>
                    <a:pt x="15036" y="4097"/>
                    <a:pt x="15036" y="4097"/>
                    <a:pt x="15036" y="4097"/>
                  </a:cubicBezTo>
                  <a:cubicBezTo>
                    <a:pt x="14917" y="4097"/>
                    <a:pt x="14917" y="4097"/>
                    <a:pt x="14917" y="4097"/>
                  </a:cubicBezTo>
                  <a:cubicBezTo>
                    <a:pt x="14798" y="3972"/>
                    <a:pt x="14798" y="3972"/>
                    <a:pt x="14798" y="3972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678" y="3848"/>
                    <a:pt x="14678" y="3848"/>
                    <a:pt x="14678" y="3848"/>
                  </a:cubicBezTo>
                  <a:cubicBezTo>
                    <a:pt x="14559" y="3724"/>
                    <a:pt x="14559" y="3724"/>
                    <a:pt x="14559" y="3724"/>
                  </a:cubicBezTo>
                  <a:cubicBezTo>
                    <a:pt x="14440" y="3724"/>
                    <a:pt x="14440" y="3724"/>
                    <a:pt x="14440" y="3724"/>
                  </a:cubicBezTo>
                  <a:cubicBezTo>
                    <a:pt x="14440" y="3600"/>
                    <a:pt x="14440" y="3600"/>
                    <a:pt x="14440" y="3600"/>
                  </a:cubicBezTo>
                  <a:cubicBezTo>
                    <a:pt x="14201" y="3600"/>
                    <a:pt x="14201" y="3600"/>
                    <a:pt x="14201" y="3600"/>
                  </a:cubicBezTo>
                  <a:cubicBezTo>
                    <a:pt x="14082" y="3476"/>
                    <a:pt x="14082" y="3476"/>
                    <a:pt x="14082" y="3476"/>
                  </a:cubicBezTo>
                  <a:cubicBezTo>
                    <a:pt x="14082" y="3476"/>
                    <a:pt x="14082" y="3476"/>
                    <a:pt x="14082" y="3476"/>
                  </a:cubicBezTo>
                  <a:cubicBezTo>
                    <a:pt x="13962" y="3352"/>
                    <a:pt x="13962" y="3352"/>
                    <a:pt x="13962" y="3352"/>
                  </a:cubicBezTo>
                  <a:cubicBezTo>
                    <a:pt x="13843" y="3352"/>
                    <a:pt x="13843" y="3352"/>
                    <a:pt x="13843" y="3352"/>
                  </a:cubicBezTo>
                  <a:cubicBezTo>
                    <a:pt x="13724" y="3228"/>
                    <a:pt x="13724" y="3228"/>
                    <a:pt x="13724" y="3228"/>
                  </a:cubicBezTo>
                  <a:cubicBezTo>
                    <a:pt x="13604" y="3103"/>
                    <a:pt x="13604" y="3103"/>
                    <a:pt x="13604" y="3103"/>
                  </a:cubicBezTo>
                  <a:cubicBezTo>
                    <a:pt x="13604" y="3103"/>
                    <a:pt x="13604" y="3103"/>
                    <a:pt x="13604" y="3103"/>
                  </a:cubicBezTo>
                  <a:cubicBezTo>
                    <a:pt x="13485" y="3103"/>
                    <a:pt x="13485" y="3103"/>
                    <a:pt x="13485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366" y="3103"/>
                    <a:pt x="13366" y="3103"/>
                    <a:pt x="13366" y="3103"/>
                  </a:cubicBezTo>
                  <a:cubicBezTo>
                    <a:pt x="13246" y="2979"/>
                    <a:pt x="13246" y="2979"/>
                    <a:pt x="13246" y="2979"/>
                  </a:cubicBezTo>
                  <a:cubicBezTo>
                    <a:pt x="13246" y="2855"/>
                    <a:pt x="13246" y="2855"/>
                    <a:pt x="13246" y="2855"/>
                  </a:cubicBezTo>
                  <a:cubicBezTo>
                    <a:pt x="13008" y="2731"/>
                    <a:pt x="13008" y="2731"/>
                    <a:pt x="13008" y="2731"/>
                  </a:cubicBezTo>
                  <a:cubicBezTo>
                    <a:pt x="13008" y="2731"/>
                    <a:pt x="13008" y="2731"/>
                    <a:pt x="13008" y="2731"/>
                  </a:cubicBezTo>
                  <a:cubicBezTo>
                    <a:pt x="12888" y="2607"/>
                    <a:pt x="12888" y="2607"/>
                    <a:pt x="12888" y="2607"/>
                  </a:cubicBezTo>
                  <a:cubicBezTo>
                    <a:pt x="12888" y="2483"/>
                    <a:pt x="12888" y="2483"/>
                    <a:pt x="12888" y="2483"/>
                  </a:cubicBezTo>
                  <a:cubicBezTo>
                    <a:pt x="12888" y="2359"/>
                    <a:pt x="12888" y="2359"/>
                    <a:pt x="12888" y="2359"/>
                  </a:cubicBezTo>
                  <a:cubicBezTo>
                    <a:pt x="13008" y="2234"/>
                    <a:pt x="13008" y="2234"/>
                    <a:pt x="13008" y="2234"/>
                  </a:cubicBezTo>
                  <a:cubicBezTo>
                    <a:pt x="13127" y="2110"/>
                    <a:pt x="13127" y="2110"/>
                    <a:pt x="13127" y="2110"/>
                  </a:cubicBezTo>
                  <a:cubicBezTo>
                    <a:pt x="13127" y="1986"/>
                    <a:pt x="13127" y="1986"/>
                    <a:pt x="13127" y="1986"/>
                  </a:cubicBezTo>
                  <a:cubicBezTo>
                    <a:pt x="13127" y="1862"/>
                    <a:pt x="13127" y="1862"/>
                    <a:pt x="13127" y="1862"/>
                  </a:cubicBezTo>
                  <a:cubicBezTo>
                    <a:pt x="13008" y="1986"/>
                    <a:pt x="13008" y="1986"/>
                    <a:pt x="13008" y="1986"/>
                  </a:cubicBezTo>
                  <a:cubicBezTo>
                    <a:pt x="13008" y="1862"/>
                    <a:pt x="13008" y="1862"/>
                    <a:pt x="13008" y="1862"/>
                  </a:cubicBezTo>
                  <a:cubicBezTo>
                    <a:pt x="13127" y="1738"/>
                    <a:pt x="13127" y="1738"/>
                    <a:pt x="13127" y="1738"/>
                  </a:cubicBezTo>
                  <a:cubicBezTo>
                    <a:pt x="13127" y="1614"/>
                    <a:pt x="13127" y="1614"/>
                    <a:pt x="13127" y="1614"/>
                  </a:cubicBezTo>
                  <a:cubicBezTo>
                    <a:pt x="13127" y="1614"/>
                    <a:pt x="13127" y="1614"/>
                    <a:pt x="13127" y="1614"/>
                  </a:cubicBezTo>
                  <a:cubicBezTo>
                    <a:pt x="13246" y="1614"/>
                    <a:pt x="13246" y="1614"/>
                    <a:pt x="13246" y="1614"/>
                  </a:cubicBezTo>
                  <a:cubicBezTo>
                    <a:pt x="13246" y="1614"/>
                    <a:pt x="13246" y="1614"/>
                    <a:pt x="13246" y="1614"/>
                  </a:cubicBezTo>
                  <a:cubicBezTo>
                    <a:pt x="13366" y="1614"/>
                    <a:pt x="13366" y="1614"/>
                    <a:pt x="13366" y="1614"/>
                  </a:cubicBezTo>
                  <a:cubicBezTo>
                    <a:pt x="13485" y="1614"/>
                    <a:pt x="13485" y="1614"/>
                    <a:pt x="13485" y="1614"/>
                  </a:cubicBezTo>
                  <a:cubicBezTo>
                    <a:pt x="13485" y="1490"/>
                    <a:pt x="13485" y="1490"/>
                    <a:pt x="13485" y="1490"/>
                  </a:cubicBezTo>
                  <a:cubicBezTo>
                    <a:pt x="13366" y="1490"/>
                    <a:pt x="13366" y="1490"/>
                    <a:pt x="13366" y="1490"/>
                  </a:cubicBezTo>
                  <a:cubicBezTo>
                    <a:pt x="13485" y="1366"/>
                    <a:pt x="13485" y="1366"/>
                    <a:pt x="13485" y="1366"/>
                  </a:cubicBezTo>
                  <a:cubicBezTo>
                    <a:pt x="13485" y="1366"/>
                    <a:pt x="13485" y="1366"/>
                    <a:pt x="13485" y="1366"/>
                  </a:cubicBezTo>
                  <a:cubicBezTo>
                    <a:pt x="13604" y="1241"/>
                    <a:pt x="13604" y="1241"/>
                    <a:pt x="13604" y="1241"/>
                  </a:cubicBezTo>
                  <a:cubicBezTo>
                    <a:pt x="13724" y="1241"/>
                    <a:pt x="13724" y="1241"/>
                    <a:pt x="13724" y="1241"/>
                  </a:cubicBezTo>
                  <a:cubicBezTo>
                    <a:pt x="13724" y="1117"/>
                    <a:pt x="13724" y="1117"/>
                    <a:pt x="13724" y="1117"/>
                  </a:cubicBezTo>
                  <a:cubicBezTo>
                    <a:pt x="13724" y="993"/>
                    <a:pt x="13724" y="993"/>
                    <a:pt x="13724" y="993"/>
                  </a:cubicBezTo>
                  <a:cubicBezTo>
                    <a:pt x="13604" y="993"/>
                    <a:pt x="13604" y="993"/>
                    <a:pt x="13604" y="993"/>
                  </a:cubicBezTo>
                  <a:cubicBezTo>
                    <a:pt x="13604" y="1117"/>
                    <a:pt x="13604" y="1117"/>
                    <a:pt x="13604" y="1117"/>
                  </a:cubicBezTo>
                  <a:cubicBezTo>
                    <a:pt x="13485" y="993"/>
                    <a:pt x="13485" y="993"/>
                    <a:pt x="13485" y="993"/>
                  </a:cubicBezTo>
                  <a:cubicBezTo>
                    <a:pt x="13485" y="869"/>
                    <a:pt x="13485" y="869"/>
                    <a:pt x="13485" y="869"/>
                  </a:cubicBezTo>
                  <a:cubicBezTo>
                    <a:pt x="13366" y="869"/>
                    <a:pt x="13366" y="869"/>
                    <a:pt x="13366" y="869"/>
                  </a:cubicBezTo>
                  <a:cubicBezTo>
                    <a:pt x="13246" y="1117"/>
                    <a:pt x="13246" y="1117"/>
                    <a:pt x="13246" y="1117"/>
                  </a:cubicBezTo>
                  <a:cubicBezTo>
                    <a:pt x="13366" y="1117"/>
                    <a:pt x="13366" y="1117"/>
                    <a:pt x="13366" y="1117"/>
                  </a:cubicBezTo>
                  <a:cubicBezTo>
                    <a:pt x="13366" y="1117"/>
                    <a:pt x="13366" y="1117"/>
                    <a:pt x="13366" y="1117"/>
                  </a:cubicBezTo>
                  <a:cubicBezTo>
                    <a:pt x="13246" y="1241"/>
                    <a:pt x="13246" y="1241"/>
                    <a:pt x="13246" y="1241"/>
                  </a:cubicBezTo>
                  <a:cubicBezTo>
                    <a:pt x="13127" y="1117"/>
                    <a:pt x="13127" y="1117"/>
                    <a:pt x="13127" y="1117"/>
                  </a:cubicBezTo>
                  <a:cubicBezTo>
                    <a:pt x="13127" y="1117"/>
                    <a:pt x="13127" y="1117"/>
                    <a:pt x="13127" y="1117"/>
                  </a:cubicBezTo>
                  <a:cubicBezTo>
                    <a:pt x="13127" y="993"/>
                    <a:pt x="13127" y="993"/>
                    <a:pt x="13127" y="993"/>
                  </a:cubicBezTo>
                  <a:cubicBezTo>
                    <a:pt x="13008" y="1117"/>
                    <a:pt x="13008" y="1117"/>
                    <a:pt x="13008" y="1117"/>
                  </a:cubicBezTo>
                  <a:cubicBezTo>
                    <a:pt x="13008" y="1117"/>
                    <a:pt x="13008" y="1117"/>
                    <a:pt x="13008" y="1117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3127" y="993"/>
                    <a:pt x="13127" y="993"/>
                    <a:pt x="13127" y="993"/>
                  </a:cubicBezTo>
                  <a:cubicBezTo>
                    <a:pt x="13008" y="993"/>
                    <a:pt x="13008" y="993"/>
                    <a:pt x="13008" y="993"/>
                  </a:cubicBezTo>
                  <a:cubicBezTo>
                    <a:pt x="12888" y="993"/>
                    <a:pt x="12888" y="993"/>
                    <a:pt x="12888" y="993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769" y="1117"/>
                    <a:pt x="12769" y="1117"/>
                    <a:pt x="12769" y="1117"/>
                  </a:cubicBezTo>
                  <a:cubicBezTo>
                    <a:pt x="12650" y="1117"/>
                    <a:pt x="12650" y="1117"/>
                    <a:pt x="12650" y="1117"/>
                  </a:cubicBezTo>
                  <a:cubicBezTo>
                    <a:pt x="12650" y="993"/>
                    <a:pt x="12650" y="993"/>
                    <a:pt x="12650" y="993"/>
                  </a:cubicBezTo>
                  <a:cubicBezTo>
                    <a:pt x="12530" y="869"/>
                    <a:pt x="12530" y="869"/>
                    <a:pt x="12530" y="869"/>
                  </a:cubicBezTo>
                  <a:cubicBezTo>
                    <a:pt x="12530" y="869"/>
                    <a:pt x="12530" y="869"/>
                    <a:pt x="12530" y="869"/>
                  </a:cubicBezTo>
                  <a:cubicBezTo>
                    <a:pt x="12411" y="993"/>
                    <a:pt x="12411" y="993"/>
                    <a:pt x="12411" y="993"/>
                  </a:cubicBezTo>
                  <a:cubicBezTo>
                    <a:pt x="12292" y="993"/>
                    <a:pt x="12292" y="993"/>
                    <a:pt x="12292" y="993"/>
                  </a:cubicBezTo>
                  <a:cubicBezTo>
                    <a:pt x="12172" y="993"/>
                    <a:pt x="12172" y="993"/>
                    <a:pt x="12172" y="993"/>
                  </a:cubicBezTo>
                  <a:cubicBezTo>
                    <a:pt x="12172" y="869"/>
                    <a:pt x="12172" y="869"/>
                    <a:pt x="12172" y="869"/>
                  </a:cubicBezTo>
                  <a:cubicBezTo>
                    <a:pt x="12172" y="869"/>
                    <a:pt x="12172" y="869"/>
                    <a:pt x="12172" y="869"/>
                  </a:cubicBezTo>
                  <a:cubicBezTo>
                    <a:pt x="12053" y="745"/>
                    <a:pt x="12053" y="745"/>
                    <a:pt x="12053" y="745"/>
                  </a:cubicBezTo>
                  <a:cubicBezTo>
                    <a:pt x="11934" y="869"/>
                    <a:pt x="11934" y="869"/>
                    <a:pt x="11934" y="869"/>
                  </a:cubicBezTo>
                  <a:cubicBezTo>
                    <a:pt x="11814" y="869"/>
                    <a:pt x="11814" y="869"/>
                    <a:pt x="11814" y="869"/>
                  </a:cubicBezTo>
                  <a:cubicBezTo>
                    <a:pt x="11695" y="745"/>
                    <a:pt x="11695" y="745"/>
                    <a:pt x="11695" y="745"/>
                  </a:cubicBezTo>
                  <a:cubicBezTo>
                    <a:pt x="11695" y="745"/>
                    <a:pt x="11695" y="745"/>
                    <a:pt x="11695" y="745"/>
                  </a:cubicBezTo>
                  <a:cubicBezTo>
                    <a:pt x="11695" y="621"/>
                    <a:pt x="11695" y="621"/>
                    <a:pt x="11695" y="621"/>
                  </a:cubicBezTo>
                  <a:cubicBezTo>
                    <a:pt x="11576" y="621"/>
                    <a:pt x="11576" y="621"/>
                    <a:pt x="11576" y="621"/>
                  </a:cubicBezTo>
                  <a:cubicBezTo>
                    <a:pt x="11576" y="621"/>
                    <a:pt x="11576" y="621"/>
                    <a:pt x="11576" y="621"/>
                  </a:cubicBezTo>
                  <a:cubicBezTo>
                    <a:pt x="11456" y="745"/>
                    <a:pt x="11456" y="745"/>
                    <a:pt x="11456" y="745"/>
                  </a:cubicBezTo>
                  <a:cubicBezTo>
                    <a:pt x="11456" y="621"/>
                    <a:pt x="11456" y="621"/>
                    <a:pt x="11456" y="621"/>
                  </a:cubicBezTo>
                  <a:cubicBezTo>
                    <a:pt x="11337" y="621"/>
                    <a:pt x="11337" y="621"/>
                    <a:pt x="11337" y="621"/>
                  </a:cubicBezTo>
                  <a:cubicBezTo>
                    <a:pt x="11218" y="497"/>
                    <a:pt x="11218" y="497"/>
                    <a:pt x="11218" y="497"/>
                  </a:cubicBezTo>
                  <a:cubicBezTo>
                    <a:pt x="11098" y="497"/>
                    <a:pt x="11098" y="497"/>
                    <a:pt x="11098" y="497"/>
                  </a:cubicBezTo>
                  <a:cubicBezTo>
                    <a:pt x="11098" y="497"/>
                    <a:pt x="11098" y="497"/>
                    <a:pt x="11098" y="497"/>
                  </a:cubicBezTo>
                  <a:cubicBezTo>
                    <a:pt x="10979" y="497"/>
                    <a:pt x="10979" y="497"/>
                    <a:pt x="10979" y="497"/>
                  </a:cubicBezTo>
                  <a:cubicBezTo>
                    <a:pt x="11098" y="621"/>
                    <a:pt x="11098" y="621"/>
                    <a:pt x="11098" y="621"/>
                  </a:cubicBezTo>
                  <a:cubicBezTo>
                    <a:pt x="11098" y="621"/>
                    <a:pt x="11098" y="621"/>
                    <a:pt x="11098" y="621"/>
                  </a:cubicBezTo>
                  <a:cubicBezTo>
                    <a:pt x="11218" y="621"/>
                    <a:pt x="11218" y="621"/>
                    <a:pt x="11218" y="621"/>
                  </a:cubicBezTo>
                  <a:cubicBezTo>
                    <a:pt x="11218" y="621"/>
                    <a:pt x="11218" y="621"/>
                    <a:pt x="11218" y="621"/>
                  </a:cubicBezTo>
                  <a:cubicBezTo>
                    <a:pt x="11456" y="745"/>
                    <a:pt x="11456" y="745"/>
                    <a:pt x="11456" y="745"/>
                  </a:cubicBezTo>
                  <a:cubicBezTo>
                    <a:pt x="11337" y="869"/>
                    <a:pt x="11337" y="869"/>
                    <a:pt x="11337" y="869"/>
                  </a:cubicBezTo>
                  <a:cubicBezTo>
                    <a:pt x="11456" y="993"/>
                    <a:pt x="11456" y="993"/>
                    <a:pt x="11456" y="993"/>
                  </a:cubicBezTo>
                  <a:cubicBezTo>
                    <a:pt x="11337" y="993"/>
                    <a:pt x="11337" y="993"/>
                    <a:pt x="11337" y="993"/>
                  </a:cubicBezTo>
                  <a:cubicBezTo>
                    <a:pt x="11218" y="1117"/>
                    <a:pt x="11218" y="1117"/>
                    <a:pt x="11218" y="1117"/>
                  </a:cubicBezTo>
                  <a:cubicBezTo>
                    <a:pt x="11218" y="993"/>
                    <a:pt x="11218" y="993"/>
                    <a:pt x="11218" y="993"/>
                  </a:cubicBezTo>
                  <a:cubicBezTo>
                    <a:pt x="11218" y="993"/>
                    <a:pt x="11218" y="993"/>
                    <a:pt x="11218" y="993"/>
                  </a:cubicBezTo>
                  <a:cubicBezTo>
                    <a:pt x="11098" y="1117"/>
                    <a:pt x="11098" y="1117"/>
                    <a:pt x="11098" y="1117"/>
                  </a:cubicBezTo>
                  <a:cubicBezTo>
                    <a:pt x="10740" y="1117"/>
                    <a:pt x="10740" y="1117"/>
                    <a:pt x="10740" y="1117"/>
                  </a:cubicBezTo>
                  <a:cubicBezTo>
                    <a:pt x="10621" y="993"/>
                    <a:pt x="10621" y="993"/>
                    <a:pt x="10621" y="993"/>
                  </a:cubicBezTo>
                  <a:cubicBezTo>
                    <a:pt x="10621" y="993"/>
                    <a:pt x="10621" y="993"/>
                    <a:pt x="10621" y="993"/>
                  </a:cubicBezTo>
                  <a:cubicBezTo>
                    <a:pt x="10502" y="1117"/>
                    <a:pt x="10502" y="1117"/>
                    <a:pt x="10502" y="1117"/>
                  </a:cubicBezTo>
                  <a:cubicBezTo>
                    <a:pt x="10502" y="1117"/>
                    <a:pt x="10502" y="1117"/>
                    <a:pt x="10502" y="1117"/>
                  </a:cubicBezTo>
                  <a:cubicBezTo>
                    <a:pt x="10382" y="1117"/>
                    <a:pt x="10382" y="1117"/>
                    <a:pt x="10382" y="1117"/>
                  </a:cubicBezTo>
                  <a:cubicBezTo>
                    <a:pt x="10502" y="1241"/>
                    <a:pt x="10502" y="1241"/>
                    <a:pt x="10502" y="1241"/>
                  </a:cubicBezTo>
                  <a:cubicBezTo>
                    <a:pt x="10382" y="1241"/>
                    <a:pt x="10382" y="1241"/>
                    <a:pt x="10382" y="1241"/>
                  </a:cubicBezTo>
                  <a:cubicBezTo>
                    <a:pt x="10263" y="1241"/>
                    <a:pt x="10263" y="1241"/>
                    <a:pt x="10263" y="1241"/>
                  </a:cubicBezTo>
                  <a:cubicBezTo>
                    <a:pt x="10263" y="1241"/>
                    <a:pt x="10263" y="1241"/>
                    <a:pt x="10263" y="1241"/>
                  </a:cubicBezTo>
                  <a:cubicBezTo>
                    <a:pt x="10263" y="1366"/>
                    <a:pt x="10263" y="1366"/>
                    <a:pt x="10263" y="1366"/>
                  </a:cubicBezTo>
                  <a:cubicBezTo>
                    <a:pt x="10263" y="1366"/>
                    <a:pt x="10263" y="1366"/>
                    <a:pt x="10263" y="1366"/>
                  </a:cubicBezTo>
                  <a:cubicBezTo>
                    <a:pt x="10144" y="1366"/>
                    <a:pt x="10144" y="1366"/>
                    <a:pt x="10144" y="1366"/>
                  </a:cubicBezTo>
                  <a:cubicBezTo>
                    <a:pt x="10144" y="1366"/>
                    <a:pt x="10144" y="1366"/>
                    <a:pt x="10144" y="1366"/>
                  </a:cubicBezTo>
                  <a:cubicBezTo>
                    <a:pt x="10144" y="1490"/>
                    <a:pt x="10144" y="1490"/>
                    <a:pt x="10144" y="1490"/>
                  </a:cubicBezTo>
                  <a:cubicBezTo>
                    <a:pt x="10144" y="1490"/>
                    <a:pt x="10144" y="1490"/>
                    <a:pt x="10144" y="1490"/>
                  </a:cubicBezTo>
                  <a:cubicBezTo>
                    <a:pt x="10024" y="1490"/>
                    <a:pt x="10024" y="1490"/>
                    <a:pt x="10024" y="1490"/>
                  </a:cubicBezTo>
                  <a:cubicBezTo>
                    <a:pt x="10024" y="1614"/>
                    <a:pt x="10024" y="1614"/>
                    <a:pt x="10024" y="1614"/>
                  </a:cubicBezTo>
                  <a:cubicBezTo>
                    <a:pt x="10144" y="1614"/>
                    <a:pt x="10144" y="1614"/>
                    <a:pt x="10144" y="1614"/>
                  </a:cubicBezTo>
                  <a:cubicBezTo>
                    <a:pt x="10144" y="1738"/>
                    <a:pt x="10144" y="1738"/>
                    <a:pt x="10144" y="1738"/>
                  </a:cubicBezTo>
                  <a:cubicBezTo>
                    <a:pt x="10024" y="1614"/>
                    <a:pt x="10024" y="1614"/>
                    <a:pt x="10024" y="1614"/>
                  </a:cubicBezTo>
                  <a:cubicBezTo>
                    <a:pt x="9905" y="1738"/>
                    <a:pt x="9905" y="1738"/>
                    <a:pt x="9905" y="1738"/>
                  </a:cubicBezTo>
                  <a:cubicBezTo>
                    <a:pt x="9905" y="1738"/>
                    <a:pt x="9905" y="1738"/>
                    <a:pt x="9905" y="1738"/>
                  </a:cubicBezTo>
                  <a:cubicBezTo>
                    <a:pt x="9786" y="1862"/>
                    <a:pt x="9786" y="1862"/>
                    <a:pt x="9786" y="1862"/>
                  </a:cubicBezTo>
                  <a:cubicBezTo>
                    <a:pt x="9666" y="1986"/>
                    <a:pt x="9666" y="1986"/>
                    <a:pt x="9666" y="1986"/>
                  </a:cubicBezTo>
                  <a:cubicBezTo>
                    <a:pt x="9666" y="1986"/>
                    <a:pt x="9666" y="1986"/>
                    <a:pt x="9666" y="1986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547" y="2234"/>
                    <a:pt x="9547" y="2234"/>
                    <a:pt x="9547" y="2234"/>
                  </a:cubicBezTo>
                  <a:cubicBezTo>
                    <a:pt x="9786" y="2359"/>
                    <a:pt x="9786" y="2359"/>
                    <a:pt x="9786" y="2359"/>
                  </a:cubicBezTo>
                  <a:cubicBezTo>
                    <a:pt x="9666" y="2359"/>
                    <a:pt x="9666" y="2359"/>
                    <a:pt x="9666" y="2359"/>
                  </a:cubicBezTo>
                  <a:cubicBezTo>
                    <a:pt x="9666" y="2359"/>
                    <a:pt x="9666" y="2359"/>
                    <a:pt x="9666" y="2359"/>
                  </a:cubicBezTo>
                  <a:cubicBezTo>
                    <a:pt x="9905" y="2483"/>
                    <a:pt x="9905" y="2483"/>
                    <a:pt x="9905" y="2483"/>
                  </a:cubicBezTo>
                  <a:cubicBezTo>
                    <a:pt x="9786" y="2483"/>
                    <a:pt x="9786" y="2483"/>
                    <a:pt x="9786" y="2483"/>
                  </a:cubicBezTo>
                  <a:cubicBezTo>
                    <a:pt x="9666" y="2483"/>
                    <a:pt x="9666" y="2483"/>
                    <a:pt x="9666" y="2483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666" y="2607"/>
                    <a:pt x="9666" y="2607"/>
                    <a:pt x="9666" y="2607"/>
                  </a:cubicBezTo>
                  <a:cubicBezTo>
                    <a:pt x="9666" y="2731"/>
                    <a:pt x="9666" y="2731"/>
                    <a:pt x="9666" y="2731"/>
                  </a:cubicBezTo>
                  <a:cubicBezTo>
                    <a:pt x="9786" y="2731"/>
                    <a:pt x="9786" y="2731"/>
                    <a:pt x="9786" y="2731"/>
                  </a:cubicBezTo>
                  <a:cubicBezTo>
                    <a:pt x="9666" y="2731"/>
                    <a:pt x="9666" y="2731"/>
                    <a:pt x="9666" y="2731"/>
                  </a:cubicBezTo>
                  <a:cubicBezTo>
                    <a:pt x="9547" y="2483"/>
                    <a:pt x="9547" y="2483"/>
                    <a:pt x="9547" y="2483"/>
                  </a:cubicBezTo>
                  <a:cubicBezTo>
                    <a:pt x="9428" y="2483"/>
                    <a:pt x="9428" y="2483"/>
                    <a:pt x="9428" y="2483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428" y="2607"/>
                    <a:pt x="9428" y="2607"/>
                    <a:pt x="9428" y="2607"/>
                  </a:cubicBezTo>
                  <a:cubicBezTo>
                    <a:pt x="9189" y="2483"/>
                    <a:pt x="9189" y="2483"/>
                    <a:pt x="9189" y="2483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9070" y="2483"/>
                    <a:pt x="9070" y="2483"/>
                    <a:pt x="9070" y="2483"/>
                  </a:cubicBezTo>
                  <a:cubicBezTo>
                    <a:pt x="8950" y="2607"/>
                    <a:pt x="8950" y="2607"/>
                    <a:pt x="8950" y="2607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8950" y="2483"/>
                    <a:pt x="8950" y="2483"/>
                    <a:pt x="8950" y="2483"/>
                  </a:cubicBezTo>
                  <a:cubicBezTo>
                    <a:pt x="8831" y="2607"/>
                    <a:pt x="8831" y="2607"/>
                    <a:pt x="8831" y="2607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950" y="2731"/>
                    <a:pt x="8950" y="2731"/>
                    <a:pt x="8950" y="2731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712" y="2855"/>
                    <a:pt x="8712" y="2855"/>
                    <a:pt x="8712" y="2855"/>
                  </a:cubicBezTo>
                  <a:cubicBezTo>
                    <a:pt x="8592" y="2855"/>
                    <a:pt x="8592" y="2855"/>
                    <a:pt x="8592" y="2855"/>
                  </a:cubicBezTo>
                  <a:cubicBezTo>
                    <a:pt x="8712" y="2855"/>
                    <a:pt x="8712" y="2855"/>
                    <a:pt x="8712" y="2855"/>
                  </a:cubicBezTo>
                  <a:cubicBezTo>
                    <a:pt x="8831" y="2731"/>
                    <a:pt x="8831" y="2731"/>
                    <a:pt x="8831" y="2731"/>
                  </a:cubicBezTo>
                  <a:cubicBezTo>
                    <a:pt x="8831" y="2483"/>
                    <a:pt x="8831" y="2483"/>
                    <a:pt x="8831" y="2483"/>
                  </a:cubicBezTo>
                  <a:cubicBezTo>
                    <a:pt x="8831" y="2483"/>
                    <a:pt x="8831" y="2483"/>
                    <a:pt x="8831" y="2483"/>
                  </a:cubicBezTo>
                  <a:cubicBezTo>
                    <a:pt x="8831" y="2359"/>
                    <a:pt x="8831" y="2359"/>
                    <a:pt x="8831" y="2359"/>
                  </a:cubicBezTo>
                  <a:cubicBezTo>
                    <a:pt x="8712" y="2359"/>
                    <a:pt x="8712" y="2359"/>
                    <a:pt x="8712" y="2359"/>
                  </a:cubicBezTo>
                  <a:cubicBezTo>
                    <a:pt x="8592" y="2110"/>
                    <a:pt x="8592" y="2110"/>
                    <a:pt x="8592" y="2110"/>
                  </a:cubicBezTo>
                  <a:cubicBezTo>
                    <a:pt x="8473" y="1986"/>
                    <a:pt x="8473" y="1986"/>
                    <a:pt x="8473" y="1986"/>
                  </a:cubicBezTo>
                  <a:cubicBezTo>
                    <a:pt x="8354" y="1986"/>
                    <a:pt x="8354" y="1986"/>
                    <a:pt x="8354" y="1986"/>
                  </a:cubicBezTo>
                  <a:cubicBezTo>
                    <a:pt x="8234" y="1862"/>
                    <a:pt x="8234" y="1862"/>
                    <a:pt x="8234" y="1862"/>
                  </a:cubicBezTo>
                  <a:cubicBezTo>
                    <a:pt x="8234" y="1986"/>
                    <a:pt x="8234" y="1986"/>
                    <a:pt x="8234" y="1986"/>
                  </a:cubicBezTo>
                  <a:cubicBezTo>
                    <a:pt x="8234" y="1986"/>
                    <a:pt x="8234" y="1986"/>
                    <a:pt x="8234" y="1986"/>
                  </a:cubicBezTo>
                  <a:cubicBezTo>
                    <a:pt x="8115" y="1986"/>
                    <a:pt x="8115" y="1986"/>
                    <a:pt x="8115" y="1986"/>
                  </a:cubicBezTo>
                  <a:cubicBezTo>
                    <a:pt x="8115" y="2110"/>
                    <a:pt x="8115" y="2110"/>
                    <a:pt x="8115" y="2110"/>
                  </a:cubicBezTo>
                  <a:cubicBezTo>
                    <a:pt x="7996" y="2110"/>
                    <a:pt x="7996" y="2110"/>
                    <a:pt x="7996" y="2110"/>
                  </a:cubicBezTo>
                  <a:cubicBezTo>
                    <a:pt x="7996" y="1986"/>
                    <a:pt x="7996" y="1986"/>
                    <a:pt x="7996" y="1986"/>
                  </a:cubicBezTo>
                  <a:cubicBezTo>
                    <a:pt x="7996" y="2110"/>
                    <a:pt x="7996" y="2110"/>
                    <a:pt x="7996" y="2110"/>
                  </a:cubicBezTo>
                  <a:cubicBezTo>
                    <a:pt x="7876" y="2110"/>
                    <a:pt x="7876" y="2110"/>
                    <a:pt x="7876" y="2110"/>
                  </a:cubicBezTo>
                  <a:cubicBezTo>
                    <a:pt x="7876" y="1986"/>
                    <a:pt x="7876" y="1986"/>
                    <a:pt x="7876" y="1986"/>
                  </a:cubicBezTo>
                  <a:cubicBezTo>
                    <a:pt x="7757" y="1986"/>
                    <a:pt x="7757" y="1986"/>
                    <a:pt x="7757" y="1986"/>
                  </a:cubicBezTo>
                  <a:cubicBezTo>
                    <a:pt x="7757" y="2110"/>
                    <a:pt x="7757" y="2110"/>
                    <a:pt x="7757" y="2110"/>
                  </a:cubicBezTo>
                  <a:cubicBezTo>
                    <a:pt x="7876" y="2110"/>
                    <a:pt x="7876" y="2110"/>
                    <a:pt x="7876" y="2110"/>
                  </a:cubicBezTo>
                  <a:cubicBezTo>
                    <a:pt x="7757" y="2110"/>
                    <a:pt x="7757" y="2110"/>
                    <a:pt x="7757" y="2110"/>
                  </a:cubicBezTo>
                  <a:cubicBezTo>
                    <a:pt x="7757" y="2234"/>
                    <a:pt x="7757" y="2234"/>
                    <a:pt x="7757" y="2234"/>
                  </a:cubicBezTo>
                  <a:cubicBezTo>
                    <a:pt x="7757" y="2359"/>
                    <a:pt x="7757" y="2359"/>
                    <a:pt x="7757" y="2359"/>
                  </a:cubicBezTo>
                  <a:cubicBezTo>
                    <a:pt x="7638" y="2359"/>
                    <a:pt x="7638" y="2359"/>
                    <a:pt x="7638" y="2359"/>
                  </a:cubicBezTo>
                  <a:cubicBezTo>
                    <a:pt x="7638" y="2359"/>
                    <a:pt x="7638" y="2359"/>
                    <a:pt x="7638" y="2359"/>
                  </a:cubicBezTo>
                  <a:cubicBezTo>
                    <a:pt x="7518" y="2359"/>
                    <a:pt x="7518" y="2359"/>
                    <a:pt x="7518" y="2359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638" y="2234"/>
                    <a:pt x="7638" y="2234"/>
                    <a:pt x="7638" y="2234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518" y="2234"/>
                    <a:pt x="7518" y="2234"/>
                    <a:pt x="7518" y="2234"/>
                  </a:cubicBezTo>
                  <a:cubicBezTo>
                    <a:pt x="7399" y="2359"/>
                    <a:pt x="7399" y="2359"/>
                    <a:pt x="7399" y="2359"/>
                  </a:cubicBezTo>
                  <a:cubicBezTo>
                    <a:pt x="7280" y="2359"/>
                    <a:pt x="7280" y="2359"/>
                    <a:pt x="7280" y="2359"/>
                  </a:cubicBezTo>
                  <a:cubicBezTo>
                    <a:pt x="7280" y="2483"/>
                    <a:pt x="7280" y="2483"/>
                    <a:pt x="7280" y="2483"/>
                  </a:cubicBezTo>
                  <a:cubicBezTo>
                    <a:pt x="7399" y="2483"/>
                    <a:pt x="7399" y="2483"/>
                    <a:pt x="7399" y="2483"/>
                  </a:cubicBezTo>
                  <a:cubicBezTo>
                    <a:pt x="7280" y="2607"/>
                    <a:pt x="7280" y="2607"/>
                    <a:pt x="7280" y="2607"/>
                  </a:cubicBezTo>
                  <a:cubicBezTo>
                    <a:pt x="7160" y="2607"/>
                    <a:pt x="7160" y="2607"/>
                    <a:pt x="7160" y="2607"/>
                  </a:cubicBezTo>
                  <a:cubicBezTo>
                    <a:pt x="7041" y="2607"/>
                    <a:pt x="7041" y="2607"/>
                    <a:pt x="7041" y="2607"/>
                  </a:cubicBezTo>
                  <a:cubicBezTo>
                    <a:pt x="7160" y="2731"/>
                    <a:pt x="7160" y="2731"/>
                    <a:pt x="7160" y="2731"/>
                  </a:cubicBezTo>
                  <a:cubicBezTo>
                    <a:pt x="7280" y="2731"/>
                    <a:pt x="7280" y="2731"/>
                    <a:pt x="7280" y="2731"/>
                  </a:cubicBezTo>
                  <a:cubicBezTo>
                    <a:pt x="7160" y="2855"/>
                    <a:pt x="7160" y="2855"/>
                    <a:pt x="7160" y="2855"/>
                  </a:cubicBezTo>
                  <a:cubicBezTo>
                    <a:pt x="7160" y="2855"/>
                    <a:pt x="7160" y="2855"/>
                    <a:pt x="7160" y="2855"/>
                  </a:cubicBezTo>
                  <a:cubicBezTo>
                    <a:pt x="7041" y="2731"/>
                    <a:pt x="7041" y="2731"/>
                    <a:pt x="7041" y="2731"/>
                  </a:cubicBezTo>
                  <a:cubicBezTo>
                    <a:pt x="6922" y="2855"/>
                    <a:pt x="6922" y="2855"/>
                    <a:pt x="6922" y="2855"/>
                  </a:cubicBezTo>
                  <a:cubicBezTo>
                    <a:pt x="6802" y="2855"/>
                    <a:pt x="6802" y="2855"/>
                    <a:pt x="6802" y="2855"/>
                  </a:cubicBezTo>
                  <a:cubicBezTo>
                    <a:pt x="6922" y="2855"/>
                    <a:pt x="6922" y="2855"/>
                    <a:pt x="6922" y="2855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2979"/>
                    <a:pt x="6922" y="2979"/>
                    <a:pt x="6922" y="2979"/>
                  </a:cubicBezTo>
                  <a:cubicBezTo>
                    <a:pt x="6922" y="3103"/>
                    <a:pt x="6922" y="3103"/>
                    <a:pt x="6922" y="3103"/>
                  </a:cubicBezTo>
                  <a:cubicBezTo>
                    <a:pt x="6922" y="3228"/>
                    <a:pt x="6922" y="3228"/>
                    <a:pt x="6922" y="3228"/>
                  </a:cubicBezTo>
                  <a:cubicBezTo>
                    <a:pt x="6802" y="3228"/>
                    <a:pt x="6802" y="3228"/>
                    <a:pt x="6802" y="3228"/>
                  </a:cubicBezTo>
                  <a:cubicBezTo>
                    <a:pt x="6802" y="3352"/>
                    <a:pt x="6802" y="3352"/>
                    <a:pt x="6802" y="3352"/>
                  </a:cubicBezTo>
                  <a:cubicBezTo>
                    <a:pt x="6922" y="3352"/>
                    <a:pt x="6922" y="3352"/>
                    <a:pt x="6922" y="3352"/>
                  </a:cubicBezTo>
                  <a:cubicBezTo>
                    <a:pt x="6802" y="3352"/>
                    <a:pt x="6802" y="3352"/>
                    <a:pt x="6802" y="3352"/>
                  </a:cubicBezTo>
                  <a:cubicBezTo>
                    <a:pt x="6802" y="3476"/>
                    <a:pt x="6802" y="3476"/>
                    <a:pt x="6802" y="3476"/>
                  </a:cubicBezTo>
                  <a:cubicBezTo>
                    <a:pt x="6683" y="3352"/>
                    <a:pt x="6683" y="3352"/>
                    <a:pt x="6683" y="3352"/>
                  </a:cubicBezTo>
                  <a:cubicBezTo>
                    <a:pt x="6683" y="3352"/>
                    <a:pt x="6683" y="3352"/>
                    <a:pt x="6683" y="3352"/>
                  </a:cubicBezTo>
                  <a:cubicBezTo>
                    <a:pt x="6564" y="3228"/>
                    <a:pt x="6564" y="3228"/>
                    <a:pt x="6564" y="3228"/>
                  </a:cubicBezTo>
                  <a:cubicBezTo>
                    <a:pt x="6564" y="3352"/>
                    <a:pt x="6564" y="3352"/>
                    <a:pt x="6564" y="3352"/>
                  </a:cubicBezTo>
                  <a:cubicBezTo>
                    <a:pt x="6444" y="3228"/>
                    <a:pt x="6444" y="3228"/>
                    <a:pt x="6444" y="3228"/>
                  </a:cubicBezTo>
                  <a:cubicBezTo>
                    <a:pt x="6325" y="3228"/>
                    <a:pt x="6325" y="3228"/>
                    <a:pt x="6325" y="3228"/>
                  </a:cubicBezTo>
                  <a:cubicBezTo>
                    <a:pt x="6325" y="3228"/>
                    <a:pt x="6325" y="3228"/>
                    <a:pt x="6325" y="3228"/>
                  </a:cubicBezTo>
                  <a:cubicBezTo>
                    <a:pt x="6444" y="3352"/>
                    <a:pt x="6444" y="3352"/>
                    <a:pt x="6444" y="3352"/>
                  </a:cubicBezTo>
                  <a:cubicBezTo>
                    <a:pt x="6444" y="3352"/>
                    <a:pt x="6444" y="3352"/>
                    <a:pt x="6444" y="3352"/>
                  </a:cubicBezTo>
                  <a:cubicBezTo>
                    <a:pt x="6325" y="3476"/>
                    <a:pt x="6325" y="3476"/>
                    <a:pt x="6325" y="3476"/>
                  </a:cubicBezTo>
                  <a:cubicBezTo>
                    <a:pt x="6444" y="3600"/>
                    <a:pt x="6444" y="3600"/>
                    <a:pt x="6444" y="3600"/>
                  </a:cubicBezTo>
                  <a:cubicBezTo>
                    <a:pt x="6564" y="3600"/>
                    <a:pt x="6564" y="3600"/>
                    <a:pt x="6564" y="3600"/>
                  </a:cubicBezTo>
                  <a:cubicBezTo>
                    <a:pt x="6444" y="3600"/>
                    <a:pt x="6444" y="3600"/>
                    <a:pt x="6444" y="3600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724"/>
                    <a:pt x="6444" y="3724"/>
                    <a:pt x="6444" y="3724"/>
                  </a:cubicBezTo>
                  <a:cubicBezTo>
                    <a:pt x="6444" y="3848"/>
                    <a:pt x="6444" y="3848"/>
                    <a:pt x="6444" y="3848"/>
                  </a:cubicBezTo>
                  <a:cubicBezTo>
                    <a:pt x="6325" y="3972"/>
                    <a:pt x="6325" y="3972"/>
                    <a:pt x="6325" y="3972"/>
                  </a:cubicBezTo>
                  <a:cubicBezTo>
                    <a:pt x="6325" y="4097"/>
                    <a:pt x="6325" y="4097"/>
                    <a:pt x="6325" y="4097"/>
                  </a:cubicBezTo>
                  <a:cubicBezTo>
                    <a:pt x="6206" y="3724"/>
                    <a:pt x="6206" y="3724"/>
                    <a:pt x="6206" y="3724"/>
                  </a:cubicBezTo>
                  <a:cubicBezTo>
                    <a:pt x="6086" y="3476"/>
                    <a:pt x="6086" y="3476"/>
                    <a:pt x="6086" y="3476"/>
                  </a:cubicBezTo>
                  <a:cubicBezTo>
                    <a:pt x="5967" y="3476"/>
                    <a:pt x="5967" y="3476"/>
                    <a:pt x="5967" y="3476"/>
                  </a:cubicBezTo>
                  <a:cubicBezTo>
                    <a:pt x="6086" y="3352"/>
                    <a:pt x="6086" y="3352"/>
                    <a:pt x="6086" y="3352"/>
                  </a:cubicBezTo>
                  <a:cubicBezTo>
                    <a:pt x="5967" y="3352"/>
                    <a:pt x="5967" y="3352"/>
                    <a:pt x="5967" y="3352"/>
                  </a:cubicBezTo>
                  <a:cubicBezTo>
                    <a:pt x="5848" y="3476"/>
                    <a:pt x="5848" y="3476"/>
                    <a:pt x="5848" y="3476"/>
                  </a:cubicBezTo>
                  <a:cubicBezTo>
                    <a:pt x="5848" y="3600"/>
                    <a:pt x="5848" y="3600"/>
                    <a:pt x="5848" y="3600"/>
                  </a:cubicBezTo>
                  <a:cubicBezTo>
                    <a:pt x="5728" y="3600"/>
                    <a:pt x="5728" y="3600"/>
                    <a:pt x="5728" y="3600"/>
                  </a:cubicBezTo>
                  <a:cubicBezTo>
                    <a:pt x="5728" y="3600"/>
                    <a:pt x="5728" y="3600"/>
                    <a:pt x="5728" y="3600"/>
                  </a:cubicBezTo>
                  <a:cubicBezTo>
                    <a:pt x="5609" y="3600"/>
                    <a:pt x="5609" y="3600"/>
                    <a:pt x="5609" y="3600"/>
                  </a:cubicBezTo>
                  <a:cubicBezTo>
                    <a:pt x="5609" y="3724"/>
                    <a:pt x="5609" y="3724"/>
                    <a:pt x="5609" y="3724"/>
                  </a:cubicBezTo>
                  <a:cubicBezTo>
                    <a:pt x="5490" y="3724"/>
                    <a:pt x="5490" y="3724"/>
                    <a:pt x="5490" y="3724"/>
                  </a:cubicBezTo>
                  <a:cubicBezTo>
                    <a:pt x="5490" y="3848"/>
                    <a:pt x="5490" y="3848"/>
                    <a:pt x="5490" y="3848"/>
                  </a:cubicBezTo>
                  <a:cubicBezTo>
                    <a:pt x="5490" y="4221"/>
                    <a:pt x="5490" y="4221"/>
                    <a:pt x="5490" y="4221"/>
                  </a:cubicBezTo>
                  <a:cubicBezTo>
                    <a:pt x="5609" y="4221"/>
                    <a:pt x="5609" y="4221"/>
                    <a:pt x="5609" y="4221"/>
                  </a:cubicBezTo>
                  <a:cubicBezTo>
                    <a:pt x="5609" y="4345"/>
                    <a:pt x="5609" y="4345"/>
                    <a:pt x="5609" y="4345"/>
                  </a:cubicBezTo>
                  <a:cubicBezTo>
                    <a:pt x="5490" y="4345"/>
                    <a:pt x="5490" y="4345"/>
                    <a:pt x="5490" y="4345"/>
                  </a:cubicBezTo>
                  <a:cubicBezTo>
                    <a:pt x="5490" y="4469"/>
                    <a:pt x="5490" y="4469"/>
                    <a:pt x="5490" y="4469"/>
                  </a:cubicBezTo>
                  <a:cubicBezTo>
                    <a:pt x="5251" y="4469"/>
                    <a:pt x="5251" y="4469"/>
                    <a:pt x="5251" y="4469"/>
                  </a:cubicBezTo>
                  <a:cubicBezTo>
                    <a:pt x="5251" y="4469"/>
                    <a:pt x="5251" y="4469"/>
                    <a:pt x="5251" y="4469"/>
                  </a:cubicBezTo>
                  <a:cubicBezTo>
                    <a:pt x="5131" y="4593"/>
                    <a:pt x="5131" y="4593"/>
                    <a:pt x="5131" y="4593"/>
                  </a:cubicBezTo>
                  <a:cubicBezTo>
                    <a:pt x="5131" y="4717"/>
                    <a:pt x="5131" y="4717"/>
                    <a:pt x="5131" y="4717"/>
                  </a:cubicBezTo>
                  <a:cubicBezTo>
                    <a:pt x="5131" y="4841"/>
                    <a:pt x="5131" y="4841"/>
                    <a:pt x="5131" y="4841"/>
                  </a:cubicBezTo>
                  <a:cubicBezTo>
                    <a:pt x="4893" y="4966"/>
                    <a:pt x="4893" y="4966"/>
                    <a:pt x="4893" y="4966"/>
                  </a:cubicBezTo>
                  <a:cubicBezTo>
                    <a:pt x="4654" y="5214"/>
                    <a:pt x="4654" y="5214"/>
                    <a:pt x="4654" y="5214"/>
                  </a:cubicBezTo>
                  <a:cubicBezTo>
                    <a:pt x="4415" y="5214"/>
                    <a:pt x="4415" y="5214"/>
                    <a:pt x="4415" y="5214"/>
                  </a:cubicBezTo>
                  <a:cubicBezTo>
                    <a:pt x="4296" y="5214"/>
                    <a:pt x="4296" y="5214"/>
                    <a:pt x="4296" y="5214"/>
                  </a:cubicBezTo>
                  <a:cubicBezTo>
                    <a:pt x="4057" y="5214"/>
                    <a:pt x="4057" y="5214"/>
                    <a:pt x="4057" y="5214"/>
                  </a:cubicBezTo>
                  <a:cubicBezTo>
                    <a:pt x="3938" y="5338"/>
                    <a:pt x="3938" y="5338"/>
                    <a:pt x="3938" y="5338"/>
                  </a:cubicBezTo>
                  <a:cubicBezTo>
                    <a:pt x="3819" y="5214"/>
                    <a:pt x="3819" y="5214"/>
                    <a:pt x="3819" y="5214"/>
                  </a:cubicBezTo>
                  <a:cubicBezTo>
                    <a:pt x="3699" y="5338"/>
                    <a:pt x="3699" y="5338"/>
                    <a:pt x="3699" y="5338"/>
                  </a:cubicBezTo>
                  <a:cubicBezTo>
                    <a:pt x="3699" y="5462"/>
                    <a:pt x="3699" y="5462"/>
                    <a:pt x="3699" y="5462"/>
                  </a:cubicBezTo>
                  <a:cubicBezTo>
                    <a:pt x="3580" y="5462"/>
                    <a:pt x="3580" y="5462"/>
                    <a:pt x="3580" y="5462"/>
                  </a:cubicBezTo>
                  <a:cubicBezTo>
                    <a:pt x="3222" y="5462"/>
                    <a:pt x="3222" y="5462"/>
                    <a:pt x="3222" y="5462"/>
                  </a:cubicBezTo>
                  <a:cubicBezTo>
                    <a:pt x="3103" y="5462"/>
                    <a:pt x="3103" y="5462"/>
                    <a:pt x="3103" y="5462"/>
                  </a:cubicBezTo>
                  <a:cubicBezTo>
                    <a:pt x="3103" y="5586"/>
                    <a:pt x="3103" y="5586"/>
                    <a:pt x="3103" y="5586"/>
                  </a:cubicBezTo>
                  <a:cubicBezTo>
                    <a:pt x="2864" y="5710"/>
                    <a:pt x="2864" y="5710"/>
                    <a:pt x="2864" y="5710"/>
                  </a:cubicBezTo>
                  <a:cubicBezTo>
                    <a:pt x="2745" y="5710"/>
                    <a:pt x="2745" y="5710"/>
                    <a:pt x="2745" y="5710"/>
                  </a:cubicBezTo>
                  <a:cubicBezTo>
                    <a:pt x="2625" y="5586"/>
                    <a:pt x="2625" y="5586"/>
                    <a:pt x="2625" y="5586"/>
                  </a:cubicBezTo>
                  <a:cubicBezTo>
                    <a:pt x="2506" y="5586"/>
                    <a:pt x="2506" y="5586"/>
                    <a:pt x="2506" y="5586"/>
                  </a:cubicBezTo>
                  <a:cubicBezTo>
                    <a:pt x="2506" y="5586"/>
                    <a:pt x="2506" y="5586"/>
                    <a:pt x="2506" y="5586"/>
                  </a:cubicBezTo>
                  <a:cubicBezTo>
                    <a:pt x="2387" y="5586"/>
                    <a:pt x="2387" y="5586"/>
                    <a:pt x="2387" y="5586"/>
                  </a:cubicBezTo>
                  <a:cubicBezTo>
                    <a:pt x="2267" y="5710"/>
                    <a:pt x="2267" y="5710"/>
                    <a:pt x="2267" y="5710"/>
                  </a:cubicBezTo>
                  <a:cubicBezTo>
                    <a:pt x="2148" y="5834"/>
                    <a:pt x="2148" y="5834"/>
                    <a:pt x="2148" y="5834"/>
                  </a:cubicBezTo>
                  <a:cubicBezTo>
                    <a:pt x="2029" y="5834"/>
                    <a:pt x="2029" y="5834"/>
                    <a:pt x="2029" y="5834"/>
                  </a:cubicBezTo>
                  <a:cubicBezTo>
                    <a:pt x="2029" y="5834"/>
                    <a:pt x="2029" y="5834"/>
                    <a:pt x="2029" y="5834"/>
                  </a:cubicBezTo>
                  <a:cubicBezTo>
                    <a:pt x="1790" y="5959"/>
                    <a:pt x="1790" y="5959"/>
                    <a:pt x="1790" y="5959"/>
                  </a:cubicBezTo>
                  <a:cubicBezTo>
                    <a:pt x="1671" y="6083"/>
                    <a:pt x="1671" y="6083"/>
                    <a:pt x="1671" y="6083"/>
                  </a:cubicBezTo>
                  <a:cubicBezTo>
                    <a:pt x="1313" y="6207"/>
                    <a:pt x="1313" y="6207"/>
                    <a:pt x="1313" y="6207"/>
                  </a:cubicBezTo>
                  <a:cubicBezTo>
                    <a:pt x="1193" y="6331"/>
                    <a:pt x="1193" y="6331"/>
                    <a:pt x="1193" y="6331"/>
                  </a:cubicBezTo>
                  <a:cubicBezTo>
                    <a:pt x="1193" y="6455"/>
                    <a:pt x="1193" y="6455"/>
                    <a:pt x="1193" y="6455"/>
                  </a:cubicBezTo>
                  <a:cubicBezTo>
                    <a:pt x="1074" y="6579"/>
                    <a:pt x="1074" y="6579"/>
                    <a:pt x="1074" y="6579"/>
                  </a:cubicBezTo>
                  <a:cubicBezTo>
                    <a:pt x="955" y="6579"/>
                    <a:pt x="955" y="6579"/>
                    <a:pt x="955" y="6579"/>
                  </a:cubicBezTo>
                  <a:cubicBezTo>
                    <a:pt x="1074" y="6455"/>
                    <a:pt x="1074" y="6455"/>
                    <a:pt x="1074" y="6455"/>
                  </a:cubicBezTo>
                  <a:cubicBezTo>
                    <a:pt x="955" y="6455"/>
                    <a:pt x="955" y="6455"/>
                    <a:pt x="955" y="6455"/>
                  </a:cubicBezTo>
                  <a:cubicBezTo>
                    <a:pt x="1074" y="6331"/>
                    <a:pt x="1074" y="6331"/>
                    <a:pt x="1074" y="6331"/>
                  </a:cubicBezTo>
                  <a:cubicBezTo>
                    <a:pt x="1074" y="6207"/>
                    <a:pt x="1074" y="6207"/>
                    <a:pt x="1074" y="6207"/>
                  </a:cubicBezTo>
                  <a:cubicBezTo>
                    <a:pt x="835" y="6331"/>
                    <a:pt x="835" y="6331"/>
                    <a:pt x="835" y="6331"/>
                  </a:cubicBezTo>
                  <a:cubicBezTo>
                    <a:pt x="835" y="6455"/>
                    <a:pt x="835" y="6455"/>
                    <a:pt x="835" y="6455"/>
                  </a:cubicBezTo>
                  <a:cubicBezTo>
                    <a:pt x="716" y="6703"/>
                    <a:pt x="716" y="6703"/>
                    <a:pt x="716" y="6703"/>
                  </a:cubicBezTo>
                  <a:cubicBezTo>
                    <a:pt x="835" y="6828"/>
                    <a:pt x="835" y="6828"/>
                    <a:pt x="835" y="6828"/>
                  </a:cubicBezTo>
                  <a:cubicBezTo>
                    <a:pt x="716" y="6952"/>
                    <a:pt x="716" y="6952"/>
                    <a:pt x="716" y="6952"/>
                  </a:cubicBezTo>
                  <a:cubicBezTo>
                    <a:pt x="716" y="7200"/>
                    <a:pt x="716" y="7200"/>
                    <a:pt x="716" y="7200"/>
                  </a:cubicBezTo>
                  <a:cubicBezTo>
                    <a:pt x="597" y="7448"/>
                    <a:pt x="597" y="7448"/>
                    <a:pt x="597" y="7448"/>
                  </a:cubicBezTo>
                  <a:cubicBezTo>
                    <a:pt x="477" y="7697"/>
                    <a:pt x="477" y="7697"/>
                    <a:pt x="477" y="7697"/>
                  </a:cubicBezTo>
                  <a:cubicBezTo>
                    <a:pt x="477" y="7945"/>
                    <a:pt x="477" y="7945"/>
                    <a:pt x="477" y="7945"/>
                  </a:cubicBezTo>
                  <a:cubicBezTo>
                    <a:pt x="477" y="8193"/>
                    <a:pt x="477" y="8193"/>
                    <a:pt x="477" y="8193"/>
                  </a:cubicBezTo>
                  <a:cubicBezTo>
                    <a:pt x="716" y="8441"/>
                    <a:pt x="716" y="8441"/>
                    <a:pt x="716" y="8441"/>
                  </a:cubicBezTo>
                  <a:cubicBezTo>
                    <a:pt x="716" y="8566"/>
                    <a:pt x="716" y="8566"/>
                    <a:pt x="716" y="8566"/>
                  </a:cubicBezTo>
                  <a:cubicBezTo>
                    <a:pt x="716" y="8690"/>
                    <a:pt x="716" y="8690"/>
                    <a:pt x="716" y="8690"/>
                  </a:cubicBezTo>
                  <a:cubicBezTo>
                    <a:pt x="716" y="8814"/>
                    <a:pt x="716" y="8814"/>
                    <a:pt x="716" y="8814"/>
                  </a:cubicBezTo>
                  <a:cubicBezTo>
                    <a:pt x="716" y="8938"/>
                    <a:pt x="716" y="8938"/>
                    <a:pt x="716" y="8938"/>
                  </a:cubicBezTo>
                  <a:cubicBezTo>
                    <a:pt x="597" y="8938"/>
                    <a:pt x="597" y="8938"/>
                    <a:pt x="597" y="8938"/>
                  </a:cubicBezTo>
                  <a:cubicBezTo>
                    <a:pt x="597" y="8814"/>
                    <a:pt x="597" y="8814"/>
                    <a:pt x="597" y="8814"/>
                  </a:cubicBezTo>
                  <a:cubicBezTo>
                    <a:pt x="597" y="8690"/>
                    <a:pt x="597" y="8690"/>
                    <a:pt x="597" y="8690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477" y="8566"/>
                    <a:pt x="477" y="8566"/>
                    <a:pt x="477" y="8566"/>
                  </a:cubicBezTo>
                  <a:cubicBezTo>
                    <a:pt x="358" y="8441"/>
                    <a:pt x="358" y="8441"/>
                    <a:pt x="358" y="8441"/>
                  </a:cubicBezTo>
                  <a:cubicBezTo>
                    <a:pt x="358" y="8441"/>
                    <a:pt x="358" y="8441"/>
                    <a:pt x="358" y="8441"/>
                  </a:cubicBezTo>
                  <a:cubicBezTo>
                    <a:pt x="358" y="8690"/>
                    <a:pt x="358" y="8690"/>
                    <a:pt x="358" y="8690"/>
                  </a:cubicBezTo>
                  <a:cubicBezTo>
                    <a:pt x="477" y="8814"/>
                    <a:pt x="477" y="8814"/>
                    <a:pt x="477" y="8814"/>
                  </a:cubicBezTo>
                  <a:cubicBezTo>
                    <a:pt x="597" y="9062"/>
                    <a:pt x="597" y="9062"/>
                    <a:pt x="597" y="9062"/>
                  </a:cubicBezTo>
                  <a:cubicBezTo>
                    <a:pt x="477" y="9062"/>
                    <a:pt x="477" y="9062"/>
                    <a:pt x="477" y="9062"/>
                  </a:cubicBezTo>
                  <a:cubicBezTo>
                    <a:pt x="358" y="8938"/>
                    <a:pt x="358" y="8938"/>
                    <a:pt x="358" y="8938"/>
                  </a:cubicBezTo>
                  <a:cubicBezTo>
                    <a:pt x="239" y="8690"/>
                    <a:pt x="239" y="8690"/>
                    <a:pt x="239" y="8690"/>
                  </a:cubicBezTo>
                  <a:cubicBezTo>
                    <a:pt x="239" y="8814"/>
                    <a:pt x="239" y="8814"/>
                    <a:pt x="239" y="8814"/>
                  </a:cubicBezTo>
                  <a:cubicBezTo>
                    <a:pt x="119" y="8814"/>
                    <a:pt x="119" y="8814"/>
                    <a:pt x="119" y="8814"/>
                  </a:cubicBezTo>
                  <a:cubicBezTo>
                    <a:pt x="239" y="9062"/>
                    <a:pt x="239" y="9062"/>
                    <a:pt x="239" y="9062"/>
                  </a:cubicBezTo>
                  <a:cubicBezTo>
                    <a:pt x="477" y="9186"/>
                    <a:pt x="477" y="9186"/>
                    <a:pt x="477" y="9186"/>
                  </a:cubicBezTo>
                  <a:cubicBezTo>
                    <a:pt x="597" y="9559"/>
                    <a:pt x="597" y="9559"/>
                    <a:pt x="597" y="9559"/>
                  </a:cubicBezTo>
                  <a:cubicBezTo>
                    <a:pt x="477" y="10055"/>
                    <a:pt x="477" y="10055"/>
                    <a:pt x="477" y="10055"/>
                  </a:cubicBezTo>
                  <a:cubicBezTo>
                    <a:pt x="597" y="10055"/>
                    <a:pt x="597" y="10055"/>
                    <a:pt x="597" y="10055"/>
                  </a:cubicBezTo>
                  <a:cubicBezTo>
                    <a:pt x="716" y="10428"/>
                    <a:pt x="716" y="10428"/>
                    <a:pt x="716" y="10428"/>
                  </a:cubicBezTo>
                  <a:cubicBezTo>
                    <a:pt x="835" y="10800"/>
                    <a:pt x="835" y="10800"/>
                    <a:pt x="835" y="10800"/>
                  </a:cubicBezTo>
                  <a:cubicBezTo>
                    <a:pt x="716" y="10924"/>
                    <a:pt x="716" y="10924"/>
                    <a:pt x="716" y="10924"/>
                  </a:cubicBezTo>
                  <a:cubicBezTo>
                    <a:pt x="835" y="11421"/>
                    <a:pt x="835" y="11421"/>
                    <a:pt x="835" y="11421"/>
                  </a:cubicBezTo>
                  <a:cubicBezTo>
                    <a:pt x="716" y="11545"/>
                    <a:pt x="716" y="11545"/>
                    <a:pt x="716" y="11545"/>
                  </a:cubicBezTo>
                  <a:cubicBezTo>
                    <a:pt x="835" y="11669"/>
                    <a:pt x="835" y="11669"/>
                    <a:pt x="835" y="11669"/>
                  </a:cubicBezTo>
                  <a:cubicBezTo>
                    <a:pt x="835" y="11793"/>
                    <a:pt x="835" y="11793"/>
                    <a:pt x="835" y="11793"/>
                  </a:cubicBezTo>
                  <a:cubicBezTo>
                    <a:pt x="955" y="12041"/>
                    <a:pt x="955" y="12041"/>
                    <a:pt x="955" y="12041"/>
                  </a:cubicBezTo>
                  <a:cubicBezTo>
                    <a:pt x="955" y="12166"/>
                    <a:pt x="955" y="12166"/>
                    <a:pt x="955" y="12166"/>
                  </a:cubicBezTo>
                  <a:cubicBezTo>
                    <a:pt x="835" y="12290"/>
                    <a:pt x="835" y="12290"/>
                    <a:pt x="835" y="12290"/>
                  </a:cubicBezTo>
                  <a:cubicBezTo>
                    <a:pt x="835" y="12290"/>
                    <a:pt x="835" y="12290"/>
                    <a:pt x="835" y="12290"/>
                  </a:cubicBezTo>
                  <a:cubicBezTo>
                    <a:pt x="835" y="12414"/>
                    <a:pt x="835" y="12414"/>
                    <a:pt x="835" y="12414"/>
                  </a:cubicBezTo>
                  <a:cubicBezTo>
                    <a:pt x="835" y="12662"/>
                    <a:pt x="835" y="12662"/>
                    <a:pt x="835" y="12662"/>
                  </a:cubicBezTo>
                  <a:cubicBezTo>
                    <a:pt x="716" y="12786"/>
                    <a:pt x="716" y="12786"/>
                    <a:pt x="716" y="12786"/>
                  </a:cubicBezTo>
                  <a:cubicBezTo>
                    <a:pt x="716" y="12786"/>
                    <a:pt x="716" y="12786"/>
                    <a:pt x="716" y="12786"/>
                  </a:cubicBezTo>
                  <a:cubicBezTo>
                    <a:pt x="716" y="12910"/>
                    <a:pt x="716" y="12910"/>
                    <a:pt x="716" y="12910"/>
                  </a:cubicBezTo>
                  <a:cubicBezTo>
                    <a:pt x="597" y="13034"/>
                    <a:pt x="597" y="13034"/>
                    <a:pt x="597" y="13034"/>
                  </a:cubicBezTo>
                  <a:cubicBezTo>
                    <a:pt x="716" y="13159"/>
                    <a:pt x="716" y="13159"/>
                    <a:pt x="716" y="13159"/>
                  </a:cubicBezTo>
                  <a:cubicBezTo>
                    <a:pt x="477" y="13283"/>
                    <a:pt x="477" y="13283"/>
                    <a:pt x="477" y="13283"/>
                  </a:cubicBezTo>
                  <a:cubicBezTo>
                    <a:pt x="358" y="13159"/>
                    <a:pt x="358" y="13159"/>
                    <a:pt x="358" y="13159"/>
                  </a:cubicBezTo>
                  <a:cubicBezTo>
                    <a:pt x="239" y="13407"/>
                    <a:pt x="239" y="13407"/>
                    <a:pt x="239" y="13407"/>
                  </a:cubicBezTo>
                  <a:lnTo>
                    <a:pt x="239" y="13655"/>
                  </a:lnTo>
                  <a:close/>
                  <a:moveTo>
                    <a:pt x="239" y="136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39" name="AutoShape 153"/>
            <p:cNvSpPr>
              <a:spLocks/>
            </p:cNvSpPr>
            <p:nvPr/>
          </p:nvSpPr>
          <p:spPr bwMode="auto">
            <a:xfrm>
              <a:off x="6020" y="1733"/>
              <a:ext cx="368" cy="200"/>
            </a:xfrm>
            <a:custGeom>
              <a:avLst/>
              <a:gdLst>
                <a:gd name="T0" fmla="*/ 114 w 21600"/>
                <a:gd name="T1" fmla="*/ 173 h 21600"/>
                <a:gd name="T2" fmla="*/ 152 w 21600"/>
                <a:gd name="T3" fmla="*/ 183 h 21600"/>
                <a:gd name="T4" fmla="*/ 208 w 21600"/>
                <a:gd name="T5" fmla="*/ 193 h 21600"/>
                <a:gd name="T6" fmla="*/ 246 w 21600"/>
                <a:gd name="T7" fmla="*/ 163 h 21600"/>
                <a:gd name="T8" fmla="*/ 312 w 21600"/>
                <a:gd name="T9" fmla="*/ 136 h 21600"/>
                <a:gd name="T10" fmla="*/ 330 w 21600"/>
                <a:gd name="T11" fmla="*/ 136 h 21600"/>
                <a:gd name="T12" fmla="*/ 340 w 21600"/>
                <a:gd name="T13" fmla="*/ 119 h 21600"/>
                <a:gd name="T14" fmla="*/ 358 w 21600"/>
                <a:gd name="T15" fmla="*/ 119 h 21600"/>
                <a:gd name="T16" fmla="*/ 368 w 21600"/>
                <a:gd name="T17" fmla="*/ 72 h 21600"/>
                <a:gd name="T18" fmla="*/ 330 w 21600"/>
                <a:gd name="T19" fmla="*/ 54 h 21600"/>
                <a:gd name="T20" fmla="*/ 320 w 21600"/>
                <a:gd name="T21" fmla="*/ 27 h 21600"/>
                <a:gd name="T22" fmla="*/ 340 w 21600"/>
                <a:gd name="T23" fmla="*/ 7 h 21600"/>
                <a:gd name="T24" fmla="*/ 302 w 21600"/>
                <a:gd name="T25" fmla="*/ 27 h 21600"/>
                <a:gd name="T26" fmla="*/ 284 w 21600"/>
                <a:gd name="T27" fmla="*/ 0 h 21600"/>
                <a:gd name="T28" fmla="*/ 254 w 21600"/>
                <a:gd name="T29" fmla="*/ 27 h 21600"/>
                <a:gd name="T30" fmla="*/ 236 w 21600"/>
                <a:gd name="T31" fmla="*/ 35 h 21600"/>
                <a:gd name="T32" fmla="*/ 218 w 21600"/>
                <a:gd name="T33" fmla="*/ 44 h 21600"/>
                <a:gd name="T34" fmla="*/ 208 w 21600"/>
                <a:gd name="T35" fmla="*/ 27 h 21600"/>
                <a:gd name="T36" fmla="*/ 180 w 21600"/>
                <a:gd name="T37" fmla="*/ 35 h 21600"/>
                <a:gd name="T38" fmla="*/ 152 w 21600"/>
                <a:gd name="T39" fmla="*/ 17 h 21600"/>
                <a:gd name="T40" fmla="*/ 142 w 21600"/>
                <a:gd name="T41" fmla="*/ 54 h 21600"/>
                <a:gd name="T42" fmla="*/ 124 w 21600"/>
                <a:gd name="T43" fmla="*/ 64 h 21600"/>
                <a:gd name="T44" fmla="*/ 104 w 21600"/>
                <a:gd name="T45" fmla="*/ 72 h 21600"/>
                <a:gd name="T46" fmla="*/ 104 w 21600"/>
                <a:gd name="T47" fmla="*/ 44 h 21600"/>
                <a:gd name="T48" fmla="*/ 104 w 21600"/>
                <a:gd name="T49" fmla="*/ 17 h 21600"/>
                <a:gd name="T50" fmla="*/ 58 w 21600"/>
                <a:gd name="T51" fmla="*/ 0 h 21600"/>
                <a:gd name="T52" fmla="*/ 66 w 21600"/>
                <a:gd name="T53" fmla="*/ 7 h 21600"/>
                <a:gd name="T54" fmla="*/ 76 w 21600"/>
                <a:gd name="T55" fmla="*/ 27 h 21600"/>
                <a:gd name="T56" fmla="*/ 48 w 21600"/>
                <a:gd name="T57" fmla="*/ 17 h 21600"/>
                <a:gd name="T58" fmla="*/ 38 w 21600"/>
                <a:gd name="T59" fmla="*/ 27 h 21600"/>
                <a:gd name="T60" fmla="*/ 38 w 21600"/>
                <a:gd name="T61" fmla="*/ 27 h 21600"/>
                <a:gd name="T62" fmla="*/ 38 w 21600"/>
                <a:gd name="T63" fmla="*/ 35 h 21600"/>
                <a:gd name="T64" fmla="*/ 10 w 21600"/>
                <a:gd name="T65" fmla="*/ 44 h 21600"/>
                <a:gd name="T66" fmla="*/ 0 w 21600"/>
                <a:gd name="T67" fmla="*/ 54 h 21600"/>
                <a:gd name="T68" fmla="*/ 30 w 21600"/>
                <a:gd name="T69" fmla="*/ 54 h 21600"/>
                <a:gd name="T70" fmla="*/ 58 w 21600"/>
                <a:gd name="T71" fmla="*/ 54 h 21600"/>
                <a:gd name="T72" fmla="*/ 86 w 21600"/>
                <a:gd name="T73" fmla="*/ 54 h 21600"/>
                <a:gd name="T74" fmla="*/ 66 w 21600"/>
                <a:gd name="T75" fmla="*/ 72 h 21600"/>
                <a:gd name="T76" fmla="*/ 94 w 21600"/>
                <a:gd name="T77" fmla="*/ 72 h 21600"/>
                <a:gd name="T78" fmla="*/ 66 w 21600"/>
                <a:gd name="T79" fmla="*/ 81 h 21600"/>
                <a:gd name="T80" fmla="*/ 48 w 21600"/>
                <a:gd name="T81" fmla="*/ 81 h 21600"/>
                <a:gd name="T82" fmla="*/ 20 w 21600"/>
                <a:gd name="T83" fmla="*/ 99 h 21600"/>
                <a:gd name="T84" fmla="*/ 58 w 21600"/>
                <a:gd name="T85" fmla="*/ 109 h 21600"/>
                <a:gd name="T86" fmla="*/ 76 w 21600"/>
                <a:gd name="T87" fmla="*/ 128 h 21600"/>
                <a:gd name="T88" fmla="*/ 86 w 21600"/>
                <a:gd name="T89" fmla="*/ 128 h 21600"/>
                <a:gd name="T90" fmla="*/ 76 w 21600"/>
                <a:gd name="T91" fmla="*/ 146 h 21600"/>
                <a:gd name="T92" fmla="*/ 48 w 21600"/>
                <a:gd name="T93" fmla="*/ 146 h 21600"/>
                <a:gd name="T94" fmla="*/ 66 w 21600"/>
                <a:gd name="T95" fmla="*/ 173 h 21600"/>
                <a:gd name="T96" fmla="*/ 104 w 21600"/>
                <a:gd name="T97" fmla="*/ 173 h 21600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1600" h="21600">
                  <a:moveTo>
                    <a:pt x="7746" y="21600"/>
                  </a:moveTo>
                  <a:lnTo>
                    <a:pt x="7746" y="20800"/>
                  </a:lnTo>
                  <a:lnTo>
                    <a:pt x="7746" y="21600"/>
                  </a:lnTo>
                  <a:close/>
                  <a:moveTo>
                    <a:pt x="6703" y="18667"/>
                  </a:moveTo>
                  <a:lnTo>
                    <a:pt x="7299" y="17600"/>
                  </a:lnTo>
                  <a:lnTo>
                    <a:pt x="7299" y="18667"/>
                  </a:lnTo>
                  <a:lnTo>
                    <a:pt x="7746" y="19733"/>
                  </a:lnTo>
                  <a:lnTo>
                    <a:pt x="8938" y="19733"/>
                  </a:lnTo>
                  <a:lnTo>
                    <a:pt x="9385" y="20800"/>
                  </a:lnTo>
                  <a:lnTo>
                    <a:pt x="11619" y="20800"/>
                  </a:lnTo>
                  <a:lnTo>
                    <a:pt x="11619" y="19733"/>
                  </a:lnTo>
                  <a:lnTo>
                    <a:pt x="12215" y="20800"/>
                  </a:lnTo>
                  <a:lnTo>
                    <a:pt x="12811" y="19733"/>
                  </a:lnTo>
                  <a:lnTo>
                    <a:pt x="12811" y="18667"/>
                  </a:lnTo>
                  <a:lnTo>
                    <a:pt x="13854" y="18667"/>
                  </a:lnTo>
                  <a:lnTo>
                    <a:pt x="14450" y="17600"/>
                  </a:lnTo>
                  <a:lnTo>
                    <a:pt x="15492" y="17600"/>
                  </a:lnTo>
                  <a:lnTo>
                    <a:pt x="16684" y="16800"/>
                  </a:lnTo>
                  <a:lnTo>
                    <a:pt x="17131" y="15733"/>
                  </a:lnTo>
                  <a:lnTo>
                    <a:pt x="18323" y="14667"/>
                  </a:lnTo>
                  <a:lnTo>
                    <a:pt x="18323" y="13867"/>
                  </a:lnTo>
                  <a:lnTo>
                    <a:pt x="18770" y="13867"/>
                  </a:lnTo>
                  <a:lnTo>
                    <a:pt x="18770" y="14667"/>
                  </a:lnTo>
                  <a:lnTo>
                    <a:pt x="19366" y="14667"/>
                  </a:lnTo>
                  <a:lnTo>
                    <a:pt x="19961" y="13867"/>
                  </a:lnTo>
                  <a:lnTo>
                    <a:pt x="19366" y="13867"/>
                  </a:lnTo>
                  <a:lnTo>
                    <a:pt x="19366" y="12800"/>
                  </a:lnTo>
                  <a:lnTo>
                    <a:pt x="19961" y="12800"/>
                  </a:lnTo>
                  <a:lnTo>
                    <a:pt x="19961" y="11733"/>
                  </a:lnTo>
                  <a:lnTo>
                    <a:pt x="20408" y="11733"/>
                  </a:lnTo>
                  <a:lnTo>
                    <a:pt x="20408" y="12800"/>
                  </a:lnTo>
                  <a:lnTo>
                    <a:pt x="21004" y="12800"/>
                  </a:lnTo>
                  <a:lnTo>
                    <a:pt x="21004" y="10667"/>
                  </a:lnTo>
                  <a:lnTo>
                    <a:pt x="20408" y="9867"/>
                  </a:lnTo>
                  <a:lnTo>
                    <a:pt x="20408" y="7733"/>
                  </a:lnTo>
                  <a:lnTo>
                    <a:pt x="21600" y="7733"/>
                  </a:lnTo>
                  <a:lnTo>
                    <a:pt x="21600" y="6933"/>
                  </a:lnTo>
                  <a:lnTo>
                    <a:pt x="19961" y="6933"/>
                  </a:lnTo>
                  <a:lnTo>
                    <a:pt x="20408" y="5867"/>
                  </a:lnTo>
                  <a:lnTo>
                    <a:pt x="19366" y="5867"/>
                  </a:lnTo>
                  <a:lnTo>
                    <a:pt x="19366" y="4800"/>
                  </a:lnTo>
                  <a:lnTo>
                    <a:pt x="19961" y="4800"/>
                  </a:lnTo>
                  <a:lnTo>
                    <a:pt x="19961" y="2933"/>
                  </a:lnTo>
                  <a:lnTo>
                    <a:pt x="18770" y="2933"/>
                  </a:lnTo>
                  <a:lnTo>
                    <a:pt x="18770" y="1867"/>
                  </a:lnTo>
                  <a:lnTo>
                    <a:pt x="19366" y="1867"/>
                  </a:lnTo>
                  <a:lnTo>
                    <a:pt x="19366" y="800"/>
                  </a:lnTo>
                  <a:lnTo>
                    <a:pt x="19961" y="800"/>
                  </a:lnTo>
                  <a:lnTo>
                    <a:pt x="19366" y="800"/>
                  </a:lnTo>
                  <a:lnTo>
                    <a:pt x="18323" y="1867"/>
                  </a:lnTo>
                  <a:lnTo>
                    <a:pt x="18323" y="2933"/>
                  </a:lnTo>
                  <a:lnTo>
                    <a:pt x="17727" y="2933"/>
                  </a:lnTo>
                  <a:lnTo>
                    <a:pt x="17727" y="0"/>
                  </a:lnTo>
                  <a:lnTo>
                    <a:pt x="17131" y="0"/>
                  </a:lnTo>
                  <a:lnTo>
                    <a:pt x="16684" y="800"/>
                  </a:lnTo>
                  <a:lnTo>
                    <a:pt x="16684" y="0"/>
                  </a:lnTo>
                  <a:lnTo>
                    <a:pt x="16088" y="800"/>
                  </a:lnTo>
                  <a:lnTo>
                    <a:pt x="16088" y="1867"/>
                  </a:lnTo>
                  <a:lnTo>
                    <a:pt x="15492" y="1867"/>
                  </a:lnTo>
                  <a:lnTo>
                    <a:pt x="14897" y="2933"/>
                  </a:lnTo>
                  <a:lnTo>
                    <a:pt x="14897" y="1867"/>
                  </a:lnTo>
                  <a:lnTo>
                    <a:pt x="14450" y="2933"/>
                  </a:lnTo>
                  <a:lnTo>
                    <a:pt x="14450" y="3733"/>
                  </a:lnTo>
                  <a:lnTo>
                    <a:pt x="13854" y="3733"/>
                  </a:lnTo>
                  <a:lnTo>
                    <a:pt x="13258" y="1867"/>
                  </a:lnTo>
                  <a:lnTo>
                    <a:pt x="12811" y="1867"/>
                  </a:lnTo>
                  <a:lnTo>
                    <a:pt x="12215" y="3733"/>
                  </a:lnTo>
                  <a:lnTo>
                    <a:pt x="12811" y="4800"/>
                  </a:lnTo>
                  <a:lnTo>
                    <a:pt x="12215" y="6933"/>
                  </a:lnTo>
                  <a:lnTo>
                    <a:pt x="12811" y="4800"/>
                  </a:lnTo>
                  <a:lnTo>
                    <a:pt x="12215" y="3733"/>
                  </a:lnTo>
                  <a:lnTo>
                    <a:pt x="12215" y="2933"/>
                  </a:lnTo>
                  <a:lnTo>
                    <a:pt x="11619" y="2933"/>
                  </a:lnTo>
                  <a:lnTo>
                    <a:pt x="11619" y="1867"/>
                  </a:lnTo>
                  <a:lnTo>
                    <a:pt x="10577" y="2933"/>
                  </a:lnTo>
                  <a:lnTo>
                    <a:pt x="10577" y="3733"/>
                  </a:lnTo>
                  <a:lnTo>
                    <a:pt x="9981" y="4800"/>
                  </a:lnTo>
                  <a:lnTo>
                    <a:pt x="9385" y="4800"/>
                  </a:lnTo>
                  <a:lnTo>
                    <a:pt x="9385" y="1867"/>
                  </a:lnTo>
                  <a:lnTo>
                    <a:pt x="8938" y="1867"/>
                  </a:lnTo>
                  <a:lnTo>
                    <a:pt x="8342" y="2933"/>
                  </a:lnTo>
                  <a:lnTo>
                    <a:pt x="8342" y="4800"/>
                  </a:lnTo>
                  <a:lnTo>
                    <a:pt x="8938" y="4800"/>
                  </a:lnTo>
                  <a:lnTo>
                    <a:pt x="8342" y="5867"/>
                  </a:lnTo>
                  <a:lnTo>
                    <a:pt x="8342" y="6933"/>
                  </a:lnTo>
                  <a:lnTo>
                    <a:pt x="7746" y="6933"/>
                  </a:lnTo>
                  <a:lnTo>
                    <a:pt x="7746" y="5867"/>
                  </a:lnTo>
                  <a:lnTo>
                    <a:pt x="7299" y="6933"/>
                  </a:lnTo>
                  <a:lnTo>
                    <a:pt x="6703" y="7733"/>
                  </a:lnTo>
                  <a:lnTo>
                    <a:pt x="6703" y="8800"/>
                  </a:lnTo>
                  <a:lnTo>
                    <a:pt x="6703" y="7733"/>
                  </a:lnTo>
                  <a:lnTo>
                    <a:pt x="6108" y="7733"/>
                  </a:lnTo>
                  <a:lnTo>
                    <a:pt x="6108" y="6933"/>
                  </a:lnTo>
                  <a:lnTo>
                    <a:pt x="6703" y="5867"/>
                  </a:lnTo>
                  <a:lnTo>
                    <a:pt x="6108" y="5867"/>
                  </a:lnTo>
                  <a:lnTo>
                    <a:pt x="6108" y="4800"/>
                  </a:lnTo>
                  <a:lnTo>
                    <a:pt x="6703" y="3733"/>
                  </a:lnTo>
                  <a:lnTo>
                    <a:pt x="6108" y="2933"/>
                  </a:lnTo>
                  <a:lnTo>
                    <a:pt x="6703" y="2933"/>
                  </a:lnTo>
                  <a:lnTo>
                    <a:pt x="6108" y="1867"/>
                  </a:lnTo>
                  <a:lnTo>
                    <a:pt x="5512" y="1867"/>
                  </a:lnTo>
                  <a:lnTo>
                    <a:pt x="5065" y="800"/>
                  </a:lnTo>
                  <a:lnTo>
                    <a:pt x="5065" y="0"/>
                  </a:lnTo>
                  <a:lnTo>
                    <a:pt x="3426" y="0"/>
                  </a:lnTo>
                  <a:lnTo>
                    <a:pt x="3426" y="800"/>
                  </a:lnTo>
                  <a:lnTo>
                    <a:pt x="3873" y="0"/>
                  </a:lnTo>
                  <a:lnTo>
                    <a:pt x="4469" y="800"/>
                  </a:lnTo>
                  <a:lnTo>
                    <a:pt x="3873" y="800"/>
                  </a:lnTo>
                  <a:lnTo>
                    <a:pt x="5065" y="2933"/>
                  </a:lnTo>
                  <a:lnTo>
                    <a:pt x="4469" y="2933"/>
                  </a:lnTo>
                  <a:lnTo>
                    <a:pt x="4469" y="3733"/>
                  </a:lnTo>
                  <a:lnTo>
                    <a:pt x="4469" y="2933"/>
                  </a:lnTo>
                  <a:lnTo>
                    <a:pt x="3873" y="1867"/>
                  </a:lnTo>
                  <a:lnTo>
                    <a:pt x="3426" y="2933"/>
                  </a:lnTo>
                  <a:lnTo>
                    <a:pt x="3426" y="1867"/>
                  </a:lnTo>
                  <a:lnTo>
                    <a:pt x="2830" y="1867"/>
                  </a:lnTo>
                  <a:lnTo>
                    <a:pt x="2830" y="800"/>
                  </a:lnTo>
                  <a:lnTo>
                    <a:pt x="2234" y="1867"/>
                  </a:lnTo>
                  <a:lnTo>
                    <a:pt x="2830" y="1867"/>
                  </a:lnTo>
                  <a:lnTo>
                    <a:pt x="2234" y="2933"/>
                  </a:lnTo>
                  <a:lnTo>
                    <a:pt x="2234" y="1867"/>
                  </a:lnTo>
                  <a:lnTo>
                    <a:pt x="1788" y="1867"/>
                  </a:lnTo>
                  <a:lnTo>
                    <a:pt x="1788" y="2933"/>
                  </a:lnTo>
                  <a:lnTo>
                    <a:pt x="2234" y="2933"/>
                  </a:lnTo>
                  <a:lnTo>
                    <a:pt x="2234" y="3733"/>
                  </a:lnTo>
                  <a:lnTo>
                    <a:pt x="1788" y="2933"/>
                  </a:lnTo>
                  <a:lnTo>
                    <a:pt x="1788" y="3733"/>
                  </a:lnTo>
                  <a:lnTo>
                    <a:pt x="2234" y="3733"/>
                  </a:lnTo>
                  <a:lnTo>
                    <a:pt x="2234" y="4800"/>
                  </a:lnTo>
                  <a:lnTo>
                    <a:pt x="1788" y="4800"/>
                  </a:lnTo>
                  <a:lnTo>
                    <a:pt x="1192" y="3733"/>
                  </a:lnTo>
                  <a:lnTo>
                    <a:pt x="596" y="4800"/>
                  </a:lnTo>
                  <a:lnTo>
                    <a:pt x="1192" y="4800"/>
                  </a:lnTo>
                  <a:lnTo>
                    <a:pt x="1192" y="5867"/>
                  </a:lnTo>
                  <a:lnTo>
                    <a:pt x="596" y="4800"/>
                  </a:lnTo>
                  <a:lnTo>
                    <a:pt x="0" y="5867"/>
                  </a:lnTo>
                  <a:lnTo>
                    <a:pt x="596" y="5867"/>
                  </a:lnTo>
                  <a:lnTo>
                    <a:pt x="1192" y="6933"/>
                  </a:lnTo>
                  <a:lnTo>
                    <a:pt x="1788" y="6933"/>
                  </a:lnTo>
                  <a:lnTo>
                    <a:pt x="1788" y="5867"/>
                  </a:lnTo>
                  <a:lnTo>
                    <a:pt x="2234" y="5867"/>
                  </a:lnTo>
                  <a:lnTo>
                    <a:pt x="2830" y="4800"/>
                  </a:lnTo>
                  <a:lnTo>
                    <a:pt x="2830" y="5867"/>
                  </a:lnTo>
                  <a:lnTo>
                    <a:pt x="3426" y="5867"/>
                  </a:lnTo>
                  <a:lnTo>
                    <a:pt x="3426" y="6933"/>
                  </a:lnTo>
                  <a:lnTo>
                    <a:pt x="3873" y="6933"/>
                  </a:lnTo>
                  <a:lnTo>
                    <a:pt x="3873" y="5867"/>
                  </a:lnTo>
                  <a:lnTo>
                    <a:pt x="5065" y="5867"/>
                  </a:lnTo>
                  <a:lnTo>
                    <a:pt x="4469" y="6933"/>
                  </a:lnTo>
                  <a:lnTo>
                    <a:pt x="5065" y="6933"/>
                  </a:lnTo>
                  <a:lnTo>
                    <a:pt x="5065" y="7733"/>
                  </a:lnTo>
                  <a:lnTo>
                    <a:pt x="3873" y="7733"/>
                  </a:lnTo>
                  <a:lnTo>
                    <a:pt x="3873" y="8800"/>
                  </a:lnTo>
                  <a:lnTo>
                    <a:pt x="5065" y="8800"/>
                  </a:lnTo>
                  <a:lnTo>
                    <a:pt x="5065" y="7733"/>
                  </a:lnTo>
                  <a:lnTo>
                    <a:pt x="5512" y="7733"/>
                  </a:lnTo>
                  <a:lnTo>
                    <a:pt x="5512" y="8800"/>
                  </a:lnTo>
                  <a:lnTo>
                    <a:pt x="5065" y="8800"/>
                  </a:lnTo>
                  <a:lnTo>
                    <a:pt x="4469" y="9867"/>
                  </a:lnTo>
                  <a:lnTo>
                    <a:pt x="3873" y="8800"/>
                  </a:lnTo>
                  <a:lnTo>
                    <a:pt x="3873" y="9867"/>
                  </a:lnTo>
                  <a:lnTo>
                    <a:pt x="3426" y="9867"/>
                  </a:lnTo>
                  <a:lnTo>
                    <a:pt x="3426" y="8800"/>
                  </a:lnTo>
                  <a:lnTo>
                    <a:pt x="2830" y="8800"/>
                  </a:lnTo>
                  <a:lnTo>
                    <a:pt x="2830" y="9867"/>
                  </a:lnTo>
                  <a:lnTo>
                    <a:pt x="596" y="9867"/>
                  </a:lnTo>
                  <a:lnTo>
                    <a:pt x="596" y="10667"/>
                  </a:lnTo>
                  <a:lnTo>
                    <a:pt x="1192" y="10667"/>
                  </a:lnTo>
                  <a:lnTo>
                    <a:pt x="1788" y="11733"/>
                  </a:lnTo>
                  <a:lnTo>
                    <a:pt x="1788" y="10667"/>
                  </a:lnTo>
                  <a:lnTo>
                    <a:pt x="2234" y="11733"/>
                  </a:lnTo>
                  <a:lnTo>
                    <a:pt x="3426" y="11733"/>
                  </a:lnTo>
                  <a:lnTo>
                    <a:pt x="3426" y="12800"/>
                  </a:lnTo>
                  <a:lnTo>
                    <a:pt x="3873" y="12800"/>
                  </a:lnTo>
                  <a:lnTo>
                    <a:pt x="3873" y="13867"/>
                  </a:lnTo>
                  <a:lnTo>
                    <a:pt x="4469" y="13867"/>
                  </a:lnTo>
                  <a:lnTo>
                    <a:pt x="5065" y="12800"/>
                  </a:lnTo>
                  <a:lnTo>
                    <a:pt x="4469" y="13867"/>
                  </a:lnTo>
                  <a:lnTo>
                    <a:pt x="4469" y="14667"/>
                  </a:lnTo>
                  <a:lnTo>
                    <a:pt x="5065" y="13867"/>
                  </a:lnTo>
                  <a:lnTo>
                    <a:pt x="5512" y="13867"/>
                  </a:lnTo>
                  <a:lnTo>
                    <a:pt x="6108" y="14667"/>
                  </a:lnTo>
                  <a:lnTo>
                    <a:pt x="4469" y="14667"/>
                  </a:lnTo>
                  <a:lnTo>
                    <a:pt x="4469" y="15733"/>
                  </a:lnTo>
                  <a:lnTo>
                    <a:pt x="3873" y="15733"/>
                  </a:lnTo>
                  <a:lnTo>
                    <a:pt x="3426" y="16800"/>
                  </a:lnTo>
                  <a:lnTo>
                    <a:pt x="3426" y="15733"/>
                  </a:lnTo>
                  <a:lnTo>
                    <a:pt x="2830" y="15733"/>
                  </a:lnTo>
                  <a:lnTo>
                    <a:pt x="2830" y="18667"/>
                  </a:lnTo>
                  <a:lnTo>
                    <a:pt x="3426" y="18667"/>
                  </a:lnTo>
                  <a:lnTo>
                    <a:pt x="3426" y="17600"/>
                  </a:lnTo>
                  <a:lnTo>
                    <a:pt x="3873" y="18667"/>
                  </a:lnTo>
                  <a:lnTo>
                    <a:pt x="4469" y="18667"/>
                  </a:lnTo>
                  <a:lnTo>
                    <a:pt x="5512" y="17600"/>
                  </a:lnTo>
                  <a:lnTo>
                    <a:pt x="6108" y="17600"/>
                  </a:lnTo>
                  <a:lnTo>
                    <a:pt x="6108" y="18667"/>
                  </a:lnTo>
                  <a:lnTo>
                    <a:pt x="6703" y="18667"/>
                  </a:lnTo>
                  <a:close/>
                  <a:moveTo>
                    <a:pt x="6703" y="1866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0" name="AutoShape 154"/>
            <p:cNvSpPr>
              <a:spLocks/>
            </p:cNvSpPr>
            <p:nvPr/>
          </p:nvSpPr>
          <p:spPr bwMode="auto">
            <a:xfrm>
              <a:off x="3072" y="4684"/>
              <a:ext cx="84" cy="47"/>
            </a:xfrm>
            <a:custGeom>
              <a:avLst/>
              <a:gdLst>
                <a:gd name="T0" fmla="*/ 84 w 21600"/>
                <a:gd name="T1" fmla="*/ 37 h 21600"/>
                <a:gd name="T2" fmla="*/ 74 w 21600"/>
                <a:gd name="T3" fmla="*/ 37 h 21600"/>
                <a:gd name="T4" fmla="*/ 74 w 21600"/>
                <a:gd name="T5" fmla="*/ 47 h 21600"/>
                <a:gd name="T6" fmla="*/ 84 w 21600"/>
                <a:gd name="T7" fmla="*/ 37 h 21600"/>
                <a:gd name="T8" fmla="*/ 46 w 21600"/>
                <a:gd name="T9" fmla="*/ 27 h 21600"/>
                <a:gd name="T10" fmla="*/ 56 w 21600"/>
                <a:gd name="T11" fmla="*/ 27 h 21600"/>
                <a:gd name="T12" fmla="*/ 56 w 21600"/>
                <a:gd name="T13" fmla="*/ 37 h 21600"/>
                <a:gd name="T14" fmla="*/ 46 w 21600"/>
                <a:gd name="T15" fmla="*/ 27 h 21600"/>
                <a:gd name="T16" fmla="*/ 38 w 21600"/>
                <a:gd name="T17" fmla="*/ 10 h 21600"/>
                <a:gd name="T18" fmla="*/ 38 w 21600"/>
                <a:gd name="T19" fmla="*/ 20 h 21600"/>
                <a:gd name="T20" fmla="*/ 38 w 21600"/>
                <a:gd name="T21" fmla="*/ 10 h 21600"/>
                <a:gd name="T22" fmla="*/ 0 w 21600"/>
                <a:gd name="T23" fmla="*/ 20 h 21600"/>
                <a:gd name="T24" fmla="*/ 10 w 21600"/>
                <a:gd name="T25" fmla="*/ 20 h 21600"/>
                <a:gd name="T26" fmla="*/ 10 w 21600"/>
                <a:gd name="T27" fmla="*/ 27 h 21600"/>
                <a:gd name="T28" fmla="*/ 0 w 21600"/>
                <a:gd name="T29" fmla="*/ 27 h 21600"/>
                <a:gd name="T30" fmla="*/ 0 w 21600"/>
                <a:gd name="T31" fmla="*/ 20 h 21600"/>
                <a:gd name="T32" fmla="*/ 10 w 21600"/>
                <a:gd name="T33" fmla="*/ 10 h 21600"/>
                <a:gd name="T34" fmla="*/ 18 w 21600"/>
                <a:gd name="T35" fmla="*/ 20 h 21600"/>
                <a:gd name="T36" fmla="*/ 18 w 21600"/>
                <a:gd name="T37" fmla="*/ 37 h 21600"/>
                <a:gd name="T38" fmla="*/ 10 w 21600"/>
                <a:gd name="T39" fmla="*/ 37 h 21600"/>
                <a:gd name="T40" fmla="*/ 18 w 21600"/>
                <a:gd name="T41" fmla="*/ 47 h 21600"/>
                <a:gd name="T42" fmla="*/ 28 w 21600"/>
                <a:gd name="T43" fmla="*/ 47 h 21600"/>
                <a:gd name="T44" fmla="*/ 28 w 21600"/>
                <a:gd name="T45" fmla="*/ 20 h 21600"/>
                <a:gd name="T46" fmla="*/ 18 w 21600"/>
                <a:gd name="T47" fmla="*/ 10 h 21600"/>
                <a:gd name="T48" fmla="*/ 18 w 21600"/>
                <a:gd name="T49" fmla="*/ 0 h 21600"/>
                <a:gd name="T50" fmla="*/ 10 w 21600"/>
                <a:gd name="T51" fmla="*/ 0 h 21600"/>
                <a:gd name="T52" fmla="*/ 10 w 21600"/>
                <a:gd name="T53" fmla="*/ 10 h 21600"/>
                <a:gd name="T54" fmla="*/ 10 w 21600"/>
                <a:gd name="T55" fmla="*/ 10 h 21600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21600" h="21600">
                  <a:moveTo>
                    <a:pt x="21600" y="17053"/>
                  </a:moveTo>
                  <a:lnTo>
                    <a:pt x="18982" y="17053"/>
                  </a:lnTo>
                  <a:lnTo>
                    <a:pt x="18982" y="21600"/>
                  </a:lnTo>
                  <a:lnTo>
                    <a:pt x="21600" y="17053"/>
                  </a:lnTo>
                  <a:close/>
                  <a:moveTo>
                    <a:pt x="11782" y="12505"/>
                  </a:moveTo>
                  <a:lnTo>
                    <a:pt x="14400" y="12505"/>
                  </a:lnTo>
                  <a:lnTo>
                    <a:pt x="14400" y="17053"/>
                  </a:lnTo>
                  <a:lnTo>
                    <a:pt x="11782" y="12505"/>
                  </a:lnTo>
                  <a:close/>
                  <a:moveTo>
                    <a:pt x="9818" y="4547"/>
                  </a:moveTo>
                  <a:lnTo>
                    <a:pt x="9818" y="9095"/>
                  </a:lnTo>
                  <a:lnTo>
                    <a:pt x="9818" y="4547"/>
                  </a:lnTo>
                  <a:close/>
                  <a:moveTo>
                    <a:pt x="0" y="9095"/>
                  </a:moveTo>
                  <a:lnTo>
                    <a:pt x="2618" y="9095"/>
                  </a:lnTo>
                  <a:lnTo>
                    <a:pt x="2618" y="12505"/>
                  </a:lnTo>
                  <a:lnTo>
                    <a:pt x="0" y="12505"/>
                  </a:lnTo>
                  <a:lnTo>
                    <a:pt x="0" y="9095"/>
                  </a:lnTo>
                  <a:close/>
                  <a:moveTo>
                    <a:pt x="2618" y="4547"/>
                  </a:moveTo>
                  <a:lnTo>
                    <a:pt x="4582" y="9095"/>
                  </a:lnTo>
                  <a:lnTo>
                    <a:pt x="4582" y="17053"/>
                  </a:lnTo>
                  <a:lnTo>
                    <a:pt x="2618" y="17053"/>
                  </a:lnTo>
                  <a:lnTo>
                    <a:pt x="4582" y="21600"/>
                  </a:lnTo>
                  <a:lnTo>
                    <a:pt x="7200" y="21600"/>
                  </a:lnTo>
                  <a:lnTo>
                    <a:pt x="7200" y="9095"/>
                  </a:lnTo>
                  <a:lnTo>
                    <a:pt x="4582" y="4547"/>
                  </a:lnTo>
                  <a:lnTo>
                    <a:pt x="4582" y="0"/>
                  </a:lnTo>
                  <a:lnTo>
                    <a:pt x="2618" y="0"/>
                  </a:lnTo>
                  <a:lnTo>
                    <a:pt x="2618" y="4547"/>
                  </a:lnTo>
                  <a:close/>
                  <a:moveTo>
                    <a:pt x="2618" y="45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1" name="AutoShape 155"/>
            <p:cNvSpPr>
              <a:spLocks/>
            </p:cNvSpPr>
            <p:nvPr/>
          </p:nvSpPr>
          <p:spPr bwMode="auto">
            <a:xfrm>
              <a:off x="4209" y="3987"/>
              <a:ext cx="131" cy="47"/>
            </a:xfrm>
            <a:custGeom>
              <a:avLst/>
              <a:gdLst>
                <a:gd name="T0" fmla="*/ 111 w 21600"/>
                <a:gd name="T1" fmla="*/ 37 h 21600"/>
                <a:gd name="T2" fmla="*/ 131 w 21600"/>
                <a:gd name="T3" fmla="*/ 47 h 21600"/>
                <a:gd name="T4" fmla="*/ 111 w 21600"/>
                <a:gd name="T5" fmla="*/ 47 h 21600"/>
                <a:gd name="T6" fmla="*/ 111 w 21600"/>
                <a:gd name="T7" fmla="*/ 37 h 21600"/>
                <a:gd name="T8" fmla="*/ 121 w 21600"/>
                <a:gd name="T9" fmla="*/ 20 h 21600"/>
                <a:gd name="T10" fmla="*/ 111 w 21600"/>
                <a:gd name="T11" fmla="*/ 20 h 21600"/>
                <a:gd name="T12" fmla="*/ 121 w 21600"/>
                <a:gd name="T13" fmla="*/ 27 h 21600"/>
                <a:gd name="T14" fmla="*/ 121 w 21600"/>
                <a:gd name="T15" fmla="*/ 20 h 21600"/>
                <a:gd name="T16" fmla="*/ 73 w 21600"/>
                <a:gd name="T17" fmla="*/ 27 h 21600"/>
                <a:gd name="T18" fmla="*/ 73 w 21600"/>
                <a:gd name="T19" fmla="*/ 37 h 21600"/>
                <a:gd name="T20" fmla="*/ 83 w 21600"/>
                <a:gd name="T21" fmla="*/ 37 h 21600"/>
                <a:gd name="T22" fmla="*/ 73 w 21600"/>
                <a:gd name="T23" fmla="*/ 27 h 21600"/>
                <a:gd name="T24" fmla="*/ 55 w 21600"/>
                <a:gd name="T25" fmla="*/ 0 h 21600"/>
                <a:gd name="T26" fmla="*/ 73 w 21600"/>
                <a:gd name="T27" fmla="*/ 0 h 21600"/>
                <a:gd name="T28" fmla="*/ 73 w 21600"/>
                <a:gd name="T29" fmla="*/ 10 h 21600"/>
                <a:gd name="T30" fmla="*/ 66 w 21600"/>
                <a:gd name="T31" fmla="*/ 10 h 21600"/>
                <a:gd name="T32" fmla="*/ 55 w 21600"/>
                <a:gd name="T33" fmla="*/ 0 h 21600"/>
                <a:gd name="T34" fmla="*/ 10 w 21600"/>
                <a:gd name="T35" fmla="*/ 20 h 21600"/>
                <a:gd name="T36" fmla="*/ 0 w 21600"/>
                <a:gd name="T37" fmla="*/ 20 h 21600"/>
                <a:gd name="T38" fmla="*/ 10 w 21600"/>
                <a:gd name="T39" fmla="*/ 20 h 21600"/>
                <a:gd name="T40" fmla="*/ 10 w 21600"/>
                <a:gd name="T41" fmla="*/ 20 h 216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600" h="21600">
                  <a:moveTo>
                    <a:pt x="18277" y="17053"/>
                  </a:moveTo>
                  <a:lnTo>
                    <a:pt x="21600" y="21600"/>
                  </a:lnTo>
                  <a:lnTo>
                    <a:pt x="18277" y="21600"/>
                  </a:lnTo>
                  <a:lnTo>
                    <a:pt x="18277" y="17053"/>
                  </a:lnTo>
                  <a:close/>
                  <a:moveTo>
                    <a:pt x="19938" y="9095"/>
                  </a:moveTo>
                  <a:lnTo>
                    <a:pt x="18277" y="9095"/>
                  </a:lnTo>
                  <a:lnTo>
                    <a:pt x="19938" y="12505"/>
                  </a:lnTo>
                  <a:lnTo>
                    <a:pt x="19938" y="9095"/>
                  </a:lnTo>
                  <a:close/>
                  <a:moveTo>
                    <a:pt x="12046" y="12505"/>
                  </a:moveTo>
                  <a:lnTo>
                    <a:pt x="12046" y="17053"/>
                  </a:lnTo>
                  <a:lnTo>
                    <a:pt x="13708" y="17053"/>
                  </a:lnTo>
                  <a:lnTo>
                    <a:pt x="12046" y="12505"/>
                  </a:lnTo>
                  <a:close/>
                  <a:moveTo>
                    <a:pt x="9138" y="0"/>
                  </a:moveTo>
                  <a:lnTo>
                    <a:pt x="12046" y="0"/>
                  </a:lnTo>
                  <a:lnTo>
                    <a:pt x="12046" y="4547"/>
                  </a:lnTo>
                  <a:lnTo>
                    <a:pt x="10800" y="4547"/>
                  </a:lnTo>
                  <a:lnTo>
                    <a:pt x="9138" y="0"/>
                  </a:lnTo>
                  <a:close/>
                  <a:moveTo>
                    <a:pt x="1662" y="9095"/>
                  </a:moveTo>
                  <a:lnTo>
                    <a:pt x="0" y="9095"/>
                  </a:lnTo>
                  <a:lnTo>
                    <a:pt x="1662" y="9095"/>
                  </a:lnTo>
                  <a:close/>
                  <a:moveTo>
                    <a:pt x="1662" y="909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2" name="AutoShape 156"/>
            <p:cNvSpPr>
              <a:spLocks/>
            </p:cNvSpPr>
            <p:nvPr/>
          </p:nvSpPr>
          <p:spPr bwMode="auto">
            <a:xfrm>
              <a:off x="4105" y="3977"/>
              <a:ext cx="83" cy="30"/>
            </a:xfrm>
            <a:custGeom>
              <a:avLst/>
              <a:gdLst>
                <a:gd name="T0" fmla="*/ 75 w 21600"/>
                <a:gd name="T1" fmla="*/ 20 h 21600"/>
                <a:gd name="T2" fmla="*/ 83 w 21600"/>
                <a:gd name="T3" fmla="*/ 20 h 21600"/>
                <a:gd name="T4" fmla="*/ 75 w 21600"/>
                <a:gd name="T5" fmla="*/ 20 h 21600"/>
                <a:gd name="T6" fmla="*/ 65 w 21600"/>
                <a:gd name="T7" fmla="*/ 0 h 21600"/>
                <a:gd name="T8" fmla="*/ 10 w 21600"/>
                <a:gd name="T9" fmla="*/ 0 h 21600"/>
                <a:gd name="T10" fmla="*/ 10 w 21600"/>
                <a:gd name="T11" fmla="*/ 10 h 21600"/>
                <a:gd name="T12" fmla="*/ 0 w 21600"/>
                <a:gd name="T13" fmla="*/ 10 h 21600"/>
                <a:gd name="T14" fmla="*/ 0 w 21600"/>
                <a:gd name="T15" fmla="*/ 30 h 21600"/>
                <a:gd name="T16" fmla="*/ 28 w 21600"/>
                <a:gd name="T17" fmla="*/ 30 h 21600"/>
                <a:gd name="T18" fmla="*/ 48 w 21600"/>
                <a:gd name="T19" fmla="*/ 20 h 21600"/>
                <a:gd name="T20" fmla="*/ 48 w 21600"/>
                <a:gd name="T21" fmla="*/ 30 h 21600"/>
                <a:gd name="T22" fmla="*/ 65 w 21600"/>
                <a:gd name="T23" fmla="*/ 20 h 21600"/>
                <a:gd name="T24" fmla="*/ 75 w 21600"/>
                <a:gd name="T25" fmla="*/ 10 h 21600"/>
                <a:gd name="T26" fmla="*/ 65 w 21600"/>
                <a:gd name="T27" fmla="*/ 10 h 21600"/>
                <a:gd name="T28" fmla="*/ 65 w 21600"/>
                <a:gd name="T29" fmla="*/ 0 h 21600"/>
                <a:gd name="T30" fmla="*/ 65 w 21600"/>
                <a:gd name="T31" fmla="*/ 0 h 21600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21600" h="21600">
                  <a:moveTo>
                    <a:pt x="19636" y="14400"/>
                  </a:moveTo>
                  <a:lnTo>
                    <a:pt x="21600" y="14400"/>
                  </a:lnTo>
                  <a:lnTo>
                    <a:pt x="19636" y="14400"/>
                  </a:lnTo>
                  <a:close/>
                  <a:moveTo>
                    <a:pt x="17018" y="0"/>
                  </a:moveTo>
                  <a:lnTo>
                    <a:pt x="2618" y="0"/>
                  </a:lnTo>
                  <a:lnTo>
                    <a:pt x="2618" y="7200"/>
                  </a:lnTo>
                  <a:lnTo>
                    <a:pt x="0" y="7200"/>
                  </a:lnTo>
                  <a:lnTo>
                    <a:pt x="0" y="21600"/>
                  </a:lnTo>
                  <a:lnTo>
                    <a:pt x="7200" y="21600"/>
                  </a:lnTo>
                  <a:lnTo>
                    <a:pt x="12436" y="14400"/>
                  </a:lnTo>
                  <a:lnTo>
                    <a:pt x="12436" y="21600"/>
                  </a:lnTo>
                  <a:lnTo>
                    <a:pt x="17018" y="14400"/>
                  </a:lnTo>
                  <a:lnTo>
                    <a:pt x="19636" y="7200"/>
                  </a:lnTo>
                  <a:lnTo>
                    <a:pt x="17018" y="7200"/>
                  </a:lnTo>
                  <a:lnTo>
                    <a:pt x="17018" y="0"/>
                  </a:lnTo>
                  <a:close/>
                  <a:moveTo>
                    <a:pt x="17018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3" name="AutoShape 157"/>
            <p:cNvSpPr>
              <a:spLocks/>
            </p:cNvSpPr>
            <p:nvPr/>
          </p:nvSpPr>
          <p:spPr bwMode="auto">
            <a:xfrm>
              <a:off x="3907" y="3923"/>
              <a:ext cx="159" cy="91"/>
            </a:xfrm>
            <a:custGeom>
              <a:avLst/>
              <a:gdLst>
                <a:gd name="T0" fmla="*/ 141 w 21600"/>
                <a:gd name="T1" fmla="*/ 64 h 21600"/>
                <a:gd name="T2" fmla="*/ 151 w 21600"/>
                <a:gd name="T3" fmla="*/ 74 h 21600"/>
                <a:gd name="T4" fmla="*/ 141 w 21600"/>
                <a:gd name="T5" fmla="*/ 74 h 21600"/>
                <a:gd name="T6" fmla="*/ 141 w 21600"/>
                <a:gd name="T7" fmla="*/ 64 h 21600"/>
                <a:gd name="T8" fmla="*/ 20 w 21600"/>
                <a:gd name="T9" fmla="*/ 10 h 21600"/>
                <a:gd name="T10" fmla="*/ 10 w 21600"/>
                <a:gd name="T11" fmla="*/ 20 h 21600"/>
                <a:gd name="T12" fmla="*/ 20 w 21600"/>
                <a:gd name="T13" fmla="*/ 27 h 21600"/>
                <a:gd name="T14" fmla="*/ 20 w 21600"/>
                <a:gd name="T15" fmla="*/ 37 h 21600"/>
                <a:gd name="T16" fmla="*/ 10 w 21600"/>
                <a:gd name="T17" fmla="*/ 37 h 21600"/>
                <a:gd name="T18" fmla="*/ 10 w 21600"/>
                <a:gd name="T19" fmla="*/ 54 h 21600"/>
                <a:gd name="T20" fmla="*/ 0 w 21600"/>
                <a:gd name="T21" fmla="*/ 64 h 21600"/>
                <a:gd name="T22" fmla="*/ 0 w 21600"/>
                <a:gd name="T23" fmla="*/ 74 h 21600"/>
                <a:gd name="T24" fmla="*/ 10 w 21600"/>
                <a:gd name="T25" fmla="*/ 74 h 21600"/>
                <a:gd name="T26" fmla="*/ 10 w 21600"/>
                <a:gd name="T27" fmla="*/ 84 h 21600"/>
                <a:gd name="T28" fmla="*/ 20 w 21600"/>
                <a:gd name="T29" fmla="*/ 91 h 21600"/>
                <a:gd name="T30" fmla="*/ 38 w 21600"/>
                <a:gd name="T31" fmla="*/ 74 h 21600"/>
                <a:gd name="T32" fmla="*/ 38 w 21600"/>
                <a:gd name="T33" fmla="*/ 64 h 21600"/>
                <a:gd name="T34" fmla="*/ 48 w 21600"/>
                <a:gd name="T35" fmla="*/ 64 h 21600"/>
                <a:gd name="T36" fmla="*/ 58 w 21600"/>
                <a:gd name="T37" fmla="*/ 54 h 21600"/>
                <a:gd name="T38" fmla="*/ 66 w 21600"/>
                <a:gd name="T39" fmla="*/ 64 h 21600"/>
                <a:gd name="T40" fmla="*/ 66 w 21600"/>
                <a:gd name="T41" fmla="*/ 74 h 21600"/>
                <a:gd name="T42" fmla="*/ 86 w 21600"/>
                <a:gd name="T43" fmla="*/ 54 h 21600"/>
                <a:gd name="T44" fmla="*/ 121 w 21600"/>
                <a:gd name="T45" fmla="*/ 54 h 21600"/>
                <a:gd name="T46" fmla="*/ 131 w 21600"/>
                <a:gd name="T47" fmla="*/ 64 h 21600"/>
                <a:gd name="T48" fmla="*/ 151 w 21600"/>
                <a:gd name="T49" fmla="*/ 64 h 21600"/>
                <a:gd name="T50" fmla="*/ 151 w 21600"/>
                <a:gd name="T51" fmla="*/ 54 h 21600"/>
                <a:gd name="T52" fmla="*/ 159 w 21600"/>
                <a:gd name="T53" fmla="*/ 54 h 21600"/>
                <a:gd name="T54" fmla="*/ 159 w 21600"/>
                <a:gd name="T55" fmla="*/ 47 h 21600"/>
                <a:gd name="T56" fmla="*/ 141 w 21600"/>
                <a:gd name="T57" fmla="*/ 37 h 21600"/>
                <a:gd name="T58" fmla="*/ 114 w 21600"/>
                <a:gd name="T59" fmla="*/ 37 h 21600"/>
                <a:gd name="T60" fmla="*/ 103 w 21600"/>
                <a:gd name="T61" fmla="*/ 27 h 21600"/>
                <a:gd name="T62" fmla="*/ 86 w 21600"/>
                <a:gd name="T63" fmla="*/ 27 h 21600"/>
                <a:gd name="T64" fmla="*/ 93 w 21600"/>
                <a:gd name="T65" fmla="*/ 20 h 21600"/>
                <a:gd name="T66" fmla="*/ 103 w 21600"/>
                <a:gd name="T67" fmla="*/ 27 h 21600"/>
                <a:gd name="T68" fmla="*/ 131 w 21600"/>
                <a:gd name="T69" fmla="*/ 27 h 21600"/>
                <a:gd name="T70" fmla="*/ 121 w 21600"/>
                <a:gd name="T71" fmla="*/ 20 h 21600"/>
                <a:gd name="T72" fmla="*/ 103 w 21600"/>
                <a:gd name="T73" fmla="*/ 20 h 21600"/>
                <a:gd name="T74" fmla="*/ 93 w 21600"/>
                <a:gd name="T75" fmla="*/ 10 h 21600"/>
                <a:gd name="T76" fmla="*/ 86 w 21600"/>
                <a:gd name="T77" fmla="*/ 10 h 21600"/>
                <a:gd name="T78" fmla="*/ 48 w 21600"/>
                <a:gd name="T79" fmla="*/ 0 h 21600"/>
                <a:gd name="T80" fmla="*/ 20 w 21600"/>
                <a:gd name="T81" fmla="*/ 0 h 21600"/>
                <a:gd name="T82" fmla="*/ 20 w 21600"/>
                <a:gd name="T83" fmla="*/ 10 h 21600"/>
                <a:gd name="T84" fmla="*/ 20 w 21600"/>
                <a:gd name="T85" fmla="*/ 10 h 2160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21600" h="21600">
                  <a:moveTo>
                    <a:pt x="19200" y="15178"/>
                  </a:moveTo>
                  <a:lnTo>
                    <a:pt x="20571" y="17514"/>
                  </a:lnTo>
                  <a:lnTo>
                    <a:pt x="19200" y="17514"/>
                  </a:lnTo>
                  <a:lnTo>
                    <a:pt x="19200" y="15178"/>
                  </a:lnTo>
                  <a:close/>
                  <a:moveTo>
                    <a:pt x="2743" y="2335"/>
                  </a:moveTo>
                  <a:lnTo>
                    <a:pt x="1371" y="4670"/>
                  </a:lnTo>
                  <a:lnTo>
                    <a:pt x="2743" y="6422"/>
                  </a:lnTo>
                  <a:lnTo>
                    <a:pt x="2743" y="8757"/>
                  </a:lnTo>
                  <a:lnTo>
                    <a:pt x="1371" y="8757"/>
                  </a:lnTo>
                  <a:lnTo>
                    <a:pt x="1371" y="12843"/>
                  </a:lnTo>
                  <a:lnTo>
                    <a:pt x="0" y="15178"/>
                  </a:lnTo>
                  <a:lnTo>
                    <a:pt x="0" y="17514"/>
                  </a:lnTo>
                  <a:lnTo>
                    <a:pt x="1371" y="17514"/>
                  </a:lnTo>
                  <a:lnTo>
                    <a:pt x="1371" y="19849"/>
                  </a:lnTo>
                  <a:lnTo>
                    <a:pt x="2743" y="21600"/>
                  </a:lnTo>
                  <a:lnTo>
                    <a:pt x="5143" y="17514"/>
                  </a:lnTo>
                  <a:lnTo>
                    <a:pt x="5143" y="15178"/>
                  </a:lnTo>
                  <a:lnTo>
                    <a:pt x="6514" y="15178"/>
                  </a:lnTo>
                  <a:lnTo>
                    <a:pt x="7886" y="12843"/>
                  </a:lnTo>
                  <a:lnTo>
                    <a:pt x="8914" y="15178"/>
                  </a:lnTo>
                  <a:lnTo>
                    <a:pt x="8914" y="17514"/>
                  </a:lnTo>
                  <a:lnTo>
                    <a:pt x="11657" y="12843"/>
                  </a:lnTo>
                  <a:lnTo>
                    <a:pt x="16457" y="12843"/>
                  </a:lnTo>
                  <a:lnTo>
                    <a:pt x="17829" y="15178"/>
                  </a:lnTo>
                  <a:lnTo>
                    <a:pt x="20571" y="15178"/>
                  </a:lnTo>
                  <a:lnTo>
                    <a:pt x="20571" y="12843"/>
                  </a:lnTo>
                  <a:lnTo>
                    <a:pt x="21600" y="12843"/>
                  </a:lnTo>
                  <a:lnTo>
                    <a:pt x="21600" y="11092"/>
                  </a:lnTo>
                  <a:lnTo>
                    <a:pt x="19200" y="8757"/>
                  </a:lnTo>
                  <a:lnTo>
                    <a:pt x="15429" y="8757"/>
                  </a:lnTo>
                  <a:lnTo>
                    <a:pt x="14057" y="6422"/>
                  </a:lnTo>
                  <a:lnTo>
                    <a:pt x="11657" y="6422"/>
                  </a:lnTo>
                  <a:lnTo>
                    <a:pt x="12686" y="4670"/>
                  </a:lnTo>
                  <a:lnTo>
                    <a:pt x="14057" y="6422"/>
                  </a:lnTo>
                  <a:lnTo>
                    <a:pt x="17829" y="6422"/>
                  </a:lnTo>
                  <a:lnTo>
                    <a:pt x="16457" y="4670"/>
                  </a:lnTo>
                  <a:lnTo>
                    <a:pt x="14057" y="4670"/>
                  </a:lnTo>
                  <a:lnTo>
                    <a:pt x="12686" y="2335"/>
                  </a:lnTo>
                  <a:lnTo>
                    <a:pt x="11657" y="2335"/>
                  </a:lnTo>
                  <a:lnTo>
                    <a:pt x="6514" y="0"/>
                  </a:lnTo>
                  <a:lnTo>
                    <a:pt x="2743" y="0"/>
                  </a:lnTo>
                  <a:lnTo>
                    <a:pt x="2743" y="2335"/>
                  </a:lnTo>
                  <a:close/>
                  <a:moveTo>
                    <a:pt x="2743" y="233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4" name="AutoShape 158"/>
            <p:cNvSpPr>
              <a:spLocks/>
            </p:cNvSpPr>
            <p:nvPr/>
          </p:nvSpPr>
          <p:spPr bwMode="auto">
            <a:xfrm>
              <a:off x="4790" y="108"/>
              <a:ext cx="1758" cy="2000"/>
            </a:xfrm>
            <a:custGeom>
              <a:avLst/>
              <a:gdLst>
                <a:gd name="T0" fmla="*/ 442 w 21600"/>
                <a:gd name="T1" fmla="*/ 1917 h 21600"/>
                <a:gd name="T2" fmla="*/ 338 w 21600"/>
                <a:gd name="T3" fmla="*/ 1835 h 21600"/>
                <a:gd name="T4" fmla="*/ 291 w 21600"/>
                <a:gd name="T5" fmla="*/ 1734 h 21600"/>
                <a:gd name="T6" fmla="*/ 273 w 21600"/>
                <a:gd name="T7" fmla="*/ 1697 h 21600"/>
                <a:gd name="T8" fmla="*/ 301 w 21600"/>
                <a:gd name="T9" fmla="*/ 1587 h 21600"/>
                <a:gd name="T10" fmla="*/ 291 w 21600"/>
                <a:gd name="T11" fmla="*/ 1523 h 21600"/>
                <a:gd name="T12" fmla="*/ 367 w 21600"/>
                <a:gd name="T13" fmla="*/ 1477 h 21600"/>
                <a:gd name="T14" fmla="*/ 376 w 21600"/>
                <a:gd name="T15" fmla="*/ 1450 h 21600"/>
                <a:gd name="T16" fmla="*/ 404 w 21600"/>
                <a:gd name="T17" fmla="*/ 1367 h 21600"/>
                <a:gd name="T18" fmla="*/ 423 w 21600"/>
                <a:gd name="T19" fmla="*/ 1294 h 21600"/>
                <a:gd name="T20" fmla="*/ 414 w 21600"/>
                <a:gd name="T21" fmla="*/ 1184 h 21600"/>
                <a:gd name="T22" fmla="*/ 310 w 21600"/>
                <a:gd name="T23" fmla="*/ 1165 h 21600"/>
                <a:gd name="T24" fmla="*/ 348 w 21600"/>
                <a:gd name="T25" fmla="*/ 991 h 21600"/>
                <a:gd name="T26" fmla="*/ 273 w 21600"/>
                <a:gd name="T27" fmla="*/ 771 h 21600"/>
                <a:gd name="T28" fmla="*/ 56 w 21600"/>
                <a:gd name="T29" fmla="*/ 679 h 21600"/>
                <a:gd name="T30" fmla="*/ 179 w 21600"/>
                <a:gd name="T31" fmla="*/ 587 h 21600"/>
                <a:gd name="T32" fmla="*/ 66 w 21600"/>
                <a:gd name="T33" fmla="*/ 459 h 21600"/>
                <a:gd name="T34" fmla="*/ 348 w 21600"/>
                <a:gd name="T35" fmla="*/ 339 h 21600"/>
                <a:gd name="T36" fmla="*/ 451 w 21600"/>
                <a:gd name="T37" fmla="*/ 229 h 21600"/>
                <a:gd name="T38" fmla="*/ 686 w 21600"/>
                <a:gd name="T39" fmla="*/ 119 h 21600"/>
                <a:gd name="T40" fmla="*/ 809 w 21600"/>
                <a:gd name="T41" fmla="*/ 211 h 21600"/>
                <a:gd name="T42" fmla="*/ 949 w 21600"/>
                <a:gd name="T43" fmla="*/ 211 h 21600"/>
                <a:gd name="T44" fmla="*/ 1006 w 21600"/>
                <a:gd name="T45" fmla="*/ 83 h 21600"/>
                <a:gd name="T46" fmla="*/ 1185 w 21600"/>
                <a:gd name="T47" fmla="*/ 9 h 21600"/>
                <a:gd name="T48" fmla="*/ 1297 w 21600"/>
                <a:gd name="T49" fmla="*/ 83 h 21600"/>
                <a:gd name="T50" fmla="*/ 1391 w 21600"/>
                <a:gd name="T51" fmla="*/ 101 h 21600"/>
                <a:gd name="T52" fmla="*/ 1551 w 21600"/>
                <a:gd name="T53" fmla="*/ 211 h 21600"/>
                <a:gd name="T54" fmla="*/ 1213 w 21600"/>
                <a:gd name="T55" fmla="*/ 257 h 21600"/>
                <a:gd name="T56" fmla="*/ 1476 w 21600"/>
                <a:gd name="T57" fmla="*/ 275 h 21600"/>
                <a:gd name="T58" fmla="*/ 1532 w 21600"/>
                <a:gd name="T59" fmla="*/ 349 h 21600"/>
                <a:gd name="T60" fmla="*/ 1692 w 21600"/>
                <a:gd name="T61" fmla="*/ 385 h 21600"/>
                <a:gd name="T62" fmla="*/ 1542 w 21600"/>
                <a:gd name="T63" fmla="*/ 468 h 21600"/>
                <a:gd name="T64" fmla="*/ 1476 w 21600"/>
                <a:gd name="T65" fmla="*/ 706 h 21600"/>
                <a:gd name="T66" fmla="*/ 1457 w 21600"/>
                <a:gd name="T67" fmla="*/ 807 h 21600"/>
                <a:gd name="T68" fmla="*/ 1467 w 21600"/>
                <a:gd name="T69" fmla="*/ 899 h 21600"/>
                <a:gd name="T70" fmla="*/ 1429 w 21600"/>
                <a:gd name="T71" fmla="*/ 973 h 21600"/>
                <a:gd name="T72" fmla="*/ 1420 w 21600"/>
                <a:gd name="T73" fmla="*/ 1073 h 21600"/>
                <a:gd name="T74" fmla="*/ 1297 w 21600"/>
                <a:gd name="T75" fmla="*/ 1092 h 21600"/>
                <a:gd name="T76" fmla="*/ 1241 w 21600"/>
                <a:gd name="T77" fmla="*/ 1147 h 21600"/>
                <a:gd name="T78" fmla="*/ 1363 w 21600"/>
                <a:gd name="T79" fmla="*/ 1248 h 21600"/>
                <a:gd name="T80" fmla="*/ 1288 w 21600"/>
                <a:gd name="T81" fmla="*/ 1303 h 21600"/>
                <a:gd name="T82" fmla="*/ 1175 w 21600"/>
                <a:gd name="T83" fmla="*/ 1294 h 21600"/>
                <a:gd name="T84" fmla="*/ 1260 w 21600"/>
                <a:gd name="T85" fmla="*/ 1349 h 21600"/>
                <a:gd name="T86" fmla="*/ 1194 w 21600"/>
                <a:gd name="T87" fmla="*/ 1459 h 21600"/>
                <a:gd name="T88" fmla="*/ 997 w 21600"/>
                <a:gd name="T89" fmla="*/ 1486 h 21600"/>
                <a:gd name="T90" fmla="*/ 827 w 21600"/>
                <a:gd name="T91" fmla="*/ 1633 h 21600"/>
                <a:gd name="T92" fmla="*/ 705 w 21600"/>
                <a:gd name="T93" fmla="*/ 1651 h 21600"/>
                <a:gd name="T94" fmla="*/ 611 w 21600"/>
                <a:gd name="T95" fmla="*/ 1771 h 21600"/>
                <a:gd name="T96" fmla="*/ 583 w 21600"/>
                <a:gd name="T97" fmla="*/ 1862 h 21600"/>
                <a:gd name="T98" fmla="*/ 508 w 21600"/>
                <a:gd name="T99" fmla="*/ 1945 h 21600"/>
                <a:gd name="T100" fmla="*/ 583 w 21600"/>
                <a:gd name="T101" fmla="*/ 1826 h 21600"/>
                <a:gd name="T102" fmla="*/ 1307 w 21600"/>
                <a:gd name="T103" fmla="*/ 1404 h 21600"/>
                <a:gd name="T104" fmla="*/ 1326 w 21600"/>
                <a:gd name="T105" fmla="*/ 1156 h 21600"/>
                <a:gd name="T106" fmla="*/ 1410 w 21600"/>
                <a:gd name="T107" fmla="*/ 1028 h 21600"/>
                <a:gd name="T108" fmla="*/ 1448 w 21600"/>
                <a:gd name="T109" fmla="*/ 862 h 21600"/>
                <a:gd name="T110" fmla="*/ 1626 w 21600"/>
                <a:gd name="T111" fmla="*/ 266 h 21600"/>
                <a:gd name="T112" fmla="*/ 997 w 21600"/>
                <a:gd name="T113" fmla="*/ 73 h 21600"/>
                <a:gd name="T114" fmla="*/ 790 w 21600"/>
                <a:gd name="T115" fmla="*/ 156 h 21600"/>
                <a:gd name="T116" fmla="*/ 329 w 21600"/>
                <a:gd name="T117" fmla="*/ 927 h 21600"/>
                <a:gd name="T118" fmla="*/ 329 w 21600"/>
                <a:gd name="T119" fmla="*/ 1083 h 21600"/>
                <a:gd name="T120" fmla="*/ 348 w 21600"/>
                <a:gd name="T121" fmla="*/ 1927 h 21600"/>
                <a:gd name="T122" fmla="*/ 320 w 21600"/>
                <a:gd name="T123" fmla="*/ 1413 h 21600"/>
                <a:gd name="T124" fmla="*/ 404 w 21600"/>
                <a:gd name="T125" fmla="*/ 1330 h 21600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1600" h="21600">
                  <a:moveTo>
                    <a:pt x="6353" y="21402"/>
                  </a:moveTo>
                  <a:cubicBezTo>
                    <a:pt x="6122" y="21303"/>
                    <a:pt x="6122" y="21303"/>
                    <a:pt x="6122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6122" y="21204"/>
                    <a:pt x="6122" y="21204"/>
                    <a:pt x="6122" y="21204"/>
                  </a:cubicBezTo>
                  <a:cubicBezTo>
                    <a:pt x="6122" y="21105"/>
                    <a:pt x="6122" y="21105"/>
                    <a:pt x="6122" y="21105"/>
                  </a:cubicBezTo>
                  <a:cubicBezTo>
                    <a:pt x="6006" y="21105"/>
                    <a:pt x="6006" y="21105"/>
                    <a:pt x="6006" y="21105"/>
                  </a:cubicBezTo>
                  <a:cubicBezTo>
                    <a:pt x="6006" y="21204"/>
                    <a:pt x="6006" y="21204"/>
                    <a:pt x="6006" y="21204"/>
                  </a:cubicBezTo>
                  <a:cubicBezTo>
                    <a:pt x="5891" y="21204"/>
                    <a:pt x="5891" y="21204"/>
                    <a:pt x="5891" y="21204"/>
                  </a:cubicBezTo>
                  <a:cubicBezTo>
                    <a:pt x="5891" y="21303"/>
                    <a:pt x="5891" y="21303"/>
                    <a:pt x="5891" y="21303"/>
                  </a:cubicBezTo>
                  <a:cubicBezTo>
                    <a:pt x="5891" y="21303"/>
                    <a:pt x="5891" y="21303"/>
                    <a:pt x="5891" y="21303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402"/>
                    <a:pt x="5775" y="21402"/>
                    <a:pt x="5775" y="21402"/>
                  </a:cubicBezTo>
                  <a:cubicBezTo>
                    <a:pt x="5775" y="21303"/>
                    <a:pt x="5775" y="21303"/>
                    <a:pt x="5775" y="21303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891" y="21105"/>
                    <a:pt x="5891" y="21105"/>
                    <a:pt x="5891" y="21105"/>
                  </a:cubicBezTo>
                  <a:cubicBezTo>
                    <a:pt x="5891" y="21105"/>
                    <a:pt x="5891" y="21105"/>
                    <a:pt x="5891" y="21105"/>
                  </a:cubicBezTo>
                  <a:cubicBezTo>
                    <a:pt x="5775" y="21105"/>
                    <a:pt x="5775" y="21105"/>
                    <a:pt x="5775" y="21105"/>
                  </a:cubicBezTo>
                  <a:cubicBezTo>
                    <a:pt x="5775" y="21204"/>
                    <a:pt x="5775" y="21204"/>
                    <a:pt x="5775" y="21204"/>
                  </a:cubicBezTo>
                  <a:cubicBezTo>
                    <a:pt x="5660" y="21303"/>
                    <a:pt x="5660" y="21303"/>
                    <a:pt x="5660" y="21303"/>
                  </a:cubicBezTo>
                  <a:cubicBezTo>
                    <a:pt x="5660" y="21303"/>
                    <a:pt x="5660" y="21303"/>
                    <a:pt x="5660" y="21303"/>
                  </a:cubicBezTo>
                  <a:cubicBezTo>
                    <a:pt x="5660" y="21204"/>
                    <a:pt x="5660" y="21204"/>
                    <a:pt x="5660" y="21204"/>
                  </a:cubicBezTo>
                  <a:cubicBezTo>
                    <a:pt x="5660" y="21204"/>
                    <a:pt x="5660" y="21204"/>
                    <a:pt x="5660" y="21204"/>
                  </a:cubicBezTo>
                  <a:cubicBezTo>
                    <a:pt x="5775" y="21105"/>
                    <a:pt x="5775" y="21105"/>
                    <a:pt x="5775" y="21105"/>
                  </a:cubicBezTo>
                  <a:cubicBezTo>
                    <a:pt x="5775" y="21006"/>
                    <a:pt x="5775" y="21006"/>
                    <a:pt x="5775" y="21006"/>
                  </a:cubicBezTo>
                  <a:cubicBezTo>
                    <a:pt x="5775" y="21006"/>
                    <a:pt x="5775" y="21006"/>
                    <a:pt x="5775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660" y="21105"/>
                    <a:pt x="5660" y="21105"/>
                    <a:pt x="5660" y="21105"/>
                  </a:cubicBezTo>
                  <a:cubicBezTo>
                    <a:pt x="5544" y="21105"/>
                    <a:pt x="5544" y="21105"/>
                    <a:pt x="5544" y="21105"/>
                  </a:cubicBezTo>
                  <a:cubicBezTo>
                    <a:pt x="5544" y="21105"/>
                    <a:pt x="5544" y="21105"/>
                    <a:pt x="5544" y="21105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660" y="21006"/>
                    <a:pt x="5660" y="21006"/>
                    <a:pt x="5660" y="21006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544" y="21006"/>
                    <a:pt x="5544" y="21006"/>
                    <a:pt x="5544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105"/>
                    <a:pt x="5429" y="21105"/>
                    <a:pt x="5429" y="21105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429" y="21006"/>
                    <a:pt x="5429" y="21006"/>
                    <a:pt x="5429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313" y="21006"/>
                    <a:pt x="5313" y="21006"/>
                    <a:pt x="5313" y="21006"/>
                  </a:cubicBezTo>
                  <a:cubicBezTo>
                    <a:pt x="5429" y="20906"/>
                    <a:pt x="5429" y="20906"/>
                    <a:pt x="5429" y="20906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660" y="20807"/>
                    <a:pt x="5660" y="20807"/>
                    <a:pt x="5660" y="20807"/>
                  </a:cubicBezTo>
                  <a:cubicBezTo>
                    <a:pt x="5660" y="20807"/>
                    <a:pt x="5660" y="20807"/>
                    <a:pt x="5660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429" y="20807"/>
                    <a:pt x="5429" y="20807"/>
                    <a:pt x="5429" y="20807"/>
                  </a:cubicBezTo>
                  <a:cubicBezTo>
                    <a:pt x="5544" y="20807"/>
                    <a:pt x="5544" y="20807"/>
                    <a:pt x="5544" y="20807"/>
                  </a:cubicBezTo>
                  <a:cubicBezTo>
                    <a:pt x="5544" y="20708"/>
                    <a:pt x="5544" y="20708"/>
                    <a:pt x="5544" y="20708"/>
                  </a:cubicBezTo>
                  <a:cubicBezTo>
                    <a:pt x="5660" y="20708"/>
                    <a:pt x="5660" y="20708"/>
                    <a:pt x="5660" y="20708"/>
                  </a:cubicBezTo>
                  <a:cubicBezTo>
                    <a:pt x="5775" y="20708"/>
                    <a:pt x="5775" y="20708"/>
                    <a:pt x="5775" y="20708"/>
                  </a:cubicBezTo>
                  <a:cubicBezTo>
                    <a:pt x="5775" y="20609"/>
                    <a:pt x="5775" y="20609"/>
                    <a:pt x="5775" y="20609"/>
                  </a:cubicBezTo>
                  <a:cubicBezTo>
                    <a:pt x="5660" y="20609"/>
                    <a:pt x="5660" y="20609"/>
                    <a:pt x="5660" y="20609"/>
                  </a:cubicBezTo>
                  <a:cubicBezTo>
                    <a:pt x="5660" y="20609"/>
                    <a:pt x="5660" y="20609"/>
                    <a:pt x="5660" y="20609"/>
                  </a:cubicBezTo>
                  <a:cubicBezTo>
                    <a:pt x="5544" y="20708"/>
                    <a:pt x="5544" y="20708"/>
                    <a:pt x="5544" y="20708"/>
                  </a:cubicBezTo>
                  <a:cubicBezTo>
                    <a:pt x="5429" y="20708"/>
                    <a:pt x="5429" y="20708"/>
                    <a:pt x="5429" y="20708"/>
                  </a:cubicBezTo>
                  <a:cubicBezTo>
                    <a:pt x="5313" y="20807"/>
                    <a:pt x="5313" y="20807"/>
                    <a:pt x="5313" y="20807"/>
                  </a:cubicBezTo>
                  <a:cubicBezTo>
                    <a:pt x="5313" y="20708"/>
                    <a:pt x="5313" y="20708"/>
                    <a:pt x="5313" y="20708"/>
                  </a:cubicBezTo>
                  <a:cubicBezTo>
                    <a:pt x="5313" y="20708"/>
                    <a:pt x="5313" y="20708"/>
                    <a:pt x="5313" y="20708"/>
                  </a:cubicBezTo>
                  <a:cubicBezTo>
                    <a:pt x="5429" y="20708"/>
                    <a:pt x="5429" y="20708"/>
                    <a:pt x="5429" y="20708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510"/>
                    <a:pt x="5429" y="20510"/>
                    <a:pt x="5429" y="20510"/>
                  </a:cubicBezTo>
                  <a:cubicBezTo>
                    <a:pt x="5429" y="20510"/>
                    <a:pt x="5429" y="20510"/>
                    <a:pt x="5429" y="20510"/>
                  </a:cubicBezTo>
                  <a:cubicBezTo>
                    <a:pt x="5313" y="20510"/>
                    <a:pt x="5313" y="20510"/>
                    <a:pt x="5313" y="20510"/>
                  </a:cubicBezTo>
                  <a:cubicBezTo>
                    <a:pt x="5313" y="20510"/>
                    <a:pt x="5313" y="20510"/>
                    <a:pt x="5313" y="20510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429" y="20609"/>
                    <a:pt x="5429" y="20609"/>
                    <a:pt x="5429" y="20609"/>
                  </a:cubicBezTo>
                  <a:cubicBezTo>
                    <a:pt x="5313" y="20609"/>
                    <a:pt x="5313" y="20609"/>
                    <a:pt x="5313" y="20609"/>
                  </a:cubicBezTo>
                  <a:cubicBezTo>
                    <a:pt x="5198" y="20609"/>
                    <a:pt x="5198" y="20609"/>
                    <a:pt x="5198" y="20609"/>
                  </a:cubicBezTo>
                  <a:cubicBezTo>
                    <a:pt x="5198" y="20609"/>
                    <a:pt x="5198" y="20609"/>
                    <a:pt x="5198" y="20609"/>
                  </a:cubicBezTo>
                  <a:cubicBezTo>
                    <a:pt x="5082" y="20609"/>
                    <a:pt x="5082" y="20609"/>
                    <a:pt x="5082" y="20609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4967" y="20708"/>
                    <a:pt x="4967" y="20708"/>
                    <a:pt x="4967" y="20708"/>
                  </a:cubicBezTo>
                  <a:cubicBezTo>
                    <a:pt x="4967" y="20708"/>
                    <a:pt x="4967" y="20708"/>
                    <a:pt x="4967" y="20708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736" y="20708"/>
                    <a:pt x="4736" y="20708"/>
                    <a:pt x="4736" y="20708"/>
                  </a:cubicBezTo>
                  <a:cubicBezTo>
                    <a:pt x="4736" y="20708"/>
                    <a:pt x="4736" y="20708"/>
                    <a:pt x="4736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620" y="20807"/>
                    <a:pt x="4620" y="20807"/>
                    <a:pt x="4620" y="20807"/>
                  </a:cubicBezTo>
                  <a:cubicBezTo>
                    <a:pt x="4505" y="20807"/>
                    <a:pt x="4505" y="20807"/>
                    <a:pt x="4505" y="20807"/>
                  </a:cubicBezTo>
                  <a:cubicBezTo>
                    <a:pt x="4505" y="20807"/>
                    <a:pt x="4505" y="20807"/>
                    <a:pt x="4505" y="20807"/>
                  </a:cubicBezTo>
                  <a:cubicBezTo>
                    <a:pt x="4505" y="20708"/>
                    <a:pt x="4505" y="20708"/>
                    <a:pt x="4505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708"/>
                    <a:pt x="4620" y="20708"/>
                    <a:pt x="4620" y="20708"/>
                  </a:cubicBezTo>
                  <a:cubicBezTo>
                    <a:pt x="4620" y="20609"/>
                    <a:pt x="4620" y="20609"/>
                    <a:pt x="4620" y="20609"/>
                  </a:cubicBezTo>
                  <a:cubicBezTo>
                    <a:pt x="4505" y="20609"/>
                    <a:pt x="4505" y="20609"/>
                    <a:pt x="4505" y="20609"/>
                  </a:cubicBezTo>
                  <a:cubicBezTo>
                    <a:pt x="4505" y="20510"/>
                    <a:pt x="4505" y="20510"/>
                    <a:pt x="4505" y="20510"/>
                  </a:cubicBezTo>
                  <a:cubicBezTo>
                    <a:pt x="4505" y="20510"/>
                    <a:pt x="4505" y="20510"/>
                    <a:pt x="4505" y="20510"/>
                  </a:cubicBezTo>
                  <a:cubicBezTo>
                    <a:pt x="4389" y="20510"/>
                    <a:pt x="4389" y="20510"/>
                    <a:pt x="4389" y="20510"/>
                  </a:cubicBezTo>
                  <a:cubicBezTo>
                    <a:pt x="4389" y="20510"/>
                    <a:pt x="4389" y="20510"/>
                    <a:pt x="4389" y="20510"/>
                  </a:cubicBezTo>
                  <a:cubicBezTo>
                    <a:pt x="4274" y="20510"/>
                    <a:pt x="4274" y="20510"/>
                    <a:pt x="4274" y="20510"/>
                  </a:cubicBezTo>
                  <a:cubicBezTo>
                    <a:pt x="4158" y="20510"/>
                    <a:pt x="4158" y="20510"/>
                    <a:pt x="4158" y="20510"/>
                  </a:cubicBezTo>
                  <a:cubicBezTo>
                    <a:pt x="4158" y="20510"/>
                    <a:pt x="4158" y="20510"/>
                    <a:pt x="4158" y="20510"/>
                  </a:cubicBezTo>
                  <a:cubicBezTo>
                    <a:pt x="4274" y="20411"/>
                    <a:pt x="4274" y="20411"/>
                    <a:pt x="4274" y="20411"/>
                  </a:cubicBezTo>
                  <a:cubicBezTo>
                    <a:pt x="4274" y="20411"/>
                    <a:pt x="4274" y="20411"/>
                    <a:pt x="4274" y="20411"/>
                  </a:cubicBezTo>
                  <a:cubicBezTo>
                    <a:pt x="4158" y="20411"/>
                    <a:pt x="4158" y="20411"/>
                    <a:pt x="4158" y="20411"/>
                  </a:cubicBezTo>
                  <a:cubicBezTo>
                    <a:pt x="4158" y="20411"/>
                    <a:pt x="4158" y="20411"/>
                    <a:pt x="4158" y="20411"/>
                  </a:cubicBezTo>
                  <a:cubicBezTo>
                    <a:pt x="4274" y="20312"/>
                    <a:pt x="4274" y="20312"/>
                    <a:pt x="4274" y="20312"/>
                  </a:cubicBezTo>
                  <a:cubicBezTo>
                    <a:pt x="4389" y="20312"/>
                    <a:pt x="4389" y="20312"/>
                    <a:pt x="4389" y="20312"/>
                  </a:cubicBezTo>
                  <a:cubicBezTo>
                    <a:pt x="4389" y="20312"/>
                    <a:pt x="4389" y="20312"/>
                    <a:pt x="4389" y="20312"/>
                  </a:cubicBezTo>
                  <a:cubicBezTo>
                    <a:pt x="4389" y="20213"/>
                    <a:pt x="4389" y="20213"/>
                    <a:pt x="4389" y="20213"/>
                  </a:cubicBezTo>
                  <a:cubicBezTo>
                    <a:pt x="4274" y="20213"/>
                    <a:pt x="4274" y="20213"/>
                    <a:pt x="4274" y="20213"/>
                  </a:cubicBezTo>
                  <a:cubicBezTo>
                    <a:pt x="4158" y="20312"/>
                    <a:pt x="4158" y="20312"/>
                    <a:pt x="4158" y="20312"/>
                  </a:cubicBezTo>
                  <a:cubicBezTo>
                    <a:pt x="4158" y="20312"/>
                    <a:pt x="4158" y="20312"/>
                    <a:pt x="4158" y="20312"/>
                  </a:cubicBezTo>
                  <a:cubicBezTo>
                    <a:pt x="4043" y="20312"/>
                    <a:pt x="4043" y="20312"/>
                    <a:pt x="4043" y="20312"/>
                  </a:cubicBezTo>
                  <a:cubicBezTo>
                    <a:pt x="3927" y="20312"/>
                    <a:pt x="3927" y="20312"/>
                    <a:pt x="3927" y="20312"/>
                  </a:cubicBezTo>
                  <a:cubicBezTo>
                    <a:pt x="3927" y="20312"/>
                    <a:pt x="3927" y="20312"/>
                    <a:pt x="3927" y="20312"/>
                  </a:cubicBezTo>
                  <a:cubicBezTo>
                    <a:pt x="4043" y="20213"/>
                    <a:pt x="4043" y="20213"/>
                    <a:pt x="4043" y="20213"/>
                  </a:cubicBezTo>
                  <a:cubicBezTo>
                    <a:pt x="4043" y="20213"/>
                    <a:pt x="4043" y="20213"/>
                    <a:pt x="4043" y="20213"/>
                  </a:cubicBezTo>
                  <a:cubicBezTo>
                    <a:pt x="4043" y="20114"/>
                    <a:pt x="4043" y="20114"/>
                    <a:pt x="4043" y="20114"/>
                  </a:cubicBezTo>
                  <a:cubicBezTo>
                    <a:pt x="4158" y="20114"/>
                    <a:pt x="4158" y="20114"/>
                    <a:pt x="4158" y="20114"/>
                  </a:cubicBezTo>
                  <a:cubicBezTo>
                    <a:pt x="4158" y="20114"/>
                    <a:pt x="4158" y="20114"/>
                    <a:pt x="4158" y="20114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043" y="20114"/>
                    <a:pt x="4043" y="20114"/>
                    <a:pt x="4043" y="20114"/>
                  </a:cubicBezTo>
                  <a:cubicBezTo>
                    <a:pt x="3927" y="20114"/>
                    <a:pt x="3927" y="20114"/>
                    <a:pt x="3927" y="20114"/>
                  </a:cubicBezTo>
                  <a:cubicBezTo>
                    <a:pt x="3927" y="20114"/>
                    <a:pt x="3927" y="20114"/>
                    <a:pt x="3927" y="20114"/>
                  </a:cubicBezTo>
                  <a:cubicBezTo>
                    <a:pt x="3927" y="20015"/>
                    <a:pt x="3927" y="20015"/>
                    <a:pt x="3927" y="20015"/>
                  </a:cubicBezTo>
                  <a:cubicBezTo>
                    <a:pt x="4043" y="20015"/>
                    <a:pt x="4043" y="20015"/>
                    <a:pt x="4043" y="20015"/>
                  </a:cubicBezTo>
                  <a:cubicBezTo>
                    <a:pt x="4043" y="20015"/>
                    <a:pt x="4043" y="20015"/>
                    <a:pt x="4043" y="20015"/>
                  </a:cubicBezTo>
                  <a:cubicBezTo>
                    <a:pt x="4158" y="20015"/>
                    <a:pt x="4158" y="20015"/>
                    <a:pt x="4158" y="20015"/>
                  </a:cubicBezTo>
                  <a:cubicBezTo>
                    <a:pt x="4158" y="19916"/>
                    <a:pt x="4158" y="19916"/>
                    <a:pt x="4158" y="19916"/>
                  </a:cubicBezTo>
                  <a:cubicBezTo>
                    <a:pt x="4158" y="19916"/>
                    <a:pt x="4158" y="19916"/>
                    <a:pt x="4158" y="19916"/>
                  </a:cubicBezTo>
                  <a:cubicBezTo>
                    <a:pt x="4274" y="19916"/>
                    <a:pt x="4274" y="19916"/>
                    <a:pt x="4274" y="19916"/>
                  </a:cubicBezTo>
                  <a:cubicBezTo>
                    <a:pt x="4158" y="19817"/>
                    <a:pt x="4158" y="19817"/>
                    <a:pt x="4158" y="19817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3927" y="19916"/>
                    <a:pt x="3927" y="19916"/>
                    <a:pt x="3927" y="19916"/>
                  </a:cubicBezTo>
                  <a:cubicBezTo>
                    <a:pt x="3927" y="19916"/>
                    <a:pt x="3927" y="19916"/>
                    <a:pt x="3927" y="19916"/>
                  </a:cubicBezTo>
                  <a:cubicBezTo>
                    <a:pt x="4043" y="19916"/>
                    <a:pt x="4043" y="19916"/>
                    <a:pt x="4043" y="19916"/>
                  </a:cubicBezTo>
                  <a:cubicBezTo>
                    <a:pt x="4043" y="19817"/>
                    <a:pt x="4043" y="19817"/>
                    <a:pt x="4043" y="19817"/>
                  </a:cubicBezTo>
                  <a:cubicBezTo>
                    <a:pt x="3927" y="19817"/>
                    <a:pt x="3927" y="19817"/>
                    <a:pt x="3927" y="19817"/>
                  </a:cubicBezTo>
                  <a:cubicBezTo>
                    <a:pt x="4043" y="19817"/>
                    <a:pt x="4043" y="19817"/>
                    <a:pt x="4043" y="19817"/>
                  </a:cubicBezTo>
                  <a:cubicBezTo>
                    <a:pt x="4043" y="19717"/>
                    <a:pt x="4043" y="19717"/>
                    <a:pt x="4043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717"/>
                    <a:pt x="3927" y="19717"/>
                    <a:pt x="3927" y="19717"/>
                  </a:cubicBezTo>
                  <a:cubicBezTo>
                    <a:pt x="3927" y="19618"/>
                    <a:pt x="3927" y="19618"/>
                    <a:pt x="3927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812" y="19618"/>
                    <a:pt x="3812" y="19618"/>
                    <a:pt x="3812" y="19618"/>
                  </a:cubicBezTo>
                  <a:cubicBezTo>
                    <a:pt x="3696" y="19618"/>
                    <a:pt x="3696" y="19618"/>
                    <a:pt x="3696" y="19618"/>
                  </a:cubicBezTo>
                  <a:cubicBezTo>
                    <a:pt x="3812" y="19519"/>
                    <a:pt x="3812" y="19519"/>
                    <a:pt x="3812" y="19519"/>
                  </a:cubicBezTo>
                  <a:cubicBezTo>
                    <a:pt x="3812" y="19519"/>
                    <a:pt x="3812" y="19519"/>
                    <a:pt x="3812" y="19519"/>
                  </a:cubicBezTo>
                  <a:cubicBezTo>
                    <a:pt x="3927" y="19519"/>
                    <a:pt x="3927" y="19519"/>
                    <a:pt x="3927" y="19519"/>
                  </a:cubicBezTo>
                  <a:cubicBezTo>
                    <a:pt x="3927" y="19420"/>
                    <a:pt x="3927" y="19420"/>
                    <a:pt x="3927" y="19420"/>
                  </a:cubicBezTo>
                  <a:cubicBezTo>
                    <a:pt x="3927" y="19420"/>
                    <a:pt x="3927" y="19420"/>
                    <a:pt x="3927" y="19420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927" y="19321"/>
                    <a:pt x="3927" y="19321"/>
                    <a:pt x="3927" y="19321"/>
                  </a:cubicBezTo>
                  <a:cubicBezTo>
                    <a:pt x="3812" y="19321"/>
                    <a:pt x="3812" y="19321"/>
                    <a:pt x="3812" y="19321"/>
                  </a:cubicBezTo>
                  <a:cubicBezTo>
                    <a:pt x="3812" y="19321"/>
                    <a:pt x="3812" y="19321"/>
                    <a:pt x="3812" y="19321"/>
                  </a:cubicBezTo>
                  <a:cubicBezTo>
                    <a:pt x="3696" y="19321"/>
                    <a:pt x="3696" y="19321"/>
                    <a:pt x="3696" y="19321"/>
                  </a:cubicBezTo>
                  <a:cubicBezTo>
                    <a:pt x="3696" y="19321"/>
                    <a:pt x="3696" y="19321"/>
                    <a:pt x="3696" y="19321"/>
                  </a:cubicBezTo>
                  <a:cubicBezTo>
                    <a:pt x="3696" y="19222"/>
                    <a:pt x="3696" y="19222"/>
                    <a:pt x="3696" y="19222"/>
                  </a:cubicBezTo>
                  <a:cubicBezTo>
                    <a:pt x="3696" y="19222"/>
                    <a:pt x="3696" y="19222"/>
                    <a:pt x="3696" y="19222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812" y="19123"/>
                    <a:pt x="3812" y="19123"/>
                    <a:pt x="3812" y="19123"/>
                  </a:cubicBezTo>
                  <a:cubicBezTo>
                    <a:pt x="3696" y="19123"/>
                    <a:pt x="3696" y="19123"/>
                    <a:pt x="3696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123"/>
                    <a:pt x="3581" y="19123"/>
                    <a:pt x="3581" y="19123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696" y="19024"/>
                    <a:pt x="3696" y="19024"/>
                    <a:pt x="3696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812" y="19024"/>
                    <a:pt x="3812" y="19024"/>
                    <a:pt x="3812" y="19024"/>
                  </a:cubicBezTo>
                  <a:cubicBezTo>
                    <a:pt x="3696" y="19024"/>
                    <a:pt x="3696" y="19024"/>
                    <a:pt x="3696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581" y="19024"/>
                    <a:pt x="3581" y="19024"/>
                    <a:pt x="3581" y="19024"/>
                  </a:cubicBezTo>
                  <a:cubicBezTo>
                    <a:pt x="3465" y="18925"/>
                    <a:pt x="3465" y="18925"/>
                    <a:pt x="3465" y="18925"/>
                  </a:cubicBezTo>
                  <a:cubicBezTo>
                    <a:pt x="3581" y="18925"/>
                    <a:pt x="3581" y="18925"/>
                    <a:pt x="3581" y="18925"/>
                  </a:cubicBezTo>
                  <a:cubicBezTo>
                    <a:pt x="3696" y="18925"/>
                    <a:pt x="3696" y="18925"/>
                    <a:pt x="3696" y="18925"/>
                  </a:cubicBezTo>
                  <a:cubicBezTo>
                    <a:pt x="3812" y="18925"/>
                    <a:pt x="3812" y="18925"/>
                    <a:pt x="3812" y="18925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581" y="18826"/>
                    <a:pt x="3581" y="18826"/>
                    <a:pt x="3581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927" y="18826"/>
                    <a:pt x="3927" y="18826"/>
                    <a:pt x="3927" y="18826"/>
                  </a:cubicBezTo>
                  <a:cubicBezTo>
                    <a:pt x="3927" y="18727"/>
                    <a:pt x="3927" y="18727"/>
                    <a:pt x="3927" y="18727"/>
                  </a:cubicBezTo>
                  <a:cubicBezTo>
                    <a:pt x="3812" y="18727"/>
                    <a:pt x="3812" y="18727"/>
                    <a:pt x="3812" y="18727"/>
                  </a:cubicBezTo>
                  <a:cubicBezTo>
                    <a:pt x="3812" y="18826"/>
                    <a:pt x="3812" y="18826"/>
                    <a:pt x="3812" y="18826"/>
                  </a:cubicBezTo>
                  <a:cubicBezTo>
                    <a:pt x="3696" y="18826"/>
                    <a:pt x="3696" y="18826"/>
                    <a:pt x="3696" y="18826"/>
                  </a:cubicBezTo>
                  <a:cubicBezTo>
                    <a:pt x="3696" y="18727"/>
                    <a:pt x="3696" y="18727"/>
                    <a:pt x="3696" y="18727"/>
                  </a:cubicBezTo>
                  <a:cubicBezTo>
                    <a:pt x="3581" y="18727"/>
                    <a:pt x="3581" y="18727"/>
                    <a:pt x="3581" y="18727"/>
                  </a:cubicBezTo>
                  <a:cubicBezTo>
                    <a:pt x="3581" y="18826"/>
                    <a:pt x="3581" y="18826"/>
                    <a:pt x="3581" y="18826"/>
                  </a:cubicBezTo>
                  <a:cubicBezTo>
                    <a:pt x="3465" y="18826"/>
                    <a:pt x="3465" y="18826"/>
                    <a:pt x="3465" y="18826"/>
                  </a:cubicBezTo>
                  <a:cubicBezTo>
                    <a:pt x="3465" y="18826"/>
                    <a:pt x="3465" y="18826"/>
                    <a:pt x="3465" y="18826"/>
                  </a:cubicBezTo>
                  <a:cubicBezTo>
                    <a:pt x="3465" y="18727"/>
                    <a:pt x="3465" y="18727"/>
                    <a:pt x="3465" y="18727"/>
                  </a:cubicBezTo>
                  <a:cubicBezTo>
                    <a:pt x="3465" y="18727"/>
                    <a:pt x="3465" y="18727"/>
                    <a:pt x="3465" y="18727"/>
                  </a:cubicBezTo>
                  <a:cubicBezTo>
                    <a:pt x="3581" y="18727"/>
                    <a:pt x="3581" y="18727"/>
                    <a:pt x="3581" y="18727"/>
                  </a:cubicBezTo>
                  <a:cubicBezTo>
                    <a:pt x="3696" y="18628"/>
                    <a:pt x="3696" y="18628"/>
                    <a:pt x="3696" y="18628"/>
                  </a:cubicBezTo>
                  <a:cubicBezTo>
                    <a:pt x="3696" y="18628"/>
                    <a:pt x="3696" y="18628"/>
                    <a:pt x="3696" y="18628"/>
                  </a:cubicBezTo>
                  <a:cubicBezTo>
                    <a:pt x="3581" y="18628"/>
                    <a:pt x="3581" y="18628"/>
                    <a:pt x="3581" y="18628"/>
                  </a:cubicBezTo>
                  <a:cubicBezTo>
                    <a:pt x="3465" y="18628"/>
                    <a:pt x="3465" y="18628"/>
                    <a:pt x="3465" y="18628"/>
                  </a:cubicBezTo>
                  <a:cubicBezTo>
                    <a:pt x="3465" y="18628"/>
                    <a:pt x="3465" y="18628"/>
                    <a:pt x="3465" y="18628"/>
                  </a:cubicBezTo>
                  <a:cubicBezTo>
                    <a:pt x="3465" y="18528"/>
                    <a:pt x="3465" y="18528"/>
                    <a:pt x="3465" y="18528"/>
                  </a:cubicBezTo>
                  <a:cubicBezTo>
                    <a:pt x="3581" y="18528"/>
                    <a:pt x="3581" y="18528"/>
                    <a:pt x="3581" y="18528"/>
                  </a:cubicBezTo>
                  <a:cubicBezTo>
                    <a:pt x="3696" y="18528"/>
                    <a:pt x="3696" y="18528"/>
                    <a:pt x="3696" y="18528"/>
                  </a:cubicBezTo>
                  <a:cubicBezTo>
                    <a:pt x="3812" y="18528"/>
                    <a:pt x="3812" y="18528"/>
                    <a:pt x="3812" y="18528"/>
                  </a:cubicBezTo>
                  <a:cubicBezTo>
                    <a:pt x="3927" y="18528"/>
                    <a:pt x="3927" y="18528"/>
                    <a:pt x="3927" y="18528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3927" y="18429"/>
                    <a:pt x="3927" y="18429"/>
                    <a:pt x="3927" y="18429"/>
                  </a:cubicBezTo>
                  <a:cubicBezTo>
                    <a:pt x="3812" y="18429"/>
                    <a:pt x="3812" y="18429"/>
                    <a:pt x="3812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581" y="18528"/>
                    <a:pt x="3581" y="18528"/>
                    <a:pt x="3581" y="18528"/>
                  </a:cubicBezTo>
                  <a:cubicBezTo>
                    <a:pt x="3465" y="18528"/>
                    <a:pt x="3465" y="18528"/>
                    <a:pt x="3465" y="18528"/>
                  </a:cubicBezTo>
                  <a:cubicBezTo>
                    <a:pt x="3465" y="18429"/>
                    <a:pt x="3465" y="18429"/>
                    <a:pt x="3465" y="18429"/>
                  </a:cubicBezTo>
                  <a:cubicBezTo>
                    <a:pt x="3465" y="18429"/>
                    <a:pt x="3465" y="18429"/>
                    <a:pt x="3465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696" y="18429"/>
                    <a:pt x="3696" y="18429"/>
                    <a:pt x="3696" y="18429"/>
                  </a:cubicBezTo>
                  <a:cubicBezTo>
                    <a:pt x="3812" y="18330"/>
                    <a:pt x="3812" y="18330"/>
                    <a:pt x="3812" y="18330"/>
                  </a:cubicBezTo>
                  <a:cubicBezTo>
                    <a:pt x="3927" y="18330"/>
                    <a:pt x="3927" y="18330"/>
                    <a:pt x="3927" y="18330"/>
                  </a:cubicBezTo>
                  <a:cubicBezTo>
                    <a:pt x="3927" y="18330"/>
                    <a:pt x="3927" y="18330"/>
                    <a:pt x="3927" y="18330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429"/>
                    <a:pt x="4043" y="18429"/>
                    <a:pt x="4043" y="18429"/>
                  </a:cubicBezTo>
                  <a:cubicBezTo>
                    <a:pt x="4043" y="18330"/>
                    <a:pt x="4043" y="18330"/>
                    <a:pt x="4043" y="18330"/>
                  </a:cubicBezTo>
                  <a:cubicBezTo>
                    <a:pt x="4043" y="18330"/>
                    <a:pt x="4043" y="18330"/>
                    <a:pt x="4043" y="18330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3927" y="18231"/>
                    <a:pt x="3927" y="18231"/>
                    <a:pt x="3927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043" y="18231"/>
                    <a:pt x="4043" y="18231"/>
                    <a:pt x="4043" y="18231"/>
                  </a:cubicBezTo>
                  <a:cubicBezTo>
                    <a:pt x="4158" y="18330"/>
                    <a:pt x="4158" y="18330"/>
                    <a:pt x="4158" y="18330"/>
                  </a:cubicBezTo>
                  <a:cubicBezTo>
                    <a:pt x="4158" y="18330"/>
                    <a:pt x="4158" y="18330"/>
                    <a:pt x="4158" y="18330"/>
                  </a:cubicBezTo>
                  <a:cubicBezTo>
                    <a:pt x="4274" y="18330"/>
                    <a:pt x="4274" y="18330"/>
                    <a:pt x="4274" y="18330"/>
                  </a:cubicBezTo>
                  <a:cubicBezTo>
                    <a:pt x="4158" y="18231"/>
                    <a:pt x="4158" y="18231"/>
                    <a:pt x="4158" y="18231"/>
                  </a:cubicBezTo>
                  <a:cubicBezTo>
                    <a:pt x="4158" y="18231"/>
                    <a:pt x="4158" y="18231"/>
                    <a:pt x="4158" y="18231"/>
                  </a:cubicBezTo>
                  <a:cubicBezTo>
                    <a:pt x="4158" y="18132"/>
                    <a:pt x="4158" y="18132"/>
                    <a:pt x="4158" y="18132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158" y="18033"/>
                    <a:pt x="4158" y="18033"/>
                    <a:pt x="4158" y="18033"/>
                  </a:cubicBezTo>
                  <a:cubicBezTo>
                    <a:pt x="4043" y="18132"/>
                    <a:pt x="4043" y="18132"/>
                    <a:pt x="4043" y="18132"/>
                  </a:cubicBezTo>
                  <a:cubicBezTo>
                    <a:pt x="4043" y="18132"/>
                    <a:pt x="4043" y="18132"/>
                    <a:pt x="4043" y="18132"/>
                  </a:cubicBezTo>
                  <a:cubicBezTo>
                    <a:pt x="4043" y="18033"/>
                    <a:pt x="4043" y="18033"/>
                    <a:pt x="4043" y="18033"/>
                  </a:cubicBezTo>
                  <a:cubicBezTo>
                    <a:pt x="3927" y="18033"/>
                    <a:pt x="3927" y="18033"/>
                    <a:pt x="3927" y="18033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231"/>
                    <a:pt x="3812" y="18231"/>
                    <a:pt x="3812" y="18231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812" y="18132"/>
                    <a:pt x="3812" y="18132"/>
                    <a:pt x="3812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696" y="18132"/>
                    <a:pt x="3696" y="18132"/>
                    <a:pt x="3696" y="18132"/>
                  </a:cubicBezTo>
                  <a:cubicBezTo>
                    <a:pt x="3581" y="18231"/>
                    <a:pt x="3581" y="18231"/>
                    <a:pt x="3581" y="18231"/>
                  </a:cubicBezTo>
                  <a:cubicBezTo>
                    <a:pt x="3465" y="18231"/>
                    <a:pt x="3465" y="18231"/>
                    <a:pt x="3465" y="18231"/>
                  </a:cubicBezTo>
                  <a:cubicBezTo>
                    <a:pt x="3465" y="18330"/>
                    <a:pt x="3465" y="18330"/>
                    <a:pt x="3465" y="18330"/>
                  </a:cubicBezTo>
                  <a:cubicBezTo>
                    <a:pt x="3350" y="18330"/>
                    <a:pt x="3350" y="18330"/>
                    <a:pt x="3350" y="18330"/>
                  </a:cubicBezTo>
                  <a:cubicBezTo>
                    <a:pt x="3350" y="18330"/>
                    <a:pt x="3350" y="18330"/>
                    <a:pt x="3350" y="18330"/>
                  </a:cubicBezTo>
                  <a:cubicBezTo>
                    <a:pt x="3350" y="18231"/>
                    <a:pt x="3350" y="18231"/>
                    <a:pt x="3350" y="18231"/>
                  </a:cubicBezTo>
                  <a:cubicBezTo>
                    <a:pt x="3350" y="18132"/>
                    <a:pt x="3350" y="18132"/>
                    <a:pt x="3350" y="18132"/>
                  </a:cubicBezTo>
                  <a:cubicBezTo>
                    <a:pt x="3350" y="18132"/>
                    <a:pt x="3350" y="18132"/>
                    <a:pt x="3350" y="18132"/>
                  </a:cubicBezTo>
                  <a:cubicBezTo>
                    <a:pt x="3350" y="18033"/>
                    <a:pt x="3350" y="18033"/>
                    <a:pt x="3350" y="18033"/>
                  </a:cubicBezTo>
                  <a:cubicBezTo>
                    <a:pt x="3350" y="18033"/>
                    <a:pt x="3350" y="18033"/>
                    <a:pt x="3350" y="18033"/>
                  </a:cubicBezTo>
                  <a:cubicBezTo>
                    <a:pt x="3465" y="18033"/>
                    <a:pt x="3465" y="18033"/>
                    <a:pt x="3465" y="18033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934"/>
                    <a:pt x="3696" y="17934"/>
                    <a:pt x="3696" y="17934"/>
                  </a:cubicBezTo>
                  <a:cubicBezTo>
                    <a:pt x="3696" y="17835"/>
                    <a:pt x="3696" y="17835"/>
                    <a:pt x="3696" y="17835"/>
                  </a:cubicBezTo>
                  <a:cubicBezTo>
                    <a:pt x="3696" y="17835"/>
                    <a:pt x="3696" y="17835"/>
                    <a:pt x="3696" y="17835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581" y="17934"/>
                    <a:pt x="3581" y="17934"/>
                    <a:pt x="3581" y="17934"/>
                  </a:cubicBezTo>
                  <a:cubicBezTo>
                    <a:pt x="3465" y="17934"/>
                    <a:pt x="3465" y="17934"/>
                    <a:pt x="3465" y="17934"/>
                  </a:cubicBezTo>
                  <a:cubicBezTo>
                    <a:pt x="3350" y="17934"/>
                    <a:pt x="3350" y="17934"/>
                    <a:pt x="3350" y="17934"/>
                  </a:cubicBezTo>
                  <a:cubicBezTo>
                    <a:pt x="3350" y="17934"/>
                    <a:pt x="3350" y="17934"/>
                    <a:pt x="3350" y="17934"/>
                  </a:cubicBezTo>
                  <a:cubicBezTo>
                    <a:pt x="3350" y="17835"/>
                    <a:pt x="3350" y="17835"/>
                    <a:pt x="3350" y="17835"/>
                  </a:cubicBezTo>
                  <a:cubicBezTo>
                    <a:pt x="3465" y="17736"/>
                    <a:pt x="3465" y="17736"/>
                    <a:pt x="3465" y="17736"/>
                  </a:cubicBezTo>
                  <a:cubicBezTo>
                    <a:pt x="3465" y="17736"/>
                    <a:pt x="3465" y="17736"/>
                    <a:pt x="3465" y="17736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350" y="17736"/>
                    <a:pt x="3350" y="17736"/>
                    <a:pt x="3350" y="17736"/>
                  </a:cubicBezTo>
                  <a:cubicBezTo>
                    <a:pt x="3234" y="17736"/>
                    <a:pt x="3234" y="17736"/>
                    <a:pt x="3234" y="17736"/>
                  </a:cubicBezTo>
                  <a:cubicBezTo>
                    <a:pt x="3234" y="17637"/>
                    <a:pt x="3234" y="17637"/>
                    <a:pt x="3234" y="17637"/>
                  </a:cubicBezTo>
                  <a:cubicBezTo>
                    <a:pt x="3350" y="17637"/>
                    <a:pt x="3350" y="17637"/>
                    <a:pt x="3350" y="17637"/>
                  </a:cubicBezTo>
                  <a:cubicBezTo>
                    <a:pt x="3465" y="17637"/>
                    <a:pt x="3465" y="17637"/>
                    <a:pt x="3465" y="17637"/>
                  </a:cubicBezTo>
                  <a:cubicBezTo>
                    <a:pt x="3465" y="17538"/>
                    <a:pt x="3465" y="17538"/>
                    <a:pt x="3465" y="17538"/>
                  </a:cubicBezTo>
                  <a:cubicBezTo>
                    <a:pt x="3581" y="17538"/>
                    <a:pt x="3581" y="17538"/>
                    <a:pt x="3581" y="17538"/>
                  </a:cubicBezTo>
                  <a:cubicBezTo>
                    <a:pt x="3696" y="17538"/>
                    <a:pt x="3696" y="17538"/>
                    <a:pt x="3696" y="17538"/>
                  </a:cubicBezTo>
                  <a:cubicBezTo>
                    <a:pt x="3696" y="17439"/>
                    <a:pt x="3696" y="17439"/>
                    <a:pt x="3696" y="17439"/>
                  </a:cubicBezTo>
                  <a:cubicBezTo>
                    <a:pt x="3696" y="17439"/>
                    <a:pt x="3696" y="17439"/>
                    <a:pt x="3696" y="17439"/>
                  </a:cubicBezTo>
                  <a:cubicBezTo>
                    <a:pt x="3812" y="17439"/>
                    <a:pt x="3812" y="17439"/>
                    <a:pt x="3812" y="17439"/>
                  </a:cubicBezTo>
                  <a:cubicBezTo>
                    <a:pt x="3812" y="17439"/>
                    <a:pt x="3812" y="17439"/>
                    <a:pt x="3812" y="17439"/>
                  </a:cubicBezTo>
                  <a:cubicBezTo>
                    <a:pt x="3812" y="17339"/>
                    <a:pt x="3812" y="17339"/>
                    <a:pt x="3812" y="173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4043" y="17439"/>
                    <a:pt x="4043" y="17439"/>
                    <a:pt x="4043" y="17439"/>
                  </a:cubicBezTo>
                  <a:cubicBezTo>
                    <a:pt x="4158" y="17439"/>
                    <a:pt x="4158" y="17439"/>
                    <a:pt x="4158" y="174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4043" y="17339"/>
                    <a:pt x="4043" y="17339"/>
                    <a:pt x="4043" y="17339"/>
                  </a:cubicBezTo>
                  <a:cubicBezTo>
                    <a:pt x="3927" y="17339"/>
                    <a:pt x="3927" y="17339"/>
                    <a:pt x="3927" y="17339"/>
                  </a:cubicBezTo>
                  <a:cubicBezTo>
                    <a:pt x="3927" y="17240"/>
                    <a:pt x="3927" y="17240"/>
                    <a:pt x="3927" y="17240"/>
                  </a:cubicBezTo>
                  <a:cubicBezTo>
                    <a:pt x="3696" y="17339"/>
                    <a:pt x="3696" y="17339"/>
                    <a:pt x="3696" y="17339"/>
                  </a:cubicBezTo>
                  <a:cubicBezTo>
                    <a:pt x="3696" y="17339"/>
                    <a:pt x="3696" y="17339"/>
                    <a:pt x="3696" y="173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581" y="17439"/>
                    <a:pt x="3581" y="17439"/>
                    <a:pt x="3581" y="17439"/>
                  </a:cubicBezTo>
                  <a:cubicBezTo>
                    <a:pt x="3465" y="17538"/>
                    <a:pt x="3465" y="17538"/>
                    <a:pt x="3465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538"/>
                    <a:pt x="3350" y="17538"/>
                    <a:pt x="3350" y="17538"/>
                  </a:cubicBezTo>
                  <a:cubicBezTo>
                    <a:pt x="3350" y="17439"/>
                    <a:pt x="3350" y="17439"/>
                    <a:pt x="3350" y="17439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350" y="17439"/>
                    <a:pt x="3350" y="17439"/>
                    <a:pt x="3350" y="17439"/>
                  </a:cubicBezTo>
                  <a:cubicBezTo>
                    <a:pt x="3350" y="17339"/>
                    <a:pt x="3350" y="17339"/>
                    <a:pt x="3350" y="173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119" y="17339"/>
                    <a:pt x="3119" y="17339"/>
                    <a:pt x="3119" y="17339"/>
                  </a:cubicBezTo>
                  <a:cubicBezTo>
                    <a:pt x="3119" y="17240"/>
                    <a:pt x="3119" y="17240"/>
                    <a:pt x="3119" y="17240"/>
                  </a:cubicBezTo>
                  <a:cubicBezTo>
                    <a:pt x="3234" y="17240"/>
                    <a:pt x="3234" y="17240"/>
                    <a:pt x="3234" y="17240"/>
                  </a:cubicBezTo>
                  <a:cubicBezTo>
                    <a:pt x="3350" y="17240"/>
                    <a:pt x="3350" y="17240"/>
                    <a:pt x="3350" y="17240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465" y="17240"/>
                    <a:pt x="3465" y="17240"/>
                    <a:pt x="3465" y="17240"/>
                  </a:cubicBezTo>
                  <a:cubicBezTo>
                    <a:pt x="3465" y="17240"/>
                    <a:pt x="3465" y="17240"/>
                    <a:pt x="3465" y="17240"/>
                  </a:cubicBezTo>
                  <a:cubicBezTo>
                    <a:pt x="3581" y="17240"/>
                    <a:pt x="3581" y="17240"/>
                    <a:pt x="3581" y="17240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812" y="17141"/>
                    <a:pt x="3812" y="17141"/>
                    <a:pt x="3812" y="17141"/>
                  </a:cubicBezTo>
                  <a:cubicBezTo>
                    <a:pt x="3696" y="17141"/>
                    <a:pt x="3696" y="17141"/>
                    <a:pt x="3696" y="17141"/>
                  </a:cubicBezTo>
                  <a:cubicBezTo>
                    <a:pt x="3696" y="17042"/>
                    <a:pt x="3696" y="17042"/>
                    <a:pt x="3696" y="17042"/>
                  </a:cubicBezTo>
                  <a:cubicBezTo>
                    <a:pt x="3581" y="17141"/>
                    <a:pt x="3581" y="17141"/>
                    <a:pt x="3581" y="17141"/>
                  </a:cubicBezTo>
                  <a:cubicBezTo>
                    <a:pt x="3465" y="17141"/>
                    <a:pt x="3465" y="17141"/>
                    <a:pt x="3465" y="17141"/>
                  </a:cubicBezTo>
                  <a:cubicBezTo>
                    <a:pt x="3465" y="17141"/>
                    <a:pt x="3465" y="17141"/>
                    <a:pt x="3465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350" y="17141"/>
                    <a:pt x="3350" y="17141"/>
                    <a:pt x="3350" y="17141"/>
                  </a:cubicBezTo>
                  <a:cubicBezTo>
                    <a:pt x="3234" y="17240"/>
                    <a:pt x="3234" y="17240"/>
                    <a:pt x="3234" y="17240"/>
                  </a:cubicBezTo>
                  <a:cubicBezTo>
                    <a:pt x="3234" y="17141"/>
                    <a:pt x="3234" y="17141"/>
                    <a:pt x="3234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003" y="17141"/>
                    <a:pt x="3003" y="17141"/>
                    <a:pt x="3003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119" y="17141"/>
                    <a:pt x="3119" y="17141"/>
                    <a:pt x="3119" y="17141"/>
                  </a:cubicBezTo>
                  <a:cubicBezTo>
                    <a:pt x="3234" y="17042"/>
                    <a:pt x="3234" y="17042"/>
                    <a:pt x="3234" y="17042"/>
                  </a:cubicBezTo>
                  <a:cubicBezTo>
                    <a:pt x="3465" y="17042"/>
                    <a:pt x="3465" y="17042"/>
                    <a:pt x="3465" y="17042"/>
                  </a:cubicBezTo>
                  <a:cubicBezTo>
                    <a:pt x="3465" y="16943"/>
                    <a:pt x="3465" y="16943"/>
                    <a:pt x="3465" y="16943"/>
                  </a:cubicBezTo>
                  <a:cubicBezTo>
                    <a:pt x="3696" y="16943"/>
                    <a:pt x="3696" y="16943"/>
                    <a:pt x="3696" y="16943"/>
                  </a:cubicBezTo>
                  <a:cubicBezTo>
                    <a:pt x="3696" y="16943"/>
                    <a:pt x="3696" y="16943"/>
                    <a:pt x="3696" y="16943"/>
                  </a:cubicBezTo>
                  <a:cubicBezTo>
                    <a:pt x="3927" y="16745"/>
                    <a:pt x="3927" y="16745"/>
                    <a:pt x="3927" y="16745"/>
                  </a:cubicBezTo>
                  <a:cubicBezTo>
                    <a:pt x="4043" y="16745"/>
                    <a:pt x="4043" y="16745"/>
                    <a:pt x="4043" y="16745"/>
                  </a:cubicBezTo>
                  <a:cubicBezTo>
                    <a:pt x="4158" y="16646"/>
                    <a:pt x="4158" y="16646"/>
                    <a:pt x="4158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274" y="16646"/>
                    <a:pt x="4274" y="16646"/>
                    <a:pt x="4274" y="16646"/>
                  </a:cubicBezTo>
                  <a:cubicBezTo>
                    <a:pt x="4158" y="16547"/>
                    <a:pt x="4158" y="16547"/>
                    <a:pt x="4158" y="16547"/>
                  </a:cubicBezTo>
                  <a:cubicBezTo>
                    <a:pt x="4043" y="16646"/>
                    <a:pt x="4043" y="16646"/>
                    <a:pt x="4043" y="16646"/>
                  </a:cubicBezTo>
                  <a:cubicBezTo>
                    <a:pt x="3812" y="16745"/>
                    <a:pt x="3812" y="16745"/>
                    <a:pt x="3812" y="16745"/>
                  </a:cubicBezTo>
                  <a:cubicBezTo>
                    <a:pt x="3696" y="16844"/>
                    <a:pt x="3696" y="16844"/>
                    <a:pt x="3696" y="16844"/>
                  </a:cubicBezTo>
                  <a:cubicBezTo>
                    <a:pt x="3696" y="16844"/>
                    <a:pt x="3696" y="16844"/>
                    <a:pt x="3696" y="16844"/>
                  </a:cubicBezTo>
                  <a:cubicBezTo>
                    <a:pt x="3581" y="16943"/>
                    <a:pt x="3581" y="16943"/>
                    <a:pt x="3581" y="16943"/>
                  </a:cubicBezTo>
                  <a:cubicBezTo>
                    <a:pt x="3350" y="16943"/>
                    <a:pt x="3350" y="16943"/>
                    <a:pt x="3350" y="16943"/>
                  </a:cubicBezTo>
                  <a:cubicBezTo>
                    <a:pt x="3350" y="16943"/>
                    <a:pt x="3350" y="16943"/>
                    <a:pt x="3350" y="16943"/>
                  </a:cubicBezTo>
                  <a:cubicBezTo>
                    <a:pt x="3119" y="17042"/>
                    <a:pt x="3119" y="17042"/>
                    <a:pt x="3119" y="17042"/>
                  </a:cubicBezTo>
                  <a:cubicBezTo>
                    <a:pt x="3003" y="17042"/>
                    <a:pt x="3003" y="17042"/>
                    <a:pt x="3003" y="17042"/>
                  </a:cubicBezTo>
                  <a:cubicBezTo>
                    <a:pt x="3003" y="17042"/>
                    <a:pt x="3003" y="17042"/>
                    <a:pt x="3003" y="17042"/>
                  </a:cubicBezTo>
                  <a:cubicBezTo>
                    <a:pt x="3119" y="16943"/>
                    <a:pt x="3119" y="16943"/>
                    <a:pt x="3119" y="16943"/>
                  </a:cubicBezTo>
                  <a:cubicBezTo>
                    <a:pt x="3003" y="16844"/>
                    <a:pt x="3003" y="16844"/>
                    <a:pt x="3003" y="16844"/>
                  </a:cubicBezTo>
                  <a:cubicBezTo>
                    <a:pt x="3119" y="16745"/>
                    <a:pt x="3119" y="16745"/>
                    <a:pt x="3119" y="16745"/>
                  </a:cubicBezTo>
                  <a:cubicBezTo>
                    <a:pt x="3119" y="16745"/>
                    <a:pt x="3119" y="16745"/>
                    <a:pt x="3119" y="16745"/>
                  </a:cubicBezTo>
                  <a:cubicBezTo>
                    <a:pt x="3234" y="16844"/>
                    <a:pt x="3234" y="16844"/>
                    <a:pt x="3234" y="16844"/>
                  </a:cubicBezTo>
                  <a:cubicBezTo>
                    <a:pt x="3350" y="16844"/>
                    <a:pt x="3350" y="16844"/>
                    <a:pt x="3350" y="16844"/>
                  </a:cubicBezTo>
                  <a:cubicBezTo>
                    <a:pt x="3465" y="16844"/>
                    <a:pt x="3465" y="16844"/>
                    <a:pt x="3465" y="16844"/>
                  </a:cubicBezTo>
                  <a:cubicBezTo>
                    <a:pt x="3465" y="16844"/>
                    <a:pt x="3465" y="16844"/>
                    <a:pt x="3465" y="16844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350" y="16745"/>
                    <a:pt x="3350" y="16745"/>
                    <a:pt x="3350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745"/>
                    <a:pt x="3234" y="16745"/>
                    <a:pt x="3234" y="16745"/>
                  </a:cubicBezTo>
                  <a:cubicBezTo>
                    <a:pt x="3234" y="16646"/>
                    <a:pt x="3234" y="16646"/>
                    <a:pt x="3234" y="16646"/>
                  </a:cubicBezTo>
                  <a:cubicBezTo>
                    <a:pt x="3234" y="16646"/>
                    <a:pt x="3234" y="16646"/>
                    <a:pt x="3234" y="16646"/>
                  </a:cubicBezTo>
                  <a:cubicBezTo>
                    <a:pt x="3350" y="16745"/>
                    <a:pt x="3350" y="16745"/>
                    <a:pt x="3350" y="16745"/>
                  </a:cubicBezTo>
                  <a:cubicBezTo>
                    <a:pt x="3465" y="16745"/>
                    <a:pt x="3465" y="16745"/>
                    <a:pt x="3465" y="16745"/>
                  </a:cubicBezTo>
                  <a:cubicBezTo>
                    <a:pt x="3581" y="16646"/>
                    <a:pt x="3581" y="16646"/>
                    <a:pt x="3581" y="16646"/>
                  </a:cubicBezTo>
                  <a:cubicBezTo>
                    <a:pt x="3581" y="16646"/>
                    <a:pt x="3581" y="16646"/>
                    <a:pt x="3581" y="16646"/>
                  </a:cubicBezTo>
                  <a:cubicBezTo>
                    <a:pt x="3465" y="16646"/>
                    <a:pt x="3465" y="16646"/>
                    <a:pt x="3465" y="16646"/>
                  </a:cubicBezTo>
                  <a:cubicBezTo>
                    <a:pt x="3465" y="16646"/>
                    <a:pt x="3465" y="16646"/>
                    <a:pt x="3465" y="16646"/>
                  </a:cubicBezTo>
                  <a:cubicBezTo>
                    <a:pt x="3350" y="16646"/>
                    <a:pt x="3350" y="16646"/>
                    <a:pt x="3350" y="16646"/>
                  </a:cubicBezTo>
                  <a:cubicBezTo>
                    <a:pt x="3465" y="16547"/>
                    <a:pt x="3465" y="16547"/>
                    <a:pt x="3465" y="16547"/>
                  </a:cubicBezTo>
                  <a:cubicBezTo>
                    <a:pt x="3465" y="16547"/>
                    <a:pt x="3465" y="16547"/>
                    <a:pt x="3465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581" y="16547"/>
                    <a:pt x="3581" y="16547"/>
                    <a:pt x="3581" y="16547"/>
                  </a:cubicBezTo>
                  <a:cubicBezTo>
                    <a:pt x="3696" y="16547"/>
                    <a:pt x="3696" y="16547"/>
                    <a:pt x="3696" y="16547"/>
                  </a:cubicBezTo>
                  <a:cubicBezTo>
                    <a:pt x="3696" y="16547"/>
                    <a:pt x="3696" y="16547"/>
                    <a:pt x="3696" y="16547"/>
                  </a:cubicBezTo>
                  <a:cubicBezTo>
                    <a:pt x="3696" y="16448"/>
                    <a:pt x="3696" y="16448"/>
                    <a:pt x="3696" y="16448"/>
                  </a:cubicBezTo>
                  <a:cubicBezTo>
                    <a:pt x="3696" y="16448"/>
                    <a:pt x="3696" y="16448"/>
                    <a:pt x="3696" y="16448"/>
                  </a:cubicBezTo>
                  <a:cubicBezTo>
                    <a:pt x="3581" y="16448"/>
                    <a:pt x="3581" y="16448"/>
                    <a:pt x="3581" y="16448"/>
                  </a:cubicBezTo>
                  <a:cubicBezTo>
                    <a:pt x="3581" y="16448"/>
                    <a:pt x="3581" y="16448"/>
                    <a:pt x="3581" y="16448"/>
                  </a:cubicBezTo>
                  <a:cubicBezTo>
                    <a:pt x="3465" y="16448"/>
                    <a:pt x="3465" y="16448"/>
                    <a:pt x="3465" y="16448"/>
                  </a:cubicBezTo>
                  <a:cubicBezTo>
                    <a:pt x="3234" y="16448"/>
                    <a:pt x="3234" y="16448"/>
                    <a:pt x="3234" y="16448"/>
                  </a:cubicBezTo>
                  <a:cubicBezTo>
                    <a:pt x="3119" y="16448"/>
                    <a:pt x="3119" y="16448"/>
                    <a:pt x="3119" y="16448"/>
                  </a:cubicBezTo>
                  <a:cubicBezTo>
                    <a:pt x="3119" y="16448"/>
                    <a:pt x="3119" y="16448"/>
                    <a:pt x="3119" y="16448"/>
                  </a:cubicBezTo>
                  <a:cubicBezTo>
                    <a:pt x="3119" y="16349"/>
                    <a:pt x="3119" y="16349"/>
                    <a:pt x="3119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350" y="16349"/>
                    <a:pt x="3350" y="16349"/>
                    <a:pt x="3350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234" y="16349"/>
                    <a:pt x="3234" y="16349"/>
                    <a:pt x="3234" y="16349"/>
                  </a:cubicBezTo>
                  <a:cubicBezTo>
                    <a:pt x="3119" y="16349"/>
                    <a:pt x="3119" y="16349"/>
                    <a:pt x="3119" y="16349"/>
                  </a:cubicBezTo>
                  <a:cubicBezTo>
                    <a:pt x="3119" y="16250"/>
                    <a:pt x="3119" y="16250"/>
                    <a:pt x="3119" y="16250"/>
                  </a:cubicBezTo>
                  <a:cubicBezTo>
                    <a:pt x="3350" y="16250"/>
                    <a:pt x="3350" y="16250"/>
                    <a:pt x="3350" y="16250"/>
                  </a:cubicBezTo>
                  <a:cubicBezTo>
                    <a:pt x="3350" y="16250"/>
                    <a:pt x="3350" y="16250"/>
                    <a:pt x="3350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812" y="16250"/>
                    <a:pt x="3812" y="16250"/>
                    <a:pt x="3812" y="16250"/>
                  </a:cubicBezTo>
                  <a:cubicBezTo>
                    <a:pt x="3812" y="16250"/>
                    <a:pt x="3812" y="16250"/>
                    <a:pt x="3812" y="16250"/>
                  </a:cubicBezTo>
                  <a:cubicBezTo>
                    <a:pt x="3927" y="16250"/>
                    <a:pt x="3927" y="16250"/>
                    <a:pt x="3927" y="16250"/>
                  </a:cubicBezTo>
                  <a:cubicBezTo>
                    <a:pt x="4043" y="16250"/>
                    <a:pt x="4043" y="16250"/>
                    <a:pt x="4043" y="16250"/>
                  </a:cubicBezTo>
                  <a:cubicBezTo>
                    <a:pt x="4043" y="16250"/>
                    <a:pt x="4043" y="16250"/>
                    <a:pt x="4043" y="16250"/>
                  </a:cubicBezTo>
                  <a:cubicBezTo>
                    <a:pt x="3927" y="16150"/>
                    <a:pt x="3927" y="16150"/>
                    <a:pt x="3927" y="16150"/>
                  </a:cubicBezTo>
                  <a:cubicBezTo>
                    <a:pt x="3696" y="16150"/>
                    <a:pt x="3696" y="16150"/>
                    <a:pt x="3696" y="16150"/>
                  </a:cubicBezTo>
                  <a:cubicBezTo>
                    <a:pt x="3581" y="16250"/>
                    <a:pt x="3581" y="16250"/>
                    <a:pt x="3581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465" y="16250"/>
                    <a:pt x="3465" y="16250"/>
                    <a:pt x="3465" y="16250"/>
                  </a:cubicBezTo>
                  <a:cubicBezTo>
                    <a:pt x="3350" y="16150"/>
                    <a:pt x="3350" y="16150"/>
                    <a:pt x="3350" y="161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250"/>
                    <a:pt x="3234" y="16250"/>
                    <a:pt x="3234" y="16250"/>
                  </a:cubicBezTo>
                  <a:cubicBezTo>
                    <a:pt x="3234" y="16150"/>
                    <a:pt x="3234" y="16150"/>
                    <a:pt x="3234" y="16150"/>
                  </a:cubicBezTo>
                  <a:cubicBezTo>
                    <a:pt x="3234" y="16150"/>
                    <a:pt x="3234" y="16150"/>
                    <a:pt x="3234" y="16150"/>
                  </a:cubicBezTo>
                  <a:cubicBezTo>
                    <a:pt x="3350" y="16051"/>
                    <a:pt x="3350" y="16051"/>
                    <a:pt x="3350" y="16051"/>
                  </a:cubicBezTo>
                  <a:cubicBezTo>
                    <a:pt x="3350" y="16051"/>
                    <a:pt x="3350" y="16051"/>
                    <a:pt x="3350" y="16051"/>
                  </a:cubicBezTo>
                  <a:cubicBezTo>
                    <a:pt x="3465" y="16051"/>
                    <a:pt x="3465" y="16051"/>
                    <a:pt x="3465" y="16051"/>
                  </a:cubicBezTo>
                  <a:cubicBezTo>
                    <a:pt x="3581" y="15952"/>
                    <a:pt x="3581" y="15952"/>
                    <a:pt x="3581" y="15952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696" y="15853"/>
                    <a:pt x="3696" y="15853"/>
                    <a:pt x="3696" y="15853"/>
                  </a:cubicBezTo>
                  <a:cubicBezTo>
                    <a:pt x="3696" y="15952"/>
                    <a:pt x="3696" y="15952"/>
                    <a:pt x="3696" y="15952"/>
                  </a:cubicBezTo>
                  <a:cubicBezTo>
                    <a:pt x="3812" y="15952"/>
                    <a:pt x="3812" y="15952"/>
                    <a:pt x="3812" y="15952"/>
                  </a:cubicBezTo>
                  <a:cubicBezTo>
                    <a:pt x="3812" y="15853"/>
                    <a:pt x="3812" y="15853"/>
                    <a:pt x="3812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952"/>
                    <a:pt x="3927" y="15952"/>
                    <a:pt x="3927" y="15952"/>
                  </a:cubicBezTo>
                  <a:cubicBezTo>
                    <a:pt x="4043" y="15952"/>
                    <a:pt x="4043" y="15952"/>
                    <a:pt x="4043" y="15952"/>
                  </a:cubicBezTo>
                  <a:cubicBezTo>
                    <a:pt x="4158" y="16051"/>
                    <a:pt x="4158" y="16051"/>
                    <a:pt x="4158" y="16051"/>
                  </a:cubicBezTo>
                  <a:cubicBezTo>
                    <a:pt x="4274" y="16051"/>
                    <a:pt x="4274" y="16051"/>
                    <a:pt x="4274" y="16051"/>
                  </a:cubicBezTo>
                  <a:cubicBezTo>
                    <a:pt x="4274" y="16051"/>
                    <a:pt x="4274" y="16051"/>
                    <a:pt x="4274" y="16051"/>
                  </a:cubicBezTo>
                  <a:cubicBezTo>
                    <a:pt x="4389" y="16150"/>
                    <a:pt x="4389" y="16150"/>
                    <a:pt x="4389" y="16150"/>
                  </a:cubicBezTo>
                  <a:cubicBezTo>
                    <a:pt x="4505" y="16150"/>
                    <a:pt x="4505" y="16150"/>
                    <a:pt x="4505" y="16150"/>
                  </a:cubicBezTo>
                  <a:cubicBezTo>
                    <a:pt x="4736" y="16250"/>
                    <a:pt x="4736" y="16250"/>
                    <a:pt x="4736" y="162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851" y="16150"/>
                    <a:pt x="4851" y="16150"/>
                    <a:pt x="4851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736" y="16150"/>
                    <a:pt x="4736" y="16150"/>
                    <a:pt x="4736" y="16150"/>
                  </a:cubicBezTo>
                  <a:cubicBezTo>
                    <a:pt x="4620" y="16150"/>
                    <a:pt x="4620" y="16150"/>
                    <a:pt x="4620" y="16150"/>
                  </a:cubicBezTo>
                  <a:cubicBezTo>
                    <a:pt x="4620" y="16150"/>
                    <a:pt x="4620" y="16150"/>
                    <a:pt x="4620" y="16150"/>
                  </a:cubicBezTo>
                  <a:cubicBezTo>
                    <a:pt x="4505" y="16051"/>
                    <a:pt x="4505" y="16051"/>
                    <a:pt x="4505" y="16051"/>
                  </a:cubicBezTo>
                  <a:cubicBezTo>
                    <a:pt x="4389" y="15952"/>
                    <a:pt x="4389" y="15952"/>
                    <a:pt x="4389" y="15952"/>
                  </a:cubicBezTo>
                  <a:cubicBezTo>
                    <a:pt x="4389" y="15952"/>
                    <a:pt x="4389" y="15952"/>
                    <a:pt x="4389" y="15952"/>
                  </a:cubicBezTo>
                  <a:cubicBezTo>
                    <a:pt x="4505" y="15952"/>
                    <a:pt x="4505" y="15952"/>
                    <a:pt x="4505" y="15952"/>
                  </a:cubicBezTo>
                  <a:cubicBezTo>
                    <a:pt x="4620" y="15952"/>
                    <a:pt x="4620" y="15952"/>
                    <a:pt x="4620" y="15952"/>
                  </a:cubicBezTo>
                  <a:cubicBezTo>
                    <a:pt x="4736" y="15952"/>
                    <a:pt x="4736" y="15952"/>
                    <a:pt x="4736" y="15952"/>
                  </a:cubicBezTo>
                  <a:cubicBezTo>
                    <a:pt x="4736" y="15853"/>
                    <a:pt x="4736" y="15853"/>
                    <a:pt x="4736" y="15853"/>
                  </a:cubicBezTo>
                  <a:cubicBezTo>
                    <a:pt x="4736" y="15853"/>
                    <a:pt x="4736" y="15853"/>
                    <a:pt x="4736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853"/>
                    <a:pt x="4620" y="15853"/>
                    <a:pt x="4620" y="15853"/>
                  </a:cubicBezTo>
                  <a:cubicBezTo>
                    <a:pt x="4620" y="15952"/>
                    <a:pt x="4620" y="15952"/>
                    <a:pt x="4620" y="15952"/>
                  </a:cubicBezTo>
                  <a:cubicBezTo>
                    <a:pt x="4505" y="15952"/>
                    <a:pt x="4505" y="15952"/>
                    <a:pt x="4505" y="15952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389" y="15853"/>
                    <a:pt x="4389" y="15853"/>
                    <a:pt x="4389" y="15853"/>
                  </a:cubicBezTo>
                  <a:cubicBezTo>
                    <a:pt x="4505" y="15853"/>
                    <a:pt x="4505" y="15853"/>
                    <a:pt x="4505" y="15853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389" y="15754"/>
                    <a:pt x="4389" y="15754"/>
                    <a:pt x="4389" y="15754"/>
                  </a:cubicBezTo>
                  <a:cubicBezTo>
                    <a:pt x="4389" y="15754"/>
                    <a:pt x="4389" y="15754"/>
                    <a:pt x="4389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754"/>
                    <a:pt x="4274" y="15754"/>
                    <a:pt x="4274" y="15754"/>
                  </a:cubicBezTo>
                  <a:cubicBezTo>
                    <a:pt x="4274" y="15853"/>
                    <a:pt x="4274" y="15853"/>
                    <a:pt x="4274" y="15853"/>
                  </a:cubicBezTo>
                  <a:cubicBezTo>
                    <a:pt x="4274" y="15853"/>
                    <a:pt x="4274" y="15853"/>
                    <a:pt x="4274" y="15853"/>
                  </a:cubicBezTo>
                  <a:cubicBezTo>
                    <a:pt x="4274" y="15952"/>
                    <a:pt x="4274" y="15952"/>
                    <a:pt x="4274" y="15952"/>
                  </a:cubicBezTo>
                  <a:cubicBezTo>
                    <a:pt x="4158" y="15952"/>
                    <a:pt x="4158" y="15952"/>
                    <a:pt x="4158" y="15952"/>
                  </a:cubicBezTo>
                  <a:cubicBezTo>
                    <a:pt x="4158" y="15952"/>
                    <a:pt x="4158" y="15952"/>
                    <a:pt x="4158" y="15952"/>
                  </a:cubicBezTo>
                  <a:cubicBezTo>
                    <a:pt x="4043" y="15853"/>
                    <a:pt x="4043" y="15853"/>
                    <a:pt x="4043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853"/>
                    <a:pt x="3927" y="15853"/>
                    <a:pt x="3927" y="15853"/>
                  </a:cubicBezTo>
                  <a:cubicBezTo>
                    <a:pt x="3927" y="15754"/>
                    <a:pt x="3927" y="15754"/>
                    <a:pt x="3927" y="15754"/>
                  </a:cubicBezTo>
                  <a:cubicBezTo>
                    <a:pt x="3812" y="15754"/>
                    <a:pt x="3812" y="15754"/>
                    <a:pt x="3812" y="15754"/>
                  </a:cubicBezTo>
                  <a:cubicBezTo>
                    <a:pt x="3812" y="15853"/>
                    <a:pt x="3812" y="15853"/>
                    <a:pt x="3812" y="15853"/>
                  </a:cubicBezTo>
                  <a:cubicBezTo>
                    <a:pt x="3696" y="15853"/>
                    <a:pt x="3696" y="15853"/>
                    <a:pt x="3696" y="15853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581" y="15853"/>
                    <a:pt x="3581" y="15853"/>
                    <a:pt x="3581" y="15853"/>
                  </a:cubicBezTo>
                  <a:cubicBezTo>
                    <a:pt x="3465" y="15952"/>
                    <a:pt x="3465" y="15952"/>
                    <a:pt x="3465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350" y="15952"/>
                    <a:pt x="3350" y="15952"/>
                    <a:pt x="3350" y="15952"/>
                  </a:cubicBezTo>
                  <a:cubicBezTo>
                    <a:pt x="3465" y="15853"/>
                    <a:pt x="3465" y="15853"/>
                    <a:pt x="3465" y="15853"/>
                  </a:cubicBezTo>
                  <a:cubicBezTo>
                    <a:pt x="3465" y="15853"/>
                    <a:pt x="3465" y="15853"/>
                    <a:pt x="3465" y="15853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754"/>
                    <a:pt x="3581" y="15754"/>
                    <a:pt x="3581" y="15754"/>
                  </a:cubicBezTo>
                  <a:cubicBezTo>
                    <a:pt x="3581" y="15655"/>
                    <a:pt x="3581" y="15655"/>
                    <a:pt x="3581" y="15655"/>
                  </a:cubicBezTo>
                  <a:cubicBezTo>
                    <a:pt x="3696" y="15655"/>
                    <a:pt x="3696" y="15655"/>
                    <a:pt x="3696" y="15655"/>
                  </a:cubicBezTo>
                  <a:cubicBezTo>
                    <a:pt x="3696" y="15655"/>
                    <a:pt x="3696" y="15655"/>
                    <a:pt x="3696" y="15655"/>
                  </a:cubicBezTo>
                  <a:cubicBezTo>
                    <a:pt x="3812" y="15655"/>
                    <a:pt x="3812" y="15655"/>
                    <a:pt x="3812" y="15655"/>
                  </a:cubicBezTo>
                  <a:cubicBezTo>
                    <a:pt x="3812" y="15754"/>
                    <a:pt x="3812" y="15754"/>
                    <a:pt x="3812" y="15754"/>
                  </a:cubicBezTo>
                  <a:cubicBezTo>
                    <a:pt x="4043" y="15754"/>
                    <a:pt x="4043" y="15754"/>
                    <a:pt x="4043" y="15754"/>
                  </a:cubicBezTo>
                  <a:cubicBezTo>
                    <a:pt x="4043" y="15655"/>
                    <a:pt x="4043" y="15655"/>
                    <a:pt x="4043" y="15655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812" y="15655"/>
                    <a:pt x="3812" y="15655"/>
                    <a:pt x="3812" y="15655"/>
                  </a:cubicBezTo>
                  <a:cubicBezTo>
                    <a:pt x="3696" y="15556"/>
                    <a:pt x="3696" y="15556"/>
                    <a:pt x="3696" y="15556"/>
                  </a:cubicBezTo>
                  <a:cubicBezTo>
                    <a:pt x="3696" y="15457"/>
                    <a:pt x="3696" y="15457"/>
                    <a:pt x="3696" y="15457"/>
                  </a:cubicBezTo>
                  <a:cubicBezTo>
                    <a:pt x="3581" y="15457"/>
                    <a:pt x="3581" y="15457"/>
                    <a:pt x="3581" y="15457"/>
                  </a:cubicBezTo>
                  <a:cubicBezTo>
                    <a:pt x="3581" y="15457"/>
                    <a:pt x="3581" y="15457"/>
                    <a:pt x="3581" y="15457"/>
                  </a:cubicBezTo>
                  <a:cubicBezTo>
                    <a:pt x="3696" y="15457"/>
                    <a:pt x="3696" y="15457"/>
                    <a:pt x="3696" y="15457"/>
                  </a:cubicBezTo>
                  <a:cubicBezTo>
                    <a:pt x="3812" y="15457"/>
                    <a:pt x="3812" y="15457"/>
                    <a:pt x="3812" y="15457"/>
                  </a:cubicBezTo>
                  <a:cubicBezTo>
                    <a:pt x="3812" y="15556"/>
                    <a:pt x="3812" y="15556"/>
                    <a:pt x="3812" y="15556"/>
                  </a:cubicBezTo>
                  <a:cubicBezTo>
                    <a:pt x="3927" y="15655"/>
                    <a:pt x="3927" y="15655"/>
                    <a:pt x="3927" y="15655"/>
                  </a:cubicBezTo>
                  <a:cubicBezTo>
                    <a:pt x="3927" y="15556"/>
                    <a:pt x="3927" y="15556"/>
                    <a:pt x="3927" y="15556"/>
                  </a:cubicBezTo>
                  <a:cubicBezTo>
                    <a:pt x="3927" y="15556"/>
                    <a:pt x="3927" y="15556"/>
                    <a:pt x="3927" y="15556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4043" y="15556"/>
                    <a:pt x="4043" y="15556"/>
                    <a:pt x="4043" y="15556"/>
                  </a:cubicBezTo>
                  <a:cubicBezTo>
                    <a:pt x="4043" y="15556"/>
                    <a:pt x="4043" y="15556"/>
                    <a:pt x="4043" y="15556"/>
                  </a:cubicBezTo>
                  <a:cubicBezTo>
                    <a:pt x="4158" y="15655"/>
                    <a:pt x="4158" y="15655"/>
                    <a:pt x="4158" y="15655"/>
                  </a:cubicBezTo>
                  <a:cubicBezTo>
                    <a:pt x="4274" y="15655"/>
                    <a:pt x="4274" y="15655"/>
                    <a:pt x="4274" y="15655"/>
                  </a:cubicBezTo>
                  <a:cubicBezTo>
                    <a:pt x="4274" y="15655"/>
                    <a:pt x="4274" y="15655"/>
                    <a:pt x="4274" y="15655"/>
                  </a:cubicBezTo>
                  <a:cubicBezTo>
                    <a:pt x="4389" y="15655"/>
                    <a:pt x="4389" y="15655"/>
                    <a:pt x="4389" y="15655"/>
                  </a:cubicBezTo>
                  <a:cubicBezTo>
                    <a:pt x="4389" y="15655"/>
                    <a:pt x="4389" y="15655"/>
                    <a:pt x="4389" y="15655"/>
                  </a:cubicBezTo>
                  <a:cubicBezTo>
                    <a:pt x="4505" y="15754"/>
                    <a:pt x="4505" y="15754"/>
                    <a:pt x="4505" y="15754"/>
                  </a:cubicBezTo>
                  <a:cubicBezTo>
                    <a:pt x="4620" y="15754"/>
                    <a:pt x="4620" y="15754"/>
                    <a:pt x="4620" y="15754"/>
                  </a:cubicBezTo>
                  <a:cubicBezTo>
                    <a:pt x="4620" y="15754"/>
                    <a:pt x="4620" y="15754"/>
                    <a:pt x="4620" y="15754"/>
                  </a:cubicBezTo>
                  <a:cubicBezTo>
                    <a:pt x="4736" y="15754"/>
                    <a:pt x="4736" y="15754"/>
                    <a:pt x="4736" y="15754"/>
                  </a:cubicBezTo>
                  <a:cubicBezTo>
                    <a:pt x="4736" y="15754"/>
                    <a:pt x="4736" y="15754"/>
                    <a:pt x="4736" y="15754"/>
                  </a:cubicBezTo>
                  <a:cubicBezTo>
                    <a:pt x="4620" y="15655"/>
                    <a:pt x="4620" y="15655"/>
                    <a:pt x="4620" y="15655"/>
                  </a:cubicBezTo>
                  <a:cubicBezTo>
                    <a:pt x="4389" y="15556"/>
                    <a:pt x="4389" y="15556"/>
                    <a:pt x="4389" y="15556"/>
                  </a:cubicBezTo>
                  <a:cubicBezTo>
                    <a:pt x="4389" y="15556"/>
                    <a:pt x="4389" y="15556"/>
                    <a:pt x="4389" y="15556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505" y="15457"/>
                    <a:pt x="4505" y="15457"/>
                    <a:pt x="4505" y="15457"/>
                  </a:cubicBezTo>
                  <a:cubicBezTo>
                    <a:pt x="4505" y="15457"/>
                    <a:pt x="4505" y="15457"/>
                    <a:pt x="4505" y="15457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620" y="15358"/>
                    <a:pt x="4620" y="15358"/>
                    <a:pt x="4620" y="15358"/>
                  </a:cubicBezTo>
                  <a:cubicBezTo>
                    <a:pt x="4505" y="15358"/>
                    <a:pt x="4505" y="15358"/>
                    <a:pt x="4505" y="15358"/>
                  </a:cubicBezTo>
                  <a:cubicBezTo>
                    <a:pt x="4505" y="15358"/>
                    <a:pt x="4505" y="15358"/>
                    <a:pt x="4505" y="15358"/>
                  </a:cubicBezTo>
                  <a:cubicBezTo>
                    <a:pt x="4389" y="15358"/>
                    <a:pt x="4389" y="15358"/>
                    <a:pt x="4389" y="15358"/>
                  </a:cubicBezTo>
                  <a:cubicBezTo>
                    <a:pt x="4274" y="15358"/>
                    <a:pt x="4274" y="15358"/>
                    <a:pt x="4274" y="15358"/>
                  </a:cubicBezTo>
                  <a:cubicBezTo>
                    <a:pt x="4389" y="15358"/>
                    <a:pt x="4389" y="15358"/>
                    <a:pt x="4389" y="15358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389" y="15457"/>
                    <a:pt x="4389" y="15457"/>
                    <a:pt x="4389" y="15457"/>
                  </a:cubicBezTo>
                  <a:cubicBezTo>
                    <a:pt x="4274" y="15457"/>
                    <a:pt x="4274" y="15457"/>
                    <a:pt x="4274" y="15457"/>
                  </a:cubicBezTo>
                  <a:cubicBezTo>
                    <a:pt x="4274" y="15457"/>
                    <a:pt x="4274" y="15457"/>
                    <a:pt x="4274" y="15457"/>
                  </a:cubicBezTo>
                  <a:cubicBezTo>
                    <a:pt x="4158" y="15457"/>
                    <a:pt x="4158" y="15457"/>
                    <a:pt x="4158" y="15457"/>
                  </a:cubicBezTo>
                  <a:cubicBezTo>
                    <a:pt x="4043" y="15457"/>
                    <a:pt x="4043" y="15457"/>
                    <a:pt x="4043" y="15457"/>
                  </a:cubicBezTo>
                  <a:cubicBezTo>
                    <a:pt x="4043" y="15457"/>
                    <a:pt x="4043" y="15457"/>
                    <a:pt x="4043" y="15457"/>
                  </a:cubicBezTo>
                  <a:cubicBezTo>
                    <a:pt x="3927" y="15457"/>
                    <a:pt x="3927" y="15457"/>
                    <a:pt x="3927" y="15457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4043" y="15358"/>
                    <a:pt x="4043" y="15358"/>
                    <a:pt x="4043" y="15358"/>
                  </a:cubicBezTo>
                  <a:cubicBezTo>
                    <a:pt x="3927" y="15358"/>
                    <a:pt x="3927" y="15358"/>
                    <a:pt x="3927" y="15358"/>
                  </a:cubicBezTo>
                  <a:cubicBezTo>
                    <a:pt x="3812" y="15358"/>
                    <a:pt x="3812" y="15358"/>
                    <a:pt x="3812" y="15358"/>
                  </a:cubicBezTo>
                  <a:cubicBezTo>
                    <a:pt x="3812" y="15358"/>
                    <a:pt x="3812" y="15358"/>
                    <a:pt x="3812" y="15358"/>
                  </a:cubicBezTo>
                  <a:cubicBezTo>
                    <a:pt x="3927" y="15259"/>
                    <a:pt x="3927" y="15259"/>
                    <a:pt x="3927" y="15259"/>
                  </a:cubicBezTo>
                  <a:cubicBezTo>
                    <a:pt x="4043" y="15259"/>
                    <a:pt x="4043" y="15259"/>
                    <a:pt x="4043" y="15259"/>
                  </a:cubicBezTo>
                  <a:cubicBezTo>
                    <a:pt x="4158" y="15259"/>
                    <a:pt x="4158" y="15259"/>
                    <a:pt x="4158" y="15259"/>
                  </a:cubicBezTo>
                  <a:cubicBezTo>
                    <a:pt x="4274" y="15259"/>
                    <a:pt x="4274" y="15259"/>
                    <a:pt x="4274" y="15259"/>
                  </a:cubicBezTo>
                  <a:cubicBezTo>
                    <a:pt x="4274" y="15259"/>
                    <a:pt x="4274" y="15259"/>
                    <a:pt x="4274" y="15259"/>
                  </a:cubicBezTo>
                  <a:cubicBezTo>
                    <a:pt x="4389" y="15259"/>
                    <a:pt x="4389" y="15259"/>
                    <a:pt x="4389" y="15259"/>
                  </a:cubicBezTo>
                  <a:cubicBezTo>
                    <a:pt x="4505" y="15259"/>
                    <a:pt x="4505" y="15259"/>
                    <a:pt x="4505" y="15259"/>
                  </a:cubicBezTo>
                  <a:cubicBezTo>
                    <a:pt x="4620" y="15259"/>
                    <a:pt x="4620" y="15259"/>
                    <a:pt x="4620" y="15259"/>
                  </a:cubicBezTo>
                  <a:cubicBezTo>
                    <a:pt x="4620" y="15259"/>
                    <a:pt x="4620" y="15259"/>
                    <a:pt x="4620" y="15259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736" y="15160"/>
                    <a:pt x="4736" y="15160"/>
                    <a:pt x="4736" y="15160"/>
                  </a:cubicBezTo>
                  <a:cubicBezTo>
                    <a:pt x="4736" y="15061"/>
                    <a:pt x="4736" y="15061"/>
                    <a:pt x="4736" y="15061"/>
                  </a:cubicBezTo>
                  <a:cubicBezTo>
                    <a:pt x="4736" y="15061"/>
                    <a:pt x="4736" y="15061"/>
                    <a:pt x="4736" y="15061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160"/>
                    <a:pt x="4620" y="15160"/>
                    <a:pt x="4620" y="15160"/>
                  </a:cubicBezTo>
                  <a:cubicBezTo>
                    <a:pt x="4620" y="15061"/>
                    <a:pt x="4620" y="15061"/>
                    <a:pt x="4620" y="15061"/>
                  </a:cubicBezTo>
                  <a:cubicBezTo>
                    <a:pt x="4620" y="15061"/>
                    <a:pt x="4620" y="15061"/>
                    <a:pt x="4620" y="15061"/>
                  </a:cubicBezTo>
                  <a:cubicBezTo>
                    <a:pt x="4736" y="14862"/>
                    <a:pt x="4736" y="14862"/>
                    <a:pt x="4736" y="14862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736" y="14763"/>
                    <a:pt x="4736" y="14763"/>
                    <a:pt x="4736" y="14763"/>
                  </a:cubicBezTo>
                  <a:cubicBezTo>
                    <a:pt x="4851" y="14862"/>
                    <a:pt x="4851" y="14862"/>
                    <a:pt x="4851" y="14862"/>
                  </a:cubicBezTo>
                  <a:cubicBezTo>
                    <a:pt x="4851" y="14862"/>
                    <a:pt x="4851" y="14862"/>
                    <a:pt x="4851" y="14862"/>
                  </a:cubicBezTo>
                  <a:cubicBezTo>
                    <a:pt x="4851" y="14961"/>
                    <a:pt x="4851" y="14961"/>
                    <a:pt x="4851" y="14961"/>
                  </a:cubicBezTo>
                  <a:cubicBezTo>
                    <a:pt x="4851" y="14961"/>
                    <a:pt x="4851" y="14961"/>
                    <a:pt x="4851" y="14961"/>
                  </a:cubicBezTo>
                  <a:cubicBezTo>
                    <a:pt x="4967" y="14961"/>
                    <a:pt x="4967" y="14961"/>
                    <a:pt x="4967" y="14961"/>
                  </a:cubicBezTo>
                  <a:cubicBezTo>
                    <a:pt x="4967" y="14961"/>
                    <a:pt x="4967" y="14961"/>
                    <a:pt x="4967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082" y="14961"/>
                    <a:pt x="5082" y="14961"/>
                    <a:pt x="5082" y="14961"/>
                  </a:cubicBezTo>
                  <a:cubicBezTo>
                    <a:pt x="5198" y="14961"/>
                    <a:pt x="5198" y="14961"/>
                    <a:pt x="5198" y="14961"/>
                  </a:cubicBezTo>
                  <a:cubicBezTo>
                    <a:pt x="5198" y="14961"/>
                    <a:pt x="5198" y="14961"/>
                    <a:pt x="5198" y="14961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4967" y="14862"/>
                    <a:pt x="4967" y="14862"/>
                    <a:pt x="4967" y="14862"/>
                  </a:cubicBezTo>
                  <a:cubicBezTo>
                    <a:pt x="4967" y="14862"/>
                    <a:pt x="4967" y="14862"/>
                    <a:pt x="4967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862"/>
                    <a:pt x="5082" y="14862"/>
                    <a:pt x="5082" y="14862"/>
                  </a:cubicBezTo>
                  <a:cubicBezTo>
                    <a:pt x="5082" y="14763"/>
                    <a:pt x="5082" y="14763"/>
                    <a:pt x="5082" y="14763"/>
                  </a:cubicBezTo>
                  <a:cubicBezTo>
                    <a:pt x="5082" y="14763"/>
                    <a:pt x="5082" y="14763"/>
                    <a:pt x="5082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967" y="14763"/>
                    <a:pt x="4967" y="14763"/>
                    <a:pt x="4967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763"/>
                    <a:pt x="4851" y="14763"/>
                    <a:pt x="4851" y="14763"/>
                  </a:cubicBezTo>
                  <a:cubicBezTo>
                    <a:pt x="4851" y="14664"/>
                    <a:pt x="4851" y="14664"/>
                    <a:pt x="4851" y="14664"/>
                  </a:cubicBezTo>
                  <a:cubicBezTo>
                    <a:pt x="4851" y="14664"/>
                    <a:pt x="4851" y="14664"/>
                    <a:pt x="4851" y="14664"/>
                  </a:cubicBezTo>
                  <a:cubicBezTo>
                    <a:pt x="4967" y="14565"/>
                    <a:pt x="4967" y="14565"/>
                    <a:pt x="4967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082" y="14565"/>
                    <a:pt x="5082" y="14565"/>
                    <a:pt x="5082" y="14565"/>
                  </a:cubicBezTo>
                  <a:cubicBezTo>
                    <a:pt x="5198" y="14565"/>
                    <a:pt x="5198" y="14565"/>
                    <a:pt x="5198" y="14565"/>
                  </a:cubicBezTo>
                  <a:cubicBezTo>
                    <a:pt x="5198" y="14565"/>
                    <a:pt x="5198" y="14565"/>
                    <a:pt x="5198" y="14565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5082" y="14466"/>
                    <a:pt x="5082" y="14466"/>
                    <a:pt x="5082" y="14466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198" y="14367"/>
                    <a:pt x="5198" y="14367"/>
                    <a:pt x="5198" y="14367"/>
                  </a:cubicBezTo>
                  <a:cubicBezTo>
                    <a:pt x="5313" y="14268"/>
                    <a:pt x="5313" y="14268"/>
                    <a:pt x="5313" y="14268"/>
                  </a:cubicBezTo>
                  <a:cubicBezTo>
                    <a:pt x="5313" y="14268"/>
                    <a:pt x="5313" y="14268"/>
                    <a:pt x="5313" y="14268"/>
                  </a:cubicBezTo>
                  <a:cubicBezTo>
                    <a:pt x="5198" y="14268"/>
                    <a:pt x="5198" y="14268"/>
                    <a:pt x="5198" y="14268"/>
                  </a:cubicBezTo>
                  <a:cubicBezTo>
                    <a:pt x="5198" y="14268"/>
                    <a:pt x="5198" y="14268"/>
                    <a:pt x="5198" y="14268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313" y="14169"/>
                    <a:pt x="5313" y="14169"/>
                    <a:pt x="5313" y="14169"/>
                  </a:cubicBezTo>
                  <a:cubicBezTo>
                    <a:pt x="5198" y="14169"/>
                    <a:pt x="5198" y="14169"/>
                    <a:pt x="5198" y="14169"/>
                  </a:cubicBezTo>
                  <a:cubicBezTo>
                    <a:pt x="5082" y="14169"/>
                    <a:pt x="5082" y="14169"/>
                    <a:pt x="5082" y="14169"/>
                  </a:cubicBezTo>
                  <a:cubicBezTo>
                    <a:pt x="4967" y="14169"/>
                    <a:pt x="4967" y="14169"/>
                    <a:pt x="4967" y="14169"/>
                  </a:cubicBezTo>
                  <a:cubicBezTo>
                    <a:pt x="4967" y="14169"/>
                    <a:pt x="4967" y="14169"/>
                    <a:pt x="4967" y="14169"/>
                  </a:cubicBezTo>
                  <a:cubicBezTo>
                    <a:pt x="4851" y="14169"/>
                    <a:pt x="4851" y="14169"/>
                    <a:pt x="4851" y="14169"/>
                  </a:cubicBezTo>
                  <a:cubicBezTo>
                    <a:pt x="4851" y="14169"/>
                    <a:pt x="4851" y="14169"/>
                    <a:pt x="4851" y="14169"/>
                  </a:cubicBezTo>
                  <a:cubicBezTo>
                    <a:pt x="4736" y="14169"/>
                    <a:pt x="4736" y="14169"/>
                    <a:pt x="4736" y="14169"/>
                  </a:cubicBezTo>
                  <a:cubicBezTo>
                    <a:pt x="4736" y="14169"/>
                    <a:pt x="4736" y="14169"/>
                    <a:pt x="4736" y="14169"/>
                  </a:cubicBezTo>
                  <a:cubicBezTo>
                    <a:pt x="4620" y="14169"/>
                    <a:pt x="4620" y="14169"/>
                    <a:pt x="4620" y="14169"/>
                  </a:cubicBezTo>
                  <a:cubicBezTo>
                    <a:pt x="4620" y="14070"/>
                    <a:pt x="4620" y="14070"/>
                    <a:pt x="4620" y="14070"/>
                  </a:cubicBezTo>
                  <a:cubicBezTo>
                    <a:pt x="4505" y="14070"/>
                    <a:pt x="4505" y="14070"/>
                    <a:pt x="4505" y="14070"/>
                  </a:cubicBezTo>
                  <a:cubicBezTo>
                    <a:pt x="4389" y="14070"/>
                    <a:pt x="4389" y="14070"/>
                    <a:pt x="4389" y="14070"/>
                  </a:cubicBezTo>
                  <a:cubicBezTo>
                    <a:pt x="4389" y="13971"/>
                    <a:pt x="4389" y="13971"/>
                    <a:pt x="4389" y="13971"/>
                  </a:cubicBezTo>
                  <a:cubicBezTo>
                    <a:pt x="4389" y="13971"/>
                    <a:pt x="4389" y="13971"/>
                    <a:pt x="4389" y="13971"/>
                  </a:cubicBezTo>
                  <a:cubicBezTo>
                    <a:pt x="4274" y="13872"/>
                    <a:pt x="4274" y="13872"/>
                    <a:pt x="4274" y="13872"/>
                  </a:cubicBezTo>
                  <a:cubicBezTo>
                    <a:pt x="4158" y="13772"/>
                    <a:pt x="4158" y="13772"/>
                    <a:pt x="4158" y="13772"/>
                  </a:cubicBezTo>
                  <a:cubicBezTo>
                    <a:pt x="3927" y="13772"/>
                    <a:pt x="3927" y="13772"/>
                    <a:pt x="3927" y="13772"/>
                  </a:cubicBezTo>
                  <a:cubicBezTo>
                    <a:pt x="3927" y="13673"/>
                    <a:pt x="3927" y="13673"/>
                    <a:pt x="3927" y="13673"/>
                  </a:cubicBezTo>
                  <a:cubicBezTo>
                    <a:pt x="3927" y="13673"/>
                    <a:pt x="3927" y="13673"/>
                    <a:pt x="3927" y="13673"/>
                  </a:cubicBezTo>
                  <a:cubicBezTo>
                    <a:pt x="3812" y="13574"/>
                    <a:pt x="3812" y="13574"/>
                    <a:pt x="3812" y="13574"/>
                  </a:cubicBezTo>
                  <a:cubicBezTo>
                    <a:pt x="3812" y="13475"/>
                    <a:pt x="3812" y="13475"/>
                    <a:pt x="3812" y="13475"/>
                  </a:cubicBezTo>
                  <a:cubicBezTo>
                    <a:pt x="3696" y="13475"/>
                    <a:pt x="3696" y="13475"/>
                    <a:pt x="3696" y="13475"/>
                  </a:cubicBezTo>
                  <a:cubicBezTo>
                    <a:pt x="3696" y="13475"/>
                    <a:pt x="3696" y="13475"/>
                    <a:pt x="3696" y="13475"/>
                  </a:cubicBezTo>
                  <a:cubicBezTo>
                    <a:pt x="3812" y="13376"/>
                    <a:pt x="3812" y="13376"/>
                    <a:pt x="3812" y="13376"/>
                  </a:cubicBezTo>
                  <a:cubicBezTo>
                    <a:pt x="3927" y="13376"/>
                    <a:pt x="3927" y="13376"/>
                    <a:pt x="3927" y="13376"/>
                  </a:cubicBezTo>
                  <a:cubicBezTo>
                    <a:pt x="3927" y="13376"/>
                    <a:pt x="3927" y="13376"/>
                    <a:pt x="3927" y="13376"/>
                  </a:cubicBezTo>
                  <a:cubicBezTo>
                    <a:pt x="4043" y="13376"/>
                    <a:pt x="4043" y="13376"/>
                    <a:pt x="4043" y="13376"/>
                  </a:cubicBezTo>
                  <a:cubicBezTo>
                    <a:pt x="4158" y="13376"/>
                    <a:pt x="4158" y="13376"/>
                    <a:pt x="4158" y="13376"/>
                  </a:cubicBezTo>
                  <a:cubicBezTo>
                    <a:pt x="4274" y="13475"/>
                    <a:pt x="4274" y="13475"/>
                    <a:pt x="4274" y="13475"/>
                  </a:cubicBezTo>
                  <a:cubicBezTo>
                    <a:pt x="4274" y="13475"/>
                    <a:pt x="4274" y="13475"/>
                    <a:pt x="4274" y="13475"/>
                  </a:cubicBezTo>
                  <a:cubicBezTo>
                    <a:pt x="4389" y="13475"/>
                    <a:pt x="4389" y="13475"/>
                    <a:pt x="4389" y="13475"/>
                  </a:cubicBezTo>
                  <a:cubicBezTo>
                    <a:pt x="4389" y="13475"/>
                    <a:pt x="4389" y="13475"/>
                    <a:pt x="4389" y="13475"/>
                  </a:cubicBezTo>
                  <a:cubicBezTo>
                    <a:pt x="4505" y="13475"/>
                    <a:pt x="4505" y="13475"/>
                    <a:pt x="4505" y="13475"/>
                  </a:cubicBezTo>
                  <a:cubicBezTo>
                    <a:pt x="4620" y="13475"/>
                    <a:pt x="4620" y="13475"/>
                    <a:pt x="4620" y="13475"/>
                  </a:cubicBezTo>
                  <a:cubicBezTo>
                    <a:pt x="4620" y="13574"/>
                    <a:pt x="4620" y="13574"/>
                    <a:pt x="4620" y="13574"/>
                  </a:cubicBezTo>
                  <a:cubicBezTo>
                    <a:pt x="4736" y="13574"/>
                    <a:pt x="4736" y="13574"/>
                    <a:pt x="4736" y="13574"/>
                  </a:cubicBezTo>
                  <a:cubicBezTo>
                    <a:pt x="4736" y="13574"/>
                    <a:pt x="4736" y="13574"/>
                    <a:pt x="4736" y="13574"/>
                  </a:cubicBezTo>
                  <a:cubicBezTo>
                    <a:pt x="4851" y="13772"/>
                    <a:pt x="4851" y="13772"/>
                    <a:pt x="4851" y="13772"/>
                  </a:cubicBezTo>
                  <a:cubicBezTo>
                    <a:pt x="4967" y="13772"/>
                    <a:pt x="4967" y="13772"/>
                    <a:pt x="4967" y="13772"/>
                  </a:cubicBezTo>
                  <a:cubicBezTo>
                    <a:pt x="4967" y="13872"/>
                    <a:pt x="4967" y="13872"/>
                    <a:pt x="4967" y="13872"/>
                  </a:cubicBezTo>
                  <a:cubicBezTo>
                    <a:pt x="5082" y="13872"/>
                    <a:pt x="5082" y="13872"/>
                    <a:pt x="5082" y="13872"/>
                  </a:cubicBezTo>
                  <a:cubicBezTo>
                    <a:pt x="5198" y="13971"/>
                    <a:pt x="5198" y="13971"/>
                    <a:pt x="5198" y="13971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313" y="13872"/>
                    <a:pt x="5313" y="13872"/>
                    <a:pt x="5313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198" y="13872"/>
                    <a:pt x="5198" y="13872"/>
                    <a:pt x="5198" y="13872"/>
                  </a:cubicBezTo>
                  <a:cubicBezTo>
                    <a:pt x="5082" y="13872"/>
                    <a:pt x="5082" y="13872"/>
                    <a:pt x="5082" y="13872"/>
                  </a:cubicBezTo>
                  <a:cubicBezTo>
                    <a:pt x="4967" y="13772"/>
                    <a:pt x="4967" y="13772"/>
                    <a:pt x="4967" y="13772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5082" y="13772"/>
                    <a:pt x="5082" y="13772"/>
                    <a:pt x="5082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772"/>
                    <a:pt x="5198" y="13772"/>
                    <a:pt x="5198" y="13772"/>
                  </a:cubicBezTo>
                  <a:cubicBezTo>
                    <a:pt x="5198" y="13673"/>
                    <a:pt x="5198" y="13673"/>
                    <a:pt x="5198" y="13673"/>
                  </a:cubicBezTo>
                  <a:cubicBezTo>
                    <a:pt x="5082" y="13673"/>
                    <a:pt x="5082" y="13673"/>
                    <a:pt x="5082" y="13673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5082" y="13574"/>
                    <a:pt x="5082" y="13574"/>
                    <a:pt x="5082" y="13574"/>
                  </a:cubicBezTo>
                  <a:cubicBezTo>
                    <a:pt x="5198" y="13574"/>
                    <a:pt x="5198" y="13574"/>
                    <a:pt x="5198" y="13574"/>
                  </a:cubicBezTo>
                  <a:cubicBezTo>
                    <a:pt x="5082" y="13475"/>
                    <a:pt x="5082" y="13475"/>
                    <a:pt x="5082" y="13475"/>
                  </a:cubicBezTo>
                  <a:cubicBezTo>
                    <a:pt x="4967" y="13376"/>
                    <a:pt x="4967" y="13376"/>
                    <a:pt x="4967" y="13376"/>
                  </a:cubicBezTo>
                  <a:cubicBezTo>
                    <a:pt x="4967" y="13376"/>
                    <a:pt x="4967" y="13376"/>
                    <a:pt x="4967" y="13376"/>
                  </a:cubicBezTo>
                  <a:cubicBezTo>
                    <a:pt x="4851" y="13277"/>
                    <a:pt x="4851" y="13277"/>
                    <a:pt x="4851" y="13277"/>
                  </a:cubicBezTo>
                  <a:cubicBezTo>
                    <a:pt x="4851" y="13277"/>
                    <a:pt x="4851" y="13277"/>
                    <a:pt x="4851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5198" y="13376"/>
                    <a:pt x="5198" y="13376"/>
                    <a:pt x="5198" y="13376"/>
                  </a:cubicBezTo>
                  <a:cubicBezTo>
                    <a:pt x="5198" y="13376"/>
                    <a:pt x="5198" y="13376"/>
                    <a:pt x="5198" y="13376"/>
                  </a:cubicBezTo>
                  <a:cubicBezTo>
                    <a:pt x="5313" y="13277"/>
                    <a:pt x="5313" y="13277"/>
                    <a:pt x="5313" y="13277"/>
                  </a:cubicBezTo>
                  <a:cubicBezTo>
                    <a:pt x="5198" y="13277"/>
                    <a:pt x="5198" y="13277"/>
                    <a:pt x="5198" y="13277"/>
                  </a:cubicBezTo>
                  <a:cubicBezTo>
                    <a:pt x="5198" y="13277"/>
                    <a:pt x="5198" y="13277"/>
                    <a:pt x="5198" y="13277"/>
                  </a:cubicBezTo>
                  <a:cubicBezTo>
                    <a:pt x="5082" y="13277"/>
                    <a:pt x="5082" y="13277"/>
                    <a:pt x="5082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4967" y="13277"/>
                    <a:pt x="4967" y="13277"/>
                    <a:pt x="4967" y="13277"/>
                  </a:cubicBezTo>
                  <a:cubicBezTo>
                    <a:pt x="4851" y="13178"/>
                    <a:pt x="4851" y="13178"/>
                    <a:pt x="4851" y="13178"/>
                  </a:cubicBezTo>
                  <a:cubicBezTo>
                    <a:pt x="4967" y="13178"/>
                    <a:pt x="4967" y="13178"/>
                    <a:pt x="4967" y="13178"/>
                  </a:cubicBezTo>
                  <a:cubicBezTo>
                    <a:pt x="5082" y="13178"/>
                    <a:pt x="5082" y="13178"/>
                    <a:pt x="5082" y="13178"/>
                  </a:cubicBezTo>
                  <a:cubicBezTo>
                    <a:pt x="5082" y="13178"/>
                    <a:pt x="5082" y="13178"/>
                    <a:pt x="5082" y="13178"/>
                  </a:cubicBezTo>
                  <a:cubicBezTo>
                    <a:pt x="5198" y="13178"/>
                    <a:pt x="5198" y="13178"/>
                    <a:pt x="5198" y="13178"/>
                  </a:cubicBezTo>
                  <a:cubicBezTo>
                    <a:pt x="5198" y="13178"/>
                    <a:pt x="5198" y="13178"/>
                    <a:pt x="5198" y="13178"/>
                  </a:cubicBezTo>
                  <a:cubicBezTo>
                    <a:pt x="5198" y="13079"/>
                    <a:pt x="5198" y="13079"/>
                    <a:pt x="5198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5082" y="13079"/>
                    <a:pt x="5082" y="13079"/>
                    <a:pt x="5082" y="13079"/>
                  </a:cubicBezTo>
                  <a:cubicBezTo>
                    <a:pt x="4967" y="13079"/>
                    <a:pt x="4967" y="13079"/>
                    <a:pt x="4967" y="13079"/>
                  </a:cubicBezTo>
                  <a:cubicBezTo>
                    <a:pt x="4967" y="13079"/>
                    <a:pt x="4967" y="13079"/>
                    <a:pt x="4967" y="13079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736" y="13178"/>
                    <a:pt x="4736" y="13178"/>
                    <a:pt x="4736" y="13178"/>
                  </a:cubicBezTo>
                  <a:cubicBezTo>
                    <a:pt x="4851" y="13178"/>
                    <a:pt x="4851" y="13178"/>
                    <a:pt x="4851" y="13178"/>
                  </a:cubicBezTo>
                  <a:cubicBezTo>
                    <a:pt x="4851" y="13079"/>
                    <a:pt x="4851" y="13079"/>
                    <a:pt x="4851" y="13079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5082" y="12980"/>
                    <a:pt x="5082" y="12980"/>
                    <a:pt x="5082" y="12980"/>
                  </a:cubicBezTo>
                  <a:cubicBezTo>
                    <a:pt x="5082" y="12980"/>
                    <a:pt x="5082" y="12980"/>
                    <a:pt x="5082" y="12980"/>
                  </a:cubicBezTo>
                  <a:cubicBezTo>
                    <a:pt x="5198" y="12980"/>
                    <a:pt x="5198" y="12980"/>
                    <a:pt x="5198" y="12980"/>
                  </a:cubicBezTo>
                  <a:cubicBezTo>
                    <a:pt x="5082" y="12881"/>
                    <a:pt x="5082" y="12881"/>
                    <a:pt x="5082" y="12881"/>
                  </a:cubicBezTo>
                  <a:cubicBezTo>
                    <a:pt x="4967" y="12881"/>
                    <a:pt x="4967" y="12881"/>
                    <a:pt x="4967" y="12881"/>
                  </a:cubicBezTo>
                  <a:cubicBezTo>
                    <a:pt x="4967" y="12980"/>
                    <a:pt x="4967" y="12980"/>
                    <a:pt x="4967" y="12980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851" y="12980"/>
                    <a:pt x="4851" y="12980"/>
                    <a:pt x="4851" y="12980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736" y="12881"/>
                    <a:pt x="4736" y="12881"/>
                    <a:pt x="4736" y="12881"/>
                  </a:cubicBezTo>
                  <a:cubicBezTo>
                    <a:pt x="4736" y="12881"/>
                    <a:pt x="4736" y="12881"/>
                    <a:pt x="4736" y="12881"/>
                  </a:cubicBezTo>
                  <a:cubicBezTo>
                    <a:pt x="4851" y="12881"/>
                    <a:pt x="4851" y="12881"/>
                    <a:pt x="4851" y="12881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5082" y="12782"/>
                    <a:pt x="5082" y="12782"/>
                    <a:pt x="5082" y="12782"/>
                  </a:cubicBezTo>
                  <a:cubicBezTo>
                    <a:pt x="5198" y="12782"/>
                    <a:pt x="5198" y="12782"/>
                    <a:pt x="5198" y="12782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198" y="12683"/>
                    <a:pt x="5198" y="12683"/>
                    <a:pt x="5198" y="12683"/>
                  </a:cubicBezTo>
                  <a:cubicBezTo>
                    <a:pt x="5082" y="12782"/>
                    <a:pt x="5082" y="12782"/>
                    <a:pt x="5082" y="12782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4967" y="12782"/>
                    <a:pt x="4967" y="12782"/>
                    <a:pt x="4967" y="12782"/>
                  </a:cubicBezTo>
                  <a:cubicBezTo>
                    <a:pt x="4851" y="12683"/>
                    <a:pt x="4851" y="12683"/>
                    <a:pt x="4851" y="12683"/>
                  </a:cubicBezTo>
                  <a:cubicBezTo>
                    <a:pt x="4851" y="12683"/>
                    <a:pt x="4851" y="12683"/>
                    <a:pt x="4851" y="12683"/>
                  </a:cubicBezTo>
                  <a:cubicBezTo>
                    <a:pt x="4736" y="12683"/>
                    <a:pt x="4736" y="12683"/>
                    <a:pt x="4736" y="12683"/>
                  </a:cubicBezTo>
                  <a:cubicBezTo>
                    <a:pt x="4736" y="12683"/>
                    <a:pt x="4736" y="12683"/>
                    <a:pt x="4736" y="126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967" y="12484"/>
                    <a:pt x="4967" y="12484"/>
                    <a:pt x="4967" y="12484"/>
                  </a:cubicBezTo>
                  <a:cubicBezTo>
                    <a:pt x="4967" y="12385"/>
                    <a:pt x="4967" y="12385"/>
                    <a:pt x="4967" y="12385"/>
                  </a:cubicBezTo>
                  <a:cubicBezTo>
                    <a:pt x="4967" y="12385"/>
                    <a:pt x="4967" y="12385"/>
                    <a:pt x="4967" y="12385"/>
                  </a:cubicBezTo>
                  <a:cubicBezTo>
                    <a:pt x="4851" y="12484"/>
                    <a:pt x="4851" y="12484"/>
                    <a:pt x="4851" y="12484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736" y="12583"/>
                    <a:pt x="4736" y="12583"/>
                    <a:pt x="4736" y="125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683"/>
                    <a:pt x="4620" y="12683"/>
                    <a:pt x="4620" y="126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620" y="12484"/>
                    <a:pt x="4620" y="12484"/>
                    <a:pt x="4620" y="12484"/>
                  </a:cubicBezTo>
                  <a:cubicBezTo>
                    <a:pt x="4620" y="12385"/>
                    <a:pt x="4620" y="12385"/>
                    <a:pt x="4620" y="12385"/>
                  </a:cubicBezTo>
                  <a:cubicBezTo>
                    <a:pt x="4620" y="12286"/>
                    <a:pt x="4620" y="12286"/>
                    <a:pt x="4620" y="12286"/>
                  </a:cubicBezTo>
                  <a:cubicBezTo>
                    <a:pt x="4620" y="12187"/>
                    <a:pt x="4620" y="12187"/>
                    <a:pt x="4620" y="12187"/>
                  </a:cubicBezTo>
                  <a:cubicBezTo>
                    <a:pt x="4620" y="12187"/>
                    <a:pt x="4620" y="12187"/>
                    <a:pt x="4620" y="12187"/>
                  </a:cubicBezTo>
                  <a:cubicBezTo>
                    <a:pt x="4620" y="12088"/>
                    <a:pt x="4620" y="12088"/>
                    <a:pt x="4620" y="12088"/>
                  </a:cubicBezTo>
                  <a:cubicBezTo>
                    <a:pt x="4620" y="12088"/>
                    <a:pt x="4620" y="12088"/>
                    <a:pt x="4620" y="12088"/>
                  </a:cubicBezTo>
                  <a:cubicBezTo>
                    <a:pt x="4505" y="12187"/>
                    <a:pt x="4505" y="12187"/>
                    <a:pt x="4505" y="12187"/>
                  </a:cubicBezTo>
                  <a:cubicBezTo>
                    <a:pt x="4505" y="12286"/>
                    <a:pt x="4505" y="12286"/>
                    <a:pt x="4505" y="12286"/>
                  </a:cubicBezTo>
                  <a:cubicBezTo>
                    <a:pt x="4505" y="12385"/>
                    <a:pt x="4505" y="12385"/>
                    <a:pt x="4505" y="12385"/>
                  </a:cubicBezTo>
                  <a:cubicBezTo>
                    <a:pt x="4620" y="12385"/>
                    <a:pt x="4620" y="12385"/>
                    <a:pt x="4620" y="12385"/>
                  </a:cubicBezTo>
                  <a:cubicBezTo>
                    <a:pt x="4620" y="12484"/>
                    <a:pt x="4620" y="12484"/>
                    <a:pt x="4620" y="12484"/>
                  </a:cubicBezTo>
                  <a:cubicBezTo>
                    <a:pt x="4620" y="12583"/>
                    <a:pt x="4620" y="12583"/>
                    <a:pt x="4620" y="12583"/>
                  </a:cubicBezTo>
                  <a:cubicBezTo>
                    <a:pt x="4505" y="12683"/>
                    <a:pt x="4505" y="12683"/>
                    <a:pt x="4505" y="12683"/>
                  </a:cubicBezTo>
                  <a:cubicBezTo>
                    <a:pt x="4505" y="12683"/>
                    <a:pt x="4505" y="12683"/>
                    <a:pt x="4505" y="12683"/>
                  </a:cubicBezTo>
                  <a:cubicBezTo>
                    <a:pt x="4389" y="12583"/>
                    <a:pt x="4389" y="12583"/>
                    <a:pt x="4389" y="12583"/>
                  </a:cubicBezTo>
                  <a:cubicBezTo>
                    <a:pt x="4389" y="12583"/>
                    <a:pt x="4389" y="12583"/>
                    <a:pt x="4389" y="12583"/>
                  </a:cubicBezTo>
                  <a:cubicBezTo>
                    <a:pt x="4389" y="12683"/>
                    <a:pt x="4389" y="12683"/>
                    <a:pt x="4389" y="12683"/>
                  </a:cubicBezTo>
                  <a:cubicBezTo>
                    <a:pt x="4389" y="12683"/>
                    <a:pt x="4389" y="12683"/>
                    <a:pt x="4389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274" y="12683"/>
                    <a:pt x="4274" y="12683"/>
                    <a:pt x="4274" y="12683"/>
                  </a:cubicBezTo>
                  <a:cubicBezTo>
                    <a:pt x="4389" y="12782"/>
                    <a:pt x="4389" y="12782"/>
                    <a:pt x="4389" y="12782"/>
                  </a:cubicBezTo>
                  <a:cubicBezTo>
                    <a:pt x="4274" y="12782"/>
                    <a:pt x="4274" y="12782"/>
                    <a:pt x="4274" y="12782"/>
                  </a:cubicBezTo>
                  <a:cubicBezTo>
                    <a:pt x="4274" y="12881"/>
                    <a:pt x="4274" y="12881"/>
                    <a:pt x="4274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158" y="12881"/>
                    <a:pt x="4158" y="12881"/>
                    <a:pt x="4158" y="12881"/>
                  </a:cubicBezTo>
                  <a:cubicBezTo>
                    <a:pt x="4043" y="12980"/>
                    <a:pt x="4043" y="12980"/>
                    <a:pt x="4043" y="12980"/>
                  </a:cubicBezTo>
                  <a:cubicBezTo>
                    <a:pt x="3927" y="12980"/>
                    <a:pt x="3927" y="12980"/>
                    <a:pt x="3927" y="12980"/>
                  </a:cubicBezTo>
                  <a:cubicBezTo>
                    <a:pt x="3812" y="12881"/>
                    <a:pt x="3812" y="12881"/>
                    <a:pt x="3812" y="12881"/>
                  </a:cubicBezTo>
                  <a:cubicBezTo>
                    <a:pt x="3927" y="12881"/>
                    <a:pt x="3927" y="12881"/>
                    <a:pt x="3927" y="12881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812" y="12782"/>
                    <a:pt x="3812" y="12782"/>
                    <a:pt x="3812" y="12782"/>
                  </a:cubicBezTo>
                  <a:cubicBezTo>
                    <a:pt x="3696" y="12782"/>
                    <a:pt x="3696" y="12782"/>
                    <a:pt x="3696" y="12782"/>
                  </a:cubicBezTo>
                  <a:cubicBezTo>
                    <a:pt x="3696" y="12782"/>
                    <a:pt x="3696" y="12782"/>
                    <a:pt x="3696" y="12782"/>
                  </a:cubicBezTo>
                  <a:cubicBezTo>
                    <a:pt x="3696" y="12683"/>
                    <a:pt x="3696" y="12683"/>
                    <a:pt x="3696" y="12683"/>
                  </a:cubicBezTo>
                  <a:cubicBezTo>
                    <a:pt x="3696" y="12683"/>
                    <a:pt x="3696" y="12683"/>
                    <a:pt x="3696" y="126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583"/>
                    <a:pt x="3696" y="12583"/>
                    <a:pt x="3696" y="12583"/>
                  </a:cubicBezTo>
                  <a:cubicBezTo>
                    <a:pt x="3696" y="12484"/>
                    <a:pt x="3696" y="12484"/>
                    <a:pt x="3696" y="12484"/>
                  </a:cubicBezTo>
                  <a:cubicBezTo>
                    <a:pt x="3812" y="12484"/>
                    <a:pt x="3812" y="12484"/>
                    <a:pt x="3812" y="12484"/>
                  </a:cubicBezTo>
                  <a:cubicBezTo>
                    <a:pt x="3812" y="12583"/>
                    <a:pt x="3812" y="12583"/>
                    <a:pt x="3812" y="12583"/>
                  </a:cubicBezTo>
                  <a:cubicBezTo>
                    <a:pt x="3927" y="12484"/>
                    <a:pt x="3927" y="12484"/>
                    <a:pt x="3927" y="12484"/>
                  </a:cubicBezTo>
                  <a:cubicBezTo>
                    <a:pt x="3927" y="12484"/>
                    <a:pt x="3927" y="12484"/>
                    <a:pt x="3927" y="12484"/>
                  </a:cubicBezTo>
                  <a:cubicBezTo>
                    <a:pt x="4158" y="12484"/>
                    <a:pt x="4158" y="12484"/>
                    <a:pt x="4158" y="12484"/>
                  </a:cubicBezTo>
                  <a:cubicBezTo>
                    <a:pt x="4158" y="12484"/>
                    <a:pt x="4158" y="12484"/>
                    <a:pt x="4158" y="12484"/>
                  </a:cubicBezTo>
                  <a:cubicBezTo>
                    <a:pt x="4274" y="12385"/>
                    <a:pt x="4274" y="12385"/>
                    <a:pt x="4274" y="12385"/>
                  </a:cubicBezTo>
                  <a:cubicBezTo>
                    <a:pt x="4389" y="12286"/>
                    <a:pt x="4389" y="12286"/>
                    <a:pt x="4389" y="12286"/>
                  </a:cubicBezTo>
                  <a:cubicBezTo>
                    <a:pt x="4389" y="12187"/>
                    <a:pt x="4389" y="12187"/>
                    <a:pt x="4389" y="12187"/>
                  </a:cubicBezTo>
                  <a:cubicBezTo>
                    <a:pt x="4274" y="12187"/>
                    <a:pt x="4274" y="12187"/>
                    <a:pt x="4274" y="12187"/>
                  </a:cubicBezTo>
                  <a:cubicBezTo>
                    <a:pt x="4274" y="12286"/>
                    <a:pt x="4274" y="12286"/>
                    <a:pt x="4274" y="12286"/>
                  </a:cubicBezTo>
                  <a:cubicBezTo>
                    <a:pt x="4274" y="12286"/>
                    <a:pt x="4274" y="12286"/>
                    <a:pt x="4274" y="12286"/>
                  </a:cubicBezTo>
                  <a:cubicBezTo>
                    <a:pt x="4158" y="12385"/>
                    <a:pt x="4158" y="12385"/>
                    <a:pt x="4158" y="12385"/>
                  </a:cubicBezTo>
                  <a:cubicBezTo>
                    <a:pt x="4043" y="12385"/>
                    <a:pt x="4043" y="12385"/>
                    <a:pt x="4043" y="12385"/>
                  </a:cubicBezTo>
                  <a:cubicBezTo>
                    <a:pt x="3927" y="12385"/>
                    <a:pt x="3927" y="12385"/>
                    <a:pt x="3927" y="12385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812" y="12286"/>
                    <a:pt x="3812" y="12286"/>
                    <a:pt x="3812" y="12286"/>
                  </a:cubicBezTo>
                  <a:cubicBezTo>
                    <a:pt x="3927" y="12286"/>
                    <a:pt x="3927" y="12286"/>
                    <a:pt x="3927" y="12286"/>
                  </a:cubicBezTo>
                  <a:cubicBezTo>
                    <a:pt x="4043" y="12187"/>
                    <a:pt x="4043" y="12187"/>
                    <a:pt x="4043" y="12187"/>
                  </a:cubicBezTo>
                  <a:cubicBezTo>
                    <a:pt x="4158" y="12187"/>
                    <a:pt x="4158" y="12187"/>
                    <a:pt x="4158" y="12187"/>
                  </a:cubicBezTo>
                  <a:cubicBezTo>
                    <a:pt x="4158" y="12187"/>
                    <a:pt x="4158" y="12187"/>
                    <a:pt x="4158" y="12187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158" y="12088"/>
                    <a:pt x="4158" y="12088"/>
                    <a:pt x="4158" y="12088"/>
                  </a:cubicBezTo>
                  <a:cubicBezTo>
                    <a:pt x="4274" y="11989"/>
                    <a:pt x="4274" y="11989"/>
                    <a:pt x="4274" y="11989"/>
                  </a:cubicBezTo>
                  <a:cubicBezTo>
                    <a:pt x="4274" y="11989"/>
                    <a:pt x="4274" y="11989"/>
                    <a:pt x="4274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4158" y="11989"/>
                    <a:pt x="4158" y="11989"/>
                    <a:pt x="4158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989"/>
                    <a:pt x="3927" y="11989"/>
                    <a:pt x="3927" y="11989"/>
                  </a:cubicBezTo>
                  <a:cubicBezTo>
                    <a:pt x="3927" y="11890"/>
                    <a:pt x="3927" y="11890"/>
                    <a:pt x="3927" y="11890"/>
                  </a:cubicBezTo>
                  <a:cubicBezTo>
                    <a:pt x="4043" y="11890"/>
                    <a:pt x="4043" y="11890"/>
                    <a:pt x="4043" y="11890"/>
                  </a:cubicBezTo>
                  <a:cubicBezTo>
                    <a:pt x="4043" y="11890"/>
                    <a:pt x="4043" y="11890"/>
                    <a:pt x="4043" y="11890"/>
                  </a:cubicBezTo>
                  <a:cubicBezTo>
                    <a:pt x="4158" y="11890"/>
                    <a:pt x="4158" y="11890"/>
                    <a:pt x="4158" y="11890"/>
                  </a:cubicBezTo>
                  <a:cubicBezTo>
                    <a:pt x="4274" y="11890"/>
                    <a:pt x="4274" y="11890"/>
                    <a:pt x="4274" y="11890"/>
                  </a:cubicBezTo>
                  <a:cubicBezTo>
                    <a:pt x="4274" y="11890"/>
                    <a:pt x="4274" y="11890"/>
                    <a:pt x="4274" y="11890"/>
                  </a:cubicBezTo>
                  <a:cubicBezTo>
                    <a:pt x="4389" y="11791"/>
                    <a:pt x="4389" y="11791"/>
                    <a:pt x="4389" y="11791"/>
                  </a:cubicBezTo>
                  <a:cubicBezTo>
                    <a:pt x="4389" y="11692"/>
                    <a:pt x="4389" y="11692"/>
                    <a:pt x="4389" y="11692"/>
                  </a:cubicBezTo>
                  <a:cubicBezTo>
                    <a:pt x="4389" y="11692"/>
                    <a:pt x="4389" y="11692"/>
                    <a:pt x="4389" y="11692"/>
                  </a:cubicBezTo>
                  <a:cubicBezTo>
                    <a:pt x="4505" y="11593"/>
                    <a:pt x="4505" y="11593"/>
                    <a:pt x="4505" y="11593"/>
                  </a:cubicBezTo>
                  <a:cubicBezTo>
                    <a:pt x="4389" y="11494"/>
                    <a:pt x="4389" y="11494"/>
                    <a:pt x="4389" y="114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389" y="11394"/>
                    <a:pt x="4389" y="11394"/>
                    <a:pt x="4389" y="113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158" y="11295"/>
                    <a:pt x="4158" y="11295"/>
                    <a:pt x="4158" y="11295"/>
                  </a:cubicBezTo>
                  <a:cubicBezTo>
                    <a:pt x="4274" y="11295"/>
                    <a:pt x="4274" y="11295"/>
                    <a:pt x="4274" y="11295"/>
                  </a:cubicBezTo>
                  <a:cubicBezTo>
                    <a:pt x="4274" y="11295"/>
                    <a:pt x="4274" y="11295"/>
                    <a:pt x="4274" y="11295"/>
                  </a:cubicBezTo>
                  <a:cubicBezTo>
                    <a:pt x="4389" y="11196"/>
                    <a:pt x="4389" y="11196"/>
                    <a:pt x="4389" y="11196"/>
                  </a:cubicBezTo>
                  <a:cubicBezTo>
                    <a:pt x="4389" y="11196"/>
                    <a:pt x="4389" y="11196"/>
                    <a:pt x="4389" y="11196"/>
                  </a:cubicBezTo>
                  <a:cubicBezTo>
                    <a:pt x="4389" y="11097"/>
                    <a:pt x="4389" y="11097"/>
                    <a:pt x="4389" y="11097"/>
                  </a:cubicBezTo>
                  <a:cubicBezTo>
                    <a:pt x="4389" y="11097"/>
                    <a:pt x="4389" y="11097"/>
                    <a:pt x="4389" y="11097"/>
                  </a:cubicBezTo>
                  <a:cubicBezTo>
                    <a:pt x="4389" y="10998"/>
                    <a:pt x="4389" y="10998"/>
                    <a:pt x="4389" y="10998"/>
                  </a:cubicBezTo>
                  <a:cubicBezTo>
                    <a:pt x="4274" y="10998"/>
                    <a:pt x="4274" y="10998"/>
                    <a:pt x="4274" y="10998"/>
                  </a:cubicBezTo>
                  <a:cubicBezTo>
                    <a:pt x="4274" y="10998"/>
                    <a:pt x="4274" y="10998"/>
                    <a:pt x="4274" y="10998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99"/>
                    <a:pt x="4274" y="10899"/>
                    <a:pt x="4274" y="10899"/>
                  </a:cubicBezTo>
                  <a:cubicBezTo>
                    <a:pt x="4274" y="10800"/>
                    <a:pt x="4274" y="10800"/>
                    <a:pt x="4274" y="10800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389" y="10800"/>
                    <a:pt x="4389" y="10800"/>
                    <a:pt x="4389" y="10800"/>
                  </a:cubicBezTo>
                  <a:cubicBezTo>
                    <a:pt x="4389" y="10701"/>
                    <a:pt x="4389" y="10701"/>
                    <a:pt x="4389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274" y="10701"/>
                    <a:pt x="4274" y="10701"/>
                    <a:pt x="4274" y="10701"/>
                  </a:cubicBezTo>
                  <a:cubicBezTo>
                    <a:pt x="4389" y="10602"/>
                    <a:pt x="4389" y="10602"/>
                    <a:pt x="4389" y="10602"/>
                  </a:cubicBezTo>
                  <a:cubicBezTo>
                    <a:pt x="4389" y="10503"/>
                    <a:pt x="4389" y="10503"/>
                    <a:pt x="4389" y="10503"/>
                  </a:cubicBezTo>
                  <a:cubicBezTo>
                    <a:pt x="4274" y="10503"/>
                    <a:pt x="4274" y="10503"/>
                    <a:pt x="4274" y="10503"/>
                  </a:cubicBezTo>
                  <a:cubicBezTo>
                    <a:pt x="4274" y="10404"/>
                    <a:pt x="4274" y="10404"/>
                    <a:pt x="4274" y="10404"/>
                  </a:cubicBezTo>
                  <a:cubicBezTo>
                    <a:pt x="4274" y="10404"/>
                    <a:pt x="4274" y="10404"/>
                    <a:pt x="4274" y="10404"/>
                  </a:cubicBezTo>
                  <a:cubicBezTo>
                    <a:pt x="4274" y="10305"/>
                    <a:pt x="4274" y="10305"/>
                    <a:pt x="4274" y="10305"/>
                  </a:cubicBezTo>
                  <a:cubicBezTo>
                    <a:pt x="4389" y="10206"/>
                    <a:pt x="4389" y="10206"/>
                    <a:pt x="4389" y="10206"/>
                  </a:cubicBezTo>
                  <a:cubicBezTo>
                    <a:pt x="4274" y="10206"/>
                    <a:pt x="4274" y="10206"/>
                    <a:pt x="4274" y="10206"/>
                  </a:cubicBezTo>
                  <a:cubicBezTo>
                    <a:pt x="4274" y="10206"/>
                    <a:pt x="4274" y="10206"/>
                    <a:pt x="4274" y="10206"/>
                  </a:cubicBezTo>
                  <a:cubicBezTo>
                    <a:pt x="4158" y="10305"/>
                    <a:pt x="4158" y="10305"/>
                    <a:pt x="4158" y="10305"/>
                  </a:cubicBezTo>
                  <a:cubicBezTo>
                    <a:pt x="4158" y="10305"/>
                    <a:pt x="4158" y="10305"/>
                    <a:pt x="4158" y="10305"/>
                  </a:cubicBezTo>
                  <a:cubicBezTo>
                    <a:pt x="4043" y="10305"/>
                    <a:pt x="4043" y="10305"/>
                    <a:pt x="4043" y="10305"/>
                  </a:cubicBezTo>
                  <a:cubicBezTo>
                    <a:pt x="4043" y="10404"/>
                    <a:pt x="4043" y="10404"/>
                    <a:pt x="4043" y="10404"/>
                  </a:cubicBezTo>
                  <a:cubicBezTo>
                    <a:pt x="3927" y="10305"/>
                    <a:pt x="3927" y="10305"/>
                    <a:pt x="3927" y="10305"/>
                  </a:cubicBezTo>
                  <a:cubicBezTo>
                    <a:pt x="4043" y="10305"/>
                    <a:pt x="4043" y="10305"/>
                    <a:pt x="4043" y="10305"/>
                  </a:cubicBezTo>
                  <a:cubicBezTo>
                    <a:pt x="4043" y="10206"/>
                    <a:pt x="4043" y="10206"/>
                    <a:pt x="4043" y="10206"/>
                  </a:cubicBezTo>
                  <a:cubicBezTo>
                    <a:pt x="4158" y="10206"/>
                    <a:pt x="4158" y="10206"/>
                    <a:pt x="4158" y="10206"/>
                  </a:cubicBezTo>
                  <a:cubicBezTo>
                    <a:pt x="4158" y="10206"/>
                    <a:pt x="4158" y="10206"/>
                    <a:pt x="4158" y="10206"/>
                  </a:cubicBezTo>
                  <a:cubicBezTo>
                    <a:pt x="4274" y="10106"/>
                    <a:pt x="4274" y="10106"/>
                    <a:pt x="4274" y="10106"/>
                  </a:cubicBezTo>
                  <a:cubicBezTo>
                    <a:pt x="4274" y="10106"/>
                    <a:pt x="4274" y="10106"/>
                    <a:pt x="4274" y="10106"/>
                  </a:cubicBezTo>
                  <a:cubicBezTo>
                    <a:pt x="4389" y="10106"/>
                    <a:pt x="4389" y="10106"/>
                    <a:pt x="4389" y="10106"/>
                  </a:cubicBezTo>
                  <a:cubicBezTo>
                    <a:pt x="4389" y="10007"/>
                    <a:pt x="4389" y="10007"/>
                    <a:pt x="4389" y="10007"/>
                  </a:cubicBezTo>
                  <a:cubicBezTo>
                    <a:pt x="4389" y="9908"/>
                    <a:pt x="4389" y="9908"/>
                    <a:pt x="4389" y="9908"/>
                  </a:cubicBezTo>
                  <a:cubicBezTo>
                    <a:pt x="4389" y="9908"/>
                    <a:pt x="4389" y="9908"/>
                    <a:pt x="4389" y="9908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274" y="9809"/>
                    <a:pt x="4274" y="9809"/>
                    <a:pt x="4274" y="9809"/>
                  </a:cubicBezTo>
                  <a:cubicBezTo>
                    <a:pt x="4158" y="9809"/>
                    <a:pt x="4158" y="9809"/>
                    <a:pt x="4158" y="9809"/>
                  </a:cubicBezTo>
                  <a:cubicBezTo>
                    <a:pt x="4158" y="9710"/>
                    <a:pt x="4158" y="9710"/>
                    <a:pt x="4158" y="9710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611"/>
                    <a:pt x="4158" y="9611"/>
                    <a:pt x="4158" y="9611"/>
                  </a:cubicBezTo>
                  <a:cubicBezTo>
                    <a:pt x="4158" y="9512"/>
                    <a:pt x="4158" y="9512"/>
                    <a:pt x="4158" y="9512"/>
                  </a:cubicBezTo>
                  <a:cubicBezTo>
                    <a:pt x="4158" y="9413"/>
                    <a:pt x="4158" y="9413"/>
                    <a:pt x="4158" y="9413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927" y="9314"/>
                    <a:pt x="3927" y="9314"/>
                    <a:pt x="3927" y="9314"/>
                  </a:cubicBezTo>
                  <a:cubicBezTo>
                    <a:pt x="3812" y="9215"/>
                    <a:pt x="3812" y="9215"/>
                    <a:pt x="3812" y="9215"/>
                  </a:cubicBezTo>
                  <a:cubicBezTo>
                    <a:pt x="3812" y="9215"/>
                    <a:pt x="3812" y="9215"/>
                    <a:pt x="3812" y="9215"/>
                  </a:cubicBezTo>
                  <a:cubicBezTo>
                    <a:pt x="3927" y="9215"/>
                    <a:pt x="3927" y="9215"/>
                    <a:pt x="3927" y="9215"/>
                  </a:cubicBezTo>
                  <a:cubicBezTo>
                    <a:pt x="4043" y="9116"/>
                    <a:pt x="4043" y="9116"/>
                    <a:pt x="4043" y="9116"/>
                  </a:cubicBezTo>
                  <a:cubicBezTo>
                    <a:pt x="4043" y="9116"/>
                    <a:pt x="4043" y="9116"/>
                    <a:pt x="4043" y="9116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3927" y="9017"/>
                    <a:pt x="3927" y="9017"/>
                    <a:pt x="3927" y="9017"/>
                  </a:cubicBezTo>
                  <a:cubicBezTo>
                    <a:pt x="3927" y="9017"/>
                    <a:pt x="3927" y="9017"/>
                    <a:pt x="3927" y="9017"/>
                  </a:cubicBezTo>
                  <a:cubicBezTo>
                    <a:pt x="4043" y="9017"/>
                    <a:pt x="4043" y="9017"/>
                    <a:pt x="4043" y="9017"/>
                  </a:cubicBezTo>
                  <a:cubicBezTo>
                    <a:pt x="4043" y="8917"/>
                    <a:pt x="4043" y="8917"/>
                    <a:pt x="4043" y="8917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818"/>
                    <a:pt x="4158" y="8818"/>
                    <a:pt x="4158" y="8818"/>
                  </a:cubicBezTo>
                  <a:cubicBezTo>
                    <a:pt x="4158" y="8719"/>
                    <a:pt x="4158" y="8719"/>
                    <a:pt x="4158" y="8719"/>
                  </a:cubicBezTo>
                  <a:cubicBezTo>
                    <a:pt x="4158" y="8719"/>
                    <a:pt x="4158" y="8719"/>
                    <a:pt x="4158" y="8719"/>
                  </a:cubicBezTo>
                  <a:cubicBezTo>
                    <a:pt x="4043" y="8719"/>
                    <a:pt x="4043" y="8719"/>
                    <a:pt x="4043" y="8719"/>
                  </a:cubicBezTo>
                  <a:cubicBezTo>
                    <a:pt x="3927" y="8620"/>
                    <a:pt x="3927" y="8620"/>
                    <a:pt x="3927" y="8620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812" y="8521"/>
                    <a:pt x="3812" y="8521"/>
                    <a:pt x="3812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521"/>
                    <a:pt x="3696" y="8521"/>
                    <a:pt x="3696" y="8521"/>
                  </a:cubicBezTo>
                  <a:cubicBezTo>
                    <a:pt x="3696" y="8422"/>
                    <a:pt x="3696" y="8422"/>
                    <a:pt x="3696" y="8422"/>
                  </a:cubicBezTo>
                  <a:cubicBezTo>
                    <a:pt x="3581" y="8422"/>
                    <a:pt x="3581" y="8422"/>
                    <a:pt x="3581" y="8422"/>
                  </a:cubicBezTo>
                  <a:cubicBezTo>
                    <a:pt x="3581" y="8422"/>
                    <a:pt x="3581" y="8422"/>
                    <a:pt x="3581" y="8422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465" y="8323"/>
                    <a:pt x="3465" y="8323"/>
                    <a:pt x="3465" y="8323"/>
                  </a:cubicBezTo>
                  <a:cubicBezTo>
                    <a:pt x="3350" y="8323"/>
                    <a:pt x="3350" y="8323"/>
                    <a:pt x="3350" y="8323"/>
                  </a:cubicBezTo>
                  <a:cubicBezTo>
                    <a:pt x="3350" y="8323"/>
                    <a:pt x="3350" y="8323"/>
                    <a:pt x="3350" y="8323"/>
                  </a:cubicBezTo>
                  <a:cubicBezTo>
                    <a:pt x="3350" y="8224"/>
                    <a:pt x="3350" y="8224"/>
                    <a:pt x="3350" y="8224"/>
                  </a:cubicBezTo>
                  <a:cubicBezTo>
                    <a:pt x="3234" y="8224"/>
                    <a:pt x="3234" y="8224"/>
                    <a:pt x="3234" y="8224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119" y="8125"/>
                    <a:pt x="3119" y="8125"/>
                    <a:pt x="3119" y="8125"/>
                  </a:cubicBezTo>
                  <a:cubicBezTo>
                    <a:pt x="3003" y="8125"/>
                    <a:pt x="3003" y="8125"/>
                    <a:pt x="3003" y="8125"/>
                  </a:cubicBezTo>
                  <a:cubicBezTo>
                    <a:pt x="2888" y="8026"/>
                    <a:pt x="2888" y="8026"/>
                    <a:pt x="2888" y="8026"/>
                  </a:cubicBezTo>
                  <a:cubicBezTo>
                    <a:pt x="2772" y="8026"/>
                    <a:pt x="2772" y="8026"/>
                    <a:pt x="2772" y="8026"/>
                  </a:cubicBezTo>
                  <a:cubicBezTo>
                    <a:pt x="2657" y="7927"/>
                    <a:pt x="2657" y="7927"/>
                    <a:pt x="2657" y="7927"/>
                  </a:cubicBezTo>
                  <a:cubicBezTo>
                    <a:pt x="2541" y="7927"/>
                    <a:pt x="2541" y="7927"/>
                    <a:pt x="2541" y="7927"/>
                  </a:cubicBezTo>
                  <a:cubicBezTo>
                    <a:pt x="2541" y="7927"/>
                    <a:pt x="2541" y="7927"/>
                    <a:pt x="2541" y="7927"/>
                  </a:cubicBezTo>
                  <a:cubicBezTo>
                    <a:pt x="2426" y="7927"/>
                    <a:pt x="2426" y="7927"/>
                    <a:pt x="2426" y="7927"/>
                  </a:cubicBezTo>
                  <a:cubicBezTo>
                    <a:pt x="2310" y="8026"/>
                    <a:pt x="2310" y="8026"/>
                    <a:pt x="2310" y="8026"/>
                  </a:cubicBezTo>
                  <a:cubicBezTo>
                    <a:pt x="2310" y="8125"/>
                    <a:pt x="2310" y="8125"/>
                    <a:pt x="2310" y="8125"/>
                  </a:cubicBezTo>
                  <a:cubicBezTo>
                    <a:pt x="2195" y="8125"/>
                    <a:pt x="2195" y="8125"/>
                    <a:pt x="2195" y="8125"/>
                  </a:cubicBezTo>
                  <a:cubicBezTo>
                    <a:pt x="2195" y="8026"/>
                    <a:pt x="2195" y="8026"/>
                    <a:pt x="2195" y="8026"/>
                  </a:cubicBezTo>
                  <a:cubicBezTo>
                    <a:pt x="2310" y="8026"/>
                    <a:pt x="2310" y="8026"/>
                    <a:pt x="2310" y="8026"/>
                  </a:cubicBezTo>
                  <a:cubicBezTo>
                    <a:pt x="2310" y="7927"/>
                    <a:pt x="2310" y="7927"/>
                    <a:pt x="2310" y="7927"/>
                  </a:cubicBezTo>
                  <a:cubicBezTo>
                    <a:pt x="2195" y="7927"/>
                    <a:pt x="2195" y="7927"/>
                    <a:pt x="2195" y="7927"/>
                  </a:cubicBezTo>
                  <a:cubicBezTo>
                    <a:pt x="2195" y="7927"/>
                    <a:pt x="2195" y="7927"/>
                    <a:pt x="2195" y="7927"/>
                  </a:cubicBezTo>
                  <a:cubicBezTo>
                    <a:pt x="2079" y="7927"/>
                    <a:pt x="2079" y="7927"/>
                    <a:pt x="2079" y="7927"/>
                  </a:cubicBezTo>
                  <a:cubicBezTo>
                    <a:pt x="2079" y="8026"/>
                    <a:pt x="2079" y="8026"/>
                    <a:pt x="2079" y="8026"/>
                  </a:cubicBezTo>
                  <a:cubicBezTo>
                    <a:pt x="1964" y="8026"/>
                    <a:pt x="1964" y="8026"/>
                    <a:pt x="1964" y="8026"/>
                  </a:cubicBezTo>
                  <a:cubicBezTo>
                    <a:pt x="1964" y="8026"/>
                    <a:pt x="1964" y="8026"/>
                    <a:pt x="1964" y="8026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848" y="7927"/>
                    <a:pt x="1848" y="7927"/>
                    <a:pt x="1848" y="7927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733" y="8125"/>
                    <a:pt x="1733" y="8125"/>
                    <a:pt x="1733" y="8125"/>
                  </a:cubicBezTo>
                  <a:cubicBezTo>
                    <a:pt x="1617" y="8026"/>
                    <a:pt x="1617" y="8026"/>
                    <a:pt x="1617" y="8026"/>
                  </a:cubicBezTo>
                  <a:cubicBezTo>
                    <a:pt x="1733" y="7927"/>
                    <a:pt x="1733" y="7927"/>
                    <a:pt x="1733" y="7927"/>
                  </a:cubicBezTo>
                  <a:cubicBezTo>
                    <a:pt x="1733" y="7927"/>
                    <a:pt x="1733" y="7927"/>
                    <a:pt x="1733" y="7927"/>
                  </a:cubicBezTo>
                  <a:cubicBezTo>
                    <a:pt x="1733" y="7828"/>
                    <a:pt x="1733" y="7828"/>
                    <a:pt x="1733" y="7828"/>
                  </a:cubicBezTo>
                  <a:cubicBezTo>
                    <a:pt x="1733" y="7828"/>
                    <a:pt x="1733" y="7828"/>
                    <a:pt x="1733" y="7828"/>
                  </a:cubicBezTo>
                  <a:cubicBezTo>
                    <a:pt x="1617" y="7828"/>
                    <a:pt x="1617" y="7828"/>
                    <a:pt x="1617" y="7828"/>
                  </a:cubicBezTo>
                  <a:cubicBezTo>
                    <a:pt x="1617" y="7927"/>
                    <a:pt x="1617" y="7927"/>
                    <a:pt x="1617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502" y="7927"/>
                    <a:pt x="1502" y="7927"/>
                    <a:pt x="1502" y="7927"/>
                  </a:cubicBezTo>
                  <a:cubicBezTo>
                    <a:pt x="1386" y="7927"/>
                    <a:pt x="1386" y="7927"/>
                    <a:pt x="1386" y="7927"/>
                  </a:cubicBezTo>
                  <a:cubicBezTo>
                    <a:pt x="1386" y="7828"/>
                    <a:pt x="1386" y="7828"/>
                    <a:pt x="1386" y="7828"/>
                  </a:cubicBezTo>
                  <a:cubicBezTo>
                    <a:pt x="1386" y="7828"/>
                    <a:pt x="1386" y="7828"/>
                    <a:pt x="1386" y="7828"/>
                  </a:cubicBezTo>
                  <a:cubicBezTo>
                    <a:pt x="1386" y="7728"/>
                    <a:pt x="1386" y="7728"/>
                    <a:pt x="1386" y="7728"/>
                  </a:cubicBezTo>
                  <a:cubicBezTo>
                    <a:pt x="1386" y="7728"/>
                    <a:pt x="1386" y="7728"/>
                    <a:pt x="1386" y="7728"/>
                  </a:cubicBezTo>
                  <a:cubicBezTo>
                    <a:pt x="1271" y="7728"/>
                    <a:pt x="1271" y="7728"/>
                    <a:pt x="1271" y="7728"/>
                  </a:cubicBezTo>
                  <a:cubicBezTo>
                    <a:pt x="1271" y="7828"/>
                    <a:pt x="1271" y="7828"/>
                    <a:pt x="1271" y="7828"/>
                  </a:cubicBezTo>
                  <a:cubicBezTo>
                    <a:pt x="1271" y="7828"/>
                    <a:pt x="1271" y="7828"/>
                    <a:pt x="1271" y="7828"/>
                  </a:cubicBezTo>
                  <a:cubicBezTo>
                    <a:pt x="1155" y="7927"/>
                    <a:pt x="1155" y="7927"/>
                    <a:pt x="1155" y="7927"/>
                  </a:cubicBezTo>
                  <a:cubicBezTo>
                    <a:pt x="1155" y="7927"/>
                    <a:pt x="1155" y="7927"/>
                    <a:pt x="1155" y="7927"/>
                  </a:cubicBezTo>
                  <a:cubicBezTo>
                    <a:pt x="1271" y="8026"/>
                    <a:pt x="1271" y="8026"/>
                    <a:pt x="1271" y="8026"/>
                  </a:cubicBezTo>
                  <a:cubicBezTo>
                    <a:pt x="1271" y="8125"/>
                    <a:pt x="1271" y="8125"/>
                    <a:pt x="1271" y="8125"/>
                  </a:cubicBezTo>
                  <a:cubicBezTo>
                    <a:pt x="1155" y="8125"/>
                    <a:pt x="1155" y="8125"/>
                    <a:pt x="1155" y="8125"/>
                  </a:cubicBezTo>
                  <a:cubicBezTo>
                    <a:pt x="1155" y="8125"/>
                    <a:pt x="1155" y="8125"/>
                    <a:pt x="1155" y="8125"/>
                  </a:cubicBezTo>
                  <a:cubicBezTo>
                    <a:pt x="1040" y="8026"/>
                    <a:pt x="1040" y="8026"/>
                    <a:pt x="1040" y="8026"/>
                  </a:cubicBezTo>
                  <a:cubicBezTo>
                    <a:pt x="924" y="8026"/>
                    <a:pt x="924" y="8026"/>
                    <a:pt x="924" y="8026"/>
                  </a:cubicBezTo>
                  <a:cubicBezTo>
                    <a:pt x="809" y="7927"/>
                    <a:pt x="809" y="7927"/>
                    <a:pt x="809" y="7927"/>
                  </a:cubicBezTo>
                  <a:cubicBezTo>
                    <a:pt x="809" y="7927"/>
                    <a:pt x="809" y="7927"/>
                    <a:pt x="809" y="7927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693" y="7828"/>
                    <a:pt x="693" y="7828"/>
                    <a:pt x="693" y="7828"/>
                  </a:cubicBezTo>
                  <a:cubicBezTo>
                    <a:pt x="578" y="7828"/>
                    <a:pt x="578" y="7828"/>
                    <a:pt x="578" y="7828"/>
                  </a:cubicBezTo>
                  <a:cubicBezTo>
                    <a:pt x="578" y="7629"/>
                    <a:pt x="578" y="7629"/>
                    <a:pt x="578" y="7629"/>
                  </a:cubicBezTo>
                  <a:cubicBezTo>
                    <a:pt x="462" y="7629"/>
                    <a:pt x="462" y="7629"/>
                    <a:pt x="462" y="7629"/>
                  </a:cubicBezTo>
                  <a:cubicBezTo>
                    <a:pt x="462" y="7530"/>
                    <a:pt x="462" y="7530"/>
                    <a:pt x="462" y="7530"/>
                  </a:cubicBezTo>
                  <a:cubicBezTo>
                    <a:pt x="462" y="7431"/>
                    <a:pt x="462" y="7431"/>
                    <a:pt x="462" y="7431"/>
                  </a:cubicBezTo>
                  <a:cubicBezTo>
                    <a:pt x="462" y="7431"/>
                    <a:pt x="462" y="7431"/>
                    <a:pt x="462" y="7431"/>
                  </a:cubicBezTo>
                  <a:cubicBezTo>
                    <a:pt x="578" y="7431"/>
                    <a:pt x="578" y="7431"/>
                    <a:pt x="578" y="7431"/>
                  </a:cubicBezTo>
                  <a:cubicBezTo>
                    <a:pt x="693" y="7332"/>
                    <a:pt x="693" y="7332"/>
                    <a:pt x="693" y="7332"/>
                  </a:cubicBezTo>
                  <a:cubicBezTo>
                    <a:pt x="693" y="7332"/>
                    <a:pt x="693" y="7332"/>
                    <a:pt x="693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924" y="7332"/>
                    <a:pt x="924" y="7332"/>
                    <a:pt x="924" y="7332"/>
                  </a:cubicBezTo>
                  <a:cubicBezTo>
                    <a:pt x="1040" y="7233"/>
                    <a:pt x="1040" y="7233"/>
                    <a:pt x="1040" y="7233"/>
                  </a:cubicBezTo>
                  <a:cubicBezTo>
                    <a:pt x="1040" y="7233"/>
                    <a:pt x="1040" y="7233"/>
                    <a:pt x="1040" y="7233"/>
                  </a:cubicBezTo>
                  <a:cubicBezTo>
                    <a:pt x="924" y="7233"/>
                    <a:pt x="924" y="7233"/>
                    <a:pt x="924" y="7233"/>
                  </a:cubicBezTo>
                  <a:cubicBezTo>
                    <a:pt x="809" y="7233"/>
                    <a:pt x="809" y="7233"/>
                    <a:pt x="809" y="7233"/>
                  </a:cubicBezTo>
                  <a:cubicBezTo>
                    <a:pt x="693" y="7233"/>
                    <a:pt x="693" y="7233"/>
                    <a:pt x="693" y="7233"/>
                  </a:cubicBezTo>
                  <a:cubicBezTo>
                    <a:pt x="693" y="7233"/>
                    <a:pt x="693" y="7233"/>
                    <a:pt x="693" y="7233"/>
                  </a:cubicBezTo>
                  <a:cubicBezTo>
                    <a:pt x="578" y="7134"/>
                    <a:pt x="578" y="7134"/>
                    <a:pt x="578" y="7134"/>
                  </a:cubicBezTo>
                  <a:cubicBezTo>
                    <a:pt x="578" y="7035"/>
                    <a:pt x="578" y="7035"/>
                    <a:pt x="578" y="7035"/>
                  </a:cubicBezTo>
                  <a:cubicBezTo>
                    <a:pt x="578" y="6936"/>
                    <a:pt x="578" y="6936"/>
                    <a:pt x="578" y="6936"/>
                  </a:cubicBezTo>
                  <a:cubicBezTo>
                    <a:pt x="693" y="6936"/>
                    <a:pt x="693" y="6936"/>
                    <a:pt x="693" y="6936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693" y="6837"/>
                    <a:pt x="693" y="6837"/>
                    <a:pt x="693" y="6837"/>
                  </a:cubicBezTo>
                  <a:cubicBezTo>
                    <a:pt x="578" y="6837"/>
                    <a:pt x="578" y="6837"/>
                    <a:pt x="578" y="6837"/>
                  </a:cubicBezTo>
                  <a:cubicBezTo>
                    <a:pt x="578" y="6936"/>
                    <a:pt x="578" y="6936"/>
                    <a:pt x="578" y="6936"/>
                  </a:cubicBezTo>
                  <a:cubicBezTo>
                    <a:pt x="462" y="6936"/>
                    <a:pt x="462" y="6936"/>
                    <a:pt x="462" y="6936"/>
                  </a:cubicBezTo>
                  <a:cubicBezTo>
                    <a:pt x="462" y="6936"/>
                    <a:pt x="462" y="6936"/>
                    <a:pt x="462" y="6936"/>
                  </a:cubicBezTo>
                  <a:cubicBezTo>
                    <a:pt x="462" y="7035"/>
                    <a:pt x="462" y="7035"/>
                    <a:pt x="462" y="7035"/>
                  </a:cubicBezTo>
                  <a:cubicBezTo>
                    <a:pt x="347" y="6936"/>
                    <a:pt x="347" y="6936"/>
                    <a:pt x="347" y="6936"/>
                  </a:cubicBezTo>
                  <a:cubicBezTo>
                    <a:pt x="231" y="6936"/>
                    <a:pt x="231" y="6936"/>
                    <a:pt x="231" y="6936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347" y="6837"/>
                    <a:pt x="347" y="6837"/>
                    <a:pt x="347" y="6837"/>
                  </a:cubicBezTo>
                  <a:cubicBezTo>
                    <a:pt x="231" y="6837"/>
                    <a:pt x="231" y="6837"/>
                    <a:pt x="231" y="6837"/>
                  </a:cubicBezTo>
                  <a:cubicBezTo>
                    <a:pt x="231" y="6837"/>
                    <a:pt x="231" y="6837"/>
                    <a:pt x="231" y="6837"/>
                  </a:cubicBezTo>
                  <a:cubicBezTo>
                    <a:pt x="231" y="6738"/>
                    <a:pt x="231" y="6738"/>
                    <a:pt x="231" y="6738"/>
                  </a:cubicBezTo>
                  <a:cubicBezTo>
                    <a:pt x="231" y="6738"/>
                    <a:pt x="231" y="6738"/>
                    <a:pt x="231" y="6738"/>
                  </a:cubicBezTo>
                  <a:cubicBezTo>
                    <a:pt x="231" y="6639"/>
                    <a:pt x="231" y="6639"/>
                    <a:pt x="231" y="6639"/>
                  </a:cubicBezTo>
                  <a:cubicBezTo>
                    <a:pt x="347" y="6639"/>
                    <a:pt x="347" y="6639"/>
                    <a:pt x="347" y="6639"/>
                  </a:cubicBezTo>
                  <a:cubicBezTo>
                    <a:pt x="347" y="6639"/>
                    <a:pt x="347" y="6639"/>
                    <a:pt x="347" y="6639"/>
                  </a:cubicBezTo>
                  <a:cubicBezTo>
                    <a:pt x="462" y="6639"/>
                    <a:pt x="462" y="6639"/>
                    <a:pt x="462" y="6639"/>
                  </a:cubicBezTo>
                  <a:cubicBezTo>
                    <a:pt x="462" y="6639"/>
                    <a:pt x="462" y="6639"/>
                    <a:pt x="462" y="6639"/>
                  </a:cubicBezTo>
                  <a:cubicBezTo>
                    <a:pt x="462" y="6539"/>
                    <a:pt x="462" y="6539"/>
                    <a:pt x="462" y="6539"/>
                  </a:cubicBezTo>
                  <a:cubicBezTo>
                    <a:pt x="693" y="6539"/>
                    <a:pt x="693" y="6539"/>
                    <a:pt x="693" y="6539"/>
                  </a:cubicBezTo>
                  <a:cubicBezTo>
                    <a:pt x="809" y="6539"/>
                    <a:pt x="809" y="6539"/>
                    <a:pt x="809" y="6539"/>
                  </a:cubicBezTo>
                  <a:cubicBezTo>
                    <a:pt x="924" y="6639"/>
                    <a:pt x="924" y="6639"/>
                    <a:pt x="924" y="6639"/>
                  </a:cubicBezTo>
                  <a:cubicBezTo>
                    <a:pt x="1155" y="6639"/>
                    <a:pt x="1155" y="6639"/>
                    <a:pt x="1155" y="6639"/>
                  </a:cubicBezTo>
                  <a:cubicBezTo>
                    <a:pt x="1271" y="6639"/>
                    <a:pt x="1271" y="6639"/>
                    <a:pt x="1271" y="6639"/>
                  </a:cubicBezTo>
                  <a:cubicBezTo>
                    <a:pt x="1386" y="6639"/>
                    <a:pt x="1386" y="6639"/>
                    <a:pt x="1386" y="6639"/>
                  </a:cubicBezTo>
                  <a:cubicBezTo>
                    <a:pt x="1502" y="6738"/>
                    <a:pt x="1502" y="6738"/>
                    <a:pt x="1502" y="6738"/>
                  </a:cubicBezTo>
                  <a:cubicBezTo>
                    <a:pt x="1733" y="6837"/>
                    <a:pt x="1733" y="6837"/>
                    <a:pt x="1733" y="6837"/>
                  </a:cubicBezTo>
                  <a:cubicBezTo>
                    <a:pt x="1733" y="6837"/>
                    <a:pt x="1733" y="6837"/>
                    <a:pt x="1733" y="6837"/>
                  </a:cubicBezTo>
                  <a:cubicBezTo>
                    <a:pt x="1848" y="6837"/>
                    <a:pt x="1848" y="6837"/>
                    <a:pt x="1848" y="6837"/>
                  </a:cubicBezTo>
                  <a:cubicBezTo>
                    <a:pt x="1964" y="6738"/>
                    <a:pt x="1964" y="6738"/>
                    <a:pt x="1964" y="6738"/>
                  </a:cubicBezTo>
                  <a:cubicBezTo>
                    <a:pt x="1848" y="6738"/>
                    <a:pt x="1848" y="6738"/>
                    <a:pt x="1848" y="6738"/>
                  </a:cubicBezTo>
                  <a:cubicBezTo>
                    <a:pt x="1733" y="6738"/>
                    <a:pt x="1733" y="6738"/>
                    <a:pt x="1733" y="6738"/>
                  </a:cubicBezTo>
                  <a:cubicBezTo>
                    <a:pt x="1617" y="6738"/>
                    <a:pt x="1617" y="6738"/>
                    <a:pt x="1617" y="6738"/>
                  </a:cubicBezTo>
                  <a:cubicBezTo>
                    <a:pt x="1502" y="6639"/>
                    <a:pt x="1502" y="6639"/>
                    <a:pt x="1502" y="6639"/>
                  </a:cubicBezTo>
                  <a:cubicBezTo>
                    <a:pt x="1386" y="6639"/>
                    <a:pt x="1386" y="6639"/>
                    <a:pt x="1386" y="6639"/>
                  </a:cubicBezTo>
                  <a:cubicBezTo>
                    <a:pt x="1271" y="6639"/>
                    <a:pt x="1271" y="6639"/>
                    <a:pt x="1271" y="6639"/>
                  </a:cubicBezTo>
                  <a:cubicBezTo>
                    <a:pt x="1155" y="6539"/>
                    <a:pt x="1155" y="6539"/>
                    <a:pt x="1155" y="6539"/>
                  </a:cubicBezTo>
                  <a:cubicBezTo>
                    <a:pt x="1155" y="6539"/>
                    <a:pt x="1155" y="6539"/>
                    <a:pt x="1155" y="6539"/>
                  </a:cubicBezTo>
                  <a:cubicBezTo>
                    <a:pt x="1271" y="6440"/>
                    <a:pt x="1271" y="6440"/>
                    <a:pt x="1271" y="6440"/>
                  </a:cubicBezTo>
                  <a:cubicBezTo>
                    <a:pt x="1502" y="6440"/>
                    <a:pt x="1502" y="6440"/>
                    <a:pt x="1502" y="6440"/>
                  </a:cubicBezTo>
                  <a:cubicBezTo>
                    <a:pt x="1617" y="6440"/>
                    <a:pt x="1617" y="6440"/>
                    <a:pt x="1617" y="6440"/>
                  </a:cubicBezTo>
                  <a:cubicBezTo>
                    <a:pt x="1848" y="6539"/>
                    <a:pt x="1848" y="6539"/>
                    <a:pt x="1848" y="6539"/>
                  </a:cubicBezTo>
                  <a:cubicBezTo>
                    <a:pt x="1848" y="6539"/>
                    <a:pt x="1848" y="6539"/>
                    <a:pt x="1848" y="6539"/>
                  </a:cubicBezTo>
                  <a:cubicBezTo>
                    <a:pt x="1964" y="6639"/>
                    <a:pt x="1964" y="6639"/>
                    <a:pt x="1964" y="6639"/>
                  </a:cubicBezTo>
                  <a:cubicBezTo>
                    <a:pt x="1964" y="6639"/>
                    <a:pt x="1964" y="6639"/>
                    <a:pt x="1964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639"/>
                    <a:pt x="2079" y="6639"/>
                    <a:pt x="2079" y="6639"/>
                  </a:cubicBezTo>
                  <a:cubicBezTo>
                    <a:pt x="2079" y="6539"/>
                    <a:pt x="2079" y="6539"/>
                    <a:pt x="2079" y="6539"/>
                  </a:cubicBezTo>
                  <a:cubicBezTo>
                    <a:pt x="2195" y="6440"/>
                    <a:pt x="2195" y="6440"/>
                    <a:pt x="2195" y="6440"/>
                  </a:cubicBezTo>
                  <a:cubicBezTo>
                    <a:pt x="2195" y="6440"/>
                    <a:pt x="2195" y="6440"/>
                    <a:pt x="2195" y="6440"/>
                  </a:cubicBezTo>
                  <a:cubicBezTo>
                    <a:pt x="2195" y="6341"/>
                    <a:pt x="2195" y="6341"/>
                    <a:pt x="2195" y="6341"/>
                  </a:cubicBezTo>
                  <a:cubicBezTo>
                    <a:pt x="2079" y="6341"/>
                    <a:pt x="2079" y="6341"/>
                    <a:pt x="2079" y="6341"/>
                  </a:cubicBezTo>
                  <a:cubicBezTo>
                    <a:pt x="2079" y="6341"/>
                    <a:pt x="2079" y="6341"/>
                    <a:pt x="2079" y="6341"/>
                  </a:cubicBezTo>
                  <a:cubicBezTo>
                    <a:pt x="1964" y="6341"/>
                    <a:pt x="1964" y="6341"/>
                    <a:pt x="1964" y="6341"/>
                  </a:cubicBezTo>
                  <a:cubicBezTo>
                    <a:pt x="2079" y="6242"/>
                    <a:pt x="2079" y="6242"/>
                    <a:pt x="2079" y="6242"/>
                  </a:cubicBezTo>
                  <a:cubicBezTo>
                    <a:pt x="1964" y="6242"/>
                    <a:pt x="1964" y="6242"/>
                    <a:pt x="1964" y="6242"/>
                  </a:cubicBezTo>
                  <a:cubicBezTo>
                    <a:pt x="1848" y="6242"/>
                    <a:pt x="1848" y="6242"/>
                    <a:pt x="1848" y="6242"/>
                  </a:cubicBezTo>
                  <a:cubicBezTo>
                    <a:pt x="1848" y="6341"/>
                    <a:pt x="1848" y="6341"/>
                    <a:pt x="1848" y="6341"/>
                  </a:cubicBezTo>
                  <a:cubicBezTo>
                    <a:pt x="1733" y="6341"/>
                    <a:pt x="1733" y="6341"/>
                    <a:pt x="1733" y="6341"/>
                  </a:cubicBezTo>
                  <a:cubicBezTo>
                    <a:pt x="1502" y="6341"/>
                    <a:pt x="1502" y="6341"/>
                    <a:pt x="1502" y="6341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502" y="6242"/>
                    <a:pt x="1502" y="6242"/>
                    <a:pt x="1502" y="6242"/>
                  </a:cubicBezTo>
                  <a:cubicBezTo>
                    <a:pt x="1386" y="6143"/>
                    <a:pt x="1386" y="6143"/>
                    <a:pt x="1386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271" y="6143"/>
                    <a:pt x="1271" y="6143"/>
                    <a:pt x="1271" y="6143"/>
                  </a:cubicBezTo>
                  <a:cubicBezTo>
                    <a:pt x="1386" y="6242"/>
                    <a:pt x="1386" y="6242"/>
                    <a:pt x="1386" y="6242"/>
                  </a:cubicBezTo>
                  <a:cubicBezTo>
                    <a:pt x="1386" y="6341"/>
                    <a:pt x="1386" y="6341"/>
                    <a:pt x="1386" y="6341"/>
                  </a:cubicBezTo>
                  <a:cubicBezTo>
                    <a:pt x="1271" y="6341"/>
                    <a:pt x="1271" y="6341"/>
                    <a:pt x="1271" y="6341"/>
                  </a:cubicBezTo>
                  <a:cubicBezTo>
                    <a:pt x="1155" y="6341"/>
                    <a:pt x="1155" y="6341"/>
                    <a:pt x="1155" y="6341"/>
                  </a:cubicBezTo>
                  <a:cubicBezTo>
                    <a:pt x="1040" y="6341"/>
                    <a:pt x="1040" y="6341"/>
                    <a:pt x="1040" y="6341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1040" y="6143"/>
                    <a:pt x="1040" y="6143"/>
                    <a:pt x="1040" y="6143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155" y="6044"/>
                    <a:pt x="1155" y="6044"/>
                    <a:pt x="1155" y="6044"/>
                  </a:cubicBezTo>
                  <a:cubicBezTo>
                    <a:pt x="1040" y="6044"/>
                    <a:pt x="1040" y="6044"/>
                    <a:pt x="1040" y="6044"/>
                  </a:cubicBezTo>
                  <a:cubicBezTo>
                    <a:pt x="924" y="6143"/>
                    <a:pt x="924" y="6143"/>
                    <a:pt x="924" y="6143"/>
                  </a:cubicBezTo>
                  <a:cubicBezTo>
                    <a:pt x="809" y="6044"/>
                    <a:pt x="809" y="6044"/>
                    <a:pt x="809" y="6044"/>
                  </a:cubicBezTo>
                  <a:cubicBezTo>
                    <a:pt x="809" y="6044"/>
                    <a:pt x="809" y="6044"/>
                    <a:pt x="809" y="6044"/>
                  </a:cubicBezTo>
                  <a:cubicBezTo>
                    <a:pt x="809" y="5945"/>
                    <a:pt x="809" y="5945"/>
                    <a:pt x="809" y="5945"/>
                  </a:cubicBezTo>
                  <a:cubicBezTo>
                    <a:pt x="924" y="5945"/>
                    <a:pt x="924" y="5945"/>
                    <a:pt x="924" y="5945"/>
                  </a:cubicBezTo>
                  <a:cubicBezTo>
                    <a:pt x="1040" y="5945"/>
                    <a:pt x="1040" y="5945"/>
                    <a:pt x="1040" y="5945"/>
                  </a:cubicBezTo>
                  <a:cubicBezTo>
                    <a:pt x="1155" y="5846"/>
                    <a:pt x="1155" y="5846"/>
                    <a:pt x="1155" y="5846"/>
                  </a:cubicBezTo>
                  <a:cubicBezTo>
                    <a:pt x="1040" y="5846"/>
                    <a:pt x="1040" y="5846"/>
                    <a:pt x="1040" y="5846"/>
                  </a:cubicBezTo>
                  <a:cubicBezTo>
                    <a:pt x="1040" y="5747"/>
                    <a:pt x="1040" y="5747"/>
                    <a:pt x="1040" y="5747"/>
                  </a:cubicBezTo>
                  <a:cubicBezTo>
                    <a:pt x="1040" y="5846"/>
                    <a:pt x="1040" y="5846"/>
                    <a:pt x="1040" y="5846"/>
                  </a:cubicBezTo>
                  <a:cubicBezTo>
                    <a:pt x="924" y="5846"/>
                    <a:pt x="924" y="5846"/>
                    <a:pt x="924" y="5846"/>
                  </a:cubicBezTo>
                  <a:cubicBezTo>
                    <a:pt x="809" y="5846"/>
                    <a:pt x="809" y="5846"/>
                    <a:pt x="809" y="5846"/>
                  </a:cubicBezTo>
                  <a:cubicBezTo>
                    <a:pt x="693" y="5945"/>
                    <a:pt x="693" y="5945"/>
                    <a:pt x="693" y="5945"/>
                  </a:cubicBezTo>
                  <a:cubicBezTo>
                    <a:pt x="693" y="5945"/>
                    <a:pt x="693" y="5945"/>
                    <a:pt x="693" y="5945"/>
                  </a:cubicBezTo>
                  <a:cubicBezTo>
                    <a:pt x="578" y="5846"/>
                    <a:pt x="578" y="5846"/>
                    <a:pt x="578" y="5846"/>
                  </a:cubicBezTo>
                  <a:cubicBezTo>
                    <a:pt x="693" y="5846"/>
                    <a:pt x="693" y="5846"/>
                    <a:pt x="693" y="5846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747"/>
                    <a:pt x="693" y="5747"/>
                    <a:pt x="693" y="5747"/>
                  </a:cubicBezTo>
                  <a:cubicBezTo>
                    <a:pt x="693" y="5648"/>
                    <a:pt x="693" y="5648"/>
                    <a:pt x="693" y="5648"/>
                  </a:cubicBezTo>
                  <a:cubicBezTo>
                    <a:pt x="578" y="5648"/>
                    <a:pt x="578" y="5648"/>
                    <a:pt x="578" y="5648"/>
                  </a:cubicBezTo>
                  <a:cubicBezTo>
                    <a:pt x="578" y="5648"/>
                    <a:pt x="578" y="5648"/>
                    <a:pt x="578" y="5648"/>
                  </a:cubicBezTo>
                  <a:cubicBezTo>
                    <a:pt x="462" y="5450"/>
                    <a:pt x="462" y="5450"/>
                    <a:pt x="462" y="5450"/>
                  </a:cubicBezTo>
                  <a:cubicBezTo>
                    <a:pt x="347" y="5450"/>
                    <a:pt x="347" y="5450"/>
                    <a:pt x="347" y="5450"/>
                  </a:cubicBezTo>
                  <a:cubicBezTo>
                    <a:pt x="347" y="5450"/>
                    <a:pt x="347" y="5450"/>
                    <a:pt x="347" y="5450"/>
                  </a:cubicBezTo>
                  <a:cubicBezTo>
                    <a:pt x="231" y="5350"/>
                    <a:pt x="231" y="5350"/>
                    <a:pt x="231" y="5350"/>
                  </a:cubicBezTo>
                  <a:cubicBezTo>
                    <a:pt x="347" y="5350"/>
                    <a:pt x="347" y="5350"/>
                    <a:pt x="347" y="5350"/>
                  </a:cubicBezTo>
                  <a:cubicBezTo>
                    <a:pt x="462" y="5350"/>
                    <a:pt x="462" y="5350"/>
                    <a:pt x="462" y="5350"/>
                  </a:cubicBezTo>
                  <a:cubicBezTo>
                    <a:pt x="462" y="5251"/>
                    <a:pt x="462" y="5251"/>
                    <a:pt x="462" y="5251"/>
                  </a:cubicBezTo>
                  <a:cubicBezTo>
                    <a:pt x="462" y="5251"/>
                    <a:pt x="462" y="5251"/>
                    <a:pt x="462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578" y="5251"/>
                    <a:pt x="578" y="5251"/>
                    <a:pt x="578" y="5251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347" y="5152"/>
                    <a:pt x="347" y="5152"/>
                    <a:pt x="347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462" y="5152"/>
                    <a:pt x="462" y="5152"/>
                    <a:pt x="462" y="5152"/>
                  </a:cubicBezTo>
                  <a:cubicBezTo>
                    <a:pt x="693" y="5053"/>
                    <a:pt x="693" y="5053"/>
                    <a:pt x="693" y="5053"/>
                  </a:cubicBezTo>
                  <a:cubicBezTo>
                    <a:pt x="693" y="5053"/>
                    <a:pt x="693" y="5053"/>
                    <a:pt x="693" y="5053"/>
                  </a:cubicBezTo>
                  <a:cubicBezTo>
                    <a:pt x="693" y="4954"/>
                    <a:pt x="693" y="4954"/>
                    <a:pt x="693" y="4954"/>
                  </a:cubicBezTo>
                  <a:cubicBezTo>
                    <a:pt x="809" y="4954"/>
                    <a:pt x="809" y="4954"/>
                    <a:pt x="809" y="4954"/>
                  </a:cubicBezTo>
                  <a:cubicBezTo>
                    <a:pt x="809" y="4954"/>
                    <a:pt x="809" y="4954"/>
                    <a:pt x="809" y="4954"/>
                  </a:cubicBezTo>
                  <a:cubicBezTo>
                    <a:pt x="924" y="4954"/>
                    <a:pt x="924" y="4954"/>
                    <a:pt x="924" y="4954"/>
                  </a:cubicBezTo>
                  <a:cubicBezTo>
                    <a:pt x="924" y="4954"/>
                    <a:pt x="924" y="4954"/>
                    <a:pt x="924" y="4954"/>
                  </a:cubicBezTo>
                  <a:cubicBezTo>
                    <a:pt x="1040" y="4954"/>
                    <a:pt x="1040" y="4954"/>
                    <a:pt x="1040" y="4954"/>
                  </a:cubicBezTo>
                  <a:cubicBezTo>
                    <a:pt x="1040" y="4954"/>
                    <a:pt x="1040" y="4954"/>
                    <a:pt x="1040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155" y="4954"/>
                    <a:pt x="1155" y="4954"/>
                    <a:pt x="1155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271" y="4954"/>
                    <a:pt x="1271" y="4954"/>
                    <a:pt x="1271" y="4954"/>
                  </a:cubicBezTo>
                  <a:cubicBezTo>
                    <a:pt x="1386" y="4855"/>
                    <a:pt x="1386" y="4855"/>
                    <a:pt x="1386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502" y="4855"/>
                    <a:pt x="1502" y="4855"/>
                    <a:pt x="1502" y="4855"/>
                  </a:cubicBezTo>
                  <a:cubicBezTo>
                    <a:pt x="1617" y="4855"/>
                    <a:pt x="1617" y="4855"/>
                    <a:pt x="1617" y="4855"/>
                  </a:cubicBezTo>
                  <a:cubicBezTo>
                    <a:pt x="1617" y="4855"/>
                    <a:pt x="1617" y="4855"/>
                    <a:pt x="1617" y="4855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195" y="4855"/>
                    <a:pt x="2195" y="4855"/>
                    <a:pt x="2195" y="4855"/>
                  </a:cubicBezTo>
                  <a:cubicBezTo>
                    <a:pt x="2195" y="4756"/>
                    <a:pt x="2195" y="4756"/>
                    <a:pt x="2195" y="4756"/>
                  </a:cubicBezTo>
                  <a:cubicBezTo>
                    <a:pt x="2079" y="4756"/>
                    <a:pt x="2079" y="4756"/>
                    <a:pt x="2079" y="4756"/>
                  </a:cubicBezTo>
                  <a:cubicBezTo>
                    <a:pt x="2195" y="4657"/>
                    <a:pt x="2195" y="4657"/>
                    <a:pt x="2195" y="4657"/>
                  </a:cubicBezTo>
                  <a:cubicBezTo>
                    <a:pt x="2310" y="4657"/>
                    <a:pt x="2310" y="4657"/>
                    <a:pt x="2310" y="4657"/>
                  </a:cubicBezTo>
                  <a:cubicBezTo>
                    <a:pt x="2426" y="4657"/>
                    <a:pt x="2426" y="4657"/>
                    <a:pt x="2426" y="4657"/>
                  </a:cubicBezTo>
                  <a:cubicBezTo>
                    <a:pt x="2541" y="4657"/>
                    <a:pt x="2541" y="4657"/>
                    <a:pt x="2541" y="4657"/>
                  </a:cubicBezTo>
                  <a:cubicBezTo>
                    <a:pt x="2657" y="4657"/>
                    <a:pt x="2657" y="4657"/>
                    <a:pt x="2657" y="4657"/>
                  </a:cubicBezTo>
                  <a:cubicBezTo>
                    <a:pt x="2657" y="4657"/>
                    <a:pt x="2657" y="4657"/>
                    <a:pt x="2657" y="4657"/>
                  </a:cubicBezTo>
                  <a:cubicBezTo>
                    <a:pt x="2772" y="4657"/>
                    <a:pt x="2772" y="4657"/>
                    <a:pt x="2772" y="4657"/>
                  </a:cubicBezTo>
                  <a:cubicBezTo>
                    <a:pt x="2888" y="4657"/>
                    <a:pt x="2888" y="4657"/>
                    <a:pt x="2888" y="4657"/>
                  </a:cubicBezTo>
                  <a:cubicBezTo>
                    <a:pt x="3003" y="4657"/>
                    <a:pt x="3003" y="4657"/>
                    <a:pt x="3003" y="4657"/>
                  </a:cubicBezTo>
                  <a:cubicBezTo>
                    <a:pt x="3119" y="4657"/>
                    <a:pt x="3119" y="4657"/>
                    <a:pt x="3119" y="4657"/>
                  </a:cubicBezTo>
                  <a:cubicBezTo>
                    <a:pt x="3119" y="4657"/>
                    <a:pt x="3119" y="4657"/>
                    <a:pt x="3119" y="4657"/>
                  </a:cubicBezTo>
                  <a:cubicBezTo>
                    <a:pt x="3234" y="4756"/>
                    <a:pt x="3234" y="4756"/>
                    <a:pt x="3234" y="4756"/>
                  </a:cubicBezTo>
                  <a:cubicBezTo>
                    <a:pt x="3350" y="4756"/>
                    <a:pt x="3350" y="4756"/>
                    <a:pt x="3350" y="4756"/>
                  </a:cubicBezTo>
                  <a:cubicBezTo>
                    <a:pt x="3350" y="4756"/>
                    <a:pt x="3350" y="4756"/>
                    <a:pt x="3350" y="4756"/>
                  </a:cubicBezTo>
                  <a:cubicBezTo>
                    <a:pt x="3465" y="4756"/>
                    <a:pt x="3465" y="4756"/>
                    <a:pt x="3465" y="4756"/>
                  </a:cubicBezTo>
                  <a:cubicBezTo>
                    <a:pt x="3465" y="4756"/>
                    <a:pt x="3465" y="4756"/>
                    <a:pt x="3465" y="4756"/>
                  </a:cubicBezTo>
                  <a:cubicBezTo>
                    <a:pt x="3581" y="4657"/>
                    <a:pt x="3581" y="4657"/>
                    <a:pt x="3581" y="4657"/>
                  </a:cubicBezTo>
                  <a:cubicBezTo>
                    <a:pt x="3581" y="4558"/>
                    <a:pt x="3581" y="4558"/>
                    <a:pt x="3581" y="4558"/>
                  </a:cubicBezTo>
                  <a:cubicBezTo>
                    <a:pt x="3696" y="4459"/>
                    <a:pt x="3696" y="4459"/>
                    <a:pt x="3696" y="4459"/>
                  </a:cubicBezTo>
                  <a:cubicBezTo>
                    <a:pt x="3812" y="4459"/>
                    <a:pt x="3812" y="4459"/>
                    <a:pt x="3812" y="4459"/>
                  </a:cubicBezTo>
                  <a:cubicBezTo>
                    <a:pt x="3812" y="4360"/>
                    <a:pt x="3812" y="4360"/>
                    <a:pt x="3812" y="4360"/>
                  </a:cubicBezTo>
                  <a:cubicBezTo>
                    <a:pt x="3927" y="4261"/>
                    <a:pt x="3927" y="4261"/>
                    <a:pt x="3927" y="4261"/>
                  </a:cubicBezTo>
                  <a:cubicBezTo>
                    <a:pt x="4043" y="4261"/>
                    <a:pt x="4043" y="4261"/>
                    <a:pt x="4043" y="4261"/>
                  </a:cubicBezTo>
                  <a:cubicBezTo>
                    <a:pt x="4043" y="4161"/>
                    <a:pt x="4043" y="4161"/>
                    <a:pt x="4043" y="4161"/>
                  </a:cubicBezTo>
                  <a:cubicBezTo>
                    <a:pt x="3927" y="4161"/>
                    <a:pt x="3927" y="4161"/>
                    <a:pt x="3927" y="4161"/>
                  </a:cubicBezTo>
                  <a:cubicBezTo>
                    <a:pt x="3927" y="4062"/>
                    <a:pt x="3927" y="4062"/>
                    <a:pt x="3927" y="4062"/>
                  </a:cubicBezTo>
                  <a:cubicBezTo>
                    <a:pt x="4043" y="4062"/>
                    <a:pt x="4043" y="4062"/>
                    <a:pt x="4043" y="4062"/>
                  </a:cubicBezTo>
                  <a:cubicBezTo>
                    <a:pt x="4158" y="3963"/>
                    <a:pt x="4158" y="3963"/>
                    <a:pt x="4158" y="3963"/>
                  </a:cubicBezTo>
                  <a:cubicBezTo>
                    <a:pt x="4274" y="4062"/>
                    <a:pt x="4274" y="4062"/>
                    <a:pt x="4274" y="4062"/>
                  </a:cubicBezTo>
                  <a:cubicBezTo>
                    <a:pt x="4389" y="3963"/>
                    <a:pt x="4389" y="3963"/>
                    <a:pt x="4389" y="3963"/>
                  </a:cubicBezTo>
                  <a:cubicBezTo>
                    <a:pt x="4389" y="3864"/>
                    <a:pt x="4389" y="3864"/>
                    <a:pt x="4389" y="3864"/>
                  </a:cubicBezTo>
                  <a:cubicBezTo>
                    <a:pt x="4389" y="3864"/>
                    <a:pt x="4389" y="3864"/>
                    <a:pt x="4389" y="3864"/>
                  </a:cubicBezTo>
                  <a:cubicBezTo>
                    <a:pt x="4274" y="3864"/>
                    <a:pt x="4274" y="3864"/>
                    <a:pt x="4274" y="3864"/>
                  </a:cubicBezTo>
                  <a:cubicBezTo>
                    <a:pt x="4158" y="3864"/>
                    <a:pt x="4158" y="3864"/>
                    <a:pt x="4158" y="3864"/>
                  </a:cubicBezTo>
                  <a:cubicBezTo>
                    <a:pt x="4158" y="3765"/>
                    <a:pt x="4158" y="3765"/>
                    <a:pt x="4158" y="3765"/>
                  </a:cubicBezTo>
                  <a:cubicBezTo>
                    <a:pt x="4158" y="3765"/>
                    <a:pt x="4158" y="3765"/>
                    <a:pt x="4158" y="3765"/>
                  </a:cubicBezTo>
                  <a:cubicBezTo>
                    <a:pt x="4274" y="3765"/>
                    <a:pt x="4274" y="3765"/>
                    <a:pt x="4274" y="3765"/>
                  </a:cubicBezTo>
                  <a:cubicBezTo>
                    <a:pt x="4389" y="3765"/>
                    <a:pt x="4389" y="3765"/>
                    <a:pt x="4389" y="3765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620" y="3666"/>
                    <a:pt x="4620" y="3666"/>
                    <a:pt x="4620" y="3666"/>
                  </a:cubicBezTo>
                  <a:cubicBezTo>
                    <a:pt x="4620" y="3666"/>
                    <a:pt x="4620" y="3666"/>
                    <a:pt x="4620" y="3666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620" y="3567"/>
                    <a:pt x="4620" y="3567"/>
                    <a:pt x="4620" y="3567"/>
                  </a:cubicBezTo>
                  <a:cubicBezTo>
                    <a:pt x="4505" y="3567"/>
                    <a:pt x="4505" y="3567"/>
                    <a:pt x="4505" y="3567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505" y="3666"/>
                    <a:pt x="4505" y="3666"/>
                    <a:pt x="4505" y="3666"/>
                  </a:cubicBezTo>
                  <a:cubicBezTo>
                    <a:pt x="4274" y="3666"/>
                    <a:pt x="4274" y="3666"/>
                    <a:pt x="4274" y="3666"/>
                  </a:cubicBezTo>
                  <a:cubicBezTo>
                    <a:pt x="4158" y="3666"/>
                    <a:pt x="4158" y="3666"/>
                    <a:pt x="4158" y="3666"/>
                  </a:cubicBezTo>
                  <a:cubicBezTo>
                    <a:pt x="4158" y="3666"/>
                    <a:pt x="4158" y="3666"/>
                    <a:pt x="4158" y="3666"/>
                  </a:cubicBezTo>
                  <a:cubicBezTo>
                    <a:pt x="4043" y="3765"/>
                    <a:pt x="4043" y="3765"/>
                    <a:pt x="4043" y="3765"/>
                  </a:cubicBezTo>
                  <a:cubicBezTo>
                    <a:pt x="4043" y="3765"/>
                    <a:pt x="4043" y="3765"/>
                    <a:pt x="4043" y="3765"/>
                  </a:cubicBezTo>
                  <a:cubicBezTo>
                    <a:pt x="3927" y="3666"/>
                    <a:pt x="3927" y="3666"/>
                    <a:pt x="3927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812" y="3666"/>
                    <a:pt x="3812" y="3666"/>
                    <a:pt x="3812" y="3666"/>
                  </a:cubicBezTo>
                  <a:cubicBezTo>
                    <a:pt x="3696" y="3666"/>
                    <a:pt x="3696" y="3666"/>
                    <a:pt x="3696" y="3666"/>
                  </a:cubicBezTo>
                  <a:cubicBezTo>
                    <a:pt x="3696" y="3666"/>
                    <a:pt x="3696" y="3666"/>
                    <a:pt x="3696" y="3666"/>
                  </a:cubicBezTo>
                  <a:cubicBezTo>
                    <a:pt x="3581" y="3666"/>
                    <a:pt x="3581" y="3666"/>
                    <a:pt x="3581" y="3666"/>
                  </a:cubicBezTo>
                  <a:cubicBezTo>
                    <a:pt x="3581" y="3666"/>
                    <a:pt x="3581" y="3666"/>
                    <a:pt x="3581" y="3666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581" y="3567"/>
                    <a:pt x="3581" y="3567"/>
                    <a:pt x="3581" y="3567"/>
                  </a:cubicBezTo>
                  <a:cubicBezTo>
                    <a:pt x="3465" y="3468"/>
                    <a:pt x="3465" y="3468"/>
                    <a:pt x="3465" y="3468"/>
                  </a:cubicBezTo>
                  <a:cubicBezTo>
                    <a:pt x="3581" y="3468"/>
                    <a:pt x="3581" y="3468"/>
                    <a:pt x="3581" y="3468"/>
                  </a:cubicBezTo>
                  <a:cubicBezTo>
                    <a:pt x="3581" y="3369"/>
                    <a:pt x="3581" y="3369"/>
                    <a:pt x="3581" y="3369"/>
                  </a:cubicBezTo>
                  <a:cubicBezTo>
                    <a:pt x="3696" y="3369"/>
                    <a:pt x="3696" y="3369"/>
                    <a:pt x="3696" y="3369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812" y="3270"/>
                    <a:pt x="3812" y="3270"/>
                    <a:pt x="3812" y="3270"/>
                  </a:cubicBezTo>
                  <a:cubicBezTo>
                    <a:pt x="3696" y="3270"/>
                    <a:pt x="3696" y="3270"/>
                    <a:pt x="3696" y="3270"/>
                  </a:cubicBezTo>
                  <a:cubicBezTo>
                    <a:pt x="3696" y="3171"/>
                    <a:pt x="3696" y="3171"/>
                    <a:pt x="3696" y="3171"/>
                  </a:cubicBezTo>
                  <a:cubicBezTo>
                    <a:pt x="3696" y="3171"/>
                    <a:pt x="3696" y="3171"/>
                    <a:pt x="3696" y="3171"/>
                  </a:cubicBezTo>
                  <a:cubicBezTo>
                    <a:pt x="3812" y="3171"/>
                    <a:pt x="3812" y="3171"/>
                    <a:pt x="3812" y="3171"/>
                  </a:cubicBezTo>
                  <a:cubicBezTo>
                    <a:pt x="3927" y="3072"/>
                    <a:pt x="3927" y="3072"/>
                    <a:pt x="3927" y="3072"/>
                  </a:cubicBezTo>
                  <a:cubicBezTo>
                    <a:pt x="3927" y="3072"/>
                    <a:pt x="3927" y="3072"/>
                    <a:pt x="3927" y="3072"/>
                  </a:cubicBezTo>
                  <a:cubicBezTo>
                    <a:pt x="3927" y="2972"/>
                    <a:pt x="3927" y="2972"/>
                    <a:pt x="3927" y="2972"/>
                  </a:cubicBezTo>
                  <a:cubicBezTo>
                    <a:pt x="4158" y="2972"/>
                    <a:pt x="4158" y="2972"/>
                    <a:pt x="4158" y="2972"/>
                  </a:cubicBezTo>
                  <a:cubicBezTo>
                    <a:pt x="4158" y="2972"/>
                    <a:pt x="4158" y="2972"/>
                    <a:pt x="4158" y="2972"/>
                  </a:cubicBezTo>
                  <a:cubicBezTo>
                    <a:pt x="4274" y="2873"/>
                    <a:pt x="4274" y="2873"/>
                    <a:pt x="4274" y="2873"/>
                  </a:cubicBezTo>
                  <a:cubicBezTo>
                    <a:pt x="4389" y="2873"/>
                    <a:pt x="4389" y="2873"/>
                    <a:pt x="4389" y="2873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389" y="2873"/>
                    <a:pt x="4389" y="2873"/>
                    <a:pt x="4389" y="2873"/>
                  </a:cubicBezTo>
                  <a:cubicBezTo>
                    <a:pt x="4389" y="2774"/>
                    <a:pt x="4389" y="2774"/>
                    <a:pt x="4389" y="2774"/>
                  </a:cubicBezTo>
                  <a:cubicBezTo>
                    <a:pt x="4505" y="2774"/>
                    <a:pt x="4505" y="2774"/>
                    <a:pt x="4505" y="2774"/>
                  </a:cubicBezTo>
                  <a:cubicBezTo>
                    <a:pt x="4505" y="2774"/>
                    <a:pt x="4505" y="2774"/>
                    <a:pt x="4505" y="2774"/>
                  </a:cubicBezTo>
                  <a:cubicBezTo>
                    <a:pt x="4505" y="2873"/>
                    <a:pt x="4505" y="2873"/>
                    <a:pt x="4505" y="2873"/>
                  </a:cubicBezTo>
                  <a:cubicBezTo>
                    <a:pt x="4620" y="2774"/>
                    <a:pt x="4620" y="2774"/>
                    <a:pt x="4620" y="2774"/>
                  </a:cubicBezTo>
                  <a:cubicBezTo>
                    <a:pt x="4736" y="2675"/>
                    <a:pt x="4736" y="2675"/>
                    <a:pt x="4736" y="2675"/>
                  </a:cubicBezTo>
                  <a:cubicBezTo>
                    <a:pt x="4736" y="2675"/>
                    <a:pt x="4736" y="2675"/>
                    <a:pt x="4736" y="2675"/>
                  </a:cubicBezTo>
                  <a:cubicBezTo>
                    <a:pt x="4736" y="2576"/>
                    <a:pt x="4736" y="2576"/>
                    <a:pt x="4736" y="2576"/>
                  </a:cubicBezTo>
                  <a:cubicBezTo>
                    <a:pt x="4851" y="2576"/>
                    <a:pt x="4851" y="2576"/>
                    <a:pt x="4851" y="2576"/>
                  </a:cubicBezTo>
                  <a:cubicBezTo>
                    <a:pt x="4967" y="2576"/>
                    <a:pt x="4967" y="2576"/>
                    <a:pt x="4967" y="2576"/>
                  </a:cubicBezTo>
                  <a:cubicBezTo>
                    <a:pt x="4967" y="2477"/>
                    <a:pt x="4967" y="2477"/>
                    <a:pt x="4967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082" y="2477"/>
                    <a:pt x="5082" y="2477"/>
                    <a:pt x="5082" y="2477"/>
                  </a:cubicBezTo>
                  <a:cubicBezTo>
                    <a:pt x="5198" y="2576"/>
                    <a:pt x="5198" y="2576"/>
                    <a:pt x="5198" y="2576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774"/>
                    <a:pt x="5198" y="2774"/>
                    <a:pt x="5198" y="2774"/>
                  </a:cubicBezTo>
                  <a:cubicBezTo>
                    <a:pt x="5198" y="2873"/>
                    <a:pt x="5198" y="2873"/>
                    <a:pt x="5198" y="2873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198" y="2972"/>
                    <a:pt x="5198" y="2972"/>
                    <a:pt x="5198" y="2972"/>
                  </a:cubicBezTo>
                  <a:cubicBezTo>
                    <a:pt x="5313" y="2873"/>
                    <a:pt x="5313" y="2873"/>
                    <a:pt x="5313" y="2873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675"/>
                    <a:pt x="5198" y="2675"/>
                    <a:pt x="5198" y="2675"/>
                  </a:cubicBezTo>
                  <a:cubicBezTo>
                    <a:pt x="5198" y="2576"/>
                    <a:pt x="5198" y="2576"/>
                    <a:pt x="5198" y="2576"/>
                  </a:cubicBezTo>
                  <a:cubicBezTo>
                    <a:pt x="5198" y="2477"/>
                    <a:pt x="5198" y="2477"/>
                    <a:pt x="5198" y="2477"/>
                  </a:cubicBezTo>
                  <a:cubicBezTo>
                    <a:pt x="5313" y="2477"/>
                    <a:pt x="5313" y="2477"/>
                    <a:pt x="5313" y="2477"/>
                  </a:cubicBezTo>
                  <a:cubicBezTo>
                    <a:pt x="5313" y="2477"/>
                    <a:pt x="5313" y="2477"/>
                    <a:pt x="5313" y="2477"/>
                  </a:cubicBezTo>
                  <a:cubicBezTo>
                    <a:pt x="5313" y="2378"/>
                    <a:pt x="5313" y="2378"/>
                    <a:pt x="5313" y="2378"/>
                  </a:cubicBezTo>
                  <a:cubicBezTo>
                    <a:pt x="5429" y="2378"/>
                    <a:pt x="5429" y="2378"/>
                    <a:pt x="5429" y="2378"/>
                  </a:cubicBezTo>
                  <a:cubicBezTo>
                    <a:pt x="5429" y="2378"/>
                    <a:pt x="5429" y="2378"/>
                    <a:pt x="5429" y="2378"/>
                  </a:cubicBezTo>
                  <a:cubicBezTo>
                    <a:pt x="5429" y="2477"/>
                    <a:pt x="5429" y="2477"/>
                    <a:pt x="5429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477"/>
                    <a:pt x="5544" y="2477"/>
                    <a:pt x="5544" y="2477"/>
                  </a:cubicBezTo>
                  <a:cubicBezTo>
                    <a:pt x="5544" y="2576"/>
                    <a:pt x="5544" y="2576"/>
                    <a:pt x="5544" y="2576"/>
                  </a:cubicBezTo>
                  <a:cubicBezTo>
                    <a:pt x="5544" y="2576"/>
                    <a:pt x="5544" y="2576"/>
                    <a:pt x="5544" y="2576"/>
                  </a:cubicBezTo>
                  <a:cubicBezTo>
                    <a:pt x="5660" y="2675"/>
                    <a:pt x="5660" y="2675"/>
                    <a:pt x="5660" y="2675"/>
                  </a:cubicBezTo>
                  <a:cubicBezTo>
                    <a:pt x="5775" y="2576"/>
                    <a:pt x="5775" y="2576"/>
                    <a:pt x="5775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576"/>
                    <a:pt x="5891" y="2576"/>
                    <a:pt x="5891" y="2576"/>
                  </a:cubicBezTo>
                  <a:cubicBezTo>
                    <a:pt x="5891" y="2477"/>
                    <a:pt x="5891" y="2477"/>
                    <a:pt x="5891" y="2477"/>
                  </a:cubicBezTo>
                  <a:cubicBezTo>
                    <a:pt x="5891" y="2477"/>
                    <a:pt x="5891" y="2477"/>
                    <a:pt x="5891" y="2477"/>
                  </a:cubicBezTo>
                  <a:cubicBezTo>
                    <a:pt x="6006" y="2477"/>
                    <a:pt x="6006" y="2477"/>
                    <a:pt x="6006" y="2477"/>
                  </a:cubicBezTo>
                  <a:cubicBezTo>
                    <a:pt x="6006" y="2378"/>
                    <a:pt x="6006" y="2378"/>
                    <a:pt x="6006" y="2378"/>
                  </a:cubicBezTo>
                  <a:cubicBezTo>
                    <a:pt x="6006" y="2378"/>
                    <a:pt x="6006" y="2378"/>
                    <a:pt x="6006" y="2378"/>
                  </a:cubicBezTo>
                  <a:cubicBezTo>
                    <a:pt x="6122" y="2378"/>
                    <a:pt x="6122" y="2378"/>
                    <a:pt x="6122" y="2378"/>
                  </a:cubicBezTo>
                  <a:cubicBezTo>
                    <a:pt x="6237" y="2279"/>
                    <a:pt x="6237" y="2279"/>
                    <a:pt x="6237" y="2279"/>
                  </a:cubicBezTo>
                  <a:cubicBezTo>
                    <a:pt x="6353" y="2180"/>
                    <a:pt x="6353" y="2180"/>
                    <a:pt x="6353" y="2180"/>
                  </a:cubicBezTo>
                  <a:cubicBezTo>
                    <a:pt x="6353" y="2081"/>
                    <a:pt x="6353" y="2081"/>
                    <a:pt x="6353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2081"/>
                    <a:pt x="6237" y="2081"/>
                    <a:pt x="6237" y="2081"/>
                  </a:cubicBezTo>
                  <a:cubicBezTo>
                    <a:pt x="6237" y="1982"/>
                    <a:pt x="6237" y="1982"/>
                    <a:pt x="6237" y="1982"/>
                  </a:cubicBezTo>
                  <a:cubicBezTo>
                    <a:pt x="6353" y="1982"/>
                    <a:pt x="6353" y="1982"/>
                    <a:pt x="6353" y="1982"/>
                  </a:cubicBezTo>
                  <a:cubicBezTo>
                    <a:pt x="6353" y="1883"/>
                    <a:pt x="6353" y="1883"/>
                    <a:pt x="6353" y="1883"/>
                  </a:cubicBezTo>
                  <a:cubicBezTo>
                    <a:pt x="6353" y="1783"/>
                    <a:pt x="6353" y="1783"/>
                    <a:pt x="6353" y="1783"/>
                  </a:cubicBezTo>
                  <a:cubicBezTo>
                    <a:pt x="6353" y="1684"/>
                    <a:pt x="6353" y="1684"/>
                    <a:pt x="6353" y="1684"/>
                  </a:cubicBezTo>
                  <a:cubicBezTo>
                    <a:pt x="6353" y="1684"/>
                    <a:pt x="6353" y="1684"/>
                    <a:pt x="6353" y="1684"/>
                  </a:cubicBezTo>
                  <a:cubicBezTo>
                    <a:pt x="6584" y="1684"/>
                    <a:pt x="6584" y="1684"/>
                    <a:pt x="6584" y="1684"/>
                  </a:cubicBezTo>
                  <a:cubicBezTo>
                    <a:pt x="6699" y="1585"/>
                    <a:pt x="6699" y="1585"/>
                    <a:pt x="6699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585"/>
                    <a:pt x="6815" y="1585"/>
                    <a:pt x="6815" y="1585"/>
                  </a:cubicBezTo>
                  <a:cubicBezTo>
                    <a:pt x="6815" y="1684"/>
                    <a:pt x="6815" y="1684"/>
                    <a:pt x="6815" y="1684"/>
                  </a:cubicBezTo>
                  <a:cubicBezTo>
                    <a:pt x="6930" y="1783"/>
                    <a:pt x="6930" y="1783"/>
                    <a:pt x="6930" y="1783"/>
                  </a:cubicBezTo>
                  <a:cubicBezTo>
                    <a:pt x="6930" y="1883"/>
                    <a:pt x="6930" y="1883"/>
                    <a:pt x="6930" y="1883"/>
                  </a:cubicBezTo>
                  <a:cubicBezTo>
                    <a:pt x="6930" y="1982"/>
                    <a:pt x="6930" y="1982"/>
                    <a:pt x="6930" y="1982"/>
                  </a:cubicBezTo>
                  <a:cubicBezTo>
                    <a:pt x="6930" y="2180"/>
                    <a:pt x="6930" y="2180"/>
                    <a:pt x="6930" y="2180"/>
                  </a:cubicBezTo>
                  <a:cubicBezTo>
                    <a:pt x="6930" y="2180"/>
                    <a:pt x="6930" y="2180"/>
                    <a:pt x="6930" y="2180"/>
                  </a:cubicBezTo>
                  <a:cubicBezTo>
                    <a:pt x="7046" y="2279"/>
                    <a:pt x="7046" y="2279"/>
                    <a:pt x="7046" y="2279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378"/>
                    <a:pt x="7161" y="2378"/>
                    <a:pt x="7161" y="2378"/>
                  </a:cubicBezTo>
                  <a:cubicBezTo>
                    <a:pt x="7161" y="2180"/>
                    <a:pt x="7161" y="2180"/>
                    <a:pt x="7161" y="2180"/>
                  </a:cubicBezTo>
                  <a:cubicBezTo>
                    <a:pt x="7161" y="2180"/>
                    <a:pt x="7161" y="2180"/>
                    <a:pt x="7161" y="2180"/>
                  </a:cubicBezTo>
                  <a:cubicBezTo>
                    <a:pt x="7046" y="1982"/>
                    <a:pt x="7046" y="1982"/>
                    <a:pt x="7046" y="1982"/>
                  </a:cubicBezTo>
                  <a:cubicBezTo>
                    <a:pt x="7046" y="1883"/>
                    <a:pt x="7046" y="1883"/>
                    <a:pt x="7046" y="1883"/>
                  </a:cubicBezTo>
                  <a:cubicBezTo>
                    <a:pt x="7046" y="1783"/>
                    <a:pt x="7046" y="1783"/>
                    <a:pt x="7046" y="1783"/>
                  </a:cubicBezTo>
                  <a:cubicBezTo>
                    <a:pt x="7161" y="1783"/>
                    <a:pt x="7161" y="1783"/>
                    <a:pt x="7161" y="1783"/>
                  </a:cubicBezTo>
                  <a:cubicBezTo>
                    <a:pt x="7046" y="1684"/>
                    <a:pt x="7046" y="1684"/>
                    <a:pt x="7046" y="1684"/>
                  </a:cubicBezTo>
                  <a:cubicBezTo>
                    <a:pt x="7046" y="1585"/>
                    <a:pt x="7046" y="1585"/>
                    <a:pt x="7046" y="1585"/>
                  </a:cubicBezTo>
                  <a:cubicBezTo>
                    <a:pt x="7046" y="1585"/>
                    <a:pt x="7046" y="1585"/>
                    <a:pt x="7046" y="1585"/>
                  </a:cubicBezTo>
                  <a:cubicBezTo>
                    <a:pt x="7046" y="1486"/>
                    <a:pt x="7046" y="1486"/>
                    <a:pt x="7046" y="1486"/>
                  </a:cubicBezTo>
                  <a:cubicBezTo>
                    <a:pt x="7046" y="1486"/>
                    <a:pt x="7046" y="1486"/>
                    <a:pt x="7046" y="1486"/>
                  </a:cubicBezTo>
                  <a:cubicBezTo>
                    <a:pt x="7161" y="1387"/>
                    <a:pt x="7161" y="1387"/>
                    <a:pt x="7161" y="1387"/>
                  </a:cubicBezTo>
                  <a:cubicBezTo>
                    <a:pt x="7161" y="1387"/>
                    <a:pt x="7161" y="1387"/>
                    <a:pt x="7161" y="1387"/>
                  </a:cubicBezTo>
                  <a:cubicBezTo>
                    <a:pt x="7277" y="1387"/>
                    <a:pt x="7277" y="1387"/>
                    <a:pt x="7277" y="1387"/>
                  </a:cubicBezTo>
                  <a:cubicBezTo>
                    <a:pt x="7393" y="1387"/>
                    <a:pt x="7393" y="1387"/>
                    <a:pt x="7393" y="1387"/>
                  </a:cubicBezTo>
                  <a:cubicBezTo>
                    <a:pt x="7393" y="1387"/>
                    <a:pt x="7393" y="1387"/>
                    <a:pt x="7393" y="1387"/>
                  </a:cubicBezTo>
                  <a:cubicBezTo>
                    <a:pt x="7508" y="1486"/>
                    <a:pt x="7508" y="1486"/>
                    <a:pt x="7508" y="1486"/>
                  </a:cubicBezTo>
                  <a:cubicBezTo>
                    <a:pt x="7739" y="1387"/>
                    <a:pt x="7739" y="1387"/>
                    <a:pt x="7739" y="1387"/>
                  </a:cubicBezTo>
                  <a:cubicBezTo>
                    <a:pt x="7970" y="1387"/>
                    <a:pt x="7970" y="1387"/>
                    <a:pt x="7970" y="1387"/>
                  </a:cubicBezTo>
                  <a:cubicBezTo>
                    <a:pt x="8201" y="1387"/>
                    <a:pt x="8201" y="1387"/>
                    <a:pt x="8201" y="1387"/>
                  </a:cubicBezTo>
                  <a:cubicBezTo>
                    <a:pt x="8201" y="1387"/>
                    <a:pt x="8201" y="1387"/>
                    <a:pt x="8201" y="1387"/>
                  </a:cubicBezTo>
                  <a:cubicBezTo>
                    <a:pt x="8201" y="1486"/>
                    <a:pt x="8201" y="1486"/>
                    <a:pt x="8201" y="1486"/>
                  </a:cubicBezTo>
                  <a:cubicBezTo>
                    <a:pt x="8201" y="1585"/>
                    <a:pt x="8201" y="1585"/>
                    <a:pt x="8201" y="1585"/>
                  </a:cubicBezTo>
                  <a:cubicBezTo>
                    <a:pt x="8201" y="1585"/>
                    <a:pt x="8201" y="1585"/>
                    <a:pt x="8201" y="1585"/>
                  </a:cubicBezTo>
                  <a:cubicBezTo>
                    <a:pt x="8317" y="1585"/>
                    <a:pt x="8317" y="1585"/>
                    <a:pt x="8317" y="1585"/>
                  </a:cubicBezTo>
                  <a:cubicBezTo>
                    <a:pt x="8317" y="1486"/>
                    <a:pt x="8317" y="1486"/>
                    <a:pt x="8317" y="1486"/>
                  </a:cubicBezTo>
                  <a:cubicBezTo>
                    <a:pt x="8317" y="1486"/>
                    <a:pt x="8317" y="1486"/>
                    <a:pt x="8317" y="1486"/>
                  </a:cubicBezTo>
                  <a:cubicBezTo>
                    <a:pt x="8317" y="1387"/>
                    <a:pt x="8317" y="1387"/>
                    <a:pt x="8317" y="1387"/>
                  </a:cubicBezTo>
                  <a:cubicBezTo>
                    <a:pt x="8432" y="1288"/>
                    <a:pt x="8432" y="1288"/>
                    <a:pt x="8432" y="1288"/>
                  </a:cubicBezTo>
                  <a:cubicBezTo>
                    <a:pt x="8548" y="1288"/>
                    <a:pt x="8548" y="1288"/>
                    <a:pt x="8548" y="1288"/>
                  </a:cubicBezTo>
                  <a:cubicBezTo>
                    <a:pt x="8548" y="1387"/>
                    <a:pt x="8548" y="1387"/>
                    <a:pt x="8548" y="1387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486"/>
                    <a:pt x="8663" y="1486"/>
                    <a:pt x="8663" y="1486"/>
                  </a:cubicBezTo>
                  <a:cubicBezTo>
                    <a:pt x="8663" y="1387"/>
                    <a:pt x="8663" y="1387"/>
                    <a:pt x="8663" y="1387"/>
                  </a:cubicBezTo>
                  <a:cubicBezTo>
                    <a:pt x="8663" y="1288"/>
                    <a:pt x="8663" y="1288"/>
                    <a:pt x="8663" y="1288"/>
                  </a:cubicBezTo>
                  <a:cubicBezTo>
                    <a:pt x="8548" y="1189"/>
                    <a:pt x="8548" y="1189"/>
                    <a:pt x="8548" y="1189"/>
                  </a:cubicBezTo>
                  <a:cubicBezTo>
                    <a:pt x="8663" y="1189"/>
                    <a:pt x="8663" y="1189"/>
                    <a:pt x="8663" y="1189"/>
                  </a:cubicBezTo>
                  <a:cubicBezTo>
                    <a:pt x="8663" y="1189"/>
                    <a:pt x="8663" y="1189"/>
                    <a:pt x="8663" y="1189"/>
                  </a:cubicBezTo>
                  <a:cubicBezTo>
                    <a:pt x="8779" y="1288"/>
                    <a:pt x="8779" y="1288"/>
                    <a:pt x="8779" y="1288"/>
                  </a:cubicBezTo>
                  <a:cubicBezTo>
                    <a:pt x="8894" y="1189"/>
                    <a:pt x="8894" y="1189"/>
                    <a:pt x="8894" y="1189"/>
                  </a:cubicBezTo>
                  <a:cubicBezTo>
                    <a:pt x="9010" y="1189"/>
                    <a:pt x="9010" y="1189"/>
                    <a:pt x="9010" y="1189"/>
                  </a:cubicBezTo>
                  <a:cubicBezTo>
                    <a:pt x="9125" y="1189"/>
                    <a:pt x="9125" y="1189"/>
                    <a:pt x="9125" y="1189"/>
                  </a:cubicBezTo>
                  <a:cubicBezTo>
                    <a:pt x="9125" y="1288"/>
                    <a:pt x="9125" y="1288"/>
                    <a:pt x="9125" y="1288"/>
                  </a:cubicBezTo>
                  <a:cubicBezTo>
                    <a:pt x="9125" y="1387"/>
                    <a:pt x="9125" y="1387"/>
                    <a:pt x="9125" y="1387"/>
                  </a:cubicBezTo>
                  <a:cubicBezTo>
                    <a:pt x="9125" y="1585"/>
                    <a:pt x="9125" y="1585"/>
                    <a:pt x="9125" y="1585"/>
                  </a:cubicBezTo>
                  <a:cubicBezTo>
                    <a:pt x="9125" y="1585"/>
                    <a:pt x="9125" y="1585"/>
                    <a:pt x="9125" y="1585"/>
                  </a:cubicBezTo>
                  <a:cubicBezTo>
                    <a:pt x="9010" y="1783"/>
                    <a:pt x="9010" y="1783"/>
                    <a:pt x="9010" y="1783"/>
                  </a:cubicBezTo>
                  <a:cubicBezTo>
                    <a:pt x="9010" y="1783"/>
                    <a:pt x="9010" y="1783"/>
                    <a:pt x="9010" y="1783"/>
                  </a:cubicBezTo>
                  <a:cubicBezTo>
                    <a:pt x="9010" y="1883"/>
                    <a:pt x="9010" y="1883"/>
                    <a:pt x="9010" y="1883"/>
                  </a:cubicBezTo>
                  <a:cubicBezTo>
                    <a:pt x="8894" y="1883"/>
                    <a:pt x="8894" y="1883"/>
                    <a:pt x="8894" y="1883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1982"/>
                    <a:pt x="8894" y="1982"/>
                    <a:pt x="8894" y="1982"/>
                  </a:cubicBezTo>
                  <a:cubicBezTo>
                    <a:pt x="8894" y="2081"/>
                    <a:pt x="8894" y="2081"/>
                    <a:pt x="8894" y="2081"/>
                  </a:cubicBezTo>
                  <a:cubicBezTo>
                    <a:pt x="8894" y="2081"/>
                    <a:pt x="8894" y="2081"/>
                    <a:pt x="8894" y="2081"/>
                  </a:cubicBezTo>
                  <a:cubicBezTo>
                    <a:pt x="8779" y="2180"/>
                    <a:pt x="8779" y="2180"/>
                    <a:pt x="8779" y="2180"/>
                  </a:cubicBezTo>
                  <a:cubicBezTo>
                    <a:pt x="8779" y="2279"/>
                    <a:pt x="8779" y="2279"/>
                    <a:pt x="8779" y="2279"/>
                  </a:cubicBezTo>
                  <a:cubicBezTo>
                    <a:pt x="8663" y="2279"/>
                    <a:pt x="8663" y="2279"/>
                    <a:pt x="8663" y="2279"/>
                  </a:cubicBezTo>
                  <a:cubicBezTo>
                    <a:pt x="8663" y="2378"/>
                    <a:pt x="8663" y="2378"/>
                    <a:pt x="8663" y="2378"/>
                  </a:cubicBezTo>
                  <a:cubicBezTo>
                    <a:pt x="8663" y="2477"/>
                    <a:pt x="8663" y="2477"/>
                    <a:pt x="8663" y="2477"/>
                  </a:cubicBezTo>
                  <a:cubicBezTo>
                    <a:pt x="8548" y="2477"/>
                    <a:pt x="8548" y="2477"/>
                    <a:pt x="8548" y="2477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548" y="2576"/>
                    <a:pt x="8548" y="2576"/>
                    <a:pt x="8548" y="2576"/>
                  </a:cubicBezTo>
                  <a:cubicBezTo>
                    <a:pt x="8663" y="2477"/>
                    <a:pt x="8663" y="2477"/>
                    <a:pt x="8663" y="2477"/>
                  </a:cubicBezTo>
                  <a:cubicBezTo>
                    <a:pt x="8779" y="2477"/>
                    <a:pt x="8779" y="2477"/>
                    <a:pt x="8779" y="2477"/>
                  </a:cubicBezTo>
                  <a:cubicBezTo>
                    <a:pt x="8779" y="2477"/>
                    <a:pt x="8779" y="2477"/>
                    <a:pt x="8779" y="2477"/>
                  </a:cubicBezTo>
                  <a:cubicBezTo>
                    <a:pt x="8779" y="2378"/>
                    <a:pt x="8779" y="2378"/>
                    <a:pt x="8779" y="2378"/>
                  </a:cubicBezTo>
                  <a:cubicBezTo>
                    <a:pt x="8894" y="2279"/>
                    <a:pt x="8894" y="2279"/>
                    <a:pt x="8894" y="2279"/>
                  </a:cubicBezTo>
                  <a:cubicBezTo>
                    <a:pt x="8894" y="2180"/>
                    <a:pt x="8894" y="2180"/>
                    <a:pt x="8894" y="2180"/>
                  </a:cubicBezTo>
                  <a:cubicBezTo>
                    <a:pt x="9010" y="2180"/>
                    <a:pt x="9010" y="2180"/>
                    <a:pt x="9010" y="2180"/>
                  </a:cubicBezTo>
                  <a:cubicBezTo>
                    <a:pt x="9010" y="2180"/>
                    <a:pt x="9010" y="2180"/>
                    <a:pt x="9010" y="2180"/>
                  </a:cubicBezTo>
                  <a:cubicBezTo>
                    <a:pt x="9125" y="2081"/>
                    <a:pt x="9125" y="2081"/>
                    <a:pt x="9125" y="2081"/>
                  </a:cubicBezTo>
                  <a:cubicBezTo>
                    <a:pt x="9125" y="2081"/>
                    <a:pt x="9125" y="2081"/>
                    <a:pt x="9125" y="2081"/>
                  </a:cubicBezTo>
                  <a:cubicBezTo>
                    <a:pt x="9125" y="1982"/>
                    <a:pt x="9125" y="1982"/>
                    <a:pt x="9125" y="1982"/>
                  </a:cubicBezTo>
                  <a:cubicBezTo>
                    <a:pt x="9125" y="1982"/>
                    <a:pt x="9125" y="1982"/>
                    <a:pt x="9125" y="1982"/>
                  </a:cubicBezTo>
                  <a:cubicBezTo>
                    <a:pt x="9241" y="1883"/>
                    <a:pt x="9241" y="1883"/>
                    <a:pt x="9241" y="1883"/>
                  </a:cubicBezTo>
                  <a:cubicBezTo>
                    <a:pt x="9241" y="1982"/>
                    <a:pt x="9241" y="1982"/>
                    <a:pt x="9241" y="1982"/>
                  </a:cubicBezTo>
                  <a:cubicBezTo>
                    <a:pt x="9241" y="1982"/>
                    <a:pt x="9241" y="1982"/>
                    <a:pt x="9241" y="1982"/>
                  </a:cubicBezTo>
                  <a:cubicBezTo>
                    <a:pt x="9356" y="2081"/>
                    <a:pt x="9356" y="2081"/>
                    <a:pt x="9356" y="2081"/>
                  </a:cubicBezTo>
                  <a:cubicBezTo>
                    <a:pt x="9356" y="2081"/>
                    <a:pt x="9356" y="2081"/>
                    <a:pt x="9356" y="2081"/>
                  </a:cubicBezTo>
                  <a:cubicBezTo>
                    <a:pt x="9356" y="2180"/>
                    <a:pt x="9356" y="2180"/>
                    <a:pt x="9356" y="2180"/>
                  </a:cubicBezTo>
                  <a:cubicBezTo>
                    <a:pt x="9472" y="2279"/>
                    <a:pt x="9472" y="2279"/>
                    <a:pt x="9472" y="2279"/>
                  </a:cubicBezTo>
                  <a:cubicBezTo>
                    <a:pt x="9472" y="2378"/>
                    <a:pt x="9472" y="2378"/>
                    <a:pt x="9472" y="2378"/>
                  </a:cubicBezTo>
                  <a:cubicBezTo>
                    <a:pt x="9472" y="2378"/>
                    <a:pt x="9472" y="2378"/>
                    <a:pt x="9472" y="2378"/>
                  </a:cubicBezTo>
                  <a:cubicBezTo>
                    <a:pt x="9587" y="2477"/>
                    <a:pt x="9587" y="2477"/>
                    <a:pt x="9587" y="2477"/>
                  </a:cubicBezTo>
                  <a:cubicBezTo>
                    <a:pt x="9587" y="2477"/>
                    <a:pt x="9587" y="2477"/>
                    <a:pt x="9587" y="2477"/>
                  </a:cubicBezTo>
                  <a:cubicBezTo>
                    <a:pt x="9703" y="2477"/>
                    <a:pt x="9703" y="2477"/>
                    <a:pt x="9703" y="2477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703" y="2378"/>
                    <a:pt x="9703" y="2378"/>
                    <a:pt x="9703" y="2378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587" y="2279"/>
                    <a:pt x="9587" y="2279"/>
                    <a:pt x="9587" y="2279"/>
                  </a:cubicBezTo>
                  <a:cubicBezTo>
                    <a:pt x="9703" y="2279"/>
                    <a:pt x="9703" y="2279"/>
                    <a:pt x="9703" y="2279"/>
                  </a:cubicBezTo>
                  <a:cubicBezTo>
                    <a:pt x="9703" y="2279"/>
                    <a:pt x="9703" y="2279"/>
                    <a:pt x="9703" y="2279"/>
                  </a:cubicBezTo>
                  <a:cubicBezTo>
                    <a:pt x="9818" y="2279"/>
                    <a:pt x="9818" y="2279"/>
                    <a:pt x="9818" y="2279"/>
                  </a:cubicBezTo>
                  <a:cubicBezTo>
                    <a:pt x="9934" y="2279"/>
                    <a:pt x="9934" y="2279"/>
                    <a:pt x="9934" y="2279"/>
                  </a:cubicBezTo>
                  <a:cubicBezTo>
                    <a:pt x="9934" y="2378"/>
                    <a:pt x="9934" y="2378"/>
                    <a:pt x="9934" y="2378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049" y="2279"/>
                    <a:pt x="10049" y="2279"/>
                    <a:pt x="10049" y="2279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049" y="2378"/>
                    <a:pt x="10049" y="2378"/>
                    <a:pt x="10049" y="2378"/>
                  </a:cubicBezTo>
                  <a:cubicBezTo>
                    <a:pt x="10165" y="2378"/>
                    <a:pt x="10165" y="2378"/>
                    <a:pt x="10165" y="2378"/>
                  </a:cubicBezTo>
                  <a:cubicBezTo>
                    <a:pt x="10165" y="2180"/>
                    <a:pt x="10165" y="2180"/>
                    <a:pt x="10165" y="2180"/>
                  </a:cubicBezTo>
                  <a:cubicBezTo>
                    <a:pt x="10165" y="2180"/>
                    <a:pt x="10165" y="2180"/>
                    <a:pt x="10165" y="2180"/>
                  </a:cubicBezTo>
                  <a:cubicBezTo>
                    <a:pt x="10165" y="1982"/>
                    <a:pt x="10165" y="1982"/>
                    <a:pt x="10165" y="1982"/>
                  </a:cubicBezTo>
                  <a:cubicBezTo>
                    <a:pt x="10165" y="1883"/>
                    <a:pt x="10165" y="1883"/>
                    <a:pt x="10165" y="1883"/>
                  </a:cubicBezTo>
                  <a:cubicBezTo>
                    <a:pt x="10165" y="1883"/>
                    <a:pt x="10165" y="1883"/>
                    <a:pt x="10165" y="1883"/>
                  </a:cubicBezTo>
                  <a:cubicBezTo>
                    <a:pt x="10049" y="1783"/>
                    <a:pt x="10049" y="1783"/>
                    <a:pt x="10049" y="1783"/>
                  </a:cubicBezTo>
                  <a:cubicBezTo>
                    <a:pt x="10165" y="1684"/>
                    <a:pt x="10165" y="1684"/>
                    <a:pt x="10165" y="1684"/>
                  </a:cubicBezTo>
                  <a:cubicBezTo>
                    <a:pt x="10165" y="1585"/>
                    <a:pt x="10165" y="1585"/>
                    <a:pt x="10165" y="1585"/>
                  </a:cubicBezTo>
                  <a:cubicBezTo>
                    <a:pt x="10165" y="1486"/>
                    <a:pt x="10165" y="1486"/>
                    <a:pt x="10165" y="1486"/>
                  </a:cubicBezTo>
                  <a:cubicBezTo>
                    <a:pt x="10165" y="1486"/>
                    <a:pt x="10165" y="1486"/>
                    <a:pt x="10165" y="1486"/>
                  </a:cubicBezTo>
                  <a:cubicBezTo>
                    <a:pt x="10165" y="1387"/>
                    <a:pt x="10165" y="1387"/>
                    <a:pt x="10165" y="1387"/>
                  </a:cubicBezTo>
                  <a:cubicBezTo>
                    <a:pt x="10165" y="1288"/>
                    <a:pt x="10165" y="1288"/>
                    <a:pt x="10165" y="1288"/>
                  </a:cubicBezTo>
                  <a:cubicBezTo>
                    <a:pt x="10280" y="1288"/>
                    <a:pt x="10280" y="1288"/>
                    <a:pt x="10280" y="1288"/>
                  </a:cubicBezTo>
                  <a:cubicBezTo>
                    <a:pt x="10280" y="1288"/>
                    <a:pt x="10280" y="1288"/>
                    <a:pt x="10280" y="1288"/>
                  </a:cubicBezTo>
                  <a:cubicBezTo>
                    <a:pt x="10396" y="1288"/>
                    <a:pt x="10396" y="1288"/>
                    <a:pt x="10396" y="1288"/>
                  </a:cubicBezTo>
                  <a:cubicBezTo>
                    <a:pt x="10511" y="1288"/>
                    <a:pt x="10511" y="1288"/>
                    <a:pt x="10511" y="1288"/>
                  </a:cubicBezTo>
                  <a:cubicBezTo>
                    <a:pt x="10511" y="1288"/>
                    <a:pt x="10511" y="1288"/>
                    <a:pt x="10511" y="1288"/>
                  </a:cubicBezTo>
                  <a:cubicBezTo>
                    <a:pt x="10627" y="1387"/>
                    <a:pt x="10627" y="1387"/>
                    <a:pt x="10627" y="1387"/>
                  </a:cubicBezTo>
                  <a:cubicBezTo>
                    <a:pt x="10627" y="1387"/>
                    <a:pt x="10627" y="1387"/>
                    <a:pt x="10627" y="1387"/>
                  </a:cubicBezTo>
                  <a:cubicBezTo>
                    <a:pt x="10742" y="1486"/>
                    <a:pt x="10742" y="1486"/>
                    <a:pt x="10742" y="1486"/>
                  </a:cubicBezTo>
                  <a:cubicBezTo>
                    <a:pt x="10742" y="1585"/>
                    <a:pt x="10742" y="1585"/>
                    <a:pt x="10742" y="1585"/>
                  </a:cubicBezTo>
                  <a:cubicBezTo>
                    <a:pt x="10742" y="1684"/>
                    <a:pt x="10742" y="1684"/>
                    <a:pt x="10742" y="1684"/>
                  </a:cubicBezTo>
                  <a:cubicBezTo>
                    <a:pt x="10858" y="1783"/>
                    <a:pt x="10858" y="1783"/>
                    <a:pt x="10858" y="1783"/>
                  </a:cubicBezTo>
                  <a:cubicBezTo>
                    <a:pt x="10973" y="1883"/>
                    <a:pt x="10973" y="1883"/>
                    <a:pt x="10973" y="1883"/>
                  </a:cubicBezTo>
                  <a:cubicBezTo>
                    <a:pt x="10973" y="2081"/>
                    <a:pt x="10973" y="2081"/>
                    <a:pt x="10973" y="2081"/>
                  </a:cubicBezTo>
                  <a:cubicBezTo>
                    <a:pt x="10973" y="2081"/>
                    <a:pt x="10973" y="2081"/>
                    <a:pt x="10973" y="2081"/>
                  </a:cubicBezTo>
                  <a:cubicBezTo>
                    <a:pt x="10858" y="2180"/>
                    <a:pt x="10858" y="2180"/>
                    <a:pt x="10858" y="2180"/>
                  </a:cubicBezTo>
                  <a:cubicBezTo>
                    <a:pt x="10858" y="2279"/>
                    <a:pt x="10858" y="2279"/>
                    <a:pt x="10858" y="2279"/>
                  </a:cubicBezTo>
                  <a:cubicBezTo>
                    <a:pt x="10858" y="2279"/>
                    <a:pt x="10858" y="2279"/>
                    <a:pt x="10858" y="2279"/>
                  </a:cubicBezTo>
                  <a:cubicBezTo>
                    <a:pt x="10973" y="2378"/>
                    <a:pt x="10973" y="2378"/>
                    <a:pt x="10973" y="2378"/>
                  </a:cubicBezTo>
                  <a:cubicBezTo>
                    <a:pt x="10973" y="2477"/>
                    <a:pt x="10973" y="2477"/>
                    <a:pt x="10973" y="2477"/>
                  </a:cubicBezTo>
                  <a:cubicBezTo>
                    <a:pt x="10973" y="2576"/>
                    <a:pt x="10973" y="2576"/>
                    <a:pt x="10973" y="2576"/>
                  </a:cubicBezTo>
                  <a:cubicBezTo>
                    <a:pt x="10973" y="2675"/>
                    <a:pt x="10973" y="2675"/>
                    <a:pt x="10973" y="2675"/>
                  </a:cubicBezTo>
                  <a:cubicBezTo>
                    <a:pt x="11089" y="2675"/>
                    <a:pt x="11089" y="2675"/>
                    <a:pt x="11089" y="2675"/>
                  </a:cubicBezTo>
                  <a:cubicBezTo>
                    <a:pt x="11089" y="2675"/>
                    <a:pt x="11089" y="2675"/>
                    <a:pt x="11089" y="2675"/>
                  </a:cubicBezTo>
                  <a:cubicBezTo>
                    <a:pt x="11204" y="2774"/>
                    <a:pt x="11204" y="2774"/>
                    <a:pt x="11204" y="2774"/>
                  </a:cubicBezTo>
                  <a:cubicBezTo>
                    <a:pt x="11320" y="2774"/>
                    <a:pt x="11320" y="2774"/>
                    <a:pt x="11320" y="2774"/>
                  </a:cubicBezTo>
                  <a:cubicBezTo>
                    <a:pt x="11435" y="2774"/>
                    <a:pt x="11435" y="2774"/>
                    <a:pt x="11435" y="2774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551" y="2576"/>
                    <a:pt x="11551" y="2576"/>
                    <a:pt x="11551" y="2576"/>
                  </a:cubicBezTo>
                  <a:cubicBezTo>
                    <a:pt x="11551" y="2576"/>
                    <a:pt x="11551" y="2576"/>
                    <a:pt x="11551" y="2576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551" y="2675"/>
                    <a:pt x="11551" y="2675"/>
                    <a:pt x="11551" y="2675"/>
                  </a:cubicBezTo>
                  <a:cubicBezTo>
                    <a:pt x="11666" y="2675"/>
                    <a:pt x="11666" y="2675"/>
                    <a:pt x="11666" y="2675"/>
                  </a:cubicBezTo>
                  <a:cubicBezTo>
                    <a:pt x="11666" y="2675"/>
                    <a:pt x="11666" y="2675"/>
                    <a:pt x="11666" y="2675"/>
                  </a:cubicBezTo>
                  <a:cubicBezTo>
                    <a:pt x="11782" y="2675"/>
                    <a:pt x="11782" y="2675"/>
                    <a:pt x="11782" y="2675"/>
                  </a:cubicBezTo>
                  <a:cubicBezTo>
                    <a:pt x="11782" y="2774"/>
                    <a:pt x="11782" y="2774"/>
                    <a:pt x="11782" y="2774"/>
                  </a:cubicBezTo>
                  <a:cubicBezTo>
                    <a:pt x="11782" y="2774"/>
                    <a:pt x="11782" y="2774"/>
                    <a:pt x="11782" y="2774"/>
                  </a:cubicBezTo>
                  <a:cubicBezTo>
                    <a:pt x="11782" y="2873"/>
                    <a:pt x="11782" y="2873"/>
                    <a:pt x="11782" y="2873"/>
                  </a:cubicBezTo>
                  <a:cubicBezTo>
                    <a:pt x="11897" y="2873"/>
                    <a:pt x="11897" y="2873"/>
                    <a:pt x="11897" y="2873"/>
                  </a:cubicBezTo>
                  <a:cubicBezTo>
                    <a:pt x="11897" y="2873"/>
                    <a:pt x="11897" y="2873"/>
                    <a:pt x="11897" y="2873"/>
                  </a:cubicBezTo>
                  <a:cubicBezTo>
                    <a:pt x="12013" y="2873"/>
                    <a:pt x="12013" y="2873"/>
                    <a:pt x="12013" y="2873"/>
                  </a:cubicBezTo>
                  <a:cubicBezTo>
                    <a:pt x="12128" y="2873"/>
                    <a:pt x="12128" y="2873"/>
                    <a:pt x="12128" y="2873"/>
                  </a:cubicBezTo>
                  <a:cubicBezTo>
                    <a:pt x="12013" y="2873"/>
                    <a:pt x="12013" y="2873"/>
                    <a:pt x="12013" y="2873"/>
                  </a:cubicBezTo>
                  <a:cubicBezTo>
                    <a:pt x="11897" y="2774"/>
                    <a:pt x="11897" y="2774"/>
                    <a:pt x="11897" y="2774"/>
                  </a:cubicBezTo>
                  <a:cubicBezTo>
                    <a:pt x="11897" y="2774"/>
                    <a:pt x="11897" y="2774"/>
                    <a:pt x="11897" y="2774"/>
                  </a:cubicBezTo>
                  <a:cubicBezTo>
                    <a:pt x="11897" y="2675"/>
                    <a:pt x="11897" y="2675"/>
                    <a:pt x="11897" y="2675"/>
                  </a:cubicBezTo>
                  <a:cubicBezTo>
                    <a:pt x="11897" y="2675"/>
                    <a:pt x="11897" y="2675"/>
                    <a:pt x="11897" y="2675"/>
                  </a:cubicBezTo>
                  <a:cubicBezTo>
                    <a:pt x="11782" y="2675"/>
                    <a:pt x="11782" y="2675"/>
                    <a:pt x="11782" y="2675"/>
                  </a:cubicBezTo>
                  <a:cubicBezTo>
                    <a:pt x="11782" y="2576"/>
                    <a:pt x="11782" y="2576"/>
                    <a:pt x="11782" y="2576"/>
                  </a:cubicBezTo>
                  <a:cubicBezTo>
                    <a:pt x="11782" y="2477"/>
                    <a:pt x="11782" y="2477"/>
                    <a:pt x="11782" y="2477"/>
                  </a:cubicBezTo>
                  <a:cubicBezTo>
                    <a:pt x="11666" y="2477"/>
                    <a:pt x="11666" y="2477"/>
                    <a:pt x="11666" y="2477"/>
                  </a:cubicBezTo>
                  <a:cubicBezTo>
                    <a:pt x="11666" y="2378"/>
                    <a:pt x="11666" y="2378"/>
                    <a:pt x="11666" y="2378"/>
                  </a:cubicBezTo>
                  <a:cubicBezTo>
                    <a:pt x="11666" y="2279"/>
                    <a:pt x="11666" y="2279"/>
                    <a:pt x="11666" y="2279"/>
                  </a:cubicBezTo>
                  <a:cubicBezTo>
                    <a:pt x="11551" y="2279"/>
                    <a:pt x="11551" y="2279"/>
                    <a:pt x="11551" y="2279"/>
                  </a:cubicBezTo>
                  <a:cubicBezTo>
                    <a:pt x="11551" y="2180"/>
                    <a:pt x="11551" y="2180"/>
                    <a:pt x="11551" y="2180"/>
                  </a:cubicBezTo>
                  <a:cubicBezTo>
                    <a:pt x="11551" y="2081"/>
                    <a:pt x="11551" y="2081"/>
                    <a:pt x="11551" y="2081"/>
                  </a:cubicBezTo>
                  <a:cubicBezTo>
                    <a:pt x="11551" y="1982"/>
                    <a:pt x="11551" y="1982"/>
                    <a:pt x="11551" y="1982"/>
                  </a:cubicBezTo>
                  <a:cubicBezTo>
                    <a:pt x="11551" y="1883"/>
                    <a:pt x="11551" y="1883"/>
                    <a:pt x="11551" y="1883"/>
                  </a:cubicBezTo>
                  <a:cubicBezTo>
                    <a:pt x="11551" y="1883"/>
                    <a:pt x="11551" y="1883"/>
                    <a:pt x="11551" y="1883"/>
                  </a:cubicBezTo>
                  <a:cubicBezTo>
                    <a:pt x="11551" y="1783"/>
                    <a:pt x="11551" y="1783"/>
                    <a:pt x="11551" y="1783"/>
                  </a:cubicBezTo>
                  <a:cubicBezTo>
                    <a:pt x="11435" y="1684"/>
                    <a:pt x="11435" y="1684"/>
                    <a:pt x="11435" y="1684"/>
                  </a:cubicBezTo>
                  <a:cubicBezTo>
                    <a:pt x="11435" y="1684"/>
                    <a:pt x="11435" y="1684"/>
                    <a:pt x="11435" y="1684"/>
                  </a:cubicBezTo>
                  <a:cubicBezTo>
                    <a:pt x="11435" y="1585"/>
                    <a:pt x="11435" y="1585"/>
                    <a:pt x="11435" y="1585"/>
                  </a:cubicBezTo>
                  <a:cubicBezTo>
                    <a:pt x="11435" y="1486"/>
                    <a:pt x="11435" y="1486"/>
                    <a:pt x="11435" y="1486"/>
                  </a:cubicBezTo>
                  <a:cubicBezTo>
                    <a:pt x="11320" y="1387"/>
                    <a:pt x="11320" y="1387"/>
                    <a:pt x="11320" y="1387"/>
                  </a:cubicBezTo>
                  <a:cubicBezTo>
                    <a:pt x="11435" y="1387"/>
                    <a:pt x="11435" y="1387"/>
                    <a:pt x="11435" y="1387"/>
                  </a:cubicBezTo>
                  <a:cubicBezTo>
                    <a:pt x="11320" y="1288"/>
                    <a:pt x="11320" y="1288"/>
                    <a:pt x="11320" y="1288"/>
                  </a:cubicBezTo>
                  <a:cubicBezTo>
                    <a:pt x="11320" y="1189"/>
                    <a:pt x="11320" y="1189"/>
                    <a:pt x="11320" y="1189"/>
                  </a:cubicBezTo>
                  <a:cubicBezTo>
                    <a:pt x="11435" y="1189"/>
                    <a:pt x="11435" y="1189"/>
                    <a:pt x="11435" y="1189"/>
                  </a:cubicBezTo>
                  <a:cubicBezTo>
                    <a:pt x="11551" y="1189"/>
                    <a:pt x="11551" y="1189"/>
                    <a:pt x="11551" y="1189"/>
                  </a:cubicBezTo>
                  <a:cubicBezTo>
                    <a:pt x="11551" y="1189"/>
                    <a:pt x="11551" y="1189"/>
                    <a:pt x="11551" y="1189"/>
                  </a:cubicBezTo>
                  <a:cubicBezTo>
                    <a:pt x="11666" y="1189"/>
                    <a:pt x="11666" y="1189"/>
                    <a:pt x="11666" y="1189"/>
                  </a:cubicBezTo>
                  <a:cubicBezTo>
                    <a:pt x="11666" y="1189"/>
                    <a:pt x="11666" y="1189"/>
                    <a:pt x="11666" y="1189"/>
                  </a:cubicBezTo>
                  <a:cubicBezTo>
                    <a:pt x="11782" y="1189"/>
                    <a:pt x="11782" y="1189"/>
                    <a:pt x="11782" y="1189"/>
                  </a:cubicBezTo>
                  <a:cubicBezTo>
                    <a:pt x="11897" y="1288"/>
                    <a:pt x="11897" y="1288"/>
                    <a:pt x="11897" y="1288"/>
                  </a:cubicBezTo>
                  <a:cubicBezTo>
                    <a:pt x="12013" y="1387"/>
                    <a:pt x="12013" y="1387"/>
                    <a:pt x="12013" y="1387"/>
                  </a:cubicBezTo>
                  <a:cubicBezTo>
                    <a:pt x="12128" y="1387"/>
                    <a:pt x="12128" y="1387"/>
                    <a:pt x="12128" y="1387"/>
                  </a:cubicBezTo>
                  <a:cubicBezTo>
                    <a:pt x="12128" y="1288"/>
                    <a:pt x="12128" y="1288"/>
                    <a:pt x="12128" y="1288"/>
                  </a:cubicBezTo>
                  <a:cubicBezTo>
                    <a:pt x="12013" y="1288"/>
                    <a:pt x="12013" y="1288"/>
                    <a:pt x="12013" y="1288"/>
                  </a:cubicBezTo>
                  <a:cubicBezTo>
                    <a:pt x="12128" y="1090"/>
                    <a:pt x="12128" y="1090"/>
                    <a:pt x="12128" y="1090"/>
                  </a:cubicBezTo>
                  <a:cubicBezTo>
                    <a:pt x="12128" y="1090"/>
                    <a:pt x="12128" y="1090"/>
                    <a:pt x="12128" y="1090"/>
                  </a:cubicBezTo>
                  <a:cubicBezTo>
                    <a:pt x="12244" y="1189"/>
                    <a:pt x="12244" y="1189"/>
                    <a:pt x="12244" y="1189"/>
                  </a:cubicBezTo>
                  <a:cubicBezTo>
                    <a:pt x="12359" y="1090"/>
                    <a:pt x="12359" y="1090"/>
                    <a:pt x="12359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590" y="1189"/>
                    <a:pt x="12590" y="1189"/>
                    <a:pt x="12590" y="1189"/>
                  </a:cubicBezTo>
                  <a:cubicBezTo>
                    <a:pt x="12706" y="1189"/>
                    <a:pt x="12706" y="1189"/>
                    <a:pt x="12706" y="1189"/>
                  </a:cubicBezTo>
                  <a:cubicBezTo>
                    <a:pt x="12706" y="1189"/>
                    <a:pt x="12706" y="1189"/>
                    <a:pt x="12706" y="1189"/>
                  </a:cubicBezTo>
                  <a:cubicBezTo>
                    <a:pt x="12821" y="1288"/>
                    <a:pt x="12821" y="1288"/>
                    <a:pt x="12821" y="1288"/>
                  </a:cubicBezTo>
                  <a:cubicBezTo>
                    <a:pt x="12821" y="1387"/>
                    <a:pt x="12821" y="1387"/>
                    <a:pt x="12821" y="1387"/>
                  </a:cubicBezTo>
                  <a:cubicBezTo>
                    <a:pt x="12821" y="1486"/>
                    <a:pt x="12821" y="1486"/>
                    <a:pt x="12821" y="1486"/>
                  </a:cubicBezTo>
                  <a:cubicBezTo>
                    <a:pt x="12821" y="1486"/>
                    <a:pt x="12821" y="1486"/>
                    <a:pt x="12821" y="1486"/>
                  </a:cubicBezTo>
                  <a:cubicBezTo>
                    <a:pt x="12821" y="1585"/>
                    <a:pt x="12821" y="1585"/>
                    <a:pt x="12821" y="1585"/>
                  </a:cubicBezTo>
                  <a:cubicBezTo>
                    <a:pt x="12937" y="1684"/>
                    <a:pt x="12937" y="1684"/>
                    <a:pt x="12937" y="1684"/>
                  </a:cubicBezTo>
                  <a:cubicBezTo>
                    <a:pt x="12937" y="1783"/>
                    <a:pt x="12937" y="1783"/>
                    <a:pt x="12937" y="1783"/>
                  </a:cubicBezTo>
                  <a:cubicBezTo>
                    <a:pt x="12937" y="1883"/>
                    <a:pt x="12937" y="1883"/>
                    <a:pt x="12937" y="1883"/>
                  </a:cubicBezTo>
                  <a:cubicBezTo>
                    <a:pt x="12937" y="1883"/>
                    <a:pt x="12937" y="1883"/>
                    <a:pt x="12937" y="1883"/>
                  </a:cubicBezTo>
                  <a:cubicBezTo>
                    <a:pt x="13168" y="1883"/>
                    <a:pt x="13168" y="1883"/>
                    <a:pt x="13168" y="1883"/>
                  </a:cubicBezTo>
                  <a:cubicBezTo>
                    <a:pt x="13283" y="1982"/>
                    <a:pt x="13283" y="1982"/>
                    <a:pt x="13283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399" y="1982"/>
                    <a:pt x="13399" y="1982"/>
                    <a:pt x="13399" y="1982"/>
                  </a:cubicBezTo>
                  <a:cubicBezTo>
                    <a:pt x="13283" y="1883"/>
                    <a:pt x="13283" y="1883"/>
                    <a:pt x="13283" y="1883"/>
                  </a:cubicBezTo>
                  <a:cubicBezTo>
                    <a:pt x="13168" y="1883"/>
                    <a:pt x="13168" y="1883"/>
                    <a:pt x="13168" y="1883"/>
                  </a:cubicBezTo>
                  <a:cubicBezTo>
                    <a:pt x="13052" y="1883"/>
                    <a:pt x="13052" y="1883"/>
                    <a:pt x="13052" y="1883"/>
                  </a:cubicBezTo>
                  <a:cubicBezTo>
                    <a:pt x="13052" y="1783"/>
                    <a:pt x="13052" y="1783"/>
                    <a:pt x="13052" y="1783"/>
                  </a:cubicBezTo>
                  <a:cubicBezTo>
                    <a:pt x="12937" y="1783"/>
                    <a:pt x="12937" y="1783"/>
                    <a:pt x="12937" y="1783"/>
                  </a:cubicBezTo>
                  <a:cubicBezTo>
                    <a:pt x="12937" y="1684"/>
                    <a:pt x="12937" y="1684"/>
                    <a:pt x="12937" y="1684"/>
                  </a:cubicBezTo>
                  <a:cubicBezTo>
                    <a:pt x="12937" y="1585"/>
                    <a:pt x="12937" y="1585"/>
                    <a:pt x="12937" y="1585"/>
                  </a:cubicBezTo>
                  <a:cubicBezTo>
                    <a:pt x="12937" y="1486"/>
                    <a:pt x="12937" y="1486"/>
                    <a:pt x="12937" y="1486"/>
                  </a:cubicBezTo>
                  <a:cubicBezTo>
                    <a:pt x="12937" y="1387"/>
                    <a:pt x="12937" y="1387"/>
                    <a:pt x="12937" y="1387"/>
                  </a:cubicBezTo>
                  <a:cubicBezTo>
                    <a:pt x="12937" y="1288"/>
                    <a:pt x="12937" y="1288"/>
                    <a:pt x="12937" y="1288"/>
                  </a:cubicBezTo>
                  <a:cubicBezTo>
                    <a:pt x="12937" y="1288"/>
                    <a:pt x="12937" y="1288"/>
                    <a:pt x="12937" y="1288"/>
                  </a:cubicBezTo>
                  <a:cubicBezTo>
                    <a:pt x="12937" y="1189"/>
                    <a:pt x="12937" y="1189"/>
                    <a:pt x="12937" y="1189"/>
                  </a:cubicBezTo>
                  <a:cubicBezTo>
                    <a:pt x="12937" y="1189"/>
                    <a:pt x="12937" y="1189"/>
                    <a:pt x="12937" y="1189"/>
                  </a:cubicBezTo>
                  <a:cubicBezTo>
                    <a:pt x="12821" y="1189"/>
                    <a:pt x="12821" y="1189"/>
                    <a:pt x="12821" y="1189"/>
                  </a:cubicBezTo>
                  <a:cubicBezTo>
                    <a:pt x="12706" y="991"/>
                    <a:pt x="12706" y="991"/>
                    <a:pt x="12706" y="991"/>
                  </a:cubicBezTo>
                  <a:cubicBezTo>
                    <a:pt x="12706" y="991"/>
                    <a:pt x="12706" y="991"/>
                    <a:pt x="12706" y="991"/>
                  </a:cubicBezTo>
                  <a:cubicBezTo>
                    <a:pt x="12590" y="991"/>
                    <a:pt x="12590" y="991"/>
                    <a:pt x="12590" y="991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475" y="1090"/>
                    <a:pt x="12475" y="1090"/>
                    <a:pt x="12475" y="1090"/>
                  </a:cubicBezTo>
                  <a:cubicBezTo>
                    <a:pt x="12359" y="991"/>
                    <a:pt x="12359" y="991"/>
                    <a:pt x="12359" y="991"/>
                  </a:cubicBezTo>
                  <a:cubicBezTo>
                    <a:pt x="12359" y="892"/>
                    <a:pt x="12359" y="892"/>
                    <a:pt x="12359" y="892"/>
                  </a:cubicBezTo>
                  <a:cubicBezTo>
                    <a:pt x="12359" y="793"/>
                    <a:pt x="12359" y="793"/>
                    <a:pt x="12359" y="793"/>
                  </a:cubicBezTo>
                  <a:cubicBezTo>
                    <a:pt x="12475" y="793"/>
                    <a:pt x="12475" y="793"/>
                    <a:pt x="12475" y="793"/>
                  </a:cubicBezTo>
                  <a:cubicBezTo>
                    <a:pt x="12475" y="793"/>
                    <a:pt x="12475" y="793"/>
                    <a:pt x="12475" y="793"/>
                  </a:cubicBezTo>
                  <a:cubicBezTo>
                    <a:pt x="12359" y="694"/>
                    <a:pt x="12359" y="694"/>
                    <a:pt x="12359" y="694"/>
                  </a:cubicBezTo>
                  <a:cubicBezTo>
                    <a:pt x="12359" y="594"/>
                    <a:pt x="12359" y="594"/>
                    <a:pt x="12359" y="594"/>
                  </a:cubicBezTo>
                  <a:cubicBezTo>
                    <a:pt x="12359" y="594"/>
                    <a:pt x="12359" y="594"/>
                    <a:pt x="12359" y="594"/>
                  </a:cubicBezTo>
                  <a:cubicBezTo>
                    <a:pt x="12359" y="495"/>
                    <a:pt x="12359" y="495"/>
                    <a:pt x="12359" y="495"/>
                  </a:cubicBezTo>
                  <a:cubicBezTo>
                    <a:pt x="12359" y="495"/>
                    <a:pt x="12359" y="495"/>
                    <a:pt x="12359" y="495"/>
                  </a:cubicBezTo>
                  <a:cubicBezTo>
                    <a:pt x="12475" y="594"/>
                    <a:pt x="12475" y="594"/>
                    <a:pt x="12475" y="594"/>
                  </a:cubicBezTo>
                  <a:cubicBezTo>
                    <a:pt x="12475" y="694"/>
                    <a:pt x="12475" y="694"/>
                    <a:pt x="12475" y="694"/>
                  </a:cubicBezTo>
                  <a:cubicBezTo>
                    <a:pt x="12590" y="594"/>
                    <a:pt x="12590" y="594"/>
                    <a:pt x="12590" y="594"/>
                  </a:cubicBezTo>
                  <a:cubicBezTo>
                    <a:pt x="12706" y="495"/>
                    <a:pt x="12706" y="495"/>
                    <a:pt x="12706" y="495"/>
                  </a:cubicBezTo>
                  <a:cubicBezTo>
                    <a:pt x="12706" y="495"/>
                    <a:pt x="12706" y="495"/>
                    <a:pt x="12706" y="495"/>
                  </a:cubicBezTo>
                  <a:cubicBezTo>
                    <a:pt x="12821" y="495"/>
                    <a:pt x="12821" y="495"/>
                    <a:pt x="12821" y="495"/>
                  </a:cubicBezTo>
                  <a:cubicBezTo>
                    <a:pt x="12821" y="396"/>
                    <a:pt x="12821" y="396"/>
                    <a:pt x="12821" y="396"/>
                  </a:cubicBezTo>
                  <a:cubicBezTo>
                    <a:pt x="12937" y="297"/>
                    <a:pt x="12937" y="297"/>
                    <a:pt x="12937" y="297"/>
                  </a:cubicBezTo>
                  <a:cubicBezTo>
                    <a:pt x="13052" y="297"/>
                    <a:pt x="13052" y="297"/>
                    <a:pt x="13052" y="297"/>
                  </a:cubicBezTo>
                  <a:cubicBezTo>
                    <a:pt x="12937" y="396"/>
                    <a:pt x="12937" y="396"/>
                    <a:pt x="12937" y="396"/>
                  </a:cubicBezTo>
                  <a:cubicBezTo>
                    <a:pt x="12937" y="396"/>
                    <a:pt x="12937" y="396"/>
                    <a:pt x="12937" y="396"/>
                  </a:cubicBezTo>
                  <a:cubicBezTo>
                    <a:pt x="12937" y="495"/>
                    <a:pt x="12937" y="495"/>
                    <a:pt x="12937" y="495"/>
                  </a:cubicBezTo>
                  <a:cubicBezTo>
                    <a:pt x="13052" y="396"/>
                    <a:pt x="13052" y="396"/>
                    <a:pt x="13052" y="396"/>
                  </a:cubicBezTo>
                  <a:cubicBezTo>
                    <a:pt x="13168" y="396"/>
                    <a:pt x="13168" y="396"/>
                    <a:pt x="13168" y="396"/>
                  </a:cubicBezTo>
                  <a:cubicBezTo>
                    <a:pt x="13168" y="495"/>
                    <a:pt x="13168" y="495"/>
                    <a:pt x="13168" y="495"/>
                  </a:cubicBezTo>
                  <a:cubicBezTo>
                    <a:pt x="13168" y="495"/>
                    <a:pt x="13168" y="495"/>
                    <a:pt x="13168" y="495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168" y="694"/>
                    <a:pt x="13168" y="694"/>
                    <a:pt x="13168" y="694"/>
                  </a:cubicBezTo>
                  <a:cubicBezTo>
                    <a:pt x="13168" y="694"/>
                    <a:pt x="13168" y="694"/>
                    <a:pt x="13168" y="694"/>
                  </a:cubicBezTo>
                  <a:cubicBezTo>
                    <a:pt x="13283" y="694"/>
                    <a:pt x="13283" y="694"/>
                    <a:pt x="13283" y="694"/>
                  </a:cubicBezTo>
                  <a:cubicBezTo>
                    <a:pt x="13283" y="594"/>
                    <a:pt x="13283" y="594"/>
                    <a:pt x="13283" y="594"/>
                  </a:cubicBezTo>
                  <a:cubicBezTo>
                    <a:pt x="13399" y="594"/>
                    <a:pt x="13399" y="594"/>
                    <a:pt x="13399" y="594"/>
                  </a:cubicBezTo>
                  <a:cubicBezTo>
                    <a:pt x="13514" y="694"/>
                    <a:pt x="13514" y="694"/>
                    <a:pt x="13514" y="694"/>
                  </a:cubicBezTo>
                  <a:cubicBezTo>
                    <a:pt x="13514" y="694"/>
                    <a:pt x="13514" y="694"/>
                    <a:pt x="13514" y="694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892"/>
                    <a:pt x="13630" y="892"/>
                    <a:pt x="13630" y="892"/>
                  </a:cubicBezTo>
                  <a:cubicBezTo>
                    <a:pt x="13630" y="991"/>
                    <a:pt x="13630" y="991"/>
                    <a:pt x="13630" y="991"/>
                  </a:cubicBezTo>
                  <a:cubicBezTo>
                    <a:pt x="13630" y="991"/>
                    <a:pt x="13630" y="991"/>
                    <a:pt x="13630" y="991"/>
                  </a:cubicBezTo>
                  <a:cubicBezTo>
                    <a:pt x="13630" y="892"/>
                    <a:pt x="13630" y="892"/>
                    <a:pt x="13630" y="892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793"/>
                    <a:pt x="13630" y="793"/>
                    <a:pt x="13630" y="793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630" y="594"/>
                    <a:pt x="13630" y="594"/>
                    <a:pt x="13630" y="594"/>
                  </a:cubicBezTo>
                  <a:cubicBezTo>
                    <a:pt x="13630" y="694"/>
                    <a:pt x="13630" y="694"/>
                    <a:pt x="13630" y="694"/>
                  </a:cubicBezTo>
                  <a:cubicBezTo>
                    <a:pt x="13861" y="793"/>
                    <a:pt x="13861" y="793"/>
                    <a:pt x="13861" y="793"/>
                  </a:cubicBezTo>
                  <a:cubicBezTo>
                    <a:pt x="13976" y="892"/>
                    <a:pt x="13976" y="892"/>
                    <a:pt x="13976" y="892"/>
                  </a:cubicBezTo>
                  <a:cubicBezTo>
                    <a:pt x="14092" y="892"/>
                    <a:pt x="14092" y="892"/>
                    <a:pt x="14092" y="892"/>
                  </a:cubicBezTo>
                  <a:cubicBezTo>
                    <a:pt x="14207" y="991"/>
                    <a:pt x="14207" y="991"/>
                    <a:pt x="14207" y="991"/>
                  </a:cubicBezTo>
                  <a:cubicBezTo>
                    <a:pt x="14207" y="892"/>
                    <a:pt x="14207" y="892"/>
                    <a:pt x="14207" y="892"/>
                  </a:cubicBezTo>
                  <a:cubicBezTo>
                    <a:pt x="14092" y="892"/>
                    <a:pt x="14092" y="892"/>
                    <a:pt x="14092" y="892"/>
                  </a:cubicBezTo>
                  <a:cubicBezTo>
                    <a:pt x="13976" y="793"/>
                    <a:pt x="13976" y="793"/>
                    <a:pt x="13976" y="793"/>
                  </a:cubicBezTo>
                  <a:cubicBezTo>
                    <a:pt x="13861" y="694"/>
                    <a:pt x="13861" y="694"/>
                    <a:pt x="13861" y="694"/>
                  </a:cubicBezTo>
                  <a:cubicBezTo>
                    <a:pt x="13861" y="594"/>
                    <a:pt x="13861" y="594"/>
                    <a:pt x="13861" y="594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976" y="495"/>
                    <a:pt x="13976" y="495"/>
                    <a:pt x="13976" y="495"/>
                  </a:cubicBezTo>
                  <a:cubicBezTo>
                    <a:pt x="14092" y="495"/>
                    <a:pt x="14092" y="495"/>
                    <a:pt x="14092" y="495"/>
                  </a:cubicBezTo>
                  <a:cubicBezTo>
                    <a:pt x="14207" y="594"/>
                    <a:pt x="14207" y="594"/>
                    <a:pt x="14207" y="594"/>
                  </a:cubicBezTo>
                  <a:cubicBezTo>
                    <a:pt x="14323" y="594"/>
                    <a:pt x="14323" y="594"/>
                    <a:pt x="14323" y="594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495"/>
                    <a:pt x="14323" y="495"/>
                    <a:pt x="14323" y="495"/>
                  </a:cubicBezTo>
                  <a:cubicBezTo>
                    <a:pt x="14323" y="396"/>
                    <a:pt x="14323" y="396"/>
                    <a:pt x="14323" y="396"/>
                  </a:cubicBezTo>
                  <a:cubicBezTo>
                    <a:pt x="14439" y="297"/>
                    <a:pt x="14439" y="297"/>
                    <a:pt x="14439" y="297"/>
                  </a:cubicBezTo>
                  <a:cubicBezTo>
                    <a:pt x="14439" y="297"/>
                    <a:pt x="14439" y="297"/>
                    <a:pt x="14439" y="297"/>
                  </a:cubicBezTo>
                  <a:cubicBezTo>
                    <a:pt x="14323" y="198"/>
                    <a:pt x="14323" y="198"/>
                    <a:pt x="14323" y="198"/>
                  </a:cubicBezTo>
                  <a:cubicBezTo>
                    <a:pt x="14439" y="198"/>
                    <a:pt x="14439" y="198"/>
                    <a:pt x="14439" y="198"/>
                  </a:cubicBezTo>
                  <a:cubicBezTo>
                    <a:pt x="14439" y="99"/>
                    <a:pt x="14439" y="99"/>
                    <a:pt x="14439" y="99"/>
                  </a:cubicBezTo>
                  <a:cubicBezTo>
                    <a:pt x="14554" y="198"/>
                    <a:pt x="14554" y="198"/>
                    <a:pt x="14554" y="198"/>
                  </a:cubicBezTo>
                  <a:cubicBezTo>
                    <a:pt x="14554" y="99"/>
                    <a:pt x="14554" y="99"/>
                    <a:pt x="14554" y="99"/>
                  </a:cubicBezTo>
                  <a:cubicBezTo>
                    <a:pt x="14554" y="0"/>
                    <a:pt x="14554" y="0"/>
                    <a:pt x="14554" y="0"/>
                  </a:cubicBezTo>
                  <a:cubicBezTo>
                    <a:pt x="14670" y="0"/>
                    <a:pt x="14670" y="0"/>
                    <a:pt x="14670" y="0"/>
                  </a:cubicBezTo>
                  <a:cubicBezTo>
                    <a:pt x="14670" y="0"/>
                    <a:pt x="14670" y="0"/>
                    <a:pt x="14670" y="0"/>
                  </a:cubicBezTo>
                  <a:cubicBezTo>
                    <a:pt x="14670" y="99"/>
                    <a:pt x="14670" y="99"/>
                    <a:pt x="14670" y="99"/>
                  </a:cubicBezTo>
                  <a:cubicBezTo>
                    <a:pt x="14785" y="99"/>
                    <a:pt x="14785" y="99"/>
                    <a:pt x="14785" y="99"/>
                  </a:cubicBezTo>
                  <a:cubicBezTo>
                    <a:pt x="14785" y="99"/>
                    <a:pt x="14785" y="99"/>
                    <a:pt x="14785" y="99"/>
                  </a:cubicBezTo>
                  <a:cubicBezTo>
                    <a:pt x="14785" y="198"/>
                    <a:pt x="14785" y="198"/>
                    <a:pt x="14785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198"/>
                    <a:pt x="14901" y="198"/>
                    <a:pt x="14901" y="198"/>
                  </a:cubicBezTo>
                  <a:cubicBezTo>
                    <a:pt x="14901" y="99"/>
                    <a:pt x="14901" y="99"/>
                    <a:pt x="14901" y="99"/>
                  </a:cubicBezTo>
                  <a:cubicBezTo>
                    <a:pt x="14901" y="0"/>
                    <a:pt x="14901" y="0"/>
                    <a:pt x="14901" y="0"/>
                  </a:cubicBezTo>
                  <a:cubicBezTo>
                    <a:pt x="14901" y="0"/>
                    <a:pt x="14901" y="0"/>
                    <a:pt x="14901" y="0"/>
                  </a:cubicBezTo>
                  <a:cubicBezTo>
                    <a:pt x="15016" y="0"/>
                    <a:pt x="15016" y="0"/>
                    <a:pt x="15016" y="0"/>
                  </a:cubicBezTo>
                  <a:cubicBezTo>
                    <a:pt x="15132" y="0"/>
                    <a:pt x="15132" y="0"/>
                    <a:pt x="15132" y="0"/>
                  </a:cubicBezTo>
                  <a:cubicBezTo>
                    <a:pt x="15247" y="0"/>
                    <a:pt x="15247" y="0"/>
                    <a:pt x="15247" y="0"/>
                  </a:cubicBezTo>
                  <a:cubicBezTo>
                    <a:pt x="15363" y="0"/>
                    <a:pt x="15363" y="0"/>
                    <a:pt x="15363" y="0"/>
                  </a:cubicBezTo>
                  <a:cubicBezTo>
                    <a:pt x="15363" y="99"/>
                    <a:pt x="15363" y="99"/>
                    <a:pt x="15363" y="99"/>
                  </a:cubicBezTo>
                  <a:cubicBezTo>
                    <a:pt x="15478" y="99"/>
                    <a:pt x="15478" y="99"/>
                    <a:pt x="15478" y="99"/>
                  </a:cubicBezTo>
                  <a:cubicBezTo>
                    <a:pt x="15478" y="0"/>
                    <a:pt x="15478" y="0"/>
                    <a:pt x="15478" y="0"/>
                  </a:cubicBezTo>
                  <a:cubicBezTo>
                    <a:pt x="15594" y="0"/>
                    <a:pt x="15594" y="0"/>
                    <a:pt x="15594" y="0"/>
                  </a:cubicBezTo>
                  <a:cubicBezTo>
                    <a:pt x="15709" y="99"/>
                    <a:pt x="15709" y="99"/>
                    <a:pt x="15709" y="99"/>
                  </a:cubicBezTo>
                  <a:cubicBezTo>
                    <a:pt x="15825" y="99"/>
                    <a:pt x="15825" y="99"/>
                    <a:pt x="15825" y="99"/>
                  </a:cubicBezTo>
                  <a:cubicBezTo>
                    <a:pt x="15825" y="99"/>
                    <a:pt x="15825" y="99"/>
                    <a:pt x="15825" y="99"/>
                  </a:cubicBezTo>
                  <a:cubicBezTo>
                    <a:pt x="15940" y="99"/>
                    <a:pt x="15940" y="99"/>
                    <a:pt x="15940" y="99"/>
                  </a:cubicBezTo>
                  <a:cubicBezTo>
                    <a:pt x="16056" y="99"/>
                    <a:pt x="16056" y="99"/>
                    <a:pt x="16056" y="99"/>
                  </a:cubicBezTo>
                  <a:cubicBezTo>
                    <a:pt x="16056" y="99"/>
                    <a:pt x="16056" y="99"/>
                    <a:pt x="16056" y="99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171" y="198"/>
                    <a:pt x="16171" y="198"/>
                    <a:pt x="16171" y="198"/>
                  </a:cubicBezTo>
                  <a:cubicBezTo>
                    <a:pt x="16287" y="198"/>
                    <a:pt x="16287" y="198"/>
                    <a:pt x="16287" y="198"/>
                  </a:cubicBezTo>
                  <a:cubicBezTo>
                    <a:pt x="16402" y="198"/>
                    <a:pt x="16402" y="198"/>
                    <a:pt x="16402" y="198"/>
                  </a:cubicBezTo>
                  <a:cubicBezTo>
                    <a:pt x="16518" y="198"/>
                    <a:pt x="16518" y="198"/>
                    <a:pt x="16518" y="198"/>
                  </a:cubicBezTo>
                  <a:cubicBezTo>
                    <a:pt x="16633" y="297"/>
                    <a:pt x="16633" y="297"/>
                    <a:pt x="16633" y="297"/>
                  </a:cubicBezTo>
                  <a:cubicBezTo>
                    <a:pt x="16864" y="297"/>
                    <a:pt x="16864" y="297"/>
                    <a:pt x="16864" y="297"/>
                  </a:cubicBezTo>
                  <a:cubicBezTo>
                    <a:pt x="16864" y="396"/>
                    <a:pt x="16864" y="396"/>
                    <a:pt x="16864" y="396"/>
                  </a:cubicBezTo>
                  <a:cubicBezTo>
                    <a:pt x="16980" y="297"/>
                    <a:pt x="16980" y="297"/>
                    <a:pt x="16980" y="297"/>
                  </a:cubicBezTo>
                  <a:cubicBezTo>
                    <a:pt x="16980" y="396"/>
                    <a:pt x="16980" y="396"/>
                    <a:pt x="16980" y="396"/>
                  </a:cubicBezTo>
                  <a:cubicBezTo>
                    <a:pt x="17095" y="396"/>
                    <a:pt x="17095" y="396"/>
                    <a:pt x="17095" y="396"/>
                  </a:cubicBezTo>
                  <a:cubicBezTo>
                    <a:pt x="17095" y="396"/>
                    <a:pt x="17095" y="396"/>
                    <a:pt x="17095" y="396"/>
                  </a:cubicBezTo>
                  <a:cubicBezTo>
                    <a:pt x="17211" y="396"/>
                    <a:pt x="17211" y="396"/>
                    <a:pt x="17211" y="396"/>
                  </a:cubicBezTo>
                  <a:cubicBezTo>
                    <a:pt x="17326" y="495"/>
                    <a:pt x="17326" y="495"/>
                    <a:pt x="17326" y="495"/>
                  </a:cubicBezTo>
                  <a:cubicBezTo>
                    <a:pt x="17442" y="495"/>
                    <a:pt x="17442" y="495"/>
                    <a:pt x="17442" y="495"/>
                  </a:cubicBezTo>
                  <a:cubicBezTo>
                    <a:pt x="17557" y="594"/>
                    <a:pt x="17557" y="594"/>
                    <a:pt x="17557" y="594"/>
                  </a:cubicBezTo>
                  <a:cubicBezTo>
                    <a:pt x="17673" y="594"/>
                    <a:pt x="17673" y="594"/>
                    <a:pt x="17673" y="594"/>
                  </a:cubicBezTo>
                  <a:cubicBezTo>
                    <a:pt x="17673" y="694"/>
                    <a:pt x="17673" y="694"/>
                    <a:pt x="17673" y="694"/>
                  </a:cubicBezTo>
                  <a:cubicBezTo>
                    <a:pt x="17788" y="694"/>
                    <a:pt x="17788" y="694"/>
                    <a:pt x="17788" y="694"/>
                  </a:cubicBezTo>
                  <a:cubicBezTo>
                    <a:pt x="17788" y="793"/>
                    <a:pt x="17788" y="793"/>
                    <a:pt x="17788" y="793"/>
                  </a:cubicBezTo>
                  <a:cubicBezTo>
                    <a:pt x="17788" y="793"/>
                    <a:pt x="17788" y="793"/>
                    <a:pt x="17788" y="793"/>
                  </a:cubicBezTo>
                  <a:cubicBezTo>
                    <a:pt x="17673" y="793"/>
                    <a:pt x="17673" y="793"/>
                    <a:pt x="17673" y="793"/>
                  </a:cubicBezTo>
                  <a:cubicBezTo>
                    <a:pt x="17557" y="793"/>
                    <a:pt x="17557" y="793"/>
                    <a:pt x="17557" y="793"/>
                  </a:cubicBezTo>
                  <a:cubicBezTo>
                    <a:pt x="17557" y="892"/>
                    <a:pt x="17557" y="892"/>
                    <a:pt x="17557" y="892"/>
                  </a:cubicBezTo>
                  <a:cubicBezTo>
                    <a:pt x="17442" y="892"/>
                    <a:pt x="17442" y="892"/>
                    <a:pt x="17442" y="892"/>
                  </a:cubicBezTo>
                  <a:cubicBezTo>
                    <a:pt x="17442" y="892"/>
                    <a:pt x="17442" y="892"/>
                    <a:pt x="17442" y="892"/>
                  </a:cubicBezTo>
                  <a:cubicBezTo>
                    <a:pt x="17326" y="892"/>
                    <a:pt x="17326" y="892"/>
                    <a:pt x="17326" y="892"/>
                  </a:cubicBezTo>
                  <a:cubicBezTo>
                    <a:pt x="17326" y="892"/>
                    <a:pt x="17326" y="892"/>
                    <a:pt x="17326" y="892"/>
                  </a:cubicBezTo>
                  <a:cubicBezTo>
                    <a:pt x="17211" y="892"/>
                    <a:pt x="17211" y="892"/>
                    <a:pt x="17211" y="892"/>
                  </a:cubicBezTo>
                  <a:cubicBezTo>
                    <a:pt x="16980" y="793"/>
                    <a:pt x="16980" y="793"/>
                    <a:pt x="16980" y="793"/>
                  </a:cubicBezTo>
                  <a:cubicBezTo>
                    <a:pt x="16864" y="793"/>
                    <a:pt x="16864" y="793"/>
                    <a:pt x="16864" y="793"/>
                  </a:cubicBezTo>
                  <a:cubicBezTo>
                    <a:pt x="16864" y="793"/>
                    <a:pt x="16864" y="793"/>
                    <a:pt x="16864" y="793"/>
                  </a:cubicBezTo>
                  <a:cubicBezTo>
                    <a:pt x="16749" y="793"/>
                    <a:pt x="16749" y="793"/>
                    <a:pt x="16749" y="793"/>
                  </a:cubicBezTo>
                  <a:cubicBezTo>
                    <a:pt x="16633" y="793"/>
                    <a:pt x="16633" y="793"/>
                    <a:pt x="16633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518" y="793"/>
                    <a:pt x="16518" y="793"/>
                    <a:pt x="16518" y="793"/>
                  </a:cubicBezTo>
                  <a:cubicBezTo>
                    <a:pt x="16402" y="793"/>
                    <a:pt x="16402" y="793"/>
                    <a:pt x="16402" y="793"/>
                  </a:cubicBezTo>
                  <a:cubicBezTo>
                    <a:pt x="16171" y="892"/>
                    <a:pt x="16171" y="892"/>
                    <a:pt x="16171" y="892"/>
                  </a:cubicBezTo>
                  <a:cubicBezTo>
                    <a:pt x="16171" y="892"/>
                    <a:pt x="16171" y="892"/>
                    <a:pt x="16171" y="892"/>
                  </a:cubicBezTo>
                  <a:cubicBezTo>
                    <a:pt x="16056" y="892"/>
                    <a:pt x="16056" y="892"/>
                    <a:pt x="16056" y="892"/>
                  </a:cubicBezTo>
                  <a:cubicBezTo>
                    <a:pt x="15940" y="892"/>
                    <a:pt x="15940" y="892"/>
                    <a:pt x="15940" y="892"/>
                  </a:cubicBezTo>
                  <a:cubicBezTo>
                    <a:pt x="15825" y="892"/>
                    <a:pt x="15825" y="892"/>
                    <a:pt x="15825" y="892"/>
                  </a:cubicBezTo>
                  <a:cubicBezTo>
                    <a:pt x="15709" y="892"/>
                    <a:pt x="15709" y="892"/>
                    <a:pt x="15709" y="892"/>
                  </a:cubicBezTo>
                  <a:cubicBezTo>
                    <a:pt x="15709" y="793"/>
                    <a:pt x="15709" y="793"/>
                    <a:pt x="15709" y="793"/>
                  </a:cubicBezTo>
                  <a:cubicBezTo>
                    <a:pt x="15594" y="793"/>
                    <a:pt x="15594" y="793"/>
                    <a:pt x="15594" y="793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825" y="694"/>
                    <a:pt x="15825" y="694"/>
                    <a:pt x="15825" y="694"/>
                  </a:cubicBezTo>
                  <a:cubicBezTo>
                    <a:pt x="15709" y="694"/>
                    <a:pt x="15709" y="694"/>
                    <a:pt x="15709" y="694"/>
                  </a:cubicBezTo>
                  <a:cubicBezTo>
                    <a:pt x="15709" y="594"/>
                    <a:pt x="15709" y="594"/>
                    <a:pt x="15709" y="594"/>
                  </a:cubicBezTo>
                  <a:cubicBezTo>
                    <a:pt x="15594" y="694"/>
                    <a:pt x="15594" y="694"/>
                    <a:pt x="15594" y="694"/>
                  </a:cubicBezTo>
                  <a:cubicBezTo>
                    <a:pt x="15478" y="694"/>
                    <a:pt x="15478" y="694"/>
                    <a:pt x="15478" y="694"/>
                  </a:cubicBezTo>
                  <a:cubicBezTo>
                    <a:pt x="15478" y="793"/>
                    <a:pt x="15478" y="793"/>
                    <a:pt x="15478" y="793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594" y="892"/>
                    <a:pt x="15594" y="892"/>
                    <a:pt x="15594" y="892"/>
                  </a:cubicBezTo>
                  <a:cubicBezTo>
                    <a:pt x="15478" y="892"/>
                    <a:pt x="15478" y="892"/>
                    <a:pt x="15478" y="892"/>
                  </a:cubicBezTo>
                  <a:cubicBezTo>
                    <a:pt x="15478" y="892"/>
                    <a:pt x="15478" y="892"/>
                    <a:pt x="15478" y="892"/>
                  </a:cubicBezTo>
                  <a:cubicBezTo>
                    <a:pt x="15363" y="892"/>
                    <a:pt x="15363" y="892"/>
                    <a:pt x="15363" y="892"/>
                  </a:cubicBezTo>
                  <a:cubicBezTo>
                    <a:pt x="15247" y="892"/>
                    <a:pt x="15247" y="892"/>
                    <a:pt x="15247" y="892"/>
                  </a:cubicBezTo>
                  <a:cubicBezTo>
                    <a:pt x="15247" y="991"/>
                    <a:pt x="15247" y="991"/>
                    <a:pt x="15247" y="991"/>
                  </a:cubicBezTo>
                  <a:cubicBezTo>
                    <a:pt x="15132" y="991"/>
                    <a:pt x="15132" y="991"/>
                    <a:pt x="15132" y="991"/>
                  </a:cubicBezTo>
                  <a:cubicBezTo>
                    <a:pt x="15016" y="892"/>
                    <a:pt x="15016" y="892"/>
                    <a:pt x="15016" y="892"/>
                  </a:cubicBezTo>
                  <a:cubicBezTo>
                    <a:pt x="14901" y="892"/>
                    <a:pt x="14901" y="892"/>
                    <a:pt x="14901" y="892"/>
                  </a:cubicBezTo>
                  <a:cubicBezTo>
                    <a:pt x="14785" y="991"/>
                    <a:pt x="14785" y="991"/>
                    <a:pt x="14785" y="991"/>
                  </a:cubicBezTo>
                  <a:cubicBezTo>
                    <a:pt x="14554" y="1090"/>
                    <a:pt x="14554" y="1090"/>
                    <a:pt x="14554" y="1090"/>
                  </a:cubicBezTo>
                  <a:cubicBezTo>
                    <a:pt x="14554" y="1090"/>
                    <a:pt x="14554" y="1090"/>
                    <a:pt x="14554" y="1090"/>
                  </a:cubicBezTo>
                  <a:cubicBezTo>
                    <a:pt x="14554" y="1288"/>
                    <a:pt x="14554" y="1288"/>
                    <a:pt x="14554" y="1288"/>
                  </a:cubicBezTo>
                  <a:cubicBezTo>
                    <a:pt x="14554" y="1288"/>
                    <a:pt x="14554" y="1288"/>
                    <a:pt x="14554" y="1288"/>
                  </a:cubicBezTo>
                  <a:cubicBezTo>
                    <a:pt x="14554" y="1387"/>
                    <a:pt x="14554" y="1387"/>
                    <a:pt x="14554" y="1387"/>
                  </a:cubicBezTo>
                  <a:cubicBezTo>
                    <a:pt x="14554" y="1387"/>
                    <a:pt x="14554" y="1387"/>
                    <a:pt x="14554" y="1387"/>
                  </a:cubicBezTo>
                  <a:cubicBezTo>
                    <a:pt x="14670" y="1387"/>
                    <a:pt x="14670" y="1387"/>
                    <a:pt x="14670" y="1387"/>
                  </a:cubicBezTo>
                  <a:cubicBezTo>
                    <a:pt x="14670" y="1288"/>
                    <a:pt x="14670" y="1288"/>
                    <a:pt x="14670" y="1288"/>
                  </a:cubicBezTo>
                  <a:cubicBezTo>
                    <a:pt x="14670" y="1189"/>
                    <a:pt x="14670" y="1189"/>
                    <a:pt x="14670" y="1189"/>
                  </a:cubicBezTo>
                  <a:cubicBezTo>
                    <a:pt x="14670" y="1189"/>
                    <a:pt x="14670" y="1189"/>
                    <a:pt x="14670" y="1189"/>
                  </a:cubicBezTo>
                  <a:cubicBezTo>
                    <a:pt x="14785" y="1189"/>
                    <a:pt x="14785" y="1189"/>
                    <a:pt x="14785" y="1189"/>
                  </a:cubicBezTo>
                  <a:cubicBezTo>
                    <a:pt x="14785" y="1189"/>
                    <a:pt x="14785" y="1189"/>
                    <a:pt x="14785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189"/>
                    <a:pt x="14901" y="1189"/>
                    <a:pt x="14901" y="1189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4901" y="1288"/>
                    <a:pt x="14901" y="1288"/>
                    <a:pt x="14901" y="1288"/>
                  </a:cubicBezTo>
                  <a:cubicBezTo>
                    <a:pt x="15016" y="1189"/>
                    <a:pt x="15016" y="1189"/>
                    <a:pt x="15016" y="1189"/>
                  </a:cubicBezTo>
                  <a:cubicBezTo>
                    <a:pt x="15016" y="1189"/>
                    <a:pt x="15016" y="1090"/>
                    <a:pt x="15016" y="1090"/>
                  </a:cubicBezTo>
                  <a:cubicBezTo>
                    <a:pt x="15016" y="1090"/>
                    <a:pt x="15132" y="1090"/>
                    <a:pt x="15132" y="1090"/>
                  </a:cubicBezTo>
                  <a:cubicBezTo>
                    <a:pt x="15247" y="1090"/>
                    <a:pt x="15247" y="1090"/>
                    <a:pt x="15247" y="1090"/>
                  </a:cubicBezTo>
                  <a:cubicBezTo>
                    <a:pt x="15363" y="1090"/>
                    <a:pt x="15363" y="1090"/>
                    <a:pt x="15363" y="1090"/>
                  </a:cubicBezTo>
                  <a:cubicBezTo>
                    <a:pt x="15478" y="991"/>
                    <a:pt x="15478" y="991"/>
                    <a:pt x="15478" y="991"/>
                  </a:cubicBezTo>
                  <a:cubicBezTo>
                    <a:pt x="15478" y="991"/>
                    <a:pt x="15478" y="991"/>
                    <a:pt x="15478" y="991"/>
                  </a:cubicBezTo>
                  <a:cubicBezTo>
                    <a:pt x="15594" y="991"/>
                    <a:pt x="15594" y="991"/>
                    <a:pt x="15594" y="991"/>
                  </a:cubicBezTo>
                  <a:cubicBezTo>
                    <a:pt x="15594" y="1090"/>
                    <a:pt x="15594" y="1090"/>
                    <a:pt x="15594" y="1090"/>
                  </a:cubicBezTo>
                  <a:cubicBezTo>
                    <a:pt x="15594" y="1189"/>
                    <a:pt x="15594" y="1189"/>
                    <a:pt x="15594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189"/>
                    <a:pt x="15709" y="1189"/>
                    <a:pt x="15709" y="1189"/>
                  </a:cubicBezTo>
                  <a:cubicBezTo>
                    <a:pt x="15709" y="1090"/>
                    <a:pt x="15709" y="1090"/>
                    <a:pt x="15709" y="1090"/>
                  </a:cubicBezTo>
                  <a:cubicBezTo>
                    <a:pt x="15709" y="991"/>
                    <a:pt x="15709" y="991"/>
                    <a:pt x="15709" y="991"/>
                  </a:cubicBezTo>
                  <a:cubicBezTo>
                    <a:pt x="15825" y="991"/>
                    <a:pt x="15825" y="991"/>
                    <a:pt x="15825" y="991"/>
                  </a:cubicBezTo>
                  <a:cubicBezTo>
                    <a:pt x="15940" y="991"/>
                    <a:pt x="15940" y="991"/>
                    <a:pt x="15940" y="991"/>
                  </a:cubicBezTo>
                  <a:cubicBezTo>
                    <a:pt x="16056" y="991"/>
                    <a:pt x="16056" y="991"/>
                    <a:pt x="16056" y="991"/>
                  </a:cubicBezTo>
                  <a:cubicBezTo>
                    <a:pt x="16171" y="991"/>
                    <a:pt x="16171" y="991"/>
                    <a:pt x="16171" y="991"/>
                  </a:cubicBezTo>
                  <a:cubicBezTo>
                    <a:pt x="16287" y="991"/>
                    <a:pt x="16287" y="991"/>
                    <a:pt x="16287" y="991"/>
                  </a:cubicBezTo>
                  <a:cubicBezTo>
                    <a:pt x="16402" y="892"/>
                    <a:pt x="16402" y="892"/>
                    <a:pt x="16402" y="892"/>
                  </a:cubicBezTo>
                  <a:cubicBezTo>
                    <a:pt x="16633" y="892"/>
                    <a:pt x="16633" y="892"/>
                    <a:pt x="16633" y="892"/>
                  </a:cubicBezTo>
                  <a:cubicBezTo>
                    <a:pt x="16749" y="991"/>
                    <a:pt x="16749" y="991"/>
                    <a:pt x="16749" y="991"/>
                  </a:cubicBezTo>
                  <a:cubicBezTo>
                    <a:pt x="16864" y="991"/>
                    <a:pt x="16864" y="991"/>
                    <a:pt x="16864" y="991"/>
                  </a:cubicBezTo>
                  <a:cubicBezTo>
                    <a:pt x="16864" y="991"/>
                    <a:pt x="16864" y="991"/>
                    <a:pt x="16864" y="991"/>
                  </a:cubicBezTo>
                  <a:cubicBezTo>
                    <a:pt x="16980" y="1090"/>
                    <a:pt x="16980" y="1090"/>
                    <a:pt x="16980" y="1090"/>
                  </a:cubicBezTo>
                  <a:cubicBezTo>
                    <a:pt x="17095" y="1090"/>
                    <a:pt x="17095" y="1090"/>
                    <a:pt x="17095" y="1090"/>
                  </a:cubicBezTo>
                  <a:cubicBezTo>
                    <a:pt x="17095" y="1090"/>
                    <a:pt x="17095" y="1090"/>
                    <a:pt x="17095" y="1090"/>
                  </a:cubicBezTo>
                  <a:cubicBezTo>
                    <a:pt x="17211" y="1090"/>
                    <a:pt x="17211" y="1090"/>
                    <a:pt x="17211" y="1090"/>
                  </a:cubicBezTo>
                  <a:cubicBezTo>
                    <a:pt x="17326" y="1090"/>
                    <a:pt x="17326" y="1090"/>
                    <a:pt x="17326" y="1090"/>
                  </a:cubicBezTo>
                  <a:cubicBezTo>
                    <a:pt x="17326" y="1090"/>
                    <a:pt x="17326" y="1090"/>
                    <a:pt x="17326" y="1090"/>
                  </a:cubicBezTo>
                  <a:cubicBezTo>
                    <a:pt x="17442" y="1090"/>
                    <a:pt x="17442" y="1090"/>
                    <a:pt x="17442" y="1090"/>
                  </a:cubicBezTo>
                  <a:cubicBezTo>
                    <a:pt x="17442" y="1189"/>
                    <a:pt x="17442" y="1189"/>
                    <a:pt x="17442" y="1189"/>
                  </a:cubicBezTo>
                  <a:cubicBezTo>
                    <a:pt x="17442" y="1189"/>
                    <a:pt x="17442" y="1189"/>
                    <a:pt x="17442" y="1189"/>
                  </a:cubicBezTo>
                  <a:cubicBezTo>
                    <a:pt x="17557" y="1090"/>
                    <a:pt x="17557" y="1090"/>
                    <a:pt x="17557" y="1090"/>
                  </a:cubicBezTo>
                  <a:cubicBezTo>
                    <a:pt x="17673" y="1090"/>
                    <a:pt x="17673" y="1090"/>
                    <a:pt x="17673" y="1090"/>
                  </a:cubicBezTo>
                  <a:cubicBezTo>
                    <a:pt x="17673" y="1090"/>
                    <a:pt x="17673" y="1090"/>
                    <a:pt x="17673" y="1090"/>
                  </a:cubicBezTo>
                  <a:cubicBezTo>
                    <a:pt x="17904" y="991"/>
                    <a:pt x="17904" y="991"/>
                    <a:pt x="17904" y="991"/>
                  </a:cubicBezTo>
                  <a:cubicBezTo>
                    <a:pt x="17904" y="991"/>
                    <a:pt x="17904" y="991"/>
                    <a:pt x="17904" y="991"/>
                  </a:cubicBezTo>
                  <a:cubicBezTo>
                    <a:pt x="18019" y="991"/>
                    <a:pt x="18019" y="991"/>
                    <a:pt x="18019" y="991"/>
                  </a:cubicBezTo>
                  <a:cubicBezTo>
                    <a:pt x="18019" y="991"/>
                    <a:pt x="18019" y="991"/>
                    <a:pt x="18019" y="991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090"/>
                    <a:pt x="18135" y="1090"/>
                    <a:pt x="18135" y="1090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135" y="1189"/>
                    <a:pt x="18135" y="1189"/>
                    <a:pt x="18135" y="1189"/>
                  </a:cubicBezTo>
                  <a:cubicBezTo>
                    <a:pt x="18250" y="1288"/>
                    <a:pt x="18250" y="1288"/>
                    <a:pt x="18250" y="1288"/>
                  </a:cubicBezTo>
                  <a:cubicBezTo>
                    <a:pt x="18250" y="1288"/>
                    <a:pt x="18250" y="1288"/>
                    <a:pt x="18250" y="1288"/>
                  </a:cubicBezTo>
                  <a:cubicBezTo>
                    <a:pt x="18019" y="1387"/>
                    <a:pt x="18019" y="1387"/>
                    <a:pt x="18019" y="1387"/>
                  </a:cubicBezTo>
                  <a:cubicBezTo>
                    <a:pt x="17904" y="1387"/>
                    <a:pt x="17904" y="1387"/>
                    <a:pt x="17904" y="1387"/>
                  </a:cubicBezTo>
                  <a:cubicBezTo>
                    <a:pt x="17788" y="1387"/>
                    <a:pt x="17788" y="1387"/>
                    <a:pt x="17788" y="1387"/>
                  </a:cubicBezTo>
                  <a:cubicBezTo>
                    <a:pt x="17788" y="1387"/>
                    <a:pt x="17788" y="1387"/>
                    <a:pt x="17788" y="1387"/>
                  </a:cubicBezTo>
                  <a:cubicBezTo>
                    <a:pt x="17673" y="1288"/>
                    <a:pt x="17673" y="1288"/>
                    <a:pt x="17673" y="1288"/>
                  </a:cubicBezTo>
                  <a:cubicBezTo>
                    <a:pt x="17673" y="1387"/>
                    <a:pt x="17673" y="1387"/>
                    <a:pt x="17673" y="1387"/>
                  </a:cubicBezTo>
                  <a:cubicBezTo>
                    <a:pt x="17673" y="1387"/>
                    <a:pt x="17673" y="1387"/>
                    <a:pt x="17673" y="1387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788" y="1486"/>
                    <a:pt x="17788" y="1486"/>
                    <a:pt x="17788" y="1486"/>
                  </a:cubicBezTo>
                  <a:cubicBezTo>
                    <a:pt x="17673" y="1486"/>
                    <a:pt x="17673" y="1486"/>
                    <a:pt x="17673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557" y="1486"/>
                    <a:pt x="17557" y="1486"/>
                    <a:pt x="17557" y="1486"/>
                  </a:cubicBezTo>
                  <a:cubicBezTo>
                    <a:pt x="17673" y="1585"/>
                    <a:pt x="17673" y="1585"/>
                    <a:pt x="17673" y="1585"/>
                  </a:cubicBezTo>
                  <a:cubicBezTo>
                    <a:pt x="17788" y="1585"/>
                    <a:pt x="17788" y="1585"/>
                    <a:pt x="17788" y="1585"/>
                  </a:cubicBezTo>
                  <a:cubicBezTo>
                    <a:pt x="17904" y="1585"/>
                    <a:pt x="17904" y="1585"/>
                    <a:pt x="17904" y="1585"/>
                  </a:cubicBezTo>
                  <a:cubicBezTo>
                    <a:pt x="17904" y="1585"/>
                    <a:pt x="17904" y="1585"/>
                    <a:pt x="17904" y="1585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585"/>
                    <a:pt x="18135" y="1585"/>
                    <a:pt x="18135" y="1585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135" y="1486"/>
                    <a:pt x="18135" y="1486"/>
                    <a:pt x="18135" y="1486"/>
                  </a:cubicBezTo>
                  <a:cubicBezTo>
                    <a:pt x="18250" y="1486"/>
                    <a:pt x="18250" y="1486"/>
                    <a:pt x="18250" y="1486"/>
                  </a:cubicBezTo>
                  <a:cubicBezTo>
                    <a:pt x="18481" y="1486"/>
                    <a:pt x="18481" y="1486"/>
                    <a:pt x="18481" y="1486"/>
                  </a:cubicBezTo>
                  <a:cubicBezTo>
                    <a:pt x="18481" y="1486"/>
                    <a:pt x="18481" y="1486"/>
                    <a:pt x="18481" y="1486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597" y="1585"/>
                    <a:pt x="18597" y="1585"/>
                    <a:pt x="18597" y="1585"/>
                  </a:cubicBezTo>
                  <a:cubicBezTo>
                    <a:pt x="18712" y="1486"/>
                    <a:pt x="18712" y="1486"/>
                    <a:pt x="18712" y="1486"/>
                  </a:cubicBezTo>
                  <a:cubicBezTo>
                    <a:pt x="18712" y="1585"/>
                    <a:pt x="18712" y="1585"/>
                    <a:pt x="18712" y="1585"/>
                  </a:cubicBezTo>
                  <a:cubicBezTo>
                    <a:pt x="18712" y="1585"/>
                    <a:pt x="18712" y="1585"/>
                    <a:pt x="18712" y="1585"/>
                  </a:cubicBezTo>
                  <a:cubicBezTo>
                    <a:pt x="18828" y="1684"/>
                    <a:pt x="18828" y="1684"/>
                    <a:pt x="18828" y="1684"/>
                  </a:cubicBezTo>
                  <a:cubicBezTo>
                    <a:pt x="18943" y="1684"/>
                    <a:pt x="18943" y="1684"/>
                    <a:pt x="18943" y="1684"/>
                  </a:cubicBezTo>
                  <a:cubicBezTo>
                    <a:pt x="19059" y="1684"/>
                    <a:pt x="19059" y="1684"/>
                    <a:pt x="19059" y="1684"/>
                  </a:cubicBezTo>
                  <a:cubicBezTo>
                    <a:pt x="19059" y="1783"/>
                    <a:pt x="19059" y="1783"/>
                    <a:pt x="19059" y="1783"/>
                  </a:cubicBezTo>
                  <a:cubicBezTo>
                    <a:pt x="19059" y="1783"/>
                    <a:pt x="19059" y="1783"/>
                    <a:pt x="19059" y="1783"/>
                  </a:cubicBezTo>
                  <a:cubicBezTo>
                    <a:pt x="19290" y="1883"/>
                    <a:pt x="19290" y="1883"/>
                    <a:pt x="19290" y="1883"/>
                  </a:cubicBezTo>
                  <a:cubicBezTo>
                    <a:pt x="19290" y="1883"/>
                    <a:pt x="19290" y="1883"/>
                    <a:pt x="19290" y="1883"/>
                  </a:cubicBezTo>
                  <a:cubicBezTo>
                    <a:pt x="19290" y="1982"/>
                    <a:pt x="19290" y="1982"/>
                    <a:pt x="19290" y="1982"/>
                  </a:cubicBezTo>
                  <a:cubicBezTo>
                    <a:pt x="19290" y="1982"/>
                    <a:pt x="19290" y="1982"/>
                    <a:pt x="19290" y="1982"/>
                  </a:cubicBezTo>
                  <a:cubicBezTo>
                    <a:pt x="19290" y="2081"/>
                    <a:pt x="19290" y="2081"/>
                    <a:pt x="19290" y="2081"/>
                  </a:cubicBezTo>
                  <a:cubicBezTo>
                    <a:pt x="19290" y="2081"/>
                    <a:pt x="19290" y="2081"/>
                    <a:pt x="19290" y="2081"/>
                  </a:cubicBezTo>
                  <a:cubicBezTo>
                    <a:pt x="19290" y="2180"/>
                    <a:pt x="19290" y="2180"/>
                    <a:pt x="19290" y="2180"/>
                  </a:cubicBezTo>
                  <a:cubicBezTo>
                    <a:pt x="19174" y="2180"/>
                    <a:pt x="19174" y="2180"/>
                    <a:pt x="19174" y="2180"/>
                  </a:cubicBezTo>
                  <a:cubicBezTo>
                    <a:pt x="19174" y="2180"/>
                    <a:pt x="19174" y="2180"/>
                    <a:pt x="19174" y="2180"/>
                  </a:cubicBezTo>
                  <a:cubicBezTo>
                    <a:pt x="19059" y="2279"/>
                    <a:pt x="19059" y="2279"/>
                    <a:pt x="19059" y="2279"/>
                  </a:cubicBezTo>
                  <a:cubicBezTo>
                    <a:pt x="19059" y="2180"/>
                    <a:pt x="19059" y="2180"/>
                    <a:pt x="19059" y="2180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943" y="2279"/>
                    <a:pt x="18943" y="2279"/>
                    <a:pt x="18943" y="2279"/>
                  </a:cubicBezTo>
                  <a:cubicBezTo>
                    <a:pt x="18828" y="2378"/>
                    <a:pt x="18828" y="2378"/>
                    <a:pt x="18828" y="2378"/>
                  </a:cubicBezTo>
                  <a:cubicBezTo>
                    <a:pt x="18712" y="2378"/>
                    <a:pt x="18712" y="2378"/>
                    <a:pt x="18712" y="2378"/>
                  </a:cubicBezTo>
                  <a:cubicBezTo>
                    <a:pt x="18597" y="2378"/>
                    <a:pt x="18597" y="2378"/>
                    <a:pt x="18597" y="2378"/>
                  </a:cubicBezTo>
                  <a:cubicBezTo>
                    <a:pt x="18481" y="2378"/>
                    <a:pt x="18481" y="2378"/>
                    <a:pt x="18481" y="2378"/>
                  </a:cubicBezTo>
                  <a:cubicBezTo>
                    <a:pt x="18481" y="2378"/>
                    <a:pt x="18481" y="2378"/>
                    <a:pt x="18481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378"/>
                    <a:pt x="18366" y="2378"/>
                    <a:pt x="18366" y="2378"/>
                  </a:cubicBezTo>
                  <a:cubicBezTo>
                    <a:pt x="18366" y="2477"/>
                    <a:pt x="18366" y="2477"/>
                    <a:pt x="18366" y="2477"/>
                  </a:cubicBezTo>
                  <a:cubicBezTo>
                    <a:pt x="18250" y="2477"/>
                    <a:pt x="18250" y="2477"/>
                    <a:pt x="18250" y="2477"/>
                  </a:cubicBezTo>
                  <a:cubicBezTo>
                    <a:pt x="18135" y="2477"/>
                    <a:pt x="18135" y="2477"/>
                    <a:pt x="18135" y="2477"/>
                  </a:cubicBezTo>
                  <a:cubicBezTo>
                    <a:pt x="18135" y="2477"/>
                    <a:pt x="18135" y="2477"/>
                    <a:pt x="18135" y="2477"/>
                  </a:cubicBezTo>
                  <a:cubicBezTo>
                    <a:pt x="18019" y="2477"/>
                    <a:pt x="18019" y="2477"/>
                    <a:pt x="18019" y="2477"/>
                  </a:cubicBezTo>
                  <a:cubicBezTo>
                    <a:pt x="18019" y="2477"/>
                    <a:pt x="18019" y="2477"/>
                    <a:pt x="18019" y="2477"/>
                  </a:cubicBezTo>
                  <a:cubicBezTo>
                    <a:pt x="17904" y="2477"/>
                    <a:pt x="17904" y="2477"/>
                    <a:pt x="17904" y="2477"/>
                  </a:cubicBezTo>
                  <a:cubicBezTo>
                    <a:pt x="17788" y="2477"/>
                    <a:pt x="17788" y="2477"/>
                    <a:pt x="17788" y="2477"/>
                  </a:cubicBezTo>
                  <a:cubicBezTo>
                    <a:pt x="17673" y="2477"/>
                    <a:pt x="17673" y="2477"/>
                    <a:pt x="17673" y="2477"/>
                  </a:cubicBezTo>
                  <a:cubicBezTo>
                    <a:pt x="17673" y="2477"/>
                    <a:pt x="17673" y="2477"/>
                    <a:pt x="17673" y="2477"/>
                  </a:cubicBezTo>
                  <a:cubicBezTo>
                    <a:pt x="17557" y="2477"/>
                    <a:pt x="17557" y="2477"/>
                    <a:pt x="17557" y="2477"/>
                  </a:cubicBezTo>
                  <a:cubicBezTo>
                    <a:pt x="17557" y="2477"/>
                    <a:pt x="17557" y="2477"/>
                    <a:pt x="17557" y="2477"/>
                  </a:cubicBezTo>
                  <a:cubicBezTo>
                    <a:pt x="17442" y="2477"/>
                    <a:pt x="17442" y="2477"/>
                    <a:pt x="17442" y="2477"/>
                  </a:cubicBezTo>
                  <a:cubicBezTo>
                    <a:pt x="17326" y="2477"/>
                    <a:pt x="17326" y="2477"/>
                    <a:pt x="17326" y="2477"/>
                  </a:cubicBezTo>
                  <a:cubicBezTo>
                    <a:pt x="17326" y="2477"/>
                    <a:pt x="17326" y="2477"/>
                    <a:pt x="17326" y="2477"/>
                  </a:cubicBezTo>
                  <a:cubicBezTo>
                    <a:pt x="17211" y="2477"/>
                    <a:pt x="17211" y="2477"/>
                    <a:pt x="17211" y="2477"/>
                  </a:cubicBezTo>
                  <a:cubicBezTo>
                    <a:pt x="17095" y="2477"/>
                    <a:pt x="17095" y="2477"/>
                    <a:pt x="17095" y="2477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980" y="2378"/>
                    <a:pt x="16980" y="2378"/>
                    <a:pt x="16980" y="2378"/>
                  </a:cubicBezTo>
                  <a:cubicBezTo>
                    <a:pt x="16749" y="2378"/>
                    <a:pt x="16749" y="2378"/>
                    <a:pt x="16749" y="2378"/>
                  </a:cubicBezTo>
                  <a:cubicBezTo>
                    <a:pt x="16749" y="2378"/>
                    <a:pt x="16749" y="2378"/>
                    <a:pt x="16749" y="2378"/>
                  </a:cubicBezTo>
                  <a:cubicBezTo>
                    <a:pt x="16633" y="2378"/>
                    <a:pt x="16633" y="2378"/>
                    <a:pt x="16633" y="2378"/>
                  </a:cubicBezTo>
                  <a:cubicBezTo>
                    <a:pt x="16518" y="2378"/>
                    <a:pt x="16518" y="2378"/>
                    <a:pt x="16518" y="2378"/>
                  </a:cubicBezTo>
                  <a:cubicBezTo>
                    <a:pt x="16518" y="2378"/>
                    <a:pt x="16518" y="2378"/>
                    <a:pt x="16518" y="2378"/>
                  </a:cubicBezTo>
                  <a:cubicBezTo>
                    <a:pt x="16402" y="2378"/>
                    <a:pt x="16402" y="2378"/>
                    <a:pt x="16402" y="2378"/>
                  </a:cubicBezTo>
                  <a:cubicBezTo>
                    <a:pt x="16287" y="2378"/>
                    <a:pt x="16287" y="2378"/>
                    <a:pt x="16287" y="2378"/>
                  </a:cubicBezTo>
                  <a:cubicBezTo>
                    <a:pt x="16287" y="2378"/>
                    <a:pt x="16287" y="2378"/>
                    <a:pt x="16287" y="2378"/>
                  </a:cubicBezTo>
                  <a:cubicBezTo>
                    <a:pt x="16171" y="2378"/>
                    <a:pt x="16171" y="2378"/>
                    <a:pt x="16171" y="2378"/>
                  </a:cubicBezTo>
                  <a:cubicBezTo>
                    <a:pt x="16056" y="2378"/>
                    <a:pt x="16056" y="2378"/>
                    <a:pt x="16056" y="2378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940" y="2378"/>
                    <a:pt x="15940" y="2378"/>
                    <a:pt x="15940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709" y="2378"/>
                    <a:pt x="15709" y="2378"/>
                    <a:pt x="15709" y="2378"/>
                  </a:cubicBezTo>
                  <a:cubicBezTo>
                    <a:pt x="15825" y="2378"/>
                    <a:pt x="15825" y="2378"/>
                    <a:pt x="15825" y="2378"/>
                  </a:cubicBezTo>
                  <a:cubicBezTo>
                    <a:pt x="15825" y="2477"/>
                    <a:pt x="15825" y="2477"/>
                    <a:pt x="15825" y="2477"/>
                  </a:cubicBezTo>
                  <a:cubicBezTo>
                    <a:pt x="15940" y="2477"/>
                    <a:pt x="15940" y="2477"/>
                    <a:pt x="15940" y="2477"/>
                  </a:cubicBezTo>
                  <a:cubicBezTo>
                    <a:pt x="15825" y="2477"/>
                    <a:pt x="15825" y="2477"/>
                    <a:pt x="15825" y="2477"/>
                  </a:cubicBezTo>
                  <a:cubicBezTo>
                    <a:pt x="15825" y="2576"/>
                    <a:pt x="15825" y="2576"/>
                    <a:pt x="15825" y="2576"/>
                  </a:cubicBezTo>
                  <a:cubicBezTo>
                    <a:pt x="15709" y="2576"/>
                    <a:pt x="15709" y="2576"/>
                    <a:pt x="15709" y="2576"/>
                  </a:cubicBezTo>
                  <a:cubicBezTo>
                    <a:pt x="15709" y="2576"/>
                    <a:pt x="15709" y="2576"/>
                    <a:pt x="15709" y="2576"/>
                  </a:cubicBezTo>
                  <a:cubicBezTo>
                    <a:pt x="15594" y="2576"/>
                    <a:pt x="15594" y="2576"/>
                    <a:pt x="15594" y="2576"/>
                  </a:cubicBezTo>
                  <a:cubicBezTo>
                    <a:pt x="15478" y="2576"/>
                    <a:pt x="15478" y="2576"/>
                    <a:pt x="15478" y="2576"/>
                  </a:cubicBezTo>
                  <a:cubicBezTo>
                    <a:pt x="15363" y="2675"/>
                    <a:pt x="15363" y="2675"/>
                    <a:pt x="15363" y="2675"/>
                  </a:cubicBezTo>
                  <a:cubicBezTo>
                    <a:pt x="15247" y="2675"/>
                    <a:pt x="15247" y="2675"/>
                    <a:pt x="15247" y="2675"/>
                  </a:cubicBezTo>
                  <a:cubicBezTo>
                    <a:pt x="15247" y="2675"/>
                    <a:pt x="15247" y="2675"/>
                    <a:pt x="15247" y="2675"/>
                  </a:cubicBezTo>
                  <a:cubicBezTo>
                    <a:pt x="15132" y="2675"/>
                    <a:pt x="15132" y="2675"/>
                    <a:pt x="15132" y="2675"/>
                  </a:cubicBezTo>
                  <a:cubicBezTo>
                    <a:pt x="15132" y="2675"/>
                    <a:pt x="15132" y="2675"/>
                    <a:pt x="15132" y="2675"/>
                  </a:cubicBezTo>
                  <a:cubicBezTo>
                    <a:pt x="15016" y="2774"/>
                    <a:pt x="15016" y="2774"/>
                    <a:pt x="15016" y="2774"/>
                  </a:cubicBezTo>
                  <a:cubicBezTo>
                    <a:pt x="14901" y="2774"/>
                    <a:pt x="14901" y="2774"/>
                    <a:pt x="14901" y="2774"/>
                  </a:cubicBezTo>
                  <a:cubicBezTo>
                    <a:pt x="14901" y="2774"/>
                    <a:pt x="14901" y="2774"/>
                    <a:pt x="14901" y="2774"/>
                  </a:cubicBezTo>
                  <a:cubicBezTo>
                    <a:pt x="14901" y="2873"/>
                    <a:pt x="14901" y="2873"/>
                    <a:pt x="14901" y="2873"/>
                  </a:cubicBezTo>
                  <a:cubicBezTo>
                    <a:pt x="14901" y="2873"/>
                    <a:pt x="14901" y="2873"/>
                    <a:pt x="14901" y="2873"/>
                  </a:cubicBezTo>
                  <a:cubicBezTo>
                    <a:pt x="14901" y="2972"/>
                    <a:pt x="14901" y="2972"/>
                    <a:pt x="14901" y="2972"/>
                  </a:cubicBezTo>
                  <a:cubicBezTo>
                    <a:pt x="14901" y="3072"/>
                    <a:pt x="14901" y="3072"/>
                    <a:pt x="14901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3072"/>
                    <a:pt x="15016" y="3072"/>
                    <a:pt x="15016" y="3072"/>
                  </a:cubicBezTo>
                  <a:cubicBezTo>
                    <a:pt x="15016" y="2972"/>
                    <a:pt x="15016" y="2972"/>
                    <a:pt x="15016" y="2972"/>
                  </a:cubicBezTo>
                  <a:cubicBezTo>
                    <a:pt x="15132" y="2873"/>
                    <a:pt x="15132" y="2873"/>
                    <a:pt x="15132" y="2873"/>
                  </a:cubicBezTo>
                  <a:cubicBezTo>
                    <a:pt x="15247" y="2873"/>
                    <a:pt x="15247" y="2873"/>
                    <a:pt x="15247" y="2873"/>
                  </a:cubicBezTo>
                  <a:cubicBezTo>
                    <a:pt x="15247" y="2873"/>
                    <a:pt x="15247" y="2873"/>
                    <a:pt x="15247" y="2873"/>
                  </a:cubicBezTo>
                  <a:cubicBezTo>
                    <a:pt x="15363" y="2873"/>
                    <a:pt x="15363" y="2873"/>
                    <a:pt x="15363" y="2873"/>
                  </a:cubicBezTo>
                  <a:cubicBezTo>
                    <a:pt x="15478" y="2873"/>
                    <a:pt x="15478" y="2873"/>
                    <a:pt x="15478" y="2873"/>
                  </a:cubicBezTo>
                  <a:cubicBezTo>
                    <a:pt x="15478" y="2873"/>
                    <a:pt x="15478" y="2873"/>
                    <a:pt x="15478" y="2873"/>
                  </a:cubicBezTo>
                  <a:cubicBezTo>
                    <a:pt x="15594" y="2774"/>
                    <a:pt x="15594" y="2774"/>
                    <a:pt x="15594" y="2774"/>
                  </a:cubicBezTo>
                  <a:cubicBezTo>
                    <a:pt x="15709" y="2774"/>
                    <a:pt x="15709" y="2774"/>
                    <a:pt x="15709" y="2774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675"/>
                    <a:pt x="15940" y="2675"/>
                    <a:pt x="15940" y="2675"/>
                  </a:cubicBezTo>
                  <a:cubicBezTo>
                    <a:pt x="15940" y="2774"/>
                    <a:pt x="15940" y="2774"/>
                    <a:pt x="15940" y="2774"/>
                  </a:cubicBezTo>
                  <a:cubicBezTo>
                    <a:pt x="15940" y="2774"/>
                    <a:pt x="15940" y="2774"/>
                    <a:pt x="15940" y="2774"/>
                  </a:cubicBezTo>
                  <a:cubicBezTo>
                    <a:pt x="16056" y="2774"/>
                    <a:pt x="16056" y="2774"/>
                    <a:pt x="16056" y="2774"/>
                  </a:cubicBezTo>
                  <a:cubicBezTo>
                    <a:pt x="16056" y="2675"/>
                    <a:pt x="16056" y="2675"/>
                    <a:pt x="16056" y="2675"/>
                  </a:cubicBezTo>
                  <a:cubicBezTo>
                    <a:pt x="16171" y="2576"/>
                    <a:pt x="16171" y="2576"/>
                    <a:pt x="16171" y="2576"/>
                  </a:cubicBezTo>
                  <a:cubicBezTo>
                    <a:pt x="16171" y="2576"/>
                    <a:pt x="16171" y="2576"/>
                    <a:pt x="16171" y="2576"/>
                  </a:cubicBezTo>
                  <a:cubicBezTo>
                    <a:pt x="16287" y="2576"/>
                    <a:pt x="16287" y="2576"/>
                    <a:pt x="16287" y="2576"/>
                  </a:cubicBezTo>
                  <a:cubicBezTo>
                    <a:pt x="16287" y="2576"/>
                    <a:pt x="16287" y="2576"/>
                    <a:pt x="16287" y="2576"/>
                  </a:cubicBezTo>
                  <a:cubicBezTo>
                    <a:pt x="16402" y="2576"/>
                    <a:pt x="16402" y="2576"/>
                    <a:pt x="16402" y="2576"/>
                  </a:cubicBezTo>
                  <a:cubicBezTo>
                    <a:pt x="16518" y="2576"/>
                    <a:pt x="16518" y="2576"/>
                    <a:pt x="16518" y="2576"/>
                  </a:cubicBezTo>
                  <a:cubicBezTo>
                    <a:pt x="16633" y="2675"/>
                    <a:pt x="16633" y="2675"/>
                    <a:pt x="16633" y="2675"/>
                  </a:cubicBezTo>
                  <a:cubicBezTo>
                    <a:pt x="16749" y="2675"/>
                    <a:pt x="16749" y="2675"/>
                    <a:pt x="16749" y="2675"/>
                  </a:cubicBezTo>
                  <a:cubicBezTo>
                    <a:pt x="16980" y="2675"/>
                    <a:pt x="16980" y="2675"/>
                    <a:pt x="16980" y="2675"/>
                  </a:cubicBezTo>
                  <a:cubicBezTo>
                    <a:pt x="17095" y="2675"/>
                    <a:pt x="17095" y="2675"/>
                    <a:pt x="17095" y="2675"/>
                  </a:cubicBezTo>
                  <a:cubicBezTo>
                    <a:pt x="17211" y="2675"/>
                    <a:pt x="17211" y="2675"/>
                    <a:pt x="17211" y="2675"/>
                  </a:cubicBezTo>
                  <a:cubicBezTo>
                    <a:pt x="17326" y="2675"/>
                    <a:pt x="17326" y="2675"/>
                    <a:pt x="17326" y="2675"/>
                  </a:cubicBezTo>
                  <a:cubicBezTo>
                    <a:pt x="17557" y="2774"/>
                    <a:pt x="17557" y="2774"/>
                    <a:pt x="17557" y="2774"/>
                  </a:cubicBezTo>
                  <a:cubicBezTo>
                    <a:pt x="17557" y="2675"/>
                    <a:pt x="17557" y="2675"/>
                    <a:pt x="17557" y="2675"/>
                  </a:cubicBezTo>
                  <a:cubicBezTo>
                    <a:pt x="17673" y="2774"/>
                    <a:pt x="17673" y="2774"/>
                    <a:pt x="17673" y="2774"/>
                  </a:cubicBezTo>
                  <a:cubicBezTo>
                    <a:pt x="17673" y="2774"/>
                    <a:pt x="17673" y="2774"/>
                    <a:pt x="17673" y="2774"/>
                  </a:cubicBezTo>
                  <a:cubicBezTo>
                    <a:pt x="17673" y="2873"/>
                    <a:pt x="17673" y="2873"/>
                    <a:pt x="17673" y="2873"/>
                  </a:cubicBezTo>
                  <a:cubicBezTo>
                    <a:pt x="17557" y="2873"/>
                    <a:pt x="17557" y="2873"/>
                    <a:pt x="17557" y="2873"/>
                  </a:cubicBezTo>
                  <a:cubicBezTo>
                    <a:pt x="17557" y="2972"/>
                    <a:pt x="17557" y="2972"/>
                    <a:pt x="17557" y="2972"/>
                  </a:cubicBezTo>
                  <a:cubicBezTo>
                    <a:pt x="17557" y="2972"/>
                    <a:pt x="17557" y="2972"/>
                    <a:pt x="17557" y="2972"/>
                  </a:cubicBezTo>
                  <a:cubicBezTo>
                    <a:pt x="17442" y="3072"/>
                    <a:pt x="17442" y="3072"/>
                    <a:pt x="17442" y="3072"/>
                  </a:cubicBezTo>
                  <a:cubicBezTo>
                    <a:pt x="17211" y="3072"/>
                    <a:pt x="17211" y="3072"/>
                    <a:pt x="17211" y="3072"/>
                  </a:cubicBezTo>
                  <a:cubicBezTo>
                    <a:pt x="17095" y="3072"/>
                    <a:pt x="17095" y="3072"/>
                    <a:pt x="17095" y="3072"/>
                  </a:cubicBezTo>
                  <a:cubicBezTo>
                    <a:pt x="17095" y="3072"/>
                    <a:pt x="17095" y="3072"/>
                    <a:pt x="17095" y="3072"/>
                  </a:cubicBezTo>
                  <a:cubicBezTo>
                    <a:pt x="16980" y="3072"/>
                    <a:pt x="16980" y="3072"/>
                    <a:pt x="16980" y="3072"/>
                  </a:cubicBezTo>
                  <a:cubicBezTo>
                    <a:pt x="16980" y="3072"/>
                    <a:pt x="16980" y="3072"/>
                    <a:pt x="16980" y="3072"/>
                  </a:cubicBezTo>
                  <a:cubicBezTo>
                    <a:pt x="16980" y="3171"/>
                    <a:pt x="16980" y="3171"/>
                    <a:pt x="16980" y="3171"/>
                  </a:cubicBezTo>
                  <a:cubicBezTo>
                    <a:pt x="16980" y="3171"/>
                    <a:pt x="16980" y="3171"/>
                    <a:pt x="16980" y="3171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6980" y="3270"/>
                    <a:pt x="16980" y="3270"/>
                    <a:pt x="16980" y="3270"/>
                  </a:cubicBezTo>
                  <a:cubicBezTo>
                    <a:pt x="17095" y="3270"/>
                    <a:pt x="17095" y="3270"/>
                    <a:pt x="17095" y="3270"/>
                  </a:cubicBezTo>
                  <a:cubicBezTo>
                    <a:pt x="17211" y="3270"/>
                    <a:pt x="17211" y="3270"/>
                    <a:pt x="17211" y="3270"/>
                  </a:cubicBezTo>
                  <a:cubicBezTo>
                    <a:pt x="17326" y="3171"/>
                    <a:pt x="17326" y="3171"/>
                    <a:pt x="17326" y="3171"/>
                  </a:cubicBezTo>
                  <a:cubicBezTo>
                    <a:pt x="17326" y="3171"/>
                    <a:pt x="17557" y="3171"/>
                    <a:pt x="17557" y="3171"/>
                  </a:cubicBezTo>
                  <a:cubicBezTo>
                    <a:pt x="17557" y="3171"/>
                    <a:pt x="17673" y="3270"/>
                    <a:pt x="17673" y="3270"/>
                  </a:cubicBezTo>
                  <a:cubicBezTo>
                    <a:pt x="17788" y="3270"/>
                    <a:pt x="17788" y="3270"/>
                    <a:pt x="17788" y="3270"/>
                  </a:cubicBezTo>
                  <a:cubicBezTo>
                    <a:pt x="17788" y="3270"/>
                    <a:pt x="17788" y="3270"/>
                    <a:pt x="17788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7904" y="3270"/>
                    <a:pt x="17904" y="3270"/>
                    <a:pt x="17904" y="3270"/>
                  </a:cubicBezTo>
                  <a:cubicBezTo>
                    <a:pt x="18019" y="3270"/>
                    <a:pt x="18019" y="3270"/>
                    <a:pt x="18019" y="3270"/>
                  </a:cubicBezTo>
                  <a:cubicBezTo>
                    <a:pt x="18019" y="3270"/>
                    <a:pt x="18019" y="3270"/>
                    <a:pt x="18019" y="3270"/>
                  </a:cubicBezTo>
                  <a:cubicBezTo>
                    <a:pt x="18135" y="3171"/>
                    <a:pt x="18135" y="3171"/>
                    <a:pt x="18135" y="3171"/>
                  </a:cubicBezTo>
                  <a:cubicBezTo>
                    <a:pt x="18135" y="3072"/>
                    <a:pt x="18135" y="3072"/>
                    <a:pt x="18135" y="3072"/>
                  </a:cubicBezTo>
                  <a:cubicBezTo>
                    <a:pt x="18135" y="2972"/>
                    <a:pt x="18135" y="2972"/>
                    <a:pt x="18135" y="2972"/>
                  </a:cubicBezTo>
                  <a:cubicBezTo>
                    <a:pt x="18250" y="2873"/>
                    <a:pt x="18250" y="2873"/>
                    <a:pt x="18250" y="2873"/>
                  </a:cubicBezTo>
                  <a:cubicBezTo>
                    <a:pt x="18135" y="2873"/>
                    <a:pt x="18135" y="2873"/>
                    <a:pt x="18135" y="2873"/>
                  </a:cubicBezTo>
                  <a:cubicBezTo>
                    <a:pt x="18135" y="2873"/>
                    <a:pt x="18135" y="2873"/>
                    <a:pt x="18135" y="2873"/>
                  </a:cubicBezTo>
                  <a:cubicBezTo>
                    <a:pt x="18250" y="2774"/>
                    <a:pt x="18250" y="2774"/>
                    <a:pt x="18250" y="2774"/>
                  </a:cubicBezTo>
                  <a:cubicBezTo>
                    <a:pt x="18366" y="2774"/>
                    <a:pt x="18366" y="2774"/>
                    <a:pt x="18366" y="2774"/>
                  </a:cubicBezTo>
                  <a:cubicBezTo>
                    <a:pt x="18481" y="2774"/>
                    <a:pt x="18481" y="2774"/>
                    <a:pt x="18481" y="2774"/>
                  </a:cubicBezTo>
                  <a:cubicBezTo>
                    <a:pt x="18597" y="2774"/>
                    <a:pt x="18597" y="2774"/>
                    <a:pt x="18597" y="2774"/>
                  </a:cubicBezTo>
                  <a:cubicBezTo>
                    <a:pt x="18712" y="2774"/>
                    <a:pt x="18712" y="2774"/>
                    <a:pt x="18712" y="2774"/>
                  </a:cubicBezTo>
                  <a:cubicBezTo>
                    <a:pt x="18828" y="2774"/>
                    <a:pt x="18828" y="2774"/>
                    <a:pt x="18828" y="2774"/>
                  </a:cubicBezTo>
                  <a:cubicBezTo>
                    <a:pt x="18828" y="2873"/>
                    <a:pt x="18828" y="2873"/>
                    <a:pt x="18828" y="2873"/>
                  </a:cubicBezTo>
                  <a:cubicBezTo>
                    <a:pt x="18828" y="2972"/>
                    <a:pt x="18828" y="2972"/>
                    <a:pt x="18828" y="2972"/>
                  </a:cubicBezTo>
                  <a:cubicBezTo>
                    <a:pt x="18828" y="3072"/>
                    <a:pt x="18828" y="3072"/>
                    <a:pt x="18828" y="3072"/>
                  </a:cubicBezTo>
                  <a:cubicBezTo>
                    <a:pt x="18712" y="3171"/>
                    <a:pt x="18712" y="3171"/>
                    <a:pt x="18712" y="3171"/>
                  </a:cubicBezTo>
                  <a:cubicBezTo>
                    <a:pt x="18597" y="3369"/>
                    <a:pt x="18597" y="3369"/>
                    <a:pt x="18597" y="3369"/>
                  </a:cubicBezTo>
                  <a:cubicBezTo>
                    <a:pt x="18597" y="3468"/>
                    <a:pt x="18597" y="3468"/>
                    <a:pt x="18597" y="3468"/>
                  </a:cubicBezTo>
                  <a:cubicBezTo>
                    <a:pt x="18597" y="3468"/>
                    <a:pt x="18597" y="3468"/>
                    <a:pt x="18597" y="3468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250" y="3666"/>
                    <a:pt x="18250" y="3666"/>
                    <a:pt x="18250" y="3666"/>
                  </a:cubicBezTo>
                  <a:cubicBezTo>
                    <a:pt x="18135" y="3666"/>
                    <a:pt x="18135" y="3666"/>
                    <a:pt x="18135" y="3666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8019" y="3765"/>
                    <a:pt x="18019" y="3765"/>
                    <a:pt x="18019" y="3765"/>
                  </a:cubicBezTo>
                  <a:cubicBezTo>
                    <a:pt x="17904" y="3864"/>
                    <a:pt x="17904" y="3864"/>
                    <a:pt x="17904" y="3864"/>
                  </a:cubicBezTo>
                  <a:cubicBezTo>
                    <a:pt x="17904" y="3864"/>
                    <a:pt x="17904" y="3864"/>
                    <a:pt x="17904" y="3864"/>
                  </a:cubicBezTo>
                  <a:cubicBezTo>
                    <a:pt x="17788" y="3963"/>
                    <a:pt x="17788" y="3963"/>
                    <a:pt x="17788" y="3963"/>
                  </a:cubicBezTo>
                  <a:cubicBezTo>
                    <a:pt x="17788" y="3963"/>
                    <a:pt x="17788" y="3963"/>
                    <a:pt x="17788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3963"/>
                    <a:pt x="17673" y="3963"/>
                    <a:pt x="17673" y="3963"/>
                  </a:cubicBezTo>
                  <a:cubicBezTo>
                    <a:pt x="17673" y="4062"/>
                    <a:pt x="17673" y="4062"/>
                    <a:pt x="17673" y="4062"/>
                  </a:cubicBezTo>
                  <a:cubicBezTo>
                    <a:pt x="17673" y="4062"/>
                    <a:pt x="17673" y="4062"/>
                    <a:pt x="17673" y="4062"/>
                  </a:cubicBezTo>
                  <a:cubicBezTo>
                    <a:pt x="17557" y="4161"/>
                    <a:pt x="17557" y="4161"/>
                    <a:pt x="17557" y="4161"/>
                  </a:cubicBezTo>
                  <a:cubicBezTo>
                    <a:pt x="17442" y="4261"/>
                    <a:pt x="17442" y="4261"/>
                    <a:pt x="17442" y="4261"/>
                  </a:cubicBezTo>
                  <a:cubicBezTo>
                    <a:pt x="17442" y="4261"/>
                    <a:pt x="17442" y="4261"/>
                    <a:pt x="17442" y="4261"/>
                  </a:cubicBezTo>
                  <a:cubicBezTo>
                    <a:pt x="17326" y="4360"/>
                    <a:pt x="17326" y="4360"/>
                    <a:pt x="17326" y="4360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095" y="4459"/>
                    <a:pt x="17095" y="4459"/>
                    <a:pt x="17095" y="4459"/>
                  </a:cubicBezTo>
                  <a:cubicBezTo>
                    <a:pt x="16980" y="4558"/>
                    <a:pt x="16980" y="4558"/>
                    <a:pt x="16980" y="4558"/>
                  </a:cubicBezTo>
                  <a:cubicBezTo>
                    <a:pt x="16980" y="4558"/>
                    <a:pt x="16980" y="4558"/>
                    <a:pt x="16980" y="4558"/>
                  </a:cubicBezTo>
                  <a:cubicBezTo>
                    <a:pt x="16864" y="4558"/>
                    <a:pt x="16864" y="4558"/>
                    <a:pt x="16864" y="4558"/>
                  </a:cubicBezTo>
                  <a:cubicBezTo>
                    <a:pt x="16864" y="4657"/>
                    <a:pt x="16864" y="4657"/>
                    <a:pt x="16864" y="4657"/>
                  </a:cubicBezTo>
                  <a:cubicBezTo>
                    <a:pt x="16864" y="4657"/>
                    <a:pt x="16864" y="4657"/>
                    <a:pt x="16864" y="4657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864" y="4855"/>
                    <a:pt x="16864" y="4855"/>
                    <a:pt x="16864" y="4855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864" y="4756"/>
                    <a:pt x="16864" y="4756"/>
                    <a:pt x="16864" y="4756"/>
                  </a:cubicBezTo>
                  <a:cubicBezTo>
                    <a:pt x="16980" y="4657"/>
                    <a:pt x="16980" y="4657"/>
                    <a:pt x="16980" y="4657"/>
                  </a:cubicBezTo>
                  <a:cubicBezTo>
                    <a:pt x="17095" y="4558"/>
                    <a:pt x="17095" y="4558"/>
                    <a:pt x="17095" y="4558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211" y="4459"/>
                    <a:pt x="17211" y="4459"/>
                    <a:pt x="17211" y="4459"/>
                  </a:cubicBezTo>
                  <a:cubicBezTo>
                    <a:pt x="17211" y="4558"/>
                    <a:pt x="17211" y="4558"/>
                    <a:pt x="17211" y="4558"/>
                  </a:cubicBezTo>
                  <a:cubicBezTo>
                    <a:pt x="17326" y="4459"/>
                    <a:pt x="17326" y="4459"/>
                    <a:pt x="17326" y="4459"/>
                  </a:cubicBezTo>
                  <a:cubicBezTo>
                    <a:pt x="17442" y="4360"/>
                    <a:pt x="17442" y="4360"/>
                    <a:pt x="17442" y="4360"/>
                  </a:cubicBezTo>
                  <a:cubicBezTo>
                    <a:pt x="17557" y="4360"/>
                    <a:pt x="17557" y="4360"/>
                    <a:pt x="17557" y="4360"/>
                  </a:cubicBezTo>
                  <a:cubicBezTo>
                    <a:pt x="17557" y="4261"/>
                    <a:pt x="17557" y="4261"/>
                    <a:pt x="17557" y="4261"/>
                  </a:cubicBezTo>
                  <a:cubicBezTo>
                    <a:pt x="17673" y="4161"/>
                    <a:pt x="17673" y="4161"/>
                    <a:pt x="17673" y="4161"/>
                  </a:cubicBezTo>
                  <a:cubicBezTo>
                    <a:pt x="17788" y="4062"/>
                    <a:pt x="17788" y="4062"/>
                    <a:pt x="17788" y="4062"/>
                  </a:cubicBezTo>
                  <a:cubicBezTo>
                    <a:pt x="17904" y="4062"/>
                    <a:pt x="17904" y="4062"/>
                    <a:pt x="17904" y="4062"/>
                  </a:cubicBezTo>
                  <a:cubicBezTo>
                    <a:pt x="18019" y="4062"/>
                    <a:pt x="18019" y="4062"/>
                    <a:pt x="18019" y="4062"/>
                  </a:cubicBezTo>
                  <a:cubicBezTo>
                    <a:pt x="18019" y="4062"/>
                    <a:pt x="18019" y="4062"/>
                    <a:pt x="18019" y="4062"/>
                  </a:cubicBezTo>
                  <a:cubicBezTo>
                    <a:pt x="18135" y="3963"/>
                    <a:pt x="18135" y="3963"/>
                    <a:pt x="18135" y="3963"/>
                  </a:cubicBezTo>
                  <a:cubicBezTo>
                    <a:pt x="18135" y="3963"/>
                    <a:pt x="18135" y="3963"/>
                    <a:pt x="18135" y="3963"/>
                  </a:cubicBezTo>
                  <a:cubicBezTo>
                    <a:pt x="18250" y="3963"/>
                    <a:pt x="18250" y="3963"/>
                    <a:pt x="18250" y="3963"/>
                  </a:cubicBezTo>
                  <a:cubicBezTo>
                    <a:pt x="18366" y="3963"/>
                    <a:pt x="18366" y="3963"/>
                    <a:pt x="18366" y="3963"/>
                  </a:cubicBezTo>
                  <a:cubicBezTo>
                    <a:pt x="18481" y="3963"/>
                    <a:pt x="18481" y="3963"/>
                    <a:pt x="18481" y="3963"/>
                  </a:cubicBezTo>
                  <a:cubicBezTo>
                    <a:pt x="18597" y="3864"/>
                    <a:pt x="18597" y="3864"/>
                    <a:pt x="18597" y="3864"/>
                  </a:cubicBezTo>
                  <a:cubicBezTo>
                    <a:pt x="18712" y="3864"/>
                    <a:pt x="18712" y="3864"/>
                    <a:pt x="18712" y="3864"/>
                  </a:cubicBezTo>
                  <a:cubicBezTo>
                    <a:pt x="18828" y="3765"/>
                    <a:pt x="18828" y="3765"/>
                    <a:pt x="18828" y="3765"/>
                  </a:cubicBezTo>
                  <a:cubicBezTo>
                    <a:pt x="18828" y="3765"/>
                    <a:pt x="18828" y="3765"/>
                    <a:pt x="18828" y="3765"/>
                  </a:cubicBezTo>
                  <a:cubicBezTo>
                    <a:pt x="18943" y="3765"/>
                    <a:pt x="18943" y="3765"/>
                    <a:pt x="18943" y="3765"/>
                  </a:cubicBezTo>
                  <a:cubicBezTo>
                    <a:pt x="18943" y="3666"/>
                    <a:pt x="18943" y="3666"/>
                    <a:pt x="18943" y="3666"/>
                  </a:cubicBezTo>
                  <a:cubicBezTo>
                    <a:pt x="19059" y="3567"/>
                    <a:pt x="19059" y="3567"/>
                    <a:pt x="19059" y="3567"/>
                  </a:cubicBezTo>
                  <a:cubicBezTo>
                    <a:pt x="19174" y="3468"/>
                    <a:pt x="19174" y="3468"/>
                    <a:pt x="19174" y="3468"/>
                  </a:cubicBezTo>
                  <a:cubicBezTo>
                    <a:pt x="19174" y="3468"/>
                    <a:pt x="19174" y="3468"/>
                    <a:pt x="19174" y="3468"/>
                  </a:cubicBezTo>
                  <a:cubicBezTo>
                    <a:pt x="19174" y="3369"/>
                    <a:pt x="19174" y="3369"/>
                    <a:pt x="19174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369"/>
                    <a:pt x="19290" y="3369"/>
                    <a:pt x="19290" y="3369"/>
                  </a:cubicBezTo>
                  <a:cubicBezTo>
                    <a:pt x="19290" y="3468"/>
                    <a:pt x="19290" y="3468"/>
                    <a:pt x="19290" y="3468"/>
                  </a:cubicBezTo>
                  <a:cubicBezTo>
                    <a:pt x="19290" y="3468"/>
                    <a:pt x="19290" y="3468"/>
                    <a:pt x="19290" y="3468"/>
                  </a:cubicBezTo>
                  <a:cubicBezTo>
                    <a:pt x="19290" y="3567"/>
                    <a:pt x="19290" y="3567"/>
                    <a:pt x="19290" y="3567"/>
                  </a:cubicBezTo>
                  <a:cubicBezTo>
                    <a:pt x="19290" y="3567"/>
                    <a:pt x="19290" y="3567"/>
                    <a:pt x="19290" y="3567"/>
                  </a:cubicBezTo>
                  <a:cubicBezTo>
                    <a:pt x="19405" y="3666"/>
                    <a:pt x="19405" y="3666"/>
                    <a:pt x="19405" y="3666"/>
                  </a:cubicBezTo>
                  <a:cubicBezTo>
                    <a:pt x="19290" y="3765"/>
                    <a:pt x="19290" y="3765"/>
                    <a:pt x="19290" y="3765"/>
                  </a:cubicBezTo>
                  <a:cubicBezTo>
                    <a:pt x="19290" y="3765"/>
                    <a:pt x="19290" y="3765"/>
                    <a:pt x="19290" y="3765"/>
                  </a:cubicBezTo>
                  <a:cubicBezTo>
                    <a:pt x="19405" y="3765"/>
                    <a:pt x="19405" y="3765"/>
                    <a:pt x="19405" y="3765"/>
                  </a:cubicBezTo>
                  <a:cubicBezTo>
                    <a:pt x="19405" y="3666"/>
                    <a:pt x="19405" y="3666"/>
                    <a:pt x="19405" y="3666"/>
                  </a:cubicBezTo>
                  <a:cubicBezTo>
                    <a:pt x="19405" y="3567"/>
                    <a:pt x="19405" y="3567"/>
                    <a:pt x="19405" y="3567"/>
                  </a:cubicBezTo>
                  <a:cubicBezTo>
                    <a:pt x="19405" y="3567"/>
                    <a:pt x="19405" y="3567"/>
                    <a:pt x="19405" y="3567"/>
                  </a:cubicBezTo>
                  <a:cubicBezTo>
                    <a:pt x="19405" y="3468"/>
                    <a:pt x="19405" y="3468"/>
                    <a:pt x="19405" y="3468"/>
                  </a:cubicBezTo>
                  <a:cubicBezTo>
                    <a:pt x="19405" y="3468"/>
                    <a:pt x="19405" y="3468"/>
                    <a:pt x="19405" y="3468"/>
                  </a:cubicBezTo>
                  <a:cubicBezTo>
                    <a:pt x="19521" y="3468"/>
                    <a:pt x="19521" y="3468"/>
                    <a:pt x="19521" y="3468"/>
                  </a:cubicBezTo>
                  <a:cubicBezTo>
                    <a:pt x="19521" y="3567"/>
                    <a:pt x="19521" y="3567"/>
                    <a:pt x="19521" y="3567"/>
                  </a:cubicBezTo>
                  <a:cubicBezTo>
                    <a:pt x="19521" y="3567"/>
                    <a:pt x="19521" y="3567"/>
                    <a:pt x="19521" y="3567"/>
                  </a:cubicBezTo>
                  <a:cubicBezTo>
                    <a:pt x="19636" y="3567"/>
                    <a:pt x="19636" y="3567"/>
                    <a:pt x="19636" y="3567"/>
                  </a:cubicBezTo>
                  <a:cubicBezTo>
                    <a:pt x="19752" y="3567"/>
                    <a:pt x="19752" y="3567"/>
                    <a:pt x="19752" y="3567"/>
                  </a:cubicBezTo>
                  <a:cubicBezTo>
                    <a:pt x="19752" y="3567"/>
                    <a:pt x="19752" y="3567"/>
                    <a:pt x="19752" y="3567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752" y="3468"/>
                    <a:pt x="19752" y="3468"/>
                    <a:pt x="19752" y="3468"/>
                  </a:cubicBezTo>
                  <a:cubicBezTo>
                    <a:pt x="19867" y="3369"/>
                    <a:pt x="19867" y="3369"/>
                    <a:pt x="19867" y="3369"/>
                  </a:cubicBezTo>
                  <a:cubicBezTo>
                    <a:pt x="19867" y="3369"/>
                    <a:pt x="19867" y="3369"/>
                    <a:pt x="19867" y="3369"/>
                  </a:cubicBezTo>
                  <a:cubicBezTo>
                    <a:pt x="19867" y="3270"/>
                    <a:pt x="19867" y="3270"/>
                    <a:pt x="19867" y="3270"/>
                  </a:cubicBezTo>
                  <a:cubicBezTo>
                    <a:pt x="19867" y="3171"/>
                    <a:pt x="19867" y="3171"/>
                    <a:pt x="19867" y="3171"/>
                  </a:cubicBezTo>
                  <a:cubicBezTo>
                    <a:pt x="19867" y="3171"/>
                    <a:pt x="19867" y="3171"/>
                    <a:pt x="19867" y="3171"/>
                  </a:cubicBezTo>
                  <a:cubicBezTo>
                    <a:pt x="19983" y="3270"/>
                    <a:pt x="19983" y="3270"/>
                    <a:pt x="19983" y="3270"/>
                  </a:cubicBezTo>
                  <a:cubicBezTo>
                    <a:pt x="19983" y="3270"/>
                    <a:pt x="19983" y="3270"/>
                    <a:pt x="19983" y="3270"/>
                  </a:cubicBezTo>
                  <a:cubicBezTo>
                    <a:pt x="20098" y="3270"/>
                    <a:pt x="20098" y="3270"/>
                    <a:pt x="20098" y="3270"/>
                  </a:cubicBezTo>
                  <a:cubicBezTo>
                    <a:pt x="20214" y="3171"/>
                    <a:pt x="20214" y="3171"/>
                    <a:pt x="20214" y="3171"/>
                  </a:cubicBezTo>
                  <a:cubicBezTo>
                    <a:pt x="20329" y="3171"/>
                    <a:pt x="20329" y="3171"/>
                    <a:pt x="20329" y="3171"/>
                  </a:cubicBezTo>
                  <a:cubicBezTo>
                    <a:pt x="20445" y="3171"/>
                    <a:pt x="20445" y="3171"/>
                    <a:pt x="20445" y="3171"/>
                  </a:cubicBezTo>
                  <a:cubicBezTo>
                    <a:pt x="20445" y="3171"/>
                    <a:pt x="20445" y="3171"/>
                    <a:pt x="20445" y="3171"/>
                  </a:cubicBezTo>
                  <a:cubicBezTo>
                    <a:pt x="20676" y="3171"/>
                    <a:pt x="20676" y="3171"/>
                    <a:pt x="20676" y="3171"/>
                  </a:cubicBezTo>
                  <a:cubicBezTo>
                    <a:pt x="20791" y="3171"/>
                    <a:pt x="20791" y="3171"/>
                    <a:pt x="20791" y="3171"/>
                  </a:cubicBezTo>
                  <a:cubicBezTo>
                    <a:pt x="20907" y="3270"/>
                    <a:pt x="20907" y="3270"/>
                    <a:pt x="20907" y="3270"/>
                  </a:cubicBezTo>
                  <a:cubicBezTo>
                    <a:pt x="21022" y="3270"/>
                    <a:pt x="21022" y="3270"/>
                    <a:pt x="21022" y="3270"/>
                  </a:cubicBezTo>
                  <a:cubicBezTo>
                    <a:pt x="21138" y="3270"/>
                    <a:pt x="21138" y="3270"/>
                    <a:pt x="21138" y="3270"/>
                  </a:cubicBezTo>
                  <a:cubicBezTo>
                    <a:pt x="21138" y="3369"/>
                    <a:pt x="21138" y="3369"/>
                    <a:pt x="21138" y="3369"/>
                  </a:cubicBezTo>
                  <a:cubicBezTo>
                    <a:pt x="21253" y="3369"/>
                    <a:pt x="21253" y="3369"/>
                    <a:pt x="21253" y="3369"/>
                  </a:cubicBezTo>
                  <a:cubicBezTo>
                    <a:pt x="21253" y="3369"/>
                    <a:pt x="21253" y="3369"/>
                    <a:pt x="21253" y="3369"/>
                  </a:cubicBezTo>
                  <a:cubicBezTo>
                    <a:pt x="21369" y="3468"/>
                    <a:pt x="21369" y="3468"/>
                    <a:pt x="21369" y="3468"/>
                  </a:cubicBezTo>
                  <a:cubicBezTo>
                    <a:pt x="21369" y="3468"/>
                    <a:pt x="21369" y="3468"/>
                    <a:pt x="21369" y="3468"/>
                  </a:cubicBezTo>
                  <a:cubicBezTo>
                    <a:pt x="21484" y="3567"/>
                    <a:pt x="21484" y="3567"/>
                    <a:pt x="21484" y="3567"/>
                  </a:cubicBezTo>
                  <a:cubicBezTo>
                    <a:pt x="21484" y="3666"/>
                    <a:pt x="21484" y="3666"/>
                    <a:pt x="21484" y="3666"/>
                  </a:cubicBezTo>
                  <a:cubicBezTo>
                    <a:pt x="21600" y="3666"/>
                    <a:pt x="21600" y="3666"/>
                    <a:pt x="21600" y="3666"/>
                  </a:cubicBezTo>
                  <a:cubicBezTo>
                    <a:pt x="21600" y="3765"/>
                    <a:pt x="21600" y="3765"/>
                    <a:pt x="21600" y="3765"/>
                  </a:cubicBezTo>
                  <a:cubicBezTo>
                    <a:pt x="21600" y="3864"/>
                    <a:pt x="21600" y="3864"/>
                    <a:pt x="21600" y="3864"/>
                  </a:cubicBezTo>
                  <a:cubicBezTo>
                    <a:pt x="21600" y="3963"/>
                    <a:pt x="21600" y="3963"/>
                    <a:pt x="21600" y="3963"/>
                  </a:cubicBezTo>
                  <a:cubicBezTo>
                    <a:pt x="21484" y="3963"/>
                    <a:pt x="21484" y="3963"/>
                    <a:pt x="21484" y="3963"/>
                  </a:cubicBezTo>
                  <a:cubicBezTo>
                    <a:pt x="21369" y="3963"/>
                    <a:pt x="21369" y="3963"/>
                    <a:pt x="21369" y="3963"/>
                  </a:cubicBezTo>
                  <a:cubicBezTo>
                    <a:pt x="21369" y="4062"/>
                    <a:pt x="21369" y="4062"/>
                    <a:pt x="21369" y="4062"/>
                  </a:cubicBezTo>
                  <a:cubicBezTo>
                    <a:pt x="21369" y="4062"/>
                    <a:pt x="21369" y="4062"/>
                    <a:pt x="21369" y="4062"/>
                  </a:cubicBezTo>
                  <a:cubicBezTo>
                    <a:pt x="21253" y="4062"/>
                    <a:pt x="21253" y="4062"/>
                    <a:pt x="21253" y="4062"/>
                  </a:cubicBezTo>
                  <a:cubicBezTo>
                    <a:pt x="21138" y="4261"/>
                    <a:pt x="21138" y="4261"/>
                    <a:pt x="21138" y="4261"/>
                  </a:cubicBezTo>
                  <a:cubicBezTo>
                    <a:pt x="21138" y="4261"/>
                    <a:pt x="21138" y="4261"/>
                    <a:pt x="21138" y="4261"/>
                  </a:cubicBezTo>
                  <a:cubicBezTo>
                    <a:pt x="21022" y="4261"/>
                    <a:pt x="21022" y="4261"/>
                    <a:pt x="21022" y="4261"/>
                  </a:cubicBezTo>
                  <a:cubicBezTo>
                    <a:pt x="21022" y="4261"/>
                    <a:pt x="21022" y="4261"/>
                    <a:pt x="21022" y="4261"/>
                  </a:cubicBezTo>
                  <a:cubicBezTo>
                    <a:pt x="20791" y="4161"/>
                    <a:pt x="20791" y="4161"/>
                    <a:pt x="20791" y="4161"/>
                  </a:cubicBezTo>
                  <a:cubicBezTo>
                    <a:pt x="20791" y="4161"/>
                    <a:pt x="20791" y="4161"/>
                    <a:pt x="20791" y="4161"/>
                  </a:cubicBezTo>
                  <a:cubicBezTo>
                    <a:pt x="20676" y="4261"/>
                    <a:pt x="20676" y="4261"/>
                    <a:pt x="20676" y="4261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360"/>
                    <a:pt x="20676" y="4360"/>
                    <a:pt x="20676" y="4360"/>
                  </a:cubicBezTo>
                  <a:cubicBezTo>
                    <a:pt x="20676" y="4459"/>
                    <a:pt x="20676" y="4459"/>
                    <a:pt x="20676" y="4459"/>
                  </a:cubicBezTo>
                  <a:cubicBezTo>
                    <a:pt x="20791" y="4459"/>
                    <a:pt x="20791" y="4459"/>
                    <a:pt x="20791" y="4459"/>
                  </a:cubicBezTo>
                  <a:cubicBezTo>
                    <a:pt x="20791" y="4459"/>
                    <a:pt x="20791" y="4459"/>
                    <a:pt x="20791" y="4459"/>
                  </a:cubicBezTo>
                  <a:cubicBezTo>
                    <a:pt x="20791" y="4558"/>
                    <a:pt x="20791" y="4558"/>
                    <a:pt x="20791" y="4558"/>
                  </a:cubicBezTo>
                  <a:cubicBezTo>
                    <a:pt x="20791" y="4558"/>
                    <a:pt x="20791" y="4558"/>
                    <a:pt x="20791" y="4558"/>
                  </a:cubicBezTo>
                  <a:cubicBezTo>
                    <a:pt x="20676" y="4558"/>
                    <a:pt x="20676" y="4558"/>
                    <a:pt x="20676" y="4558"/>
                  </a:cubicBezTo>
                  <a:cubicBezTo>
                    <a:pt x="20560" y="4558"/>
                    <a:pt x="20560" y="4558"/>
                    <a:pt x="20560" y="4558"/>
                  </a:cubicBezTo>
                  <a:cubicBezTo>
                    <a:pt x="20445" y="4657"/>
                    <a:pt x="20445" y="4657"/>
                    <a:pt x="20445" y="4657"/>
                  </a:cubicBezTo>
                  <a:cubicBezTo>
                    <a:pt x="20329" y="4657"/>
                    <a:pt x="20329" y="4657"/>
                    <a:pt x="20329" y="4657"/>
                  </a:cubicBezTo>
                  <a:cubicBezTo>
                    <a:pt x="20329" y="4657"/>
                    <a:pt x="20329" y="4657"/>
                    <a:pt x="20329" y="4657"/>
                  </a:cubicBezTo>
                  <a:cubicBezTo>
                    <a:pt x="20214" y="4756"/>
                    <a:pt x="20214" y="4756"/>
                    <a:pt x="20214" y="4756"/>
                  </a:cubicBezTo>
                  <a:cubicBezTo>
                    <a:pt x="20098" y="4657"/>
                    <a:pt x="20098" y="4657"/>
                    <a:pt x="20098" y="4657"/>
                  </a:cubicBezTo>
                  <a:cubicBezTo>
                    <a:pt x="20098" y="4657"/>
                    <a:pt x="20098" y="4657"/>
                    <a:pt x="20098" y="4657"/>
                  </a:cubicBezTo>
                  <a:cubicBezTo>
                    <a:pt x="19983" y="4657"/>
                    <a:pt x="19983" y="4657"/>
                    <a:pt x="19983" y="4657"/>
                  </a:cubicBezTo>
                  <a:cubicBezTo>
                    <a:pt x="19983" y="4657"/>
                    <a:pt x="19983" y="4657"/>
                    <a:pt x="19983" y="4657"/>
                  </a:cubicBezTo>
                  <a:cubicBezTo>
                    <a:pt x="19867" y="4657"/>
                    <a:pt x="19867" y="4657"/>
                    <a:pt x="19867" y="4657"/>
                  </a:cubicBezTo>
                  <a:cubicBezTo>
                    <a:pt x="19867" y="4558"/>
                    <a:pt x="19867" y="4558"/>
                    <a:pt x="19867" y="4558"/>
                  </a:cubicBezTo>
                  <a:cubicBezTo>
                    <a:pt x="19867" y="4558"/>
                    <a:pt x="19867" y="4558"/>
                    <a:pt x="19867" y="4558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752" y="4657"/>
                    <a:pt x="19752" y="4657"/>
                    <a:pt x="19752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636" y="4657"/>
                    <a:pt x="19636" y="4657"/>
                    <a:pt x="19636" y="4657"/>
                  </a:cubicBezTo>
                  <a:cubicBezTo>
                    <a:pt x="19521" y="4657"/>
                    <a:pt x="19521" y="4657"/>
                    <a:pt x="19521" y="4657"/>
                  </a:cubicBezTo>
                  <a:cubicBezTo>
                    <a:pt x="19521" y="4657"/>
                    <a:pt x="19521" y="4657"/>
                    <a:pt x="19521" y="4657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290" y="4756"/>
                    <a:pt x="19290" y="4756"/>
                    <a:pt x="19290" y="4756"/>
                  </a:cubicBezTo>
                  <a:cubicBezTo>
                    <a:pt x="19174" y="4657"/>
                    <a:pt x="19174" y="4657"/>
                    <a:pt x="19174" y="4657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8943" y="4756"/>
                    <a:pt x="18943" y="4756"/>
                    <a:pt x="18943" y="4756"/>
                  </a:cubicBezTo>
                  <a:cubicBezTo>
                    <a:pt x="18828" y="4756"/>
                    <a:pt x="18828" y="4756"/>
                    <a:pt x="18828" y="4756"/>
                  </a:cubicBezTo>
                  <a:cubicBezTo>
                    <a:pt x="18943" y="4756"/>
                    <a:pt x="18943" y="4756"/>
                    <a:pt x="18943" y="4756"/>
                  </a:cubicBezTo>
                  <a:cubicBezTo>
                    <a:pt x="19059" y="4756"/>
                    <a:pt x="19059" y="4756"/>
                    <a:pt x="19059" y="4756"/>
                  </a:cubicBezTo>
                  <a:cubicBezTo>
                    <a:pt x="19174" y="4756"/>
                    <a:pt x="19174" y="4756"/>
                    <a:pt x="19174" y="4756"/>
                  </a:cubicBezTo>
                  <a:cubicBezTo>
                    <a:pt x="19290" y="4756"/>
                    <a:pt x="19290" y="4756"/>
                    <a:pt x="19290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405" y="4756"/>
                    <a:pt x="19405" y="4756"/>
                    <a:pt x="19405" y="4756"/>
                  </a:cubicBezTo>
                  <a:cubicBezTo>
                    <a:pt x="19521" y="4756"/>
                    <a:pt x="19521" y="4756"/>
                    <a:pt x="19521" y="4756"/>
                  </a:cubicBezTo>
                  <a:cubicBezTo>
                    <a:pt x="19752" y="4756"/>
                    <a:pt x="19752" y="4756"/>
                    <a:pt x="19752" y="4756"/>
                  </a:cubicBezTo>
                  <a:cubicBezTo>
                    <a:pt x="19867" y="4855"/>
                    <a:pt x="19867" y="4855"/>
                    <a:pt x="19867" y="4855"/>
                  </a:cubicBezTo>
                  <a:cubicBezTo>
                    <a:pt x="19867" y="4855"/>
                    <a:pt x="19867" y="4855"/>
                    <a:pt x="19867" y="4855"/>
                  </a:cubicBezTo>
                  <a:cubicBezTo>
                    <a:pt x="19983" y="4756"/>
                    <a:pt x="19983" y="4756"/>
                    <a:pt x="19983" y="4756"/>
                  </a:cubicBezTo>
                  <a:cubicBezTo>
                    <a:pt x="19983" y="4756"/>
                    <a:pt x="19983" y="4756"/>
                    <a:pt x="19983" y="4756"/>
                  </a:cubicBezTo>
                  <a:cubicBezTo>
                    <a:pt x="20098" y="4756"/>
                    <a:pt x="20098" y="4756"/>
                    <a:pt x="20098" y="4756"/>
                  </a:cubicBezTo>
                  <a:cubicBezTo>
                    <a:pt x="20098" y="4855"/>
                    <a:pt x="20098" y="4855"/>
                    <a:pt x="20098" y="4855"/>
                  </a:cubicBezTo>
                  <a:cubicBezTo>
                    <a:pt x="20214" y="4855"/>
                    <a:pt x="20214" y="4855"/>
                    <a:pt x="20214" y="4855"/>
                  </a:cubicBezTo>
                  <a:cubicBezTo>
                    <a:pt x="20214" y="4954"/>
                    <a:pt x="20214" y="4954"/>
                    <a:pt x="20214" y="4954"/>
                  </a:cubicBezTo>
                  <a:cubicBezTo>
                    <a:pt x="20214" y="4954"/>
                    <a:pt x="20214" y="4954"/>
                    <a:pt x="20214" y="4954"/>
                  </a:cubicBezTo>
                  <a:cubicBezTo>
                    <a:pt x="20214" y="5053"/>
                    <a:pt x="20214" y="5053"/>
                    <a:pt x="20214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053"/>
                    <a:pt x="20098" y="5053"/>
                    <a:pt x="20098" y="5053"/>
                  </a:cubicBezTo>
                  <a:cubicBezTo>
                    <a:pt x="20098" y="5152"/>
                    <a:pt x="20098" y="5152"/>
                    <a:pt x="20098" y="5152"/>
                  </a:cubicBezTo>
                  <a:cubicBezTo>
                    <a:pt x="19983" y="5152"/>
                    <a:pt x="19983" y="5152"/>
                    <a:pt x="19983" y="5152"/>
                  </a:cubicBezTo>
                  <a:cubicBezTo>
                    <a:pt x="19752" y="5251"/>
                    <a:pt x="19752" y="5251"/>
                    <a:pt x="19752" y="5251"/>
                  </a:cubicBezTo>
                  <a:cubicBezTo>
                    <a:pt x="19752" y="5152"/>
                    <a:pt x="19752" y="5152"/>
                    <a:pt x="19752" y="5152"/>
                  </a:cubicBezTo>
                  <a:cubicBezTo>
                    <a:pt x="19636" y="5251"/>
                    <a:pt x="19636" y="5251"/>
                    <a:pt x="19636" y="5251"/>
                  </a:cubicBezTo>
                  <a:cubicBezTo>
                    <a:pt x="19405" y="5251"/>
                    <a:pt x="19405" y="5251"/>
                    <a:pt x="19405" y="5251"/>
                  </a:cubicBezTo>
                  <a:cubicBezTo>
                    <a:pt x="19405" y="5152"/>
                    <a:pt x="19405" y="5152"/>
                    <a:pt x="19405" y="5152"/>
                  </a:cubicBezTo>
                  <a:cubicBezTo>
                    <a:pt x="19174" y="5053"/>
                    <a:pt x="19174" y="5053"/>
                    <a:pt x="19174" y="5053"/>
                  </a:cubicBezTo>
                  <a:cubicBezTo>
                    <a:pt x="19059" y="5053"/>
                    <a:pt x="19059" y="5053"/>
                    <a:pt x="19059" y="5053"/>
                  </a:cubicBezTo>
                  <a:cubicBezTo>
                    <a:pt x="18943" y="5053"/>
                    <a:pt x="18943" y="5053"/>
                    <a:pt x="18943" y="5053"/>
                  </a:cubicBezTo>
                  <a:cubicBezTo>
                    <a:pt x="18943" y="5053"/>
                    <a:pt x="18943" y="5053"/>
                    <a:pt x="18943" y="5053"/>
                  </a:cubicBezTo>
                  <a:cubicBezTo>
                    <a:pt x="18828" y="5152"/>
                    <a:pt x="18828" y="5152"/>
                    <a:pt x="18828" y="5152"/>
                  </a:cubicBezTo>
                  <a:cubicBezTo>
                    <a:pt x="18712" y="5251"/>
                    <a:pt x="18712" y="5251"/>
                    <a:pt x="18712" y="5251"/>
                  </a:cubicBezTo>
                  <a:cubicBezTo>
                    <a:pt x="18712" y="5251"/>
                    <a:pt x="18712" y="5251"/>
                    <a:pt x="18712" y="5251"/>
                  </a:cubicBezTo>
                  <a:cubicBezTo>
                    <a:pt x="18597" y="5251"/>
                    <a:pt x="18597" y="5251"/>
                    <a:pt x="18597" y="5251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350"/>
                    <a:pt x="18712" y="5350"/>
                    <a:pt x="18712" y="5350"/>
                  </a:cubicBezTo>
                  <a:cubicBezTo>
                    <a:pt x="18712" y="5450"/>
                    <a:pt x="18712" y="5450"/>
                    <a:pt x="18712" y="5450"/>
                  </a:cubicBezTo>
                  <a:cubicBezTo>
                    <a:pt x="18712" y="5450"/>
                    <a:pt x="18712" y="5450"/>
                    <a:pt x="18712" y="5450"/>
                  </a:cubicBezTo>
                  <a:cubicBezTo>
                    <a:pt x="18597" y="5450"/>
                    <a:pt x="18597" y="5450"/>
                    <a:pt x="18597" y="5450"/>
                  </a:cubicBezTo>
                  <a:cubicBezTo>
                    <a:pt x="18597" y="5450"/>
                    <a:pt x="18597" y="5450"/>
                    <a:pt x="18597" y="5450"/>
                  </a:cubicBezTo>
                  <a:cubicBezTo>
                    <a:pt x="18712" y="5549"/>
                    <a:pt x="18712" y="5549"/>
                    <a:pt x="18712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828" y="5549"/>
                    <a:pt x="18828" y="5549"/>
                    <a:pt x="18828" y="5549"/>
                  </a:cubicBezTo>
                  <a:cubicBezTo>
                    <a:pt x="18943" y="5450"/>
                    <a:pt x="18943" y="5450"/>
                    <a:pt x="18943" y="5450"/>
                  </a:cubicBezTo>
                  <a:cubicBezTo>
                    <a:pt x="19059" y="5350"/>
                    <a:pt x="19059" y="5350"/>
                    <a:pt x="19059" y="5350"/>
                  </a:cubicBezTo>
                  <a:cubicBezTo>
                    <a:pt x="19174" y="5350"/>
                    <a:pt x="19174" y="5350"/>
                    <a:pt x="19174" y="5350"/>
                  </a:cubicBezTo>
                  <a:cubicBezTo>
                    <a:pt x="19290" y="5350"/>
                    <a:pt x="19290" y="5350"/>
                    <a:pt x="19290" y="5350"/>
                  </a:cubicBezTo>
                  <a:cubicBezTo>
                    <a:pt x="19405" y="5251"/>
                    <a:pt x="19405" y="5251"/>
                    <a:pt x="19405" y="5251"/>
                  </a:cubicBezTo>
                  <a:cubicBezTo>
                    <a:pt x="19521" y="5251"/>
                    <a:pt x="19521" y="5251"/>
                    <a:pt x="19521" y="5251"/>
                  </a:cubicBezTo>
                  <a:cubicBezTo>
                    <a:pt x="19521" y="5350"/>
                    <a:pt x="19521" y="5350"/>
                    <a:pt x="19521" y="5350"/>
                  </a:cubicBezTo>
                  <a:cubicBezTo>
                    <a:pt x="19636" y="5350"/>
                    <a:pt x="19636" y="5350"/>
                    <a:pt x="19636" y="5350"/>
                  </a:cubicBezTo>
                  <a:cubicBezTo>
                    <a:pt x="19636" y="5350"/>
                    <a:pt x="19636" y="5350"/>
                    <a:pt x="19636" y="5350"/>
                  </a:cubicBezTo>
                  <a:cubicBezTo>
                    <a:pt x="19752" y="5350"/>
                    <a:pt x="19752" y="5350"/>
                    <a:pt x="19752" y="5350"/>
                  </a:cubicBezTo>
                  <a:cubicBezTo>
                    <a:pt x="19752" y="5450"/>
                    <a:pt x="19752" y="5450"/>
                    <a:pt x="19752" y="5450"/>
                  </a:cubicBezTo>
                  <a:cubicBezTo>
                    <a:pt x="19752" y="5450"/>
                    <a:pt x="19752" y="5450"/>
                    <a:pt x="19752" y="5450"/>
                  </a:cubicBezTo>
                  <a:cubicBezTo>
                    <a:pt x="19636" y="5549"/>
                    <a:pt x="19636" y="5549"/>
                    <a:pt x="19636" y="5549"/>
                  </a:cubicBezTo>
                  <a:cubicBezTo>
                    <a:pt x="19521" y="5648"/>
                    <a:pt x="19521" y="5648"/>
                    <a:pt x="19521" y="5648"/>
                  </a:cubicBezTo>
                  <a:cubicBezTo>
                    <a:pt x="19521" y="5648"/>
                    <a:pt x="19521" y="5648"/>
                    <a:pt x="19521" y="5648"/>
                  </a:cubicBezTo>
                  <a:cubicBezTo>
                    <a:pt x="19405" y="5747"/>
                    <a:pt x="19405" y="5747"/>
                    <a:pt x="19405" y="5747"/>
                  </a:cubicBezTo>
                  <a:cubicBezTo>
                    <a:pt x="19290" y="5846"/>
                    <a:pt x="19290" y="5846"/>
                    <a:pt x="19290" y="5846"/>
                  </a:cubicBezTo>
                  <a:cubicBezTo>
                    <a:pt x="19174" y="5945"/>
                    <a:pt x="19174" y="5945"/>
                    <a:pt x="19174" y="5945"/>
                  </a:cubicBezTo>
                  <a:cubicBezTo>
                    <a:pt x="19059" y="6143"/>
                    <a:pt x="19059" y="6143"/>
                    <a:pt x="19059" y="6143"/>
                  </a:cubicBezTo>
                  <a:cubicBezTo>
                    <a:pt x="19059" y="6242"/>
                    <a:pt x="19059" y="6242"/>
                    <a:pt x="19059" y="6242"/>
                  </a:cubicBezTo>
                  <a:cubicBezTo>
                    <a:pt x="18943" y="6242"/>
                    <a:pt x="18943" y="6242"/>
                    <a:pt x="18943" y="6242"/>
                  </a:cubicBezTo>
                  <a:cubicBezTo>
                    <a:pt x="18943" y="6341"/>
                    <a:pt x="18943" y="6341"/>
                    <a:pt x="18943" y="6341"/>
                  </a:cubicBezTo>
                  <a:cubicBezTo>
                    <a:pt x="18943" y="6440"/>
                    <a:pt x="18943" y="6440"/>
                    <a:pt x="18943" y="6440"/>
                  </a:cubicBezTo>
                  <a:cubicBezTo>
                    <a:pt x="18943" y="6440"/>
                    <a:pt x="18943" y="6440"/>
                    <a:pt x="18943" y="6440"/>
                  </a:cubicBezTo>
                  <a:cubicBezTo>
                    <a:pt x="18828" y="6539"/>
                    <a:pt x="18828" y="6539"/>
                    <a:pt x="18828" y="6539"/>
                  </a:cubicBezTo>
                  <a:cubicBezTo>
                    <a:pt x="18828" y="6639"/>
                    <a:pt x="18828" y="6639"/>
                    <a:pt x="18828" y="6639"/>
                  </a:cubicBezTo>
                  <a:cubicBezTo>
                    <a:pt x="18828" y="6738"/>
                    <a:pt x="18828" y="6738"/>
                    <a:pt x="18828" y="6738"/>
                  </a:cubicBezTo>
                  <a:cubicBezTo>
                    <a:pt x="18712" y="6936"/>
                    <a:pt x="18712" y="6936"/>
                    <a:pt x="18712" y="6936"/>
                  </a:cubicBezTo>
                  <a:cubicBezTo>
                    <a:pt x="18828" y="6936"/>
                    <a:pt x="18828" y="6936"/>
                    <a:pt x="18828" y="6936"/>
                  </a:cubicBezTo>
                  <a:cubicBezTo>
                    <a:pt x="18828" y="7035"/>
                    <a:pt x="18828" y="7035"/>
                    <a:pt x="18828" y="7035"/>
                  </a:cubicBezTo>
                  <a:cubicBezTo>
                    <a:pt x="18712" y="7134"/>
                    <a:pt x="18712" y="7134"/>
                    <a:pt x="18712" y="7134"/>
                  </a:cubicBezTo>
                  <a:cubicBezTo>
                    <a:pt x="18712" y="7134"/>
                    <a:pt x="18712" y="7134"/>
                    <a:pt x="18712" y="7134"/>
                  </a:cubicBezTo>
                  <a:cubicBezTo>
                    <a:pt x="18597" y="7233"/>
                    <a:pt x="18597" y="7233"/>
                    <a:pt x="18597" y="7233"/>
                  </a:cubicBezTo>
                  <a:cubicBezTo>
                    <a:pt x="18712" y="7332"/>
                    <a:pt x="18712" y="7332"/>
                    <a:pt x="18712" y="7332"/>
                  </a:cubicBezTo>
                  <a:cubicBezTo>
                    <a:pt x="18597" y="7332"/>
                    <a:pt x="18597" y="7332"/>
                    <a:pt x="18597" y="7332"/>
                  </a:cubicBezTo>
                  <a:cubicBezTo>
                    <a:pt x="18597" y="7431"/>
                    <a:pt x="18597" y="7431"/>
                    <a:pt x="18597" y="7431"/>
                  </a:cubicBezTo>
                  <a:cubicBezTo>
                    <a:pt x="18597" y="7530"/>
                    <a:pt x="18597" y="7530"/>
                    <a:pt x="18597" y="7530"/>
                  </a:cubicBezTo>
                  <a:cubicBezTo>
                    <a:pt x="18481" y="7629"/>
                    <a:pt x="18481" y="7629"/>
                    <a:pt x="18481" y="7629"/>
                  </a:cubicBezTo>
                  <a:cubicBezTo>
                    <a:pt x="18481" y="7629"/>
                    <a:pt x="18481" y="7629"/>
                    <a:pt x="18481" y="7629"/>
                  </a:cubicBezTo>
                  <a:cubicBezTo>
                    <a:pt x="18366" y="7629"/>
                    <a:pt x="18366" y="7629"/>
                    <a:pt x="18366" y="7629"/>
                  </a:cubicBezTo>
                  <a:cubicBezTo>
                    <a:pt x="18366" y="7629"/>
                    <a:pt x="18366" y="7629"/>
                    <a:pt x="18366" y="7629"/>
                  </a:cubicBezTo>
                  <a:cubicBezTo>
                    <a:pt x="18366" y="7530"/>
                    <a:pt x="18366" y="7530"/>
                    <a:pt x="18366" y="7530"/>
                  </a:cubicBezTo>
                  <a:cubicBezTo>
                    <a:pt x="18250" y="7530"/>
                    <a:pt x="18250" y="7530"/>
                    <a:pt x="18250" y="7530"/>
                  </a:cubicBezTo>
                  <a:cubicBezTo>
                    <a:pt x="18250" y="7530"/>
                    <a:pt x="18250" y="7530"/>
                    <a:pt x="18250" y="7530"/>
                  </a:cubicBezTo>
                  <a:cubicBezTo>
                    <a:pt x="18366" y="7431"/>
                    <a:pt x="18366" y="7431"/>
                    <a:pt x="18366" y="7431"/>
                  </a:cubicBezTo>
                  <a:cubicBezTo>
                    <a:pt x="18250" y="7431"/>
                    <a:pt x="18250" y="7431"/>
                    <a:pt x="18250" y="7431"/>
                  </a:cubicBezTo>
                  <a:cubicBezTo>
                    <a:pt x="18250" y="7431"/>
                    <a:pt x="18250" y="7431"/>
                    <a:pt x="18250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431"/>
                    <a:pt x="18135" y="7431"/>
                    <a:pt x="18135" y="7431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530"/>
                    <a:pt x="18135" y="7530"/>
                    <a:pt x="18135" y="7530"/>
                  </a:cubicBezTo>
                  <a:cubicBezTo>
                    <a:pt x="18135" y="7629"/>
                    <a:pt x="18135" y="7629"/>
                    <a:pt x="18135" y="7629"/>
                  </a:cubicBezTo>
                  <a:cubicBezTo>
                    <a:pt x="18135" y="7629"/>
                    <a:pt x="18135" y="7629"/>
                    <a:pt x="18135" y="7629"/>
                  </a:cubicBezTo>
                  <a:cubicBezTo>
                    <a:pt x="18135" y="7728"/>
                    <a:pt x="18135" y="7728"/>
                    <a:pt x="18135" y="7728"/>
                  </a:cubicBezTo>
                  <a:cubicBezTo>
                    <a:pt x="18250" y="7728"/>
                    <a:pt x="18250" y="7728"/>
                    <a:pt x="18250" y="7728"/>
                  </a:cubicBezTo>
                  <a:cubicBezTo>
                    <a:pt x="18250" y="7728"/>
                    <a:pt x="18250" y="7728"/>
                    <a:pt x="18250" y="7728"/>
                  </a:cubicBezTo>
                  <a:cubicBezTo>
                    <a:pt x="18366" y="7828"/>
                    <a:pt x="18366" y="7828"/>
                    <a:pt x="18366" y="7828"/>
                  </a:cubicBezTo>
                  <a:cubicBezTo>
                    <a:pt x="18366" y="7927"/>
                    <a:pt x="18366" y="7927"/>
                    <a:pt x="18366" y="7927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597" y="8026"/>
                    <a:pt x="18597" y="8026"/>
                    <a:pt x="18597" y="8026"/>
                  </a:cubicBezTo>
                  <a:cubicBezTo>
                    <a:pt x="18712" y="8125"/>
                    <a:pt x="18712" y="8125"/>
                    <a:pt x="18712" y="8125"/>
                  </a:cubicBezTo>
                  <a:cubicBezTo>
                    <a:pt x="18597" y="8125"/>
                    <a:pt x="18597" y="8125"/>
                    <a:pt x="18597" y="8125"/>
                  </a:cubicBezTo>
                  <a:cubicBezTo>
                    <a:pt x="18597" y="8224"/>
                    <a:pt x="18597" y="8224"/>
                    <a:pt x="18597" y="8224"/>
                  </a:cubicBezTo>
                  <a:cubicBezTo>
                    <a:pt x="18481" y="8125"/>
                    <a:pt x="18481" y="8125"/>
                    <a:pt x="18481" y="8125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366" y="8026"/>
                    <a:pt x="18366" y="8026"/>
                    <a:pt x="18366" y="8026"/>
                  </a:cubicBezTo>
                  <a:cubicBezTo>
                    <a:pt x="18250" y="7927"/>
                    <a:pt x="18250" y="7927"/>
                    <a:pt x="18250" y="7927"/>
                  </a:cubicBezTo>
                  <a:cubicBezTo>
                    <a:pt x="18250" y="8026"/>
                    <a:pt x="18250" y="8026"/>
                    <a:pt x="18250" y="8026"/>
                  </a:cubicBezTo>
                  <a:cubicBezTo>
                    <a:pt x="18250" y="8026"/>
                    <a:pt x="18250" y="8026"/>
                    <a:pt x="18250" y="8026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250" y="8125"/>
                    <a:pt x="18250" y="8125"/>
                    <a:pt x="18250" y="8125"/>
                  </a:cubicBezTo>
                  <a:cubicBezTo>
                    <a:pt x="18135" y="8125"/>
                    <a:pt x="18135" y="8125"/>
                    <a:pt x="18135" y="8125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224"/>
                    <a:pt x="18250" y="8224"/>
                    <a:pt x="18250" y="8224"/>
                  </a:cubicBezTo>
                  <a:cubicBezTo>
                    <a:pt x="18250" y="8323"/>
                    <a:pt x="18250" y="8323"/>
                    <a:pt x="18250" y="8323"/>
                  </a:cubicBezTo>
                  <a:cubicBezTo>
                    <a:pt x="18250" y="8323"/>
                    <a:pt x="18250" y="8323"/>
                    <a:pt x="18250" y="8323"/>
                  </a:cubicBezTo>
                  <a:cubicBezTo>
                    <a:pt x="18366" y="8323"/>
                    <a:pt x="18366" y="8323"/>
                    <a:pt x="18366" y="8323"/>
                  </a:cubicBezTo>
                  <a:cubicBezTo>
                    <a:pt x="18366" y="8323"/>
                    <a:pt x="18366" y="8323"/>
                    <a:pt x="18366" y="8323"/>
                  </a:cubicBezTo>
                  <a:cubicBezTo>
                    <a:pt x="18481" y="8323"/>
                    <a:pt x="18481" y="8323"/>
                    <a:pt x="18481" y="8323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481" y="8422"/>
                    <a:pt x="18481" y="8422"/>
                    <a:pt x="18481" y="8422"/>
                  </a:cubicBezTo>
                  <a:cubicBezTo>
                    <a:pt x="18597" y="8323"/>
                    <a:pt x="18597" y="8323"/>
                    <a:pt x="18597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712" y="8323"/>
                    <a:pt x="18712" y="8323"/>
                    <a:pt x="18712" y="8323"/>
                  </a:cubicBezTo>
                  <a:cubicBezTo>
                    <a:pt x="18828" y="8323"/>
                    <a:pt x="18828" y="8323"/>
                    <a:pt x="18828" y="8323"/>
                  </a:cubicBezTo>
                  <a:cubicBezTo>
                    <a:pt x="18828" y="8422"/>
                    <a:pt x="18828" y="8422"/>
                    <a:pt x="18828" y="8422"/>
                  </a:cubicBezTo>
                  <a:cubicBezTo>
                    <a:pt x="18943" y="8422"/>
                    <a:pt x="18943" y="8422"/>
                    <a:pt x="18943" y="8422"/>
                  </a:cubicBezTo>
                  <a:cubicBezTo>
                    <a:pt x="18943" y="8521"/>
                    <a:pt x="18943" y="8521"/>
                    <a:pt x="18943" y="8521"/>
                  </a:cubicBezTo>
                  <a:cubicBezTo>
                    <a:pt x="18943" y="8521"/>
                    <a:pt x="18943" y="8521"/>
                    <a:pt x="18943" y="8521"/>
                  </a:cubicBezTo>
                  <a:cubicBezTo>
                    <a:pt x="18943" y="8620"/>
                    <a:pt x="18943" y="8620"/>
                    <a:pt x="18943" y="8620"/>
                  </a:cubicBezTo>
                  <a:cubicBezTo>
                    <a:pt x="18828" y="8719"/>
                    <a:pt x="18828" y="8719"/>
                    <a:pt x="18828" y="8719"/>
                  </a:cubicBezTo>
                  <a:cubicBezTo>
                    <a:pt x="18828" y="8818"/>
                    <a:pt x="18828" y="8818"/>
                    <a:pt x="18828" y="8818"/>
                  </a:cubicBezTo>
                  <a:cubicBezTo>
                    <a:pt x="18828" y="8818"/>
                    <a:pt x="18828" y="8818"/>
                    <a:pt x="18828" y="8818"/>
                  </a:cubicBezTo>
                  <a:cubicBezTo>
                    <a:pt x="18828" y="8917"/>
                    <a:pt x="18828" y="8917"/>
                    <a:pt x="18828" y="8917"/>
                  </a:cubicBezTo>
                  <a:cubicBezTo>
                    <a:pt x="18828" y="9017"/>
                    <a:pt x="18828" y="9017"/>
                    <a:pt x="18828" y="9017"/>
                  </a:cubicBezTo>
                  <a:cubicBezTo>
                    <a:pt x="18828" y="9017"/>
                    <a:pt x="18828" y="9017"/>
                    <a:pt x="18828" y="9017"/>
                  </a:cubicBezTo>
                  <a:cubicBezTo>
                    <a:pt x="18712" y="9116"/>
                    <a:pt x="18712" y="9116"/>
                    <a:pt x="18712" y="9116"/>
                  </a:cubicBezTo>
                  <a:cubicBezTo>
                    <a:pt x="18712" y="9017"/>
                    <a:pt x="18712" y="9017"/>
                    <a:pt x="18712" y="9017"/>
                  </a:cubicBezTo>
                  <a:cubicBezTo>
                    <a:pt x="18712" y="9017"/>
                    <a:pt x="18712" y="9017"/>
                    <a:pt x="18712" y="9017"/>
                  </a:cubicBezTo>
                  <a:cubicBezTo>
                    <a:pt x="18597" y="9017"/>
                    <a:pt x="18597" y="9017"/>
                    <a:pt x="18597" y="90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481" y="8917"/>
                    <a:pt x="18481" y="8917"/>
                    <a:pt x="18481" y="8917"/>
                  </a:cubicBezTo>
                  <a:cubicBezTo>
                    <a:pt x="18366" y="8917"/>
                    <a:pt x="18366" y="8917"/>
                    <a:pt x="18366" y="8917"/>
                  </a:cubicBezTo>
                  <a:cubicBezTo>
                    <a:pt x="18366" y="8917"/>
                    <a:pt x="18366" y="8917"/>
                    <a:pt x="18366" y="8917"/>
                  </a:cubicBezTo>
                  <a:cubicBezTo>
                    <a:pt x="18366" y="8818"/>
                    <a:pt x="18366" y="8818"/>
                    <a:pt x="18366" y="8818"/>
                  </a:cubicBezTo>
                  <a:cubicBezTo>
                    <a:pt x="18250" y="8719"/>
                    <a:pt x="18250" y="8719"/>
                    <a:pt x="18250" y="8719"/>
                  </a:cubicBezTo>
                  <a:cubicBezTo>
                    <a:pt x="18250" y="8719"/>
                    <a:pt x="18250" y="8719"/>
                    <a:pt x="18250" y="8719"/>
                  </a:cubicBezTo>
                  <a:cubicBezTo>
                    <a:pt x="18250" y="8818"/>
                    <a:pt x="18250" y="8818"/>
                    <a:pt x="18250" y="8818"/>
                  </a:cubicBezTo>
                  <a:cubicBezTo>
                    <a:pt x="18135" y="8719"/>
                    <a:pt x="18135" y="8719"/>
                    <a:pt x="18135" y="8719"/>
                  </a:cubicBezTo>
                  <a:cubicBezTo>
                    <a:pt x="18135" y="8719"/>
                    <a:pt x="18135" y="8719"/>
                    <a:pt x="18135" y="8719"/>
                  </a:cubicBezTo>
                  <a:cubicBezTo>
                    <a:pt x="18019" y="8719"/>
                    <a:pt x="18019" y="8719"/>
                    <a:pt x="18019" y="8719"/>
                  </a:cubicBezTo>
                  <a:cubicBezTo>
                    <a:pt x="17904" y="8719"/>
                    <a:pt x="17904" y="8719"/>
                    <a:pt x="17904" y="8719"/>
                  </a:cubicBezTo>
                  <a:cubicBezTo>
                    <a:pt x="18019" y="8719"/>
                    <a:pt x="18019" y="8719"/>
                    <a:pt x="18019" y="8719"/>
                  </a:cubicBezTo>
                  <a:cubicBezTo>
                    <a:pt x="18019" y="8818"/>
                    <a:pt x="18019" y="8818"/>
                    <a:pt x="18019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788" y="8719"/>
                    <a:pt x="17788" y="8719"/>
                    <a:pt x="17788" y="8719"/>
                  </a:cubicBezTo>
                  <a:cubicBezTo>
                    <a:pt x="17673" y="8818"/>
                    <a:pt x="17673" y="8818"/>
                    <a:pt x="17673" y="8818"/>
                  </a:cubicBezTo>
                  <a:cubicBezTo>
                    <a:pt x="17788" y="8818"/>
                    <a:pt x="17788" y="8818"/>
                    <a:pt x="17788" y="8818"/>
                  </a:cubicBezTo>
                  <a:cubicBezTo>
                    <a:pt x="17788" y="8818"/>
                    <a:pt x="17788" y="8818"/>
                    <a:pt x="17788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818"/>
                    <a:pt x="17904" y="8818"/>
                    <a:pt x="17904" y="8818"/>
                  </a:cubicBezTo>
                  <a:cubicBezTo>
                    <a:pt x="17904" y="8917"/>
                    <a:pt x="17904" y="8917"/>
                    <a:pt x="17904" y="8917"/>
                  </a:cubicBezTo>
                  <a:cubicBezTo>
                    <a:pt x="17904" y="8917"/>
                    <a:pt x="17904" y="8917"/>
                    <a:pt x="17904" y="8917"/>
                  </a:cubicBezTo>
                  <a:cubicBezTo>
                    <a:pt x="17788" y="9017"/>
                    <a:pt x="17788" y="9017"/>
                    <a:pt x="17788" y="9017"/>
                  </a:cubicBezTo>
                  <a:cubicBezTo>
                    <a:pt x="17673" y="9017"/>
                    <a:pt x="17673" y="9017"/>
                    <a:pt x="17673" y="90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557" y="8917"/>
                    <a:pt x="17557" y="8917"/>
                    <a:pt x="17557" y="8917"/>
                  </a:cubicBezTo>
                  <a:cubicBezTo>
                    <a:pt x="17442" y="8917"/>
                    <a:pt x="17442" y="8917"/>
                    <a:pt x="17442" y="89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557" y="9017"/>
                    <a:pt x="17557" y="9017"/>
                    <a:pt x="17557" y="9017"/>
                  </a:cubicBezTo>
                  <a:cubicBezTo>
                    <a:pt x="17442" y="9017"/>
                    <a:pt x="17442" y="9017"/>
                    <a:pt x="17442" y="9017"/>
                  </a:cubicBezTo>
                  <a:cubicBezTo>
                    <a:pt x="17557" y="9116"/>
                    <a:pt x="17557" y="9116"/>
                    <a:pt x="17557" y="9116"/>
                  </a:cubicBezTo>
                  <a:cubicBezTo>
                    <a:pt x="17557" y="9116"/>
                    <a:pt x="17557" y="9116"/>
                    <a:pt x="17557" y="9116"/>
                  </a:cubicBezTo>
                  <a:cubicBezTo>
                    <a:pt x="17442" y="9116"/>
                    <a:pt x="17442" y="9116"/>
                    <a:pt x="17442" y="9116"/>
                  </a:cubicBezTo>
                  <a:cubicBezTo>
                    <a:pt x="17557" y="9215"/>
                    <a:pt x="17557" y="9215"/>
                    <a:pt x="17557" y="9215"/>
                  </a:cubicBezTo>
                  <a:cubicBezTo>
                    <a:pt x="17557" y="9215"/>
                    <a:pt x="17557" y="9215"/>
                    <a:pt x="17557" y="9215"/>
                  </a:cubicBezTo>
                  <a:cubicBezTo>
                    <a:pt x="17442" y="9215"/>
                    <a:pt x="17442" y="9215"/>
                    <a:pt x="17442" y="9215"/>
                  </a:cubicBezTo>
                  <a:cubicBezTo>
                    <a:pt x="17442" y="9215"/>
                    <a:pt x="17442" y="9215"/>
                    <a:pt x="17442" y="9215"/>
                  </a:cubicBezTo>
                  <a:cubicBezTo>
                    <a:pt x="17326" y="9215"/>
                    <a:pt x="17326" y="9215"/>
                    <a:pt x="17326" y="9215"/>
                  </a:cubicBezTo>
                  <a:cubicBezTo>
                    <a:pt x="17326" y="9215"/>
                    <a:pt x="17326" y="9215"/>
                    <a:pt x="17326" y="9215"/>
                  </a:cubicBezTo>
                  <a:cubicBezTo>
                    <a:pt x="17326" y="9314"/>
                    <a:pt x="17326" y="9314"/>
                    <a:pt x="17326" y="9314"/>
                  </a:cubicBezTo>
                  <a:cubicBezTo>
                    <a:pt x="17442" y="9314"/>
                    <a:pt x="17442" y="9314"/>
                    <a:pt x="17442" y="9314"/>
                  </a:cubicBezTo>
                  <a:cubicBezTo>
                    <a:pt x="17557" y="9314"/>
                    <a:pt x="17557" y="9314"/>
                    <a:pt x="17557" y="9314"/>
                  </a:cubicBezTo>
                  <a:cubicBezTo>
                    <a:pt x="17557" y="9314"/>
                    <a:pt x="17557" y="9314"/>
                    <a:pt x="17557" y="9314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557" y="9413"/>
                    <a:pt x="17557" y="9413"/>
                    <a:pt x="17557" y="9413"/>
                  </a:cubicBezTo>
                  <a:cubicBezTo>
                    <a:pt x="17673" y="9413"/>
                    <a:pt x="17673" y="9413"/>
                    <a:pt x="17673" y="9413"/>
                  </a:cubicBezTo>
                  <a:cubicBezTo>
                    <a:pt x="17673" y="9413"/>
                    <a:pt x="17673" y="9413"/>
                    <a:pt x="17673" y="9413"/>
                  </a:cubicBezTo>
                  <a:cubicBezTo>
                    <a:pt x="17788" y="9413"/>
                    <a:pt x="17788" y="9413"/>
                    <a:pt x="17788" y="9413"/>
                  </a:cubicBezTo>
                  <a:cubicBezTo>
                    <a:pt x="17904" y="9413"/>
                    <a:pt x="17904" y="9413"/>
                    <a:pt x="17904" y="9413"/>
                  </a:cubicBezTo>
                  <a:cubicBezTo>
                    <a:pt x="18019" y="9413"/>
                    <a:pt x="18019" y="9413"/>
                    <a:pt x="18019" y="9413"/>
                  </a:cubicBezTo>
                  <a:cubicBezTo>
                    <a:pt x="18019" y="9512"/>
                    <a:pt x="18019" y="9512"/>
                    <a:pt x="18019" y="9512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413"/>
                    <a:pt x="18135" y="9413"/>
                    <a:pt x="18135" y="9413"/>
                  </a:cubicBezTo>
                  <a:cubicBezTo>
                    <a:pt x="18135" y="9512"/>
                    <a:pt x="18135" y="9512"/>
                    <a:pt x="18135" y="9512"/>
                  </a:cubicBezTo>
                  <a:cubicBezTo>
                    <a:pt x="18135" y="9512"/>
                    <a:pt x="18135" y="9512"/>
                    <a:pt x="18135" y="9512"/>
                  </a:cubicBezTo>
                  <a:cubicBezTo>
                    <a:pt x="18250" y="9611"/>
                    <a:pt x="18250" y="9611"/>
                    <a:pt x="18250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135" y="9611"/>
                    <a:pt x="18135" y="9611"/>
                    <a:pt x="18135" y="9611"/>
                  </a:cubicBezTo>
                  <a:cubicBezTo>
                    <a:pt x="18019" y="9611"/>
                    <a:pt x="18019" y="9611"/>
                    <a:pt x="18019" y="9611"/>
                  </a:cubicBezTo>
                  <a:cubicBezTo>
                    <a:pt x="17904" y="9611"/>
                    <a:pt x="17904" y="9611"/>
                    <a:pt x="17904" y="9611"/>
                  </a:cubicBezTo>
                  <a:cubicBezTo>
                    <a:pt x="17904" y="9611"/>
                    <a:pt x="17904" y="9611"/>
                    <a:pt x="17904" y="9611"/>
                  </a:cubicBezTo>
                  <a:cubicBezTo>
                    <a:pt x="17788" y="9611"/>
                    <a:pt x="17788" y="9611"/>
                    <a:pt x="17788" y="9611"/>
                  </a:cubicBezTo>
                  <a:cubicBezTo>
                    <a:pt x="17673" y="9611"/>
                    <a:pt x="17673" y="9611"/>
                    <a:pt x="17673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611"/>
                    <a:pt x="17557" y="9611"/>
                    <a:pt x="17557" y="9611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557" y="9710"/>
                    <a:pt x="17557" y="9710"/>
                    <a:pt x="17557" y="9710"/>
                  </a:cubicBezTo>
                  <a:cubicBezTo>
                    <a:pt x="17673" y="9710"/>
                    <a:pt x="17673" y="9710"/>
                    <a:pt x="17673" y="9710"/>
                  </a:cubicBezTo>
                  <a:cubicBezTo>
                    <a:pt x="17904" y="9710"/>
                    <a:pt x="17904" y="9710"/>
                    <a:pt x="17904" y="9710"/>
                  </a:cubicBezTo>
                  <a:cubicBezTo>
                    <a:pt x="17904" y="9710"/>
                    <a:pt x="17904" y="9710"/>
                    <a:pt x="17904" y="9710"/>
                  </a:cubicBezTo>
                  <a:cubicBezTo>
                    <a:pt x="18019" y="9710"/>
                    <a:pt x="18019" y="9710"/>
                    <a:pt x="18019" y="9710"/>
                  </a:cubicBezTo>
                  <a:cubicBezTo>
                    <a:pt x="18019" y="9710"/>
                    <a:pt x="18019" y="9710"/>
                    <a:pt x="18019" y="9710"/>
                  </a:cubicBezTo>
                  <a:cubicBezTo>
                    <a:pt x="18135" y="9809"/>
                    <a:pt x="18135" y="9809"/>
                    <a:pt x="18135" y="9809"/>
                  </a:cubicBezTo>
                  <a:cubicBezTo>
                    <a:pt x="18135" y="9809"/>
                    <a:pt x="18135" y="9809"/>
                    <a:pt x="18135" y="9809"/>
                  </a:cubicBezTo>
                  <a:cubicBezTo>
                    <a:pt x="18250" y="9908"/>
                    <a:pt x="18250" y="9908"/>
                    <a:pt x="18250" y="9908"/>
                  </a:cubicBezTo>
                  <a:cubicBezTo>
                    <a:pt x="18250" y="9908"/>
                    <a:pt x="18250" y="9908"/>
                    <a:pt x="18250" y="9908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250" y="10007"/>
                    <a:pt x="18250" y="10007"/>
                    <a:pt x="18250" y="10007"/>
                  </a:cubicBezTo>
                  <a:cubicBezTo>
                    <a:pt x="18135" y="9908"/>
                    <a:pt x="18135" y="9908"/>
                    <a:pt x="18135" y="9908"/>
                  </a:cubicBezTo>
                  <a:cubicBezTo>
                    <a:pt x="18135" y="10007"/>
                    <a:pt x="18135" y="10007"/>
                    <a:pt x="18135" y="10007"/>
                  </a:cubicBezTo>
                  <a:cubicBezTo>
                    <a:pt x="18135" y="10007"/>
                    <a:pt x="18135" y="10007"/>
                    <a:pt x="18135" y="10007"/>
                  </a:cubicBezTo>
                  <a:cubicBezTo>
                    <a:pt x="18250" y="10106"/>
                    <a:pt x="18250" y="10106"/>
                    <a:pt x="18250" y="10106"/>
                  </a:cubicBezTo>
                  <a:cubicBezTo>
                    <a:pt x="18250" y="10206"/>
                    <a:pt x="18250" y="10206"/>
                    <a:pt x="18250" y="10206"/>
                  </a:cubicBezTo>
                  <a:cubicBezTo>
                    <a:pt x="18250" y="10206"/>
                    <a:pt x="18250" y="10206"/>
                    <a:pt x="18250" y="10206"/>
                  </a:cubicBezTo>
                  <a:cubicBezTo>
                    <a:pt x="18250" y="10305"/>
                    <a:pt x="18250" y="10305"/>
                    <a:pt x="18250" y="10305"/>
                  </a:cubicBezTo>
                  <a:cubicBezTo>
                    <a:pt x="18250" y="10305"/>
                    <a:pt x="18250" y="10305"/>
                    <a:pt x="18250" y="10305"/>
                  </a:cubicBezTo>
                  <a:cubicBezTo>
                    <a:pt x="18135" y="10404"/>
                    <a:pt x="18135" y="10404"/>
                    <a:pt x="18135" y="10404"/>
                  </a:cubicBezTo>
                  <a:cubicBezTo>
                    <a:pt x="18135" y="10503"/>
                    <a:pt x="18135" y="10503"/>
                    <a:pt x="18135" y="10503"/>
                  </a:cubicBezTo>
                  <a:cubicBezTo>
                    <a:pt x="18019" y="10503"/>
                    <a:pt x="18019" y="10503"/>
                    <a:pt x="18019" y="10503"/>
                  </a:cubicBezTo>
                  <a:cubicBezTo>
                    <a:pt x="18019" y="10503"/>
                    <a:pt x="18019" y="10503"/>
                    <a:pt x="18019" y="10503"/>
                  </a:cubicBezTo>
                  <a:cubicBezTo>
                    <a:pt x="17904" y="10503"/>
                    <a:pt x="17904" y="10503"/>
                    <a:pt x="17904" y="10503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8019" y="10404"/>
                    <a:pt x="18019" y="10404"/>
                    <a:pt x="18019" y="10404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7904" y="10305"/>
                    <a:pt x="17904" y="10305"/>
                    <a:pt x="17904" y="10305"/>
                  </a:cubicBezTo>
                  <a:cubicBezTo>
                    <a:pt x="17904" y="10404"/>
                    <a:pt x="17904" y="10404"/>
                    <a:pt x="17904" y="10404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673" y="10206"/>
                    <a:pt x="17673" y="10206"/>
                    <a:pt x="17673" y="10206"/>
                  </a:cubicBezTo>
                  <a:cubicBezTo>
                    <a:pt x="17557" y="10206"/>
                    <a:pt x="17557" y="10206"/>
                    <a:pt x="17557" y="10206"/>
                  </a:cubicBezTo>
                  <a:cubicBezTo>
                    <a:pt x="17557" y="10106"/>
                    <a:pt x="17557" y="10106"/>
                    <a:pt x="17557" y="10106"/>
                  </a:cubicBezTo>
                  <a:cubicBezTo>
                    <a:pt x="17557" y="10106"/>
                    <a:pt x="17557" y="10106"/>
                    <a:pt x="17557" y="10106"/>
                  </a:cubicBezTo>
                  <a:cubicBezTo>
                    <a:pt x="17442" y="10007"/>
                    <a:pt x="17442" y="10007"/>
                    <a:pt x="17442" y="10007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9908"/>
                    <a:pt x="17326" y="9908"/>
                    <a:pt x="17326" y="9908"/>
                  </a:cubicBezTo>
                  <a:cubicBezTo>
                    <a:pt x="17326" y="10007"/>
                    <a:pt x="17326" y="10007"/>
                    <a:pt x="17326" y="10007"/>
                  </a:cubicBezTo>
                  <a:cubicBezTo>
                    <a:pt x="17442" y="10007"/>
                    <a:pt x="17442" y="10007"/>
                    <a:pt x="17442" y="10007"/>
                  </a:cubicBezTo>
                  <a:cubicBezTo>
                    <a:pt x="17442" y="10106"/>
                    <a:pt x="17442" y="10106"/>
                    <a:pt x="17442" y="10106"/>
                  </a:cubicBezTo>
                  <a:cubicBezTo>
                    <a:pt x="17326" y="10106"/>
                    <a:pt x="17326" y="10106"/>
                    <a:pt x="17326" y="10106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095" y="9908"/>
                    <a:pt x="17095" y="9908"/>
                    <a:pt x="17095" y="9908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095" y="10007"/>
                    <a:pt x="17095" y="10007"/>
                    <a:pt x="17095" y="10007"/>
                  </a:cubicBezTo>
                  <a:cubicBezTo>
                    <a:pt x="17211" y="10106"/>
                    <a:pt x="17211" y="10106"/>
                    <a:pt x="17211" y="10106"/>
                  </a:cubicBezTo>
                  <a:cubicBezTo>
                    <a:pt x="17326" y="10206"/>
                    <a:pt x="17326" y="10206"/>
                    <a:pt x="17326" y="10206"/>
                  </a:cubicBezTo>
                  <a:cubicBezTo>
                    <a:pt x="17442" y="10206"/>
                    <a:pt x="17442" y="10206"/>
                    <a:pt x="17442" y="10206"/>
                  </a:cubicBezTo>
                  <a:cubicBezTo>
                    <a:pt x="17557" y="10206"/>
                    <a:pt x="17557" y="10206"/>
                    <a:pt x="17557" y="10206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788" y="10404"/>
                    <a:pt x="17788" y="10404"/>
                    <a:pt x="17788" y="10404"/>
                  </a:cubicBezTo>
                  <a:cubicBezTo>
                    <a:pt x="17788" y="10503"/>
                    <a:pt x="17788" y="10503"/>
                    <a:pt x="17788" y="10503"/>
                  </a:cubicBezTo>
                  <a:cubicBezTo>
                    <a:pt x="17673" y="10503"/>
                    <a:pt x="17673" y="10503"/>
                    <a:pt x="17673" y="10503"/>
                  </a:cubicBezTo>
                  <a:cubicBezTo>
                    <a:pt x="17673" y="10404"/>
                    <a:pt x="17673" y="10404"/>
                    <a:pt x="17673" y="10404"/>
                  </a:cubicBezTo>
                  <a:cubicBezTo>
                    <a:pt x="17557" y="10404"/>
                    <a:pt x="17557" y="10404"/>
                    <a:pt x="17557" y="10404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442" y="10503"/>
                    <a:pt x="17442" y="10503"/>
                    <a:pt x="17442" y="10503"/>
                  </a:cubicBezTo>
                  <a:cubicBezTo>
                    <a:pt x="17326" y="10503"/>
                    <a:pt x="17326" y="10503"/>
                    <a:pt x="17326" y="10503"/>
                  </a:cubicBezTo>
                  <a:cubicBezTo>
                    <a:pt x="17326" y="10503"/>
                    <a:pt x="17326" y="10503"/>
                    <a:pt x="17326" y="10503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326" y="10404"/>
                    <a:pt x="17326" y="10404"/>
                    <a:pt x="17326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404"/>
                    <a:pt x="17211" y="10404"/>
                    <a:pt x="17211" y="10404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211" y="10503"/>
                    <a:pt x="17211" y="10503"/>
                    <a:pt x="17211" y="10503"/>
                  </a:cubicBezTo>
                  <a:cubicBezTo>
                    <a:pt x="17326" y="10602"/>
                    <a:pt x="17326" y="10602"/>
                    <a:pt x="17326" y="10602"/>
                  </a:cubicBezTo>
                  <a:cubicBezTo>
                    <a:pt x="17326" y="10602"/>
                    <a:pt x="17326" y="10602"/>
                    <a:pt x="17326" y="10602"/>
                  </a:cubicBezTo>
                  <a:cubicBezTo>
                    <a:pt x="17442" y="10602"/>
                    <a:pt x="17442" y="10602"/>
                    <a:pt x="17442" y="10602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557" y="10503"/>
                    <a:pt x="17557" y="10503"/>
                    <a:pt x="17557" y="10503"/>
                  </a:cubicBezTo>
                  <a:cubicBezTo>
                    <a:pt x="17673" y="10503"/>
                    <a:pt x="17673" y="10503"/>
                    <a:pt x="17673" y="10503"/>
                  </a:cubicBezTo>
                  <a:cubicBezTo>
                    <a:pt x="17673" y="10602"/>
                    <a:pt x="17673" y="10602"/>
                    <a:pt x="17673" y="10602"/>
                  </a:cubicBezTo>
                  <a:cubicBezTo>
                    <a:pt x="17673" y="10602"/>
                    <a:pt x="17673" y="10602"/>
                    <a:pt x="17673" y="10602"/>
                  </a:cubicBezTo>
                  <a:cubicBezTo>
                    <a:pt x="17673" y="10701"/>
                    <a:pt x="17673" y="10701"/>
                    <a:pt x="17673" y="10701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557" y="10800"/>
                    <a:pt x="17557" y="10800"/>
                    <a:pt x="17557" y="10800"/>
                  </a:cubicBezTo>
                  <a:cubicBezTo>
                    <a:pt x="17557" y="10800"/>
                    <a:pt x="17557" y="10800"/>
                    <a:pt x="17557" y="10800"/>
                  </a:cubicBezTo>
                  <a:cubicBezTo>
                    <a:pt x="17673" y="10899"/>
                    <a:pt x="17673" y="10899"/>
                    <a:pt x="17673" y="10899"/>
                  </a:cubicBezTo>
                  <a:cubicBezTo>
                    <a:pt x="17673" y="10800"/>
                    <a:pt x="17673" y="10800"/>
                    <a:pt x="17673" y="10800"/>
                  </a:cubicBezTo>
                  <a:cubicBezTo>
                    <a:pt x="17788" y="10899"/>
                    <a:pt x="17788" y="10899"/>
                    <a:pt x="17788" y="10899"/>
                  </a:cubicBezTo>
                  <a:cubicBezTo>
                    <a:pt x="17904" y="10899"/>
                    <a:pt x="17904" y="10899"/>
                    <a:pt x="17904" y="10899"/>
                  </a:cubicBezTo>
                  <a:cubicBezTo>
                    <a:pt x="18019" y="10998"/>
                    <a:pt x="18019" y="10998"/>
                    <a:pt x="18019" y="10998"/>
                  </a:cubicBezTo>
                  <a:cubicBezTo>
                    <a:pt x="18019" y="10899"/>
                    <a:pt x="18019" y="10899"/>
                    <a:pt x="18019" y="10899"/>
                  </a:cubicBezTo>
                  <a:cubicBezTo>
                    <a:pt x="18135" y="10899"/>
                    <a:pt x="18135" y="10899"/>
                    <a:pt x="18135" y="10899"/>
                  </a:cubicBezTo>
                  <a:cubicBezTo>
                    <a:pt x="18135" y="10899"/>
                    <a:pt x="18135" y="10899"/>
                    <a:pt x="18135" y="10899"/>
                  </a:cubicBezTo>
                  <a:cubicBezTo>
                    <a:pt x="18135" y="10998"/>
                    <a:pt x="18135" y="10998"/>
                    <a:pt x="18135" y="10998"/>
                  </a:cubicBezTo>
                  <a:cubicBezTo>
                    <a:pt x="18135" y="10998"/>
                    <a:pt x="18135" y="10998"/>
                    <a:pt x="18135" y="10998"/>
                  </a:cubicBezTo>
                  <a:cubicBezTo>
                    <a:pt x="18135" y="11097"/>
                    <a:pt x="18135" y="11097"/>
                    <a:pt x="18135" y="11097"/>
                  </a:cubicBezTo>
                  <a:cubicBezTo>
                    <a:pt x="18250" y="11097"/>
                    <a:pt x="18250" y="11097"/>
                    <a:pt x="18250" y="11097"/>
                  </a:cubicBezTo>
                  <a:cubicBezTo>
                    <a:pt x="18135" y="11196"/>
                    <a:pt x="18135" y="11196"/>
                    <a:pt x="18135" y="11196"/>
                  </a:cubicBezTo>
                  <a:cubicBezTo>
                    <a:pt x="18135" y="11295"/>
                    <a:pt x="18135" y="11295"/>
                    <a:pt x="18135" y="11295"/>
                  </a:cubicBezTo>
                  <a:cubicBezTo>
                    <a:pt x="18019" y="11295"/>
                    <a:pt x="18019" y="11295"/>
                    <a:pt x="18019" y="11295"/>
                  </a:cubicBezTo>
                  <a:cubicBezTo>
                    <a:pt x="17904" y="11295"/>
                    <a:pt x="17904" y="11295"/>
                    <a:pt x="17904" y="11295"/>
                  </a:cubicBezTo>
                  <a:cubicBezTo>
                    <a:pt x="17904" y="11295"/>
                    <a:pt x="17904" y="11295"/>
                    <a:pt x="17904" y="11295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788" y="11097"/>
                    <a:pt x="17788" y="11097"/>
                    <a:pt x="17788" y="11097"/>
                  </a:cubicBezTo>
                  <a:cubicBezTo>
                    <a:pt x="17673" y="11097"/>
                    <a:pt x="17673" y="11097"/>
                    <a:pt x="17673" y="11097"/>
                  </a:cubicBezTo>
                  <a:cubicBezTo>
                    <a:pt x="17673" y="10998"/>
                    <a:pt x="17673" y="10998"/>
                    <a:pt x="17673" y="10998"/>
                  </a:cubicBezTo>
                  <a:cubicBezTo>
                    <a:pt x="17557" y="10998"/>
                    <a:pt x="17557" y="10998"/>
                    <a:pt x="17557" y="10998"/>
                  </a:cubicBezTo>
                  <a:cubicBezTo>
                    <a:pt x="17442" y="10998"/>
                    <a:pt x="17442" y="10998"/>
                    <a:pt x="17442" y="10998"/>
                  </a:cubicBezTo>
                  <a:cubicBezTo>
                    <a:pt x="17442" y="10998"/>
                    <a:pt x="17442" y="10998"/>
                    <a:pt x="17442" y="10998"/>
                  </a:cubicBezTo>
                  <a:cubicBezTo>
                    <a:pt x="17326" y="10998"/>
                    <a:pt x="17326" y="10998"/>
                    <a:pt x="17326" y="10998"/>
                  </a:cubicBezTo>
                  <a:cubicBezTo>
                    <a:pt x="17326" y="10998"/>
                    <a:pt x="17326" y="10998"/>
                    <a:pt x="17326" y="10998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899"/>
                    <a:pt x="17211" y="10899"/>
                    <a:pt x="17211" y="10899"/>
                  </a:cubicBezTo>
                  <a:cubicBezTo>
                    <a:pt x="17211" y="10998"/>
                    <a:pt x="17211" y="10998"/>
                    <a:pt x="17211" y="10998"/>
                  </a:cubicBezTo>
                  <a:cubicBezTo>
                    <a:pt x="17211" y="11097"/>
                    <a:pt x="17211" y="11097"/>
                    <a:pt x="17211" y="11097"/>
                  </a:cubicBezTo>
                  <a:cubicBezTo>
                    <a:pt x="17211" y="11097"/>
                    <a:pt x="17211" y="11097"/>
                    <a:pt x="17211" y="11097"/>
                  </a:cubicBezTo>
                  <a:cubicBezTo>
                    <a:pt x="17095" y="11097"/>
                    <a:pt x="17095" y="11097"/>
                    <a:pt x="17095" y="11097"/>
                  </a:cubicBezTo>
                  <a:cubicBezTo>
                    <a:pt x="17095" y="11097"/>
                    <a:pt x="17095" y="11097"/>
                    <a:pt x="17095" y="11097"/>
                  </a:cubicBezTo>
                  <a:cubicBezTo>
                    <a:pt x="16980" y="11196"/>
                    <a:pt x="16980" y="11196"/>
                    <a:pt x="16980" y="11196"/>
                  </a:cubicBezTo>
                  <a:cubicBezTo>
                    <a:pt x="17095" y="11196"/>
                    <a:pt x="17095" y="11196"/>
                    <a:pt x="17095" y="11196"/>
                  </a:cubicBezTo>
                  <a:cubicBezTo>
                    <a:pt x="17095" y="11196"/>
                    <a:pt x="17095" y="11196"/>
                    <a:pt x="17095" y="11196"/>
                  </a:cubicBezTo>
                  <a:cubicBezTo>
                    <a:pt x="17095" y="11295"/>
                    <a:pt x="17095" y="11295"/>
                    <a:pt x="17095" y="11295"/>
                  </a:cubicBezTo>
                  <a:cubicBezTo>
                    <a:pt x="16980" y="11295"/>
                    <a:pt x="16980" y="11295"/>
                    <a:pt x="16980" y="11295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6980" y="11394"/>
                    <a:pt x="16980" y="11394"/>
                    <a:pt x="16980" y="11394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095" y="11593"/>
                    <a:pt x="17095" y="11593"/>
                    <a:pt x="17095" y="11593"/>
                  </a:cubicBezTo>
                  <a:cubicBezTo>
                    <a:pt x="17095" y="11692"/>
                    <a:pt x="17095" y="11692"/>
                    <a:pt x="17095" y="11692"/>
                  </a:cubicBezTo>
                  <a:cubicBezTo>
                    <a:pt x="17095" y="11692"/>
                    <a:pt x="17095" y="11692"/>
                    <a:pt x="17095" y="11692"/>
                  </a:cubicBezTo>
                  <a:cubicBezTo>
                    <a:pt x="17211" y="11692"/>
                    <a:pt x="17211" y="11692"/>
                    <a:pt x="17211" y="11692"/>
                  </a:cubicBezTo>
                  <a:cubicBezTo>
                    <a:pt x="17211" y="11593"/>
                    <a:pt x="17211" y="11593"/>
                    <a:pt x="17211" y="11593"/>
                  </a:cubicBezTo>
                  <a:cubicBezTo>
                    <a:pt x="17211" y="11593"/>
                    <a:pt x="17211" y="11593"/>
                    <a:pt x="17211" y="11593"/>
                  </a:cubicBezTo>
                  <a:cubicBezTo>
                    <a:pt x="17095" y="11494"/>
                    <a:pt x="17095" y="11494"/>
                    <a:pt x="17095" y="11494"/>
                  </a:cubicBezTo>
                  <a:cubicBezTo>
                    <a:pt x="17211" y="11494"/>
                    <a:pt x="17211" y="11494"/>
                    <a:pt x="17211" y="11494"/>
                  </a:cubicBezTo>
                  <a:cubicBezTo>
                    <a:pt x="17211" y="11394"/>
                    <a:pt x="17211" y="11394"/>
                    <a:pt x="17211" y="11394"/>
                  </a:cubicBezTo>
                  <a:cubicBezTo>
                    <a:pt x="17211" y="11394"/>
                    <a:pt x="17211" y="11394"/>
                    <a:pt x="17211" y="11394"/>
                  </a:cubicBezTo>
                  <a:cubicBezTo>
                    <a:pt x="17211" y="11494"/>
                    <a:pt x="17211" y="11494"/>
                    <a:pt x="17211" y="11494"/>
                  </a:cubicBezTo>
                  <a:cubicBezTo>
                    <a:pt x="17326" y="11494"/>
                    <a:pt x="17326" y="11494"/>
                    <a:pt x="17326" y="11494"/>
                  </a:cubicBezTo>
                  <a:cubicBezTo>
                    <a:pt x="17326" y="11593"/>
                    <a:pt x="17326" y="11593"/>
                    <a:pt x="17326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442" y="11593"/>
                    <a:pt x="17442" y="11593"/>
                    <a:pt x="17442" y="11593"/>
                  </a:cubicBezTo>
                  <a:cubicBezTo>
                    <a:pt x="17557" y="11593"/>
                    <a:pt x="17557" y="11593"/>
                    <a:pt x="17557" y="11593"/>
                  </a:cubicBezTo>
                  <a:cubicBezTo>
                    <a:pt x="17557" y="11593"/>
                    <a:pt x="17557" y="11593"/>
                    <a:pt x="17557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593"/>
                    <a:pt x="17673" y="11593"/>
                    <a:pt x="17673" y="11593"/>
                  </a:cubicBezTo>
                  <a:cubicBezTo>
                    <a:pt x="17673" y="11692"/>
                    <a:pt x="17673" y="11692"/>
                    <a:pt x="17673" y="11692"/>
                  </a:cubicBezTo>
                  <a:cubicBezTo>
                    <a:pt x="17673" y="11692"/>
                    <a:pt x="17673" y="11692"/>
                    <a:pt x="17673" y="11692"/>
                  </a:cubicBezTo>
                  <a:cubicBezTo>
                    <a:pt x="17557" y="11791"/>
                    <a:pt x="17557" y="11791"/>
                    <a:pt x="17557" y="11791"/>
                  </a:cubicBezTo>
                  <a:cubicBezTo>
                    <a:pt x="17557" y="11890"/>
                    <a:pt x="17557" y="11890"/>
                    <a:pt x="17557" y="11890"/>
                  </a:cubicBezTo>
                  <a:cubicBezTo>
                    <a:pt x="17557" y="11989"/>
                    <a:pt x="17557" y="11989"/>
                    <a:pt x="17557" y="11989"/>
                  </a:cubicBezTo>
                  <a:cubicBezTo>
                    <a:pt x="17557" y="11989"/>
                    <a:pt x="17557" y="11989"/>
                    <a:pt x="17557" y="11989"/>
                  </a:cubicBezTo>
                  <a:cubicBezTo>
                    <a:pt x="17442" y="11989"/>
                    <a:pt x="17442" y="11989"/>
                    <a:pt x="17442" y="11989"/>
                  </a:cubicBezTo>
                  <a:cubicBezTo>
                    <a:pt x="17442" y="11989"/>
                    <a:pt x="17442" y="11989"/>
                    <a:pt x="17442" y="11989"/>
                  </a:cubicBezTo>
                  <a:cubicBezTo>
                    <a:pt x="17326" y="11989"/>
                    <a:pt x="17326" y="11989"/>
                    <a:pt x="17326" y="11989"/>
                  </a:cubicBezTo>
                  <a:cubicBezTo>
                    <a:pt x="17211" y="11989"/>
                    <a:pt x="17211" y="11989"/>
                    <a:pt x="17211" y="11989"/>
                  </a:cubicBezTo>
                  <a:cubicBezTo>
                    <a:pt x="17211" y="11989"/>
                    <a:pt x="17211" y="11989"/>
                    <a:pt x="17211" y="11989"/>
                  </a:cubicBezTo>
                  <a:cubicBezTo>
                    <a:pt x="17095" y="11989"/>
                    <a:pt x="17095" y="11989"/>
                    <a:pt x="17095" y="11989"/>
                  </a:cubicBezTo>
                  <a:cubicBezTo>
                    <a:pt x="17095" y="12088"/>
                    <a:pt x="17095" y="12088"/>
                    <a:pt x="17095" y="12088"/>
                  </a:cubicBezTo>
                  <a:cubicBezTo>
                    <a:pt x="17095" y="12088"/>
                    <a:pt x="17095" y="12088"/>
                    <a:pt x="17095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088"/>
                    <a:pt x="16980" y="12088"/>
                    <a:pt x="16980" y="12088"/>
                  </a:cubicBezTo>
                  <a:cubicBezTo>
                    <a:pt x="16980" y="12187"/>
                    <a:pt x="16980" y="12187"/>
                    <a:pt x="16980" y="12187"/>
                  </a:cubicBezTo>
                  <a:cubicBezTo>
                    <a:pt x="16864" y="12187"/>
                    <a:pt x="16864" y="12187"/>
                    <a:pt x="16864" y="12187"/>
                  </a:cubicBezTo>
                  <a:cubicBezTo>
                    <a:pt x="16864" y="12187"/>
                    <a:pt x="16864" y="12187"/>
                    <a:pt x="16864" y="12187"/>
                  </a:cubicBezTo>
                  <a:cubicBezTo>
                    <a:pt x="16749" y="12088"/>
                    <a:pt x="16749" y="12088"/>
                    <a:pt x="16749" y="12088"/>
                  </a:cubicBezTo>
                  <a:cubicBezTo>
                    <a:pt x="16633" y="12088"/>
                    <a:pt x="16633" y="12088"/>
                    <a:pt x="16633" y="12088"/>
                  </a:cubicBezTo>
                  <a:cubicBezTo>
                    <a:pt x="16518" y="11989"/>
                    <a:pt x="16518" y="11989"/>
                    <a:pt x="16518" y="11989"/>
                  </a:cubicBezTo>
                  <a:cubicBezTo>
                    <a:pt x="16287" y="11791"/>
                    <a:pt x="16287" y="11791"/>
                    <a:pt x="16287" y="11791"/>
                  </a:cubicBezTo>
                  <a:cubicBezTo>
                    <a:pt x="16287" y="11791"/>
                    <a:pt x="16287" y="11791"/>
                    <a:pt x="16287" y="11791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402" y="11791"/>
                    <a:pt x="16402" y="11791"/>
                    <a:pt x="16402" y="11791"/>
                  </a:cubicBezTo>
                  <a:cubicBezTo>
                    <a:pt x="16633" y="11791"/>
                    <a:pt x="16633" y="11791"/>
                    <a:pt x="16633" y="11791"/>
                  </a:cubicBezTo>
                  <a:cubicBezTo>
                    <a:pt x="16749" y="11890"/>
                    <a:pt x="16749" y="11890"/>
                    <a:pt x="16749" y="11890"/>
                  </a:cubicBezTo>
                  <a:cubicBezTo>
                    <a:pt x="16749" y="11890"/>
                    <a:pt x="16749" y="11890"/>
                    <a:pt x="16749" y="11890"/>
                  </a:cubicBezTo>
                  <a:cubicBezTo>
                    <a:pt x="16864" y="11890"/>
                    <a:pt x="16864" y="11890"/>
                    <a:pt x="16864" y="11890"/>
                  </a:cubicBezTo>
                  <a:cubicBezTo>
                    <a:pt x="16864" y="11791"/>
                    <a:pt x="16864" y="11791"/>
                    <a:pt x="16864" y="11791"/>
                  </a:cubicBezTo>
                  <a:cubicBezTo>
                    <a:pt x="16864" y="11791"/>
                    <a:pt x="16864" y="11791"/>
                    <a:pt x="16864" y="11791"/>
                  </a:cubicBezTo>
                  <a:cubicBezTo>
                    <a:pt x="16749" y="11791"/>
                    <a:pt x="16749" y="11791"/>
                    <a:pt x="16749" y="11791"/>
                  </a:cubicBezTo>
                  <a:cubicBezTo>
                    <a:pt x="16749" y="11791"/>
                    <a:pt x="16749" y="11791"/>
                    <a:pt x="16749" y="11791"/>
                  </a:cubicBezTo>
                  <a:cubicBezTo>
                    <a:pt x="16633" y="11791"/>
                    <a:pt x="16633" y="11791"/>
                    <a:pt x="16633" y="11791"/>
                  </a:cubicBezTo>
                  <a:cubicBezTo>
                    <a:pt x="16518" y="11692"/>
                    <a:pt x="16518" y="11692"/>
                    <a:pt x="16518" y="11692"/>
                  </a:cubicBezTo>
                  <a:cubicBezTo>
                    <a:pt x="16402" y="11692"/>
                    <a:pt x="16402" y="11692"/>
                    <a:pt x="16402" y="11692"/>
                  </a:cubicBezTo>
                  <a:cubicBezTo>
                    <a:pt x="16287" y="11692"/>
                    <a:pt x="16287" y="11692"/>
                    <a:pt x="16287" y="11692"/>
                  </a:cubicBezTo>
                  <a:cubicBezTo>
                    <a:pt x="16287" y="11593"/>
                    <a:pt x="16287" y="11593"/>
                    <a:pt x="16287" y="11593"/>
                  </a:cubicBezTo>
                  <a:cubicBezTo>
                    <a:pt x="16287" y="11593"/>
                    <a:pt x="16287" y="11593"/>
                    <a:pt x="16287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593"/>
                    <a:pt x="16171" y="11593"/>
                    <a:pt x="16171" y="11593"/>
                  </a:cubicBezTo>
                  <a:cubicBezTo>
                    <a:pt x="16171" y="11692"/>
                    <a:pt x="16171" y="11692"/>
                    <a:pt x="16171" y="11692"/>
                  </a:cubicBezTo>
                  <a:cubicBezTo>
                    <a:pt x="16171" y="11791"/>
                    <a:pt x="16171" y="11791"/>
                    <a:pt x="16171" y="11791"/>
                  </a:cubicBezTo>
                  <a:cubicBezTo>
                    <a:pt x="16171" y="11890"/>
                    <a:pt x="16171" y="11890"/>
                    <a:pt x="16171" y="11890"/>
                  </a:cubicBezTo>
                  <a:cubicBezTo>
                    <a:pt x="16056" y="11890"/>
                    <a:pt x="16056" y="11890"/>
                    <a:pt x="16056" y="11890"/>
                  </a:cubicBezTo>
                  <a:cubicBezTo>
                    <a:pt x="16056" y="11890"/>
                    <a:pt x="16056" y="11890"/>
                    <a:pt x="16056" y="11890"/>
                  </a:cubicBezTo>
                  <a:cubicBezTo>
                    <a:pt x="15940" y="11692"/>
                    <a:pt x="15940" y="11692"/>
                    <a:pt x="15940" y="11692"/>
                  </a:cubicBezTo>
                  <a:cubicBezTo>
                    <a:pt x="15825" y="11593"/>
                    <a:pt x="15825" y="11593"/>
                    <a:pt x="15825" y="11593"/>
                  </a:cubicBezTo>
                  <a:cubicBezTo>
                    <a:pt x="15825" y="11494"/>
                    <a:pt x="15825" y="11494"/>
                    <a:pt x="15825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494"/>
                    <a:pt x="15709" y="11494"/>
                    <a:pt x="15709" y="11494"/>
                  </a:cubicBezTo>
                  <a:cubicBezTo>
                    <a:pt x="15709" y="11593"/>
                    <a:pt x="15709" y="11593"/>
                    <a:pt x="15709" y="11593"/>
                  </a:cubicBezTo>
                  <a:cubicBezTo>
                    <a:pt x="15825" y="11692"/>
                    <a:pt x="15825" y="11692"/>
                    <a:pt x="15825" y="11692"/>
                  </a:cubicBezTo>
                  <a:cubicBezTo>
                    <a:pt x="15825" y="11791"/>
                    <a:pt x="15825" y="11791"/>
                    <a:pt x="15825" y="11791"/>
                  </a:cubicBezTo>
                  <a:cubicBezTo>
                    <a:pt x="15940" y="11791"/>
                    <a:pt x="15940" y="11791"/>
                    <a:pt x="15940" y="11791"/>
                  </a:cubicBezTo>
                  <a:cubicBezTo>
                    <a:pt x="15940" y="11791"/>
                    <a:pt x="15940" y="11791"/>
                    <a:pt x="15940" y="11791"/>
                  </a:cubicBezTo>
                  <a:cubicBezTo>
                    <a:pt x="15940" y="11890"/>
                    <a:pt x="15940" y="11890"/>
                    <a:pt x="15940" y="11890"/>
                  </a:cubicBezTo>
                  <a:cubicBezTo>
                    <a:pt x="15940" y="11890"/>
                    <a:pt x="15940" y="11890"/>
                    <a:pt x="15940" y="11890"/>
                  </a:cubicBezTo>
                  <a:cubicBezTo>
                    <a:pt x="15825" y="11890"/>
                    <a:pt x="15825" y="11890"/>
                    <a:pt x="15825" y="11890"/>
                  </a:cubicBezTo>
                  <a:cubicBezTo>
                    <a:pt x="15709" y="11890"/>
                    <a:pt x="15709" y="11890"/>
                    <a:pt x="15709" y="11890"/>
                  </a:cubicBezTo>
                  <a:cubicBezTo>
                    <a:pt x="15709" y="11989"/>
                    <a:pt x="15709" y="11989"/>
                    <a:pt x="15709" y="11989"/>
                  </a:cubicBezTo>
                  <a:cubicBezTo>
                    <a:pt x="15594" y="11989"/>
                    <a:pt x="15594" y="11989"/>
                    <a:pt x="15594" y="11989"/>
                  </a:cubicBezTo>
                  <a:cubicBezTo>
                    <a:pt x="15594" y="11989"/>
                    <a:pt x="15594" y="11989"/>
                    <a:pt x="15594" y="11989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363" y="11989"/>
                    <a:pt x="15363" y="11989"/>
                    <a:pt x="15363" y="11989"/>
                  </a:cubicBezTo>
                  <a:cubicBezTo>
                    <a:pt x="15363" y="11989"/>
                    <a:pt x="15363" y="11989"/>
                    <a:pt x="15363" y="11989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1890"/>
                    <a:pt x="15247" y="11890"/>
                    <a:pt x="15247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132" y="11791"/>
                    <a:pt x="15132" y="11791"/>
                    <a:pt x="15132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791"/>
                    <a:pt x="15016" y="11791"/>
                    <a:pt x="15016" y="11791"/>
                  </a:cubicBezTo>
                  <a:cubicBezTo>
                    <a:pt x="15016" y="11890"/>
                    <a:pt x="15016" y="11890"/>
                    <a:pt x="15016" y="11890"/>
                  </a:cubicBezTo>
                  <a:cubicBezTo>
                    <a:pt x="15132" y="11890"/>
                    <a:pt x="15132" y="11890"/>
                    <a:pt x="15132" y="11890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1989"/>
                    <a:pt x="15247" y="11989"/>
                    <a:pt x="15247" y="11989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016" y="12088"/>
                    <a:pt x="15016" y="12088"/>
                    <a:pt x="15016" y="12088"/>
                  </a:cubicBezTo>
                  <a:cubicBezTo>
                    <a:pt x="14901" y="12088"/>
                    <a:pt x="14901" y="12088"/>
                    <a:pt x="14901" y="12088"/>
                  </a:cubicBezTo>
                  <a:cubicBezTo>
                    <a:pt x="14901" y="12088"/>
                    <a:pt x="14901" y="12088"/>
                    <a:pt x="14901" y="12088"/>
                  </a:cubicBezTo>
                  <a:cubicBezTo>
                    <a:pt x="14785" y="12187"/>
                    <a:pt x="14785" y="12187"/>
                    <a:pt x="14785" y="12187"/>
                  </a:cubicBezTo>
                  <a:cubicBezTo>
                    <a:pt x="14785" y="12187"/>
                    <a:pt x="14785" y="12187"/>
                    <a:pt x="14785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4901" y="12187"/>
                    <a:pt x="14901" y="12187"/>
                    <a:pt x="14901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016" y="12187"/>
                    <a:pt x="15016" y="12187"/>
                  </a:cubicBezTo>
                  <a:cubicBezTo>
                    <a:pt x="15016" y="12187"/>
                    <a:pt x="15132" y="12187"/>
                    <a:pt x="15132" y="12187"/>
                  </a:cubicBezTo>
                  <a:cubicBezTo>
                    <a:pt x="15132" y="12187"/>
                    <a:pt x="15247" y="12187"/>
                    <a:pt x="15247" y="12187"/>
                  </a:cubicBezTo>
                  <a:cubicBezTo>
                    <a:pt x="15247" y="12187"/>
                    <a:pt x="15247" y="12187"/>
                    <a:pt x="15247" y="12187"/>
                  </a:cubicBezTo>
                  <a:cubicBezTo>
                    <a:pt x="15247" y="12088"/>
                    <a:pt x="15247" y="12088"/>
                    <a:pt x="15247" y="12088"/>
                  </a:cubicBezTo>
                  <a:cubicBezTo>
                    <a:pt x="15363" y="12088"/>
                    <a:pt x="15363" y="12088"/>
                    <a:pt x="15363" y="12088"/>
                  </a:cubicBezTo>
                  <a:cubicBezTo>
                    <a:pt x="15478" y="12088"/>
                    <a:pt x="15478" y="12088"/>
                    <a:pt x="15478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ubicBezTo>
                    <a:pt x="15594" y="12187"/>
                    <a:pt x="15594" y="12187"/>
                    <a:pt x="15594" y="12187"/>
                  </a:cubicBezTo>
                  <a:cubicBezTo>
                    <a:pt x="15709" y="12187"/>
                    <a:pt x="15709" y="12187"/>
                    <a:pt x="15709" y="12187"/>
                  </a:cubicBezTo>
                  <a:cubicBezTo>
                    <a:pt x="15825" y="12187"/>
                    <a:pt x="15825" y="12187"/>
                    <a:pt x="15825" y="12187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825" y="12286"/>
                    <a:pt x="15825" y="12286"/>
                    <a:pt x="15825" y="12286"/>
                  </a:cubicBezTo>
                  <a:cubicBezTo>
                    <a:pt x="15709" y="12385"/>
                    <a:pt x="15709" y="12385"/>
                    <a:pt x="15709" y="12385"/>
                  </a:cubicBezTo>
                  <a:cubicBezTo>
                    <a:pt x="15594" y="12385"/>
                    <a:pt x="15594" y="12385"/>
                    <a:pt x="15594" y="12385"/>
                  </a:cubicBezTo>
                  <a:cubicBezTo>
                    <a:pt x="15594" y="12385"/>
                    <a:pt x="15594" y="12385"/>
                    <a:pt x="15594" y="12385"/>
                  </a:cubicBezTo>
                  <a:cubicBezTo>
                    <a:pt x="15478" y="12385"/>
                    <a:pt x="15478" y="12385"/>
                    <a:pt x="15478" y="12385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016" y="12385"/>
                    <a:pt x="15016" y="12385"/>
                    <a:pt x="15016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132" y="12385"/>
                    <a:pt x="15132" y="12385"/>
                    <a:pt x="15132" y="12385"/>
                  </a:cubicBezTo>
                  <a:cubicBezTo>
                    <a:pt x="15247" y="12385"/>
                    <a:pt x="15247" y="12385"/>
                    <a:pt x="15247" y="12385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132" y="12484"/>
                    <a:pt x="15132" y="12484"/>
                    <a:pt x="15132" y="12484"/>
                  </a:cubicBezTo>
                  <a:cubicBezTo>
                    <a:pt x="15016" y="12484"/>
                    <a:pt x="15016" y="12484"/>
                    <a:pt x="15016" y="12484"/>
                  </a:cubicBezTo>
                  <a:cubicBezTo>
                    <a:pt x="15016" y="12583"/>
                    <a:pt x="15016" y="12583"/>
                    <a:pt x="15016" y="12583"/>
                  </a:cubicBezTo>
                  <a:cubicBezTo>
                    <a:pt x="15016" y="12583"/>
                    <a:pt x="15016" y="12583"/>
                    <a:pt x="15016" y="12583"/>
                  </a:cubicBezTo>
                  <a:cubicBezTo>
                    <a:pt x="15132" y="12484"/>
                    <a:pt x="15132" y="12484"/>
                    <a:pt x="15132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484"/>
                    <a:pt x="15247" y="12484"/>
                    <a:pt x="15247" y="12484"/>
                  </a:cubicBezTo>
                  <a:cubicBezTo>
                    <a:pt x="15247" y="12583"/>
                    <a:pt x="15247" y="12583"/>
                    <a:pt x="15247" y="12583"/>
                  </a:cubicBezTo>
                  <a:cubicBezTo>
                    <a:pt x="15247" y="12583"/>
                    <a:pt x="15247" y="12583"/>
                    <a:pt x="15247" y="12583"/>
                  </a:cubicBezTo>
                  <a:cubicBezTo>
                    <a:pt x="15363" y="12583"/>
                    <a:pt x="15363" y="12583"/>
                    <a:pt x="15363" y="12583"/>
                  </a:cubicBezTo>
                  <a:cubicBezTo>
                    <a:pt x="15363" y="12484"/>
                    <a:pt x="15363" y="12484"/>
                    <a:pt x="15363" y="12484"/>
                  </a:cubicBezTo>
                  <a:cubicBezTo>
                    <a:pt x="15478" y="12484"/>
                    <a:pt x="15478" y="12484"/>
                    <a:pt x="15478" y="12484"/>
                  </a:cubicBezTo>
                  <a:cubicBezTo>
                    <a:pt x="15478" y="12484"/>
                    <a:pt x="15478" y="12484"/>
                    <a:pt x="15478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594" y="12484"/>
                    <a:pt x="15594" y="12484"/>
                    <a:pt x="15594" y="12484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583"/>
                    <a:pt x="15825" y="12583"/>
                    <a:pt x="15825" y="12583"/>
                  </a:cubicBezTo>
                  <a:cubicBezTo>
                    <a:pt x="15825" y="12683"/>
                    <a:pt x="15825" y="12683"/>
                    <a:pt x="15825" y="12683"/>
                  </a:cubicBezTo>
                  <a:cubicBezTo>
                    <a:pt x="15825" y="12782"/>
                    <a:pt x="15825" y="12782"/>
                    <a:pt x="15825" y="12782"/>
                  </a:cubicBezTo>
                  <a:cubicBezTo>
                    <a:pt x="15709" y="12782"/>
                    <a:pt x="15709" y="12782"/>
                    <a:pt x="15709" y="12782"/>
                  </a:cubicBezTo>
                  <a:cubicBezTo>
                    <a:pt x="15594" y="12782"/>
                    <a:pt x="15594" y="12782"/>
                    <a:pt x="15594" y="12782"/>
                  </a:cubicBezTo>
                  <a:cubicBezTo>
                    <a:pt x="15478" y="12782"/>
                    <a:pt x="15478" y="12782"/>
                    <a:pt x="15478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247" y="12782"/>
                    <a:pt x="15247" y="12782"/>
                    <a:pt x="15247" y="12782"/>
                  </a:cubicBezTo>
                  <a:cubicBezTo>
                    <a:pt x="15247" y="12782"/>
                    <a:pt x="15247" y="12782"/>
                    <a:pt x="15247" y="12782"/>
                  </a:cubicBezTo>
                  <a:cubicBezTo>
                    <a:pt x="15363" y="12782"/>
                    <a:pt x="15363" y="12782"/>
                    <a:pt x="15363" y="12782"/>
                  </a:cubicBezTo>
                  <a:cubicBezTo>
                    <a:pt x="15478" y="12782"/>
                    <a:pt x="15478" y="12782"/>
                    <a:pt x="15478" y="12782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594" y="12881"/>
                    <a:pt x="15594" y="12881"/>
                    <a:pt x="15594" y="12881"/>
                  </a:cubicBezTo>
                  <a:cubicBezTo>
                    <a:pt x="15709" y="12881"/>
                    <a:pt x="15709" y="12881"/>
                    <a:pt x="15709" y="12881"/>
                  </a:cubicBezTo>
                  <a:cubicBezTo>
                    <a:pt x="15825" y="12881"/>
                    <a:pt x="15825" y="12881"/>
                    <a:pt x="15825" y="12881"/>
                  </a:cubicBezTo>
                  <a:cubicBezTo>
                    <a:pt x="15940" y="12881"/>
                    <a:pt x="15940" y="12881"/>
                    <a:pt x="15940" y="12881"/>
                  </a:cubicBezTo>
                  <a:cubicBezTo>
                    <a:pt x="15940" y="12881"/>
                    <a:pt x="15940" y="12881"/>
                    <a:pt x="15940" y="12881"/>
                  </a:cubicBezTo>
                  <a:cubicBezTo>
                    <a:pt x="16056" y="12881"/>
                    <a:pt x="16056" y="12881"/>
                    <a:pt x="16056" y="12881"/>
                  </a:cubicBezTo>
                  <a:cubicBezTo>
                    <a:pt x="16171" y="12980"/>
                    <a:pt x="16171" y="12980"/>
                    <a:pt x="16171" y="12980"/>
                  </a:cubicBezTo>
                  <a:cubicBezTo>
                    <a:pt x="16171" y="12980"/>
                    <a:pt x="16171" y="12980"/>
                    <a:pt x="16171" y="12980"/>
                  </a:cubicBezTo>
                  <a:cubicBezTo>
                    <a:pt x="16171" y="13079"/>
                    <a:pt x="16171" y="13079"/>
                    <a:pt x="16171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287" y="13079"/>
                    <a:pt x="16287" y="13079"/>
                    <a:pt x="16287" y="13079"/>
                  </a:cubicBezTo>
                  <a:cubicBezTo>
                    <a:pt x="16402" y="13178"/>
                    <a:pt x="16402" y="13178"/>
                    <a:pt x="16402" y="13178"/>
                  </a:cubicBezTo>
                  <a:cubicBezTo>
                    <a:pt x="16402" y="13178"/>
                    <a:pt x="16402" y="13178"/>
                    <a:pt x="16402" y="13178"/>
                  </a:cubicBezTo>
                  <a:cubicBezTo>
                    <a:pt x="16518" y="13178"/>
                    <a:pt x="16518" y="13178"/>
                    <a:pt x="16518" y="13178"/>
                  </a:cubicBezTo>
                  <a:cubicBezTo>
                    <a:pt x="16518" y="13277"/>
                    <a:pt x="16518" y="13277"/>
                    <a:pt x="16518" y="13277"/>
                  </a:cubicBezTo>
                  <a:cubicBezTo>
                    <a:pt x="16518" y="13277"/>
                    <a:pt x="16518" y="13277"/>
                    <a:pt x="16518" y="13277"/>
                  </a:cubicBezTo>
                  <a:cubicBezTo>
                    <a:pt x="16633" y="13277"/>
                    <a:pt x="16633" y="13277"/>
                    <a:pt x="16633" y="13277"/>
                  </a:cubicBezTo>
                  <a:cubicBezTo>
                    <a:pt x="16633" y="13277"/>
                    <a:pt x="16633" y="13277"/>
                    <a:pt x="16633" y="13277"/>
                  </a:cubicBezTo>
                  <a:cubicBezTo>
                    <a:pt x="16633" y="13376"/>
                    <a:pt x="16633" y="13376"/>
                    <a:pt x="16633" y="13376"/>
                  </a:cubicBezTo>
                  <a:cubicBezTo>
                    <a:pt x="16518" y="13376"/>
                    <a:pt x="16518" y="13376"/>
                    <a:pt x="16518" y="13376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402" y="13574"/>
                    <a:pt x="16402" y="13574"/>
                    <a:pt x="16402" y="13574"/>
                  </a:cubicBezTo>
                  <a:cubicBezTo>
                    <a:pt x="16518" y="13574"/>
                    <a:pt x="16518" y="13574"/>
                    <a:pt x="16518" y="13574"/>
                  </a:cubicBezTo>
                  <a:cubicBezTo>
                    <a:pt x="16518" y="13475"/>
                    <a:pt x="16518" y="13475"/>
                    <a:pt x="16518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376"/>
                    <a:pt x="16633" y="13376"/>
                    <a:pt x="16633" y="13376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574"/>
                    <a:pt x="16633" y="13574"/>
                    <a:pt x="16633" y="13574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633" y="13475"/>
                    <a:pt x="16633" y="13475"/>
                    <a:pt x="16633" y="13475"/>
                  </a:cubicBezTo>
                  <a:cubicBezTo>
                    <a:pt x="16749" y="13475"/>
                    <a:pt x="16749" y="13475"/>
                    <a:pt x="16749" y="13475"/>
                  </a:cubicBezTo>
                  <a:cubicBezTo>
                    <a:pt x="16749" y="13475"/>
                    <a:pt x="16749" y="13475"/>
                    <a:pt x="16749" y="13475"/>
                  </a:cubicBezTo>
                  <a:cubicBezTo>
                    <a:pt x="16864" y="13475"/>
                    <a:pt x="16864" y="13475"/>
                    <a:pt x="16864" y="13475"/>
                  </a:cubicBezTo>
                  <a:cubicBezTo>
                    <a:pt x="16749" y="13574"/>
                    <a:pt x="16749" y="13574"/>
                    <a:pt x="16749" y="13574"/>
                  </a:cubicBezTo>
                  <a:cubicBezTo>
                    <a:pt x="16749" y="13574"/>
                    <a:pt x="16749" y="13574"/>
                    <a:pt x="16749" y="13574"/>
                  </a:cubicBezTo>
                  <a:cubicBezTo>
                    <a:pt x="16633" y="13673"/>
                    <a:pt x="16633" y="13673"/>
                    <a:pt x="16633" y="13673"/>
                  </a:cubicBezTo>
                  <a:cubicBezTo>
                    <a:pt x="16633" y="13673"/>
                    <a:pt x="16633" y="13673"/>
                    <a:pt x="16633" y="13673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772"/>
                    <a:pt x="16633" y="13772"/>
                    <a:pt x="16633" y="137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633" y="13872"/>
                    <a:pt x="16633" y="13872"/>
                    <a:pt x="16633" y="13872"/>
                  </a:cubicBezTo>
                  <a:cubicBezTo>
                    <a:pt x="16749" y="13772"/>
                    <a:pt x="16749" y="13772"/>
                    <a:pt x="16749" y="13772"/>
                  </a:cubicBezTo>
                  <a:cubicBezTo>
                    <a:pt x="16749" y="13673"/>
                    <a:pt x="16749" y="13673"/>
                    <a:pt x="16749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673"/>
                    <a:pt x="16864" y="13673"/>
                    <a:pt x="16864" y="13673"/>
                  </a:cubicBezTo>
                  <a:cubicBezTo>
                    <a:pt x="16864" y="13772"/>
                    <a:pt x="16864" y="13772"/>
                    <a:pt x="16864" y="13772"/>
                  </a:cubicBezTo>
                  <a:cubicBezTo>
                    <a:pt x="16749" y="13872"/>
                    <a:pt x="16749" y="13872"/>
                    <a:pt x="16749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872"/>
                    <a:pt x="16864" y="13872"/>
                    <a:pt x="16864" y="13872"/>
                  </a:cubicBezTo>
                  <a:cubicBezTo>
                    <a:pt x="16864" y="13971"/>
                    <a:pt x="16864" y="13971"/>
                    <a:pt x="16864" y="13971"/>
                  </a:cubicBezTo>
                  <a:cubicBezTo>
                    <a:pt x="16864" y="13971"/>
                    <a:pt x="16864" y="13971"/>
                    <a:pt x="16864" y="13971"/>
                  </a:cubicBezTo>
                  <a:cubicBezTo>
                    <a:pt x="16749" y="13971"/>
                    <a:pt x="16749" y="13971"/>
                    <a:pt x="16749" y="13971"/>
                  </a:cubicBezTo>
                  <a:cubicBezTo>
                    <a:pt x="16749" y="14070"/>
                    <a:pt x="16749" y="14070"/>
                    <a:pt x="16749" y="14070"/>
                  </a:cubicBezTo>
                  <a:cubicBezTo>
                    <a:pt x="16749" y="14070"/>
                    <a:pt x="16749" y="14070"/>
                    <a:pt x="16749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070"/>
                    <a:pt x="16864" y="14070"/>
                    <a:pt x="16864" y="14070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169"/>
                    <a:pt x="16864" y="14169"/>
                    <a:pt x="16864" y="14169"/>
                  </a:cubicBezTo>
                  <a:cubicBezTo>
                    <a:pt x="16864" y="14268"/>
                    <a:pt x="16864" y="14268"/>
                    <a:pt x="16864" y="14268"/>
                  </a:cubicBezTo>
                  <a:cubicBezTo>
                    <a:pt x="16864" y="14268"/>
                    <a:pt x="16864" y="14268"/>
                    <a:pt x="16864" y="14268"/>
                  </a:cubicBezTo>
                  <a:cubicBezTo>
                    <a:pt x="16864" y="14367"/>
                    <a:pt x="16864" y="14367"/>
                    <a:pt x="16864" y="14367"/>
                  </a:cubicBezTo>
                  <a:cubicBezTo>
                    <a:pt x="16864" y="14466"/>
                    <a:pt x="16864" y="14466"/>
                    <a:pt x="16864" y="14466"/>
                  </a:cubicBezTo>
                  <a:cubicBezTo>
                    <a:pt x="16864" y="14466"/>
                    <a:pt x="16864" y="14466"/>
                    <a:pt x="16864" y="14466"/>
                  </a:cubicBezTo>
                  <a:cubicBezTo>
                    <a:pt x="16864" y="14565"/>
                    <a:pt x="16864" y="14565"/>
                    <a:pt x="16864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633" y="14565"/>
                    <a:pt x="16633" y="14565"/>
                    <a:pt x="16633" y="14565"/>
                  </a:cubicBezTo>
                  <a:cubicBezTo>
                    <a:pt x="16749" y="14565"/>
                    <a:pt x="16749" y="14565"/>
                    <a:pt x="16749" y="14565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633" y="14466"/>
                    <a:pt x="16633" y="14466"/>
                    <a:pt x="16633" y="14466"/>
                  </a:cubicBezTo>
                  <a:cubicBezTo>
                    <a:pt x="16518" y="14565"/>
                    <a:pt x="16518" y="14565"/>
                    <a:pt x="16518" y="14565"/>
                  </a:cubicBezTo>
                  <a:cubicBezTo>
                    <a:pt x="16518" y="14466"/>
                    <a:pt x="16518" y="14466"/>
                    <a:pt x="16518" y="14466"/>
                  </a:cubicBezTo>
                  <a:cubicBezTo>
                    <a:pt x="16518" y="14466"/>
                    <a:pt x="16518" y="14466"/>
                    <a:pt x="16518" y="14466"/>
                  </a:cubicBezTo>
                  <a:cubicBezTo>
                    <a:pt x="16518" y="14367"/>
                    <a:pt x="16518" y="14367"/>
                    <a:pt x="16518" y="14367"/>
                  </a:cubicBezTo>
                  <a:cubicBezTo>
                    <a:pt x="16518" y="14367"/>
                    <a:pt x="16518" y="14367"/>
                    <a:pt x="16518" y="14367"/>
                  </a:cubicBezTo>
                  <a:cubicBezTo>
                    <a:pt x="16518" y="14268"/>
                    <a:pt x="16518" y="14268"/>
                    <a:pt x="16518" y="14268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518" y="14169"/>
                    <a:pt x="16518" y="14169"/>
                    <a:pt x="16518" y="14169"/>
                  </a:cubicBezTo>
                  <a:cubicBezTo>
                    <a:pt x="16402" y="14169"/>
                    <a:pt x="16402" y="14169"/>
                    <a:pt x="16402" y="14169"/>
                  </a:cubicBezTo>
                  <a:cubicBezTo>
                    <a:pt x="16402" y="14268"/>
                    <a:pt x="16402" y="14268"/>
                    <a:pt x="16402" y="14268"/>
                  </a:cubicBezTo>
                  <a:cubicBezTo>
                    <a:pt x="16402" y="14367"/>
                    <a:pt x="16402" y="14367"/>
                    <a:pt x="16402" y="14367"/>
                  </a:cubicBezTo>
                  <a:cubicBezTo>
                    <a:pt x="16402" y="14466"/>
                    <a:pt x="16402" y="14466"/>
                    <a:pt x="16402" y="14466"/>
                  </a:cubicBezTo>
                  <a:cubicBezTo>
                    <a:pt x="16402" y="14565"/>
                    <a:pt x="16402" y="14565"/>
                    <a:pt x="16402" y="14565"/>
                  </a:cubicBezTo>
                  <a:cubicBezTo>
                    <a:pt x="16402" y="14565"/>
                    <a:pt x="16402" y="14565"/>
                    <a:pt x="16402" y="14565"/>
                  </a:cubicBezTo>
                  <a:cubicBezTo>
                    <a:pt x="16287" y="14565"/>
                    <a:pt x="16287" y="14565"/>
                    <a:pt x="16287" y="14565"/>
                  </a:cubicBezTo>
                  <a:cubicBezTo>
                    <a:pt x="16287" y="14565"/>
                    <a:pt x="16287" y="14565"/>
                    <a:pt x="16287" y="14565"/>
                  </a:cubicBezTo>
                  <a:cubicBezTo>
                    <a:pt x="16171" y="14565"/>
                    <a:pt x="16171" y="14565"/>
                    <a:pt x="16171" y="14565"/>
                  </a:cubicBezTo>
                  <a:cubicBezTo>
                    <a:pt x="16171" y="14565"/>
                    <a:pt x="16171" y="14565"/>
                    <a:pt x="16171" y="14565"/>
                  </a:cubicBezTo>
                  <a:cubicBezTo>
                    <a:pt x="16056" y="14466"/>
                    <a:pt x="16056" y="14466"/>
                    <a:pt x="16056" y="14466"/>
                  </a:cubicBezTo>
                  <a:cubicBezTo>
                    <a:pt x="15940" y="14367"/>
                    <a:pt x="15940" y="14367"/>
                    <a:pt x="15940" y="14367"/>
                  </a:cubicBezTo>
                  <a:cubicBezTo>
                    <a:pt x="15825" y="14268"/>
                    <a:pt x="15825" y="14268"/>
                    <a:pt x="15825" y="14268"/>
                  </a:cubicBezTo>
                  <a:cubicBezTo>
                    <a:pt x="15825" y="14268"/>
                    <a:pt x="15825" y="14268"/>
                    <a:pt x="15825" y="14268"/>
                  </a:cubicBezTo>
                  <a:cubicBezTo>
                    <a:pt x="15825" y="14070"/>
                    <a:pt x="15825" y="14070"/>
                    <a:pt x="15825" y="14070"/>
                  </a:cubicBezTo>
                  <a:cubicBezTo>
                    <a:pt x="15709" y="14070"/>
                    <a:pt x="15709" y="14070"/>
                    <a:pt x="15709" y="14070"/>
                  </a:cubicBezTo>
                  <a:cubicBezTo>
                    <a:pt x="15709" y="13971"/>
                    <a:pt x="15709" y="13971"/>
                    <a:pt x="15709" y="13971"/>
                  </a:cubicBezTo>
                  <a:cubicBezTo>
                    <a:pt x="15709" y="13872"/>
                    <a:pt x="15709" y="13872"/>
                    <a:pt x="15709" y="13872"/>
                  </a:cubicBezTo>
                  <a:cubicBezTo>
                    <a:pt x="15709" y="13872"/>
                    <a:pt x="15709" y="13872"/>
                    <a:pt x="15709" y="138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709" y="13772"/>
                    <a:pt x="15709" y="13772"/>
                    <a:pt x="15709" y="13772"/>
                  </a:cubicBezTo>
                  <a:cubicBezTo>
                    <a:pt x="15594" y="13772"/>
                    <a:pt x="15594" y="13772"/>
                    <a:pt x="15594" y="13772"/>
                  </a:cubicBezTo>
                  <a:cubicBezTo>
                    <a:pt x="15594" y="13772"/>
                    <a:pt x="15594" y="13772"/>
                    <a:pt x="15594" y="13772"/>
                  </a:cubicBezTo>
                  <a:cubicBezTo>
                    <a:pt x="15478" y="13772"/>
                    <a:pt x="15478" y="13772"/>
                    <a:pt x="15478" y="13772"/>
                  </a:cubicBezTo>
                  <a:cubicBezTo>
                    <a:pt x="15363" y="13574"/>
                    <a:pt x="15363" y="13574"/>
                    <a:pt x="15363" y="13574"/>
                  </a:cubicBezTo>
                  <a:cubicBezTo>
                    <a:pt x="15247" y="13574"/>
                    <a:pt x="15247" y="13574"/>
                    <a:pt x="15247" y="13574"/>
                  </a:cubicBezTo>
                  <a:cubicBezTo>
                    <a:pt x="15247" y="13475"/>
                    <a:pt x="15247" y="13475"/>
                    <a:pt x="15247" y="13475"/>
                  </a:cubicBezTo>
                  <a:cubicBezTo>
                    <a:pt x="15247" y="13475"/>
                    <a:pt x="15247" y="13475"/>
                    <a:pt x="15247" y="13475"/>
                  </a:cubicBezTo>
                  <a:cubicBezTo>
                    <a:pt x="15132" y="13574"/>
                    <a:pt x="15132" y="13574"/>
                    <a:pt x="15132" y="13574"/>
                  </a:cubicBezTo>
                  <a:cubicBezTo>
                    <a:pt x="15016" y="13475"/>
                    <a:pt x="15016" y="13475"/>
                    <a:pt x="15016" y="13475"/>
                  </a:cubicBezTo>
                  <a:cubicBezTo>
                    <a:pt x="15016" y="13475"/>
                    <a:pt x="15016" y="13475"/>
                    <a:pt x="15016" y="13475"/>
                  </a:cubicBezTo>
                  <a:cubicBezTo>
                    <a:pt x="14901" y="13574"/>
                    <a:pt x="14901" y="13574"/>
                    <a:pt x="14901" y="13574"/>
                  </a:cubicBezTo>
                  <a:cubicBezTo>
                    <a:pt x="14901" y="13475"/>
                    <a:pt x="14901" y="13475"/>
                    <a:pt x="14901" y="13475"/>
                  </a:cubicBezTo>
                  <a:cubicBezTo>
                    <a:pt x="14785" y="13475"/>
                    <a:pt x="14785" y="13475"/>
                    <a:pt x="14785" y="13475"/>
                  </a:cubicBezTo>
                  <a:cubicBezTo>
                    <a:pt x="14785" y="13376"/>
                    <a:pt x="14785" y="13376"/>
                    <a:pt x="14785" y="13376"/>
                  </a:cubicBezTo>
                  <a:cubicBezTo>
                    <a:pt x="14670" y="13376"/>
                    <a:pt x="14670" y="13376"/>
                    <a:pt x="14670" y="13376"/>
                  </a:cubicBezTo>
                  <a:cubicBezTo>
                    <a:pt x="14670" y="13277"/>
                    <a:pt x="14670" y="13277"/>
                    <a:pt x="14670" y="13277"/>
                  </a:cubicBezTo>
                  <a:cubicBezTo>
                    <a:pt x="14670" y="13277"/>
                    <a:pt x="14670" y="13277"/>
                    <a:pt x="14670" y="13277"/>
                  </a:cubicBezTo>
                  <a:cubicBezTo>
                    <a:pt x="14670" y="13178"/>
                    <a:pt x="14670" y="13178"/>
                    <a:pt x="14670" y="13178"/>
                  </a:cubicBezTo>
                  <a:cubicBezTo>
                    <a:pt x="14554" y="13079"/>
                    <a:pt x="14554" y="13079"/>
                    <a:pt x="14554" y="13079"/>
                  </a:cubicBezTo>
                  <a:cubicBezTo>
                    <a:pt x="14554" y="13178"/>
                    <a:pt x="14554" y="13178"/>
                    <a:pt x="14554" y="13178"/>
                  </a:cubicBezTo>
                  <a:cubicBezTo>
                    <a:pt x="14554" y="13277"/>
                    <a:pt x="14554" y="13277"/>
                    <a:pt x="14554" y="13277"/>
                  </a:cubicBezTo>
                  <a:cubicBezTo>
                    <a:pt x="14554" y="13277"/>
                    <a:pt x="14554" y="13277"/>
                    <a:pt x="14554" y="13277"/>
                  </a:cubicBezTo>
                  <a:cubicBezTo>
                    <a:pt x="14439" y="13277"/>
                    <a:pt x="14439" y="13277"/>
                    <a:pt x="14439" y="13277"/>
                  </a:cubicBezTo>
                  <a:cubicBezTo>
                    <a:pt x="14439" y="13277"/>
                    <a:pt x="14439" y="13277"/>
                    <a:pt x="14439" y="13277"/>
                  </a:cubicBezTo>
                  <a:cubicBezTo>
                    <a:pt x="14554" y="13376"/>
                    <a:pt x="14554" y="13376"/>
                    <a:pt x="14554" y="13376"/>
                  </a:cubicBezTo>
                  <a:cubicBezTo>
                    <a:pt x="14554" y="13376"/>
                    <a:pt x="14554" y="13376"/>
                    <a:pt x="14554" y="13376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670" y="13475"/>
                    <a:pt x="14670" y="13475"/>
                    <a:pt x="14670" y="13475"/>
                  </a:cubicBezTo>
                  <a:cubicBezTo>
                    <a:pt x="14554" y="13475"/>
                    <a:pt x="14554" y="13475"/>
                    <a:pt x="14554" y="13475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439" y="13574"/>
                    <a:pt x="14439" y="13574"/>
                    <a:pt x="14439" y="13574"/>
                  </a:cubicBezTo>
                  <a:cubicBezTo>
                    <a:pt x="14323" y="13574"/>
                    <a:pt x="14323" y="13574"/>
                    <a:pt x="14323" y="13574"/>
                  </a:cubicBezTo>
                  <a:cubicBezTo>
                    <a:pt x="14323" y="13574"/>
                    <a:pt x="14323" y="13574"/>
                    <a:pt x="14323" y="13574"/>
                  </a:cubicBezTo>
                  <a:cubicBezTo>
                    <a:pt x="14439" y="13574"/>
                    <a:pt x="14439" y="13574"/>
                    <a:pt x="14439" y="13574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554" y="13574"/>
                    <a:pt x="14554" y="13574"/>
                    <a:pt x="14554" y="13574"/>
                  </a:cubicBezTo>
                  <a:cubicBezTo>
                    <a:pt x="14670" y="13574"/>
                    <a:pt x="14670" y="13574"/>
                    <a:pt x="14670" y="13574"/>
                  </a:cubicBezTo>
                  <a:cubicBezTo>
                    <a:pt x="14785" y="13475"/>
                    <a:pt x="14785" y="13475"/>
                    <a:pt x="14785" y="13475"/>
                  </a:cubicBezTo>
                  <a:cubicBezTo>
                    <a:pt x="14785" y="13574"/>
                    <a:pt x="14785" y="13574"/>
                    <a:pt x="14785" y="13574"/>
                  </a:cubicBezTo>
                  <a:cubicBezTo>
                    <a:pt x="14785" y="13574"/>
                    <a:pt x="14785" y="13574"/>
                    <a:pt x="14785" y="13574"/>
                  </a:cubicBezTo>
                  <a:cubicBezTo>
                    <a:pt x="14785" y="13673"/>
                    <a:pt x="14785" y="13673"/>
                    <a:pt x="14785" y="13673"/>
                  </a:cubicBezTo>
                  <a:cubicBezTo>
                    <a:pt x="14901" y="13574"/>
                    <a:pt x="14901" y="13574"/>
                    <a:pt x="14901" y="13574"/>
                  </a:cubicBezTo>
                  <a:cubicBezTo>
                    <a:pt x="15016" y="13574"/>
                    <a:pt x="15016" y="13574"/>
                    <a:pt x="15016" y="13574"/>
                  </a:cubicBezTo>
                  <a:cubicBezTo>
                    <a:pt x="15247" y="13673"/>
                    <a:pt x="15247" y="13673"/>
                    <a:pt x="15247" y="13673"/>
                  </a:cubicBezTo>
                  <a:cubicBezTo>
                    <a:pt x="15247" y="13673"/>
                    <a:pt x="15247" y="13673"/>
                    <a:pt x="15247" y="13673"/>
                  </a:cubicBezTo>
                  <a:cubicBezTo>
                    <a:pt x="15363" y="13673"/>
                    <a:pt x="15363" y="13673"/>
                    <a:pt x="15363" y="13673"/>
                  </a:cubicBezTo>
                  <a:cubicBezTo>
                    <a:pt x="15363" y="13772"/>
                    <a:pt x="15363" y="13772"/>
                    <a:pt x="15363" y="13772"/>
                  </a:cubicBezTo>
                  <a:cubicBezTo>
                    <a:pt x="15363" y="13772"/>
                    <a:pt x="15363" y="13772"/>
                    <a:pt x="15363" y="13772"/>
                  </a:cubicBezTo>
                  <a:cubicBezTo>
                    <a:pt x="15363" y="13872"/>
                    <a:pt x="15363" y="13872"/>
                    <a:pt x="15363" y="13872"/>
                  </a:cubicBezTo>
                  <a:cubicBezTo>
                    <a:pt x="15247" y="13872"/>
                    <a:pt x="15247" y="13872"/>
                    <a:pt x="15247" y="13872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132" y="13971"/>
                    <a:pt x="15132" y="13971"/>
                    <a:pt x="15132" y="13971"/>
                  </a:cubicBezTo>
                  <a:cubicBezTo>
                    <a:pt x="14901" y="14070"/>
                    <a:pt x="14901" y="14070"/>
                    <a:pt x="14901" y="14070"/>
                  </a:cubicBezTo>
                  <a:cubicBezTo>
                    <a:pt x="14785" y="14070"/>
                    <a:pt x="14785" y="14070"/>
                    <a:pt x="14785" y="14070"/>
                  </a:cubicBezTo>
                  <a:cubicBezTo>
                    <a:pt x="14670" y="14070"/>
                    <a:pt x="14670" y="14070"/>
                    <a:pt x="14670" y="14070"/>
                  </a:cubicBezTo>
                  <a:cubicBezTo>
                    <a:pt x="14554" y="14070"/>
                    <a:pt x="14554" y="14070"/>
                    <a:pt x="14554" y="14070"/>
                  </a:cubicBezTo>
                  <a:cubicBezTo>
                    <a:pt x="14554" y="13971"/>
                    <a:pt x="14554" y="13971"/>
                    <a:pt x="14554" y="13971"/>
                  </a:cubicBezTo>
                  <a:cubicBezTo>
                    <a:pt x="14554" y="13971"/>
                    <a:pt x="14554" y="13971"/>
                    <a:pt x="14554" y="13971"/>
                  </a:cubicBezTo>
                  <a:cubicBezTo>
                    <a:pt x="14554" y="13872"/>
                    <a:pt x="14554" y="13872"/>
                    <a:pt x="14554" y="13872"/>
                  </a:cubicBezTo>
                  <a:cubicBezTo>
                    <a:pt x="14439" y="13872"/>
                    <a:pt x="14439" y="13872"/>
                    <a:pt x="14439" y="13872"/>
                  </a:cubicBezTo>
                  <a:cubicBezTo>
                    <a:pt x="14439" y="13971"/>
                    <a:pt x="14439" y="13971"/>
                    <a:pt x="14439" y="13971"/>
                  </a:cubicBezTo>
                  <a:cubicBezTo>
                    <a:pt x="14439" y="13971"/>
                    <a:pt x="14439" y="13971"/>
                    <a:pt x="14439" y="13971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439" y="14070"/>
                    <a:pt x="14439" y="14070"/>
                    <a:pt x="14439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323" y="14070"/>
                    <a:pt x="14323" y="14070"/>
                    <a:pt x="14323" y="14070"/>
                  </a:cubicBezTo>
                  <a:cubicBezTo>
                    <a:pt x="14439" y="14169"/>
                    <a:pt x="14439" y="14169"/>
                    <a:pt x="14439" y="14169"/>
                  </a:cubicBezTo>
                  <a:cubicBezTo>
                    <a:pt x="14439" y="14169"/>
                    <a:pt x="14439" y="14169"/>
                    <a:pt x="14439" y="14169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323" y="14268"/>
                    <a:pt x="14323" y="14268"/>
                    <a:pt x="14323" y="14268"/>
                  </a:cubicBezTo>
                  <a:cubicBezTo>
                    <a:pt x="14207" y="14268"/>
                    <a:pt x="14207" y="14268"/>
                    <a:pt x="14207" y="14268"/>
                  </a:cubicBezTo>
                  <a:cubicBezTo>
                    <a:pt x="14207" y="14367"/>
                    <a:pt x="14207" y="14367"/>
                    <a:pt x="14207" y="14367"/>
                  </a:cubicBezTo>
                  <a:cubicBezTo>
                    <a:pt x="14207" y="14367"/>
                    <a:pt x="14207" y="14367"/>
                    <a:pt x="14207" y="14367"/>
                  </a:cubicBezTo>
                  <a:cubicBezTo>
                    <a:pt x="13976" y="14466"/>
                    <a:pt x="13976" y="14466"/>
                    <a:pt x="13976" y="14466"/>
                  </a:cubicBezTo>
                  <a:cubicBezTo>
                    <a:pt x="13976" y="14367"/>
                    <a:pt x="13976" y="14367"/>
                    <a:pt x="13976" y="14367"/>
                  </a:cubicBezTo>
                  <a:cubicBezTo>
                    <a:pt x="13861" y="14367"/>
                    <a:pt x="13861" y="14367"/>
                    <a:pt x="13861" y="14367"/>
                  </a:cubicBezTo>
                  <a:cubicBezTo>
                    <a:pt x="13745" y="14466"/>
                    <a:pt x="13745" y="14466"/>
                    <a:pt x="13745" y="14466"/>
                  </a:cubicBezTo>
                  <a:cubicBezTo>
                    <a:pt x="13745" y="14565"/>
                    <a:pt x="13745" y="14565"/>
                    <a:pt x="13745" y="14565"/>
                  </a:cubicBezTo>
                  <a:cubicBezTo>
                    <a:pt x="13745" y="14565"/>
                    <a:pt x="13745" y="14565"/>
                    <a:pt x="13745" y="14565"/>
                  </a:cubicBezTo>
                  <a:cubicBezTo>
                    <a:pt x="13976" y="14466"/>
                    <a:pt x="13976" y="14466"/>
                    <a:pt x="13976" y="14466"/>
                  </a:cubicBezTo>
                  <a:cubicBezTo>
                    <a:pt x="14092" y="14466"/>
                    <a:pt x="14092" y="14466"/>
                    <a:pt x="14092" y="14466"/>
                  </a:cubicBezTo>
                  <a:cubicBezTo>
                    <a:pt x="14092" y="14466"/>
                    <a:pt x="14092" y="14466"/>
                    <a:pt x="14092" y="14466"/>
                  </a:cubicBezTo>
                  <a:cubicBezTo>
                    <a:pt x="14207" y="14466"/>
                    <a:pt x="14207" y="14466"/>
                    <a:pt x="14207" y="14466"/>
                  </a:cubicBezTo>
                  <a:cubicBezTo>
                    <a:pt x="14207" y="14466"/>
                    <a:pt x="14207" y="14466"/>
                    <a:pt x="14207" y="14466"/>
                  </a:cubicBezTo>
                  <a:cubicBezTo>
                    <a:pt x="14323" y="14565"/>
                    <a:pt x="14323" y="14565"/>
                    <a:pt x="14323" y="14565"/>
                  </a:cubicBezTo>
                  <a:cubicBezTo>
                    <a:pt x="14439" y="14565"/>
                    <a:pt x="14439" y="14565"/>
                    <a:pt x="14439" y="14565"/>
                  </a:cubicBezTo>
                  <a:cubicBezTo>
                    <a:pt x="14554" y="14466"/>
                    <a:pt x="14554" y="14466"/>
                    <a:pt x="14554" y="14466"/>
                  </a:cubicBezTo>
                  <a:cubicBezTo>
                    <a:pt x="14670" y="14466"/>
                    <a:pt x="14670" y="14466"/>
                    <a:pt x="14670" y="14466"/>
                  </a:cubicBezTo>
                  <a:cubicBezTo>
                    <a:pt x="14785" y="14565"/>
                    <a:pt x="14785" y="14565"/>
                    <a:pt x="14785" y="14565"/>
                  </a:cubicBezTo>
                  <a:cubicBezTo>
                    <a:pt x="14785" y="14466"/>
                    <a:pt x="14785" y="14466"/>
                    <a:pt x="14785" y="14466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4901" y="14565"/>
                    <a:pt x="14901" y="14565"/>
                    <a:pt x="14901" y="14565"/>
                  </a:cubicBezTo>
                  <a:cubicBezTo>
                    <a:pt x="15016" y="14565"/>
                    <a:pt x="15016" y="14565"/>
                    <a:pt x="15016" y="14565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785" y="14664"/>
                    <a:pt x="14785" y="14664"/>
                    <a:pt x="14785" y="14664"/>
                  </a:cubicBezTo>
                  <a:cubicBezTo>
                    <a:pt x="14670" y="14664"/>
                    <a:pt x="14670" y="14664"/>
                    <a:pt x="14670" y="14664"/>
                  </a:cubicBezTo>
                  <a:cubicBezTo>
                    <a:pt x="14554" y="14664"/>
                    <a:pt x="14554" y="14664"/>
                    <a:pt x="14554" y="14664"/>
                  </a:cubicBezTo>
                  <a:cubicBezTo>
                    <a:pt x="14439" y="14664"/>
                    <a:pt x="14439" y="14664"/>
                    <a:pt x="14439" y="14664"/>
                  </a:cubicBezTo>
                  <a:cubicBezTo>
                    <a:pt x="14439" y="14763"/>
                    <a:pt x="14439" y="14763"/>
                    <a:pt x="14439" y="14763"/>
                  </a:cubicBezTo>
                  <a:cubicBezTo>
                    <a:pt x="14323" y="14664"/>
                    <a:pt x="14323" y="14664"/>
                    <a:pt x="14323" y="14664"/>
                  </a:cubicBezTo>
                  <a:cubicBezTo>
                    <a:pt x="14323" y="14664"/>
                    <a:pt x="14323" y="14664"/>
                    <a:pt x="14323" y="14664"/>
                  </a:cubicBezTo>
                  <a:cubicBezTo>
                    <a:pt x="14207" y="14664"/>
                    <a:pt x="14207" y="14664"/>
                    <a:pt x="14207" y="14664"/>
                  </a:cubicBezTo>
                  <a:cubicBezTo>
                    <a:pt x="14092" y="14763"/>
                    <a:pt x="14092" y="14763"/>
                    <a:pt x="14092" y="14763"/>
                  </a:cubicBezTo>
                  <a:cubicBezTo>
                    <a:pt x="14207" y="14763"/>
                    <a:pt x="14207" y="14763"/>
                    <a:pt x="14207" y="14763"/>
                  </a:cubicBezTo>
                  <a:cubicBezTo>
                    <a:pt x="14207" y="14763"/>
                    <a:pt x="14207" y="14763"/>
                    <a:pt x="14207" y="14763"/>
                  </a:cubicBezTo>
                  <a:cubicBezTo>
                    <a:pt x="14323" y="14763"/>
                    <a:pt x="14323" y="14763"/>
                    <a:pt x="14323" y="14763"/>
                  </a:cubicBezTo>
                  <a:cubicBezTo>
                    <a:pt x="14439" y="14763"/>
                    <a:pt x="14439" y="14763"/>
                    <a:pt x="14439" y="14763"/>
                  </a:cubicBezTo>
                  <a:cubicBezTo>
                    <a:pt x="14554" y="14763"/>
                    <a:pt x="14554" y="14763"/>
                    <a:pt x="14554" y="14763"/>
                  </a:cubicBezTo>
                  <a:cubicBezTo>
                    <a:pt x="14554" y="14862"/>
                    <a:pt x="14554" y="14862"/>
                    <a:pt x="14554" y="14862"/>
                  </a:cubicBezTo>
                  <a:cubicBezTo>
                    <a:pt x="14554" y="14763"/>
                    <a:pt x="14554" y="14763"/>
                    <a:pt x="14554" y="14763"/>
                  </a:cubicBezTo>
                  <a:cubicBezTo>
                    <a:pt x="14670" y="14664"/>
                    <a:pt x="14670" y="14664"/>
                    <a:pt x="14670" y="14664"/>
                  </a:cubicBezTo>
                  <a:cubicBezTo>
                    <a:pt x="14670" y="14664"/>
                    <a:pt x="14785" y="14664"/>
                    <a:pt x="14785" y="14664"/>
                  </a:cubicBezTo>
                  <a:cubicBezTo>
                    <a:pt x="14785" y="14664"/>
                    <a:pt x="14901" y="14664"/>
                    <a:pt x="14901" y="14664"/>
                  </a:cubicBezTo>
                  <a:cubicBezTo>
                    <a:pt x="14901" y="14664"/>
                    <a:pt x="14901" y="14664"/>
                    <a:pt x="14901" y="14664"/>
                  </a:cubicBezTo>
                  <a:cubicBezTo>
                    <a:pt x="14901" y="14763"/>
                    <a:pt x="14901" y="14763"/>
                    <a:pt x="14901" y="14763"/>
                  </a:cubicBezTo>
                  <a:cubicBezTo>
                    <a:pt x="15016" y="14664"/>
                    <a:pt x="15016" y="14664"/>
                    <a:pt x="15016" y="14664"/>
                  </a:cubicBezTo>
                  <a:cubicBezTo>
                    <a:pt x="15132" y="14664"/>
                    <a:pt x="15132" y="14664"/>
                    <a:pt x="15132" y="14664"/>
                  </a:cubicBezTo>
                  <a:cubicBezTo>
                    <a:pt x="15247" y="14664"/>
                    <a:pt x="15247" y="14664"/>
                    <a:pt x="15247" y="14664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565"/>
                    <a:pt x="15363" y="14565"/>
                    <a:pt x="15363" y="14565"/>
                  </a:cubicBezTo>
                  <a:cubicBezTo>
                    <a:pt x="15363" y="14664"/>
                    <a:pt x="15363" y="14664"/>
                    <a:pt x="15363" y="14664"/>
                  </a:cubicBezTo>
                  <a:cubicBezTo>
                    <a:pt x="15478" y="14565"/>
                    <a:pt x="15478" y="14565"/>
                    <a:pt x="15478" y="14565"/>
                  </a:cubicBezTo>
                  <a:cubicBezTo>
                    <a:pt x="15478" y="14565"/>
                    <a:pt x="15478" y="14565"/>
                    <a:pt x="15478" y="14565"/>
                  </a:cubicBezTo>
                  <a:cubicBezTo>
                    <a:pt x="15594" y="14664"/>
                    <a:pt x="15594" y="14664"/>
                    <a:pt x="15594" y="14664"/>
                  </a:cubicBezTo>
                  <a:cubicBezTo>
                    <a:pt x="15709" y="14664"/>
                    <a:pt x="15709" y="14664"/>
                    <a:pt x="15709" y="14664"/>
                  </a:cubicBezTo>
                  <a:cubicBezTo>
                    <a:pt x="15825" y="14763"/>
                    <a:pt x="15825" y="14763"/>
                    <a:pt x="15825" y="14763"/>
                  </a:cubicBezTo>
                  <a:cubicBezTo>
                    <a:pt x="15940" y="14763"/>
                    <a:pt x="15940" y="14763"/>
                    <a:pt x="15940" y="14763"/>
                  </a:cubicBezTo>
                  <a:cubicBezTo>
                    <a:pt x="16056" y="14763"/>
                    <a:pt x="16056" y="14763"/>
                    <a:pt x="16056" y="14763"/>
                  </a:cubicBezTo>
                  <a:cubicBezTo>
                    <a:pt x="16171" y="14763"/>
                    <a:pt x="16171" y="14763"/>
                    <a:pt x="16171" y="14763"/>
                  </a:cubicBezTo>
                  <a:cubicBezTo>
                    <a:pt x="16287" y="14763"/>
                    <a:pt x="16287" y="14763"/>
                    <a:pt x="16287" y="14763"/>
                  </a:cubicBezTo>
                  <a:cubicBezTo>
                    <a:pt x="16287" y="14763"/>
                    <a:pt x="16287" y="14763"/>
                    <a:pt x="16287" y="14763"/>
                  </a:cubicBezTo>
                  <a:cubicBezTo>
                    <a:pt x="16402" y="14763"/>
                    <a:pt x="16402" y="14763"/>
                    <a:pt x="16402" y="14763"/>
                  </a:cubicBezTo>
                  <a:cubicBezTo>
                    <a:pt x="16518" y="14763"/>
                    <a:pt x="16518" y="14763"/>
                    <a:pt x="16518" y="14763"/>
                  </a:cubicBezTo>
                  <a:cubicBezTo>
                    <a:pt x="16518" y="14763"/>
                    <a:pt x="16518" y="14763"/>
                    <a:pt x="16518" y="14763"/>
                  </a:cubicBezTo>
                  <a:cubicBezTo>
                    <a:pt x="16518" y="14862"/>
                    <a:pt x="16518" y="14862"/>
                    <a:pt x="16518" y="14862"/>
                  </a:cubicBezTo>
                  <a:cubicBezTo>
                    <a:pt x="16402" y="14862"/>
                    <a:pt x="16402" y="14862"/>
                    <a:pt x="16402" y="14862"/>
                  </a:cubicBezTo>
                  <a:cubicBezTo>
                    <a:pt x="16287" y="14961"/>
                    <a:pt x="16287" y="14961"/>
                    <a:pt x="16287" y="14961"/>
                  </a:cubicBezTo>
                  <a:cubicBezTo>
                    <a:pt x="16287" y="14961"/>
                    <a:pt x="16287" y="14961"/>
                    <a:pt x="16287" y="14961"/>
                  </a:cubicBezTo>
                  <a:cubicBezTo>
                    <a:pt x="16171" y="14961"/>
                    <a:pt x="16171" y="14961"/>
                    <a:pt x="16171" y="14961"/>
                  </a:cubicBezTo>
                  <a:cubicBezTo>
                    <a:pt x="16171" y="14961"/>
                    <a:pt x="16171" y="14961"/>
                    <a:pt x="16171" y="14961"/>
                  </a:cubicBezTo>
                  <a:cubicBezTo>
                    <a:pt x="16287" y="15061"/>
                    <a:pt x="16287" y="15061"/>
                    <a:pt x="16287" y="15061"/>
                  </a:cubicBezTo>
                  <a:cubicBezTo>
                    <a:pt x="16287" y="15061"/>
                    <a:pt x="16287" y="15061"/>
                    <a:pt x="16287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171" y="15061"/>
                    <a:pt x="16171" y="15061"/>
                    <a:pt x="16171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6056" y="15061"/>
                    <a:pt x="16056" y="15061"/>
                    <a:pt x="16056" y="15061"/>
                  </a:cubicBezTo>
                  <a:cubicBezTo>
                    <a:pt x="15940" y="15061"/>
                    <a:pt x="15940" y="15061"/>
                    <a:pt x="15940" y="15061"/>
                  </a:cubicBezTo>
                  <a:cubicBezTo>
                    <a:pt x="15940" y="15061"/>
                    <a:pt x="15940" y="15061"/>
                    <a:pt x="15940" y="15061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940" y="15160"/>
                    <a:pt x="15940" y="15160"/>
                    <a:pt x="15940" y="15160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825" y="15259"/>
                    <a:pt x="15825" y="15259"/>
                    <a:pt x="15825" y="15259"/>
                  </a:cubicBezTo>
                  <a:cubicBezTo>
                    <a:pt x="15709" y="15160"/>
                    <a:pt x="15709" y="15160"/>
                    <a:pt x="15709" y="15160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709" y="15259"/>
                    <a:pt x="15709" y="15259"/>
                    <a:pt x="15709" y="15259"/>
                  </a:cubicBezTo>
                  <a:cubicBezTo>
                    <a:pt x="15594" y="15358"/>
                    <a:pt x="15594" y="15358"/>
                    <a:pt x="15594" y="15358"/>
                  </a:cubicBezTo>
                  <a:cubicBezTo>
                    <a:pt x="15594" y="15358"/>
                    <a:pt x="15594" y="15358"/>
                    <a:pt x="15594" y="15358"/>
                  </a:cubicBezTo>
                  <a:cubicBezTo>
                    <a:pt x="15478" y="15358"/>
                    <a:pt x="15478" y="15358"/>
                    <a:pt x="15478" y="15358"/>
                  </a:cubicBezTo>
                  <a:cubicBezTo>
                    <a:pt x="15478" y="15259"/>
                    <a:pt x="15478" y="15259"/>
                    <a:pt x="15478" y="15259"/>
                  </a:cubicBezTo>
                  <a:cubicBezTo>
                    <a:pt x="15478" y="15259"/>
                    <a:pt x="15478" y="15259"/>
                    <a:pt x="15478" y="15259"/>
                  </a:cubicBezTo>
                  <a:cubicBezTo>
                    <a:pt x="15478" y="15358"/>
                    <a:pt x="15478" y="15358"/>
                    <a:pt x="15478" y="15358"/>
                  </a:cubicBezTo>
                  <a:cubicBezTo>
                    <a:pt x="15478" y="15457"/>
                    <a:pt x="15478" y="15457"/>
                    <a:pt x="15478" y="15457"/>
                  </a:cubicBezTo>
                  <a:cubicBezTo>
                    <a:pt x="15478" y="15457"/>
                    <a:pt x="15478" y="15457"/>
                    <a:pt x="15478" y="15457"/>
                  </a:cubicBezTo>
                  <a:cubicBezTo>
                    <a:pt x="15363" y="15457"/>
                    <a:pt x="15363" y="15457"/>
                    <a:pt x="15363" y="15457"/>
                  </a:cubicBezTo>
                  <a:cubicBezTo>
                    <a:pt x="15363" y="15358"/>
                    <a:pt x="15363" y="15358"/>
                    <a:pt x="15363" y="15358"/>
                  </a:cubicBezTo>
                  <a:cubicBezTo>
                    <a:pt x="15247" y="15457"/>
                    <a:pt x="15247" y="15457"/>
                    <a:pt x="15247" y="15457"/>
                  </a:cubicBezTo>
                  <a:cubicBezTo>
                    <a:pt x="15247" y="15457"/>
                    <a:pt x="15247" y="15457"/>
                    <a:pt x="15247" y="15457"/>
                  </a:cubicBezTo>
                  <a:cubicBezTo>
                    <a:pt x="15363" y="15457"/>
                    <a:pt x="15363" y="15457"/>
                    <a:pt x="15363" y="15457"/>
                  </a:cubicBezTo>
                  <a:cubicBezTo>
                    <a:pt x="15363" y="15556"/>
                    <a:pt x="15363" y="15556"/>
                    <a:pt x="15363" y="15556"/>
                  </a:cubicBezTo>
                  <a:cubicBezTo>
                    <a:pt x="15247" y="15556"/>
                    <a:pt x="15247" y="15556"/>
                    <a:pt x="15247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132" y="15556"/>
                    <a:pt x="15132" y="15556"/>
                    <a:pt x="15132" y="15556"/>
                  </a:cubicBezTo>
                  <a:cubicBezTo>
                    <a:pt x="15016" y="15556"/>
                    <a:pt x="15016" y="15556"/>
                    <a:pt x="15016" y="15556"/>
                  </a:cubicBezTo>
                  <a:cubicBezTo>
                    <a:pt x="15016" y="15556"/>
                    <a:pt x="15016" y="15556"/>
                    <a:pt x="15016" y="15556"/>
                  </a:cubicBezTo>
                  <a:cubicBezTo>
                    <a:pt x="15132" y="15655"/>
                    <a:pt x="15132" y="15655"/>
                    <a:pt x="15132" y="15655"/>
                  </a:cubicBezTo>
                  <a:cubicBezTo>
                    <a:pt x="15132" y="15655"/>
                    <a:pt x="15132" y="15655"/>
                    <a:pt x="15132" y="15655"/>
                  </a:cubicBezTo>
                  <a:cubicBezTo>
                    <a:pt x="15016" y="15655"/>
                    <a:pt x="15016" y="15655"/>
                    <a:pt x="15016" y="15655"/>
                  </a:cubicBezTo>
                  <a:cubicBezTo>
                    <a:pt x="14901" y="15655"/>
                    <a:pt x="14901" y="15655"/>
                    <a:pt x="14901" y="15655"/>
                  </a:cubicBezTo>
                  <a:cubicBezTo>
                    <a:pt x="14901" y="15754"/>
                    <a:pt x="14901" y="15754"/>
                    <a:pt x="14901" y="15754"/>
                  </a:cubicBezTo>
                  <a:cubicBezTo>
                    <a:pt x="14785" y="15754"/>
                    <a:pt x="14785" y="15754"/>
                    <a:pt x="14785" y="15754"/>
                  </a:cubicBezTo>
                  <a:cubicBezTo>
                    <a:pt x="14785" y="15754"/>
                    <a:pt x="14785" y="15754"/>
                    <a:pt x="14785" y="15754"/>
                  </a:cubicBezTo>
                  <a:cubicBezTo>
                    <a:pt x="14670" y="15853"/>
                    <a:pt x="14670" y="15853"/>
                    <a:pt x="14670" y="15853"/>
                  </a:cubicBezTo>
                  <a:cubicBezTo>
                    <a:pt x="14670" y="15853"/>
                    <a:pt x="14670" y="15853"/>
                    <a:pt x="14670" y="15853"/>
                  </a:cubicBezTo>
                  <a:cubicBezTo>
                    <a:pt x="14670" y="15754"/>
                    <a:pt x="14670" y="15754"/>
                    <a:pt x="14670" y="15754"/>
                  </a:cubicBezTo>
                  <a:cubicBezTo>
                    <a:pt x="14554" y="15754"/>
                    <a:pt x="14554" y="15754"/>
                    <a:pt x="14554" y="15754"/>
                  </a:cubicBezTo>
                  <a:cubicBezTo>
                    <a:pt x="14554" y="15853"/>
                    <a:pt x="14554" y="15853"/>
                    <a:pt x="14554" y="15853"/>
                  </a:cubicBezTo>
                  <a:cubicBezTo>
                    <a:pt x="14439" y="15853"/>
                    <a:pt x="14439" y="15853"/>
                    <a:pt x="14439" y="15853"/>
                  </a:cubicBezTo>
                  <a:cubicBezTo>
                    <a:pt x="14439" y="15853"/>
                    <a:pt x="14439" y="15853"/>
                    <a:pt x="14439" y="15853"/>
                  </a:cubicBezTo>
                  <a:cubicBezTo>
                    <a:pt x="14323" y="15853"/>
                    <a:pt x="14323" y="15853"/>
                    <a:pt x="14323" y="15853"/>
                  </a:cubicBezTo>
                  <a:cubicBezTo>
                    <a:pt x="14323" y="15853"/>
                    <a:pt x="14323" y="15853"/>
                    <a:pt x="14323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207" y="15853"/>
                    <a:pt x="14207" y="15853"/>
                    <a:pt x="14207" y="15853"/>
                  </a:cubicBezTo>
                  <a:cubicBezTo>
                    <a:pt x="14092" y="15952"/>
                    <a:pt x="14092" y="15952"/>
                    <a:pt x="14092" y="15952"/>
                  </a:cubicBezTo>
                  <a:cubicBezTo>
                    <a:pt x="14092" y="15952"/>
                    <a:pt x="14092" y="15952"/>
                    <a:pt x="14092" y="15952"/>
                  </a:cubicBezTo>
                  <a:cubicBezTo>
                    <a:pt x="14092" y="15853"/>
                    <a:pt x="14092" y="15853"/>
                    <a:pt x="14092" y="15853"/>
                  </a:cubicBezTo>
                  <a:cubicBezTo>
                    <a:pt x="14092" y="15853"/>
                    <a:pt x="14092" y="15853"/>
                    <a:pt x="14092" y="15853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976" y="15952"/>
                    <a:pt x="13976" y="15952"/>
                    <a:pt x="13976" y="15952"/>
                  </a:cubicBezTo>
                  <a:cubicBezTo>
                    <a:pt x="13861" y="15853"/>
                    <a:pt x="13861" y="15853"/>
                    <a:pt x="13861" y="15853"/>
                  </a:cubicBezTo>
                  <a:cubicBezTo>
                    <a:pt x="13861" y="15853"/>
                    <a:pt x="13861" y="15853"/>
                    <a:pt x="13861" y="15853"/>
                  </a:cubicBezTo>
                  <a:cubicBezTo>
                    <a:pt x="13861" y="15952"/>
                    <a:pt x="13861" y="15952"/>
                    <a:pt x="13861" y="15952"/>
                  </a:cubicBezTo>
                  <a:cubicBezTo>
                    <a:pt x="13861" y="15952"/>
                    <a:pt x="13861" y="15952"/>
                    <a:pt x="13861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5952"/>
                    <a:pt x="13745" y="15952"/>
                    <a:pt x="13745" y="15952"/>
                  </a:cubicBezTo>
                  <a:cubicBezTo>
                    <a:pt x="13745" y="16051"/>
                    <a:pt x="13745" y="16051"/>
                    <a:pt x="13745" y="16051"/>
                  </a:cubicBezTo>
                  <a:cubicBezTo>
                    <a:pt x="13630" y="16051"/>
                    <a:pt x="13630" y="16051"/>
                    <a:pt x="13630" y="16051"/>
                  </a:cubicBezTo>
                  <a:cubicBezTo>
                    <a:pt x="13630" y="15952"/>
                    <a:pt x="13630" y="15952"/>
                    <a:pt x="13630" y="15952"/>
                  </a:cubicBezTo>
                  <a:cubicBezTo>
                    <a:pt x="13630" y="16051"/>
                    <a:pt x="13630" y="16051"/>
                    <a:pt x="13630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514" y="16051"/>
                    <a:pt x="13514" y="16051"/>
                    <a:pt x="13514" y="16051"/>
                  </a:cubicBezTo>
                  <a:cubicBezTo>
                    <a:pt x="13399" y="16150"/>
                    <a:pt x="13399" y="16150"/>
                    <a:pt x="13399" y="16150"/>
                  </a:cubicBezTo>
                  <a:cubicBezTo>
                    <a:pt x="13399" y="16150"/>
                    <a:pt x="13399" y="16150"/>
                    <a:pt x="13399" y="16150"/>
                  </a:cubicBezTo>
                  <a:cubicBezTo>
                    <a:pt x="13283" y="16150"/>
                    <a:pt x="13283" y="16150"/>
                    <a:pt x="13283" y="16150"/>
                  </a:cubicBezTo>
                  <a:cubicBezTo>
                    <a:pt x="13283" y="16150"/>
                    <a:pt x="13283" y="16150"/>
                    <a:pt x="13283" y="16150"/>
                  </a:cubicBezTo>
                  <a:cubicBezTo>
                    <a:pt x="13168" y="16051"/>
                    <a:pt x="13168" y="16051"/>
                    <a:pt x="13168" y="16051"/>
                  </a:cubicBezTo>
                  <a:cubicBezTo>
                    <a:pt x="13168" y="15952"/>
                    <a:pt x="13168" y="15952"/>
                    <a:pt x="13168" y="15952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051"/>
                    <a:pt x="13052" y="16051"/>
                    <a:pt x="13052" y="16051"/>
                  </a:cubicBezTo>
                  <a:cubicBezTo>
                    <a:pt x="13052" y="16150"/>
                    <a:pt x="13052" y="16150"/>
                    <a:pt x="13052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937" y="16150"/>
                    <a:pt x="12937" y="16150"/>
                    <a:pt x="12937" y="16150"/>
                  </a:cubicBezTo>
                  <a:cubicBezTo>
                    <a:pt x="12821" y="16150"/>
                    <a:pt x="12821" y="16150"/>
                    <a:pt x="12821" y="16150"/>
                  </a:cubicBezTo>
                  <a:cubicBezTo>
                    <a:pt x="12821" y="16150"/>
                    <a:pt x="12821" y="16150"/>
                    <a:pt x="12821" y="16150"/>
                  </a:cubicBezTo>
                  <a:cubicBezTo>
                    <a:pt x="12706" y="16150"/>
                    <a:pt x="12706" y="16150"/>
                    <a:pt x="12706" y="16150"/>
                  </a:cubicBezTo>
                  <a:cubicBezTo>
                    <a:pt x="12706" y="16150"/>
                    <a:pt x="12706" y="16150"/>
                    <a:pt x="12706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590" y="16150"/>
                    <a:pt x="12590" y="16150"/>
                    <a:pt x="12590" y="16150"/>
                  </a:cubicBezTo>
                  <a:cubicBezTo>
                    <a:pt x="12475" y="16150"/>
                    <a:pt x="12475" y="16150"/>
                    <a:pt x="12475" y="16150"/>
                  </a:cubicBezTo>
                  <a:cubicBezTo>
                    <a:pt x="12475" y="16150"/>
                    <a:pt x="12475" y="16150"/>
                    <a:pt x="12475" y="16150"/>
                  </a:cubicBezTo>
                  <a:cubicBezTo>
                    <a:pt x="12359" y="16051"/>
                    <a:pt x="12359" y="16051"/>
                    <a:pt x="12359" y="16051"/>
                  </a:cubicBezTo>
                  <a:cubicBezTo>
                    <a:pt x="12475" y="16051"/>
                    <a:pt x="12475" y="16051"/>
                    <a:pt x="12475" y="16051"/>
                  </a:cubicBezTo>
                  <a:cubicBezTo>
                    <a:pt x="12359" y="15952"/>
                    <a:pt x="12359" y="15952"/>
                    <a:pt x="12359" y="15952"/>
                  </a:cubicBezTo>
                  <a:cubicBezTo>
                    <a:pt x="12359" y="15952"/>
                    <a:pt x="12359" y="15952"/>
                    <a:pt x="12359" y="15952"/>
                  </a:cubicBezTo>
                  <a:cubicBezTo>
                    <a:pt x="12244" y="15952"/>
                    <a:pt x="12244" y="15952"/>
                    <a:pt x="12244" y="15952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754"/>
                    <a:pt x="12244" y="15754"/>
                    <a:pt x="12244" y="15754"/>
                  </a:cubicBezTo>
                  <a:cubicBezTo>
                    <a:pt x="12244" y="15754"/>
                    <a:pt x="12244" y="15754"/>
                    <a:pt x="12244" y="15754"/>
                  </a:cubicBezTo>
                  <a:cubicBezTo>
                    <a:pt x="12128" y="15655"/>
                    <a:pt x="12128" y="15655"/>
                    <a:pt x="12128" y="15655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128" y="15754"/>
                    <a:pt x="12128" y="15754"/>
                    <a:pt x="12128" y="15754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853"/>
                    <a:pt x="12244" y="15853"/>
                    <a:pt x="12244" y="15853"/>
                  </a:cubicBezTo>
                  <a:cubicBezTo>
                    <a:pt x="12244" y="15952"/>
                    <a:pt x="12244" y="15952"/>
                    <a:pt x="12244" y="15952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244" y="16051"/>
                    <a:pt x="12244" y="16051"/>
                    <a:pt x="12244" y="16051"/>
                  </a:cubicBezTo>
                  <a:cubicBezTo>
                    <a:pt x="12359" y="16051"/>
                    <a:pt x="12359" y="16051"/>
                    <a:pt x="12359" y="16051"/>
                  </a:cubicBezTo>
                  <a:cubicBezTo>
                    <a:pt x="12359" y="16150"/>
                    <a:pt x="12359" y="16150"/>
                    <a:pt x="12359" y="16150"/>
                  </a:cubicBezTo>
                  <a:cubicBezTo>
                    <a:pt x="12359" y="16250"/>
                    <a:pt x="12359" y="16250"/>
                    <a:pt x="12359" y="16250"/>
                  </a:cubicBezTo>
                  <a:cubicBezTo>
                    <a:pt x="12244" y="16349"/>
                    <a:pt x="12244" y="16349"/>
                    <a:pt x="12244" y="16349"/>
                  </a:cubicBezTo>
                  <a:cubicBezTo>
                    <a:pt x="12244" y="16349"/>
                    <a:pt x="12244" y="16349"/>
                    <a:pt x="12244" y="16349"/>
                  </a:cubicBezTo>
                  <a:cubicBezTo>
                    <a:pt x="12128" y="16349"/>
                    <a:pt x="12128" y="16349"/>
                    <a:pt x="12128" y="16349"/>
                  </a:cubicBezTo>
                  <a:cubicBezTo>
                    <a:pt x="12128" y="16349"/>
                    <a:pt x="12128" y="16349"/>
                    <a:pt x="12128" y="16349"/>
                  </a:cubicBezTo>
                  <a:cubicBezTo>
                    <a:pt x="12013" y="16349"/>
                    <a:pt x="12013" y="16349"/>
                    <a:pt x="12013" y="16349"/>
                  </a:cubicBezTo>
                  <a:cubicBezTo>
                    <a:pt x="12013" y="16448"/>
                    <a:pt x="12013" y="16448"/>
                    <a:pt x="12013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448"/>
                    <a:pt x="11897" y="16448"/>
                    <a:pt x="11897" y="16448"/>
                  </a:cubicBezTo>
                  <a:cubicBezTo>
                    <a:pt x="11897" y="16547"/>
                    <a:pt x="11897" y="16547"/>
                    <a:pt x="11897" y="16547"/>
                  </a:cubicBezTo>
                  <a:cubicBezTo>
                    <a:pt x="11782" y="16547"/>
                    <a:pt x="11782" y="16547"/>
                    <a:pt x="11782" y="16547"/>
                  </a:cubicBezTo>
                  <a:cubicBezTo>
                    <a:pt x="11782" y="16547"/>
                    <a:pt x="11782" y="16547"/>
                    <a:pt x="11782" y="16547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646"/>
                    <a:pt x="11666" y="16646"/>
                    <a:pt x="11666" y="16646"/>
                  </a:cubicBezTo>
                  <a:cubicBezTo>
                    <a:pt x="11666" y="16745"/>
                    <a:pt x="11666" y="16745"/>
                    <a:pt x="11666" y="16745"/>
                  </a:cubicBezTo>
                  <a:cubicBezTo>
                    <a:pt x="11666" y="16745"/>
                    <a:pt x="11666" y="16745"/>
                    <a:pt x="11666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745"/>
                    <a:pt x="11551" y="16745"/>
                    <a:pt x="11551" y="16745"/>
                  </a:cubicBezTo>
                  <a:cubicBezTo>
                    <a:pt x="11551" y="16844"/>
                    <a:pt x="11551" y="16844"/>
                    <a:pt x="11551" y="16844"/>
                  </a:cubicBezTo>
                  <a:cubicBezTo>
                    <a:pt x="11551" y="16844"/>
                    <a:pt x="11551" y="16844"/>
                    <a:pt x="11551" y="16844"/>
                  </a:cubicBezTo>
                  <a:cubicBezTo>
                    <a:pt x="11435" y="16844"/>
                    <a:pt x="11435" y="16844"/>
                    <a:pt x="11435" y="16844"/>
                  </a:cubicBezTo>
                  <a:cubicBezTo>
                    <a:pt x="11320" y="16943"/>
                    <a:pt x="11320" y="16943"/>
                    <a:pt x="11320" y="16943"/>
                  </a:cubicBezTo>
                  <a:cubicBezTo>
                    <a:pt x="11320" y="17042"/>
                    <a:pt x="11320" y="17042"/>
                    <a:pt x="11320" y="17042"/>
                  </a:cubicBezTo>
                  <a:cubicBezTo>
                    <a:pt x="11320" y="17042"/>
                    <a:pt x="11320" y="17042"/>
                    <a:pt x="11320" y="17042"/>
                  </a:cubicBezTo>
                  <a:cubicBezTo>
                    <a:pt x="11320" y="17141"/>
                    <a:pt x="11320" y="17141"/>
                    <a:pt x="11320" y="17141"/>
                  </a:cubicBezTo>
                  <a:cubicBezTo>
                    <a:pt x="11204" y="17240"/>
                    <a:pt x="11204" y="17240"/>
                    <a:pt x="11204" y="17240"/>
                  </a:cubicBezTo>
                  <a:cubicBezTo>
                    <a:pt x="11204" y="17240"/>
                    <a:pt x="11204" y="17240"/>
                    <a:pt x="11204" y="17240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141"/>
                    <a:pt x="11089" y="17141"/>
                    <a:pt x="11089" y="17141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1089" y="17240"/>
                    <a:pt x="11089" y="17240"/>
                    <a:pt x="11089" y="17240"/>
                  </a:cubicBezTo>
                  <a:cubicBezTo>
                    <a:pt x="10973" y="17240"/>
                    <a:pt x="10973" y="17240"/>
                    <a:pt x="10973" y="17240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858" y="17439"/>
                    <a:pt x="10858" y="17439"/>
                    <a:pt x="10858" y="17439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858" y="17339"/>
                    <a:pt x="10858" y="17339"/>
                    <a:pt x="10858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742" y="17339"/>
                    <a:pt x="10742" y="17339"/>
                    <a:pt x="10742" y="17339"/>
                  </a:cubicBezTo>
                  <a:cubicBezTo>
                    <a:pt x="10627" y="17339"/>
                    <a:pt x="10627" y="17339"/>
                    <a:pt x="10627" y="17339"/>
                  </a:cubicBezTo>
                  <a:cubicBezTo>
                    <a:pt x="10627" y="17240"/>
                    <a:pt x="10627" y="17240"/>
                    <a:pt x="10627" y="17240"/>
                  </a:cubicBezTo>
                  <a:cubicBezTo>
                    <a:pt x="10511" y="17240"/>
                    <a:pt x="10511" y="17240"/>
                    <a:pt x="10511" y="17240"/>
                  </a:cubicBezTo>
                  <a:cubicBezTo>
                    <a:pt x="10511" y="17339"/>
                    <a:pt x="10511" y="17339"/>
                    <a:pt x="10511" y="17339"/>
                  </a:cubicBezTo>
                  <a:cubicBezTo>
                    <a:pt x="10511" y="17339"/>
                    <a:pt x="10511" y="17339"/>
                    <a:pt x="10511" y="17339"/>
                  </a:cubicBezTo>
                  <a:cubicBezTo>
                    <a:pt x="10627" y="17339"/>
                    <a:pt x="10627" y="17339"/>
                    <a:pt x="10627" y="17339"/>
                  </a:cubicBezTo>
                  <a:cubicBezTo>
                    <a:pt x="10627" y="17439"/>
                    <a:pt x="10627" y="17439"/>
                    <a:pt x="10627" y="17439"/>
                  </a:cubicBezTo>
                  <a:cubicBezTo>
                    <a:pt x="10627" y="17439"/>
                    <a:pt x="10627" y="17439"/>
                    <a:pt x="10627" y="17439"/>
                  </a:cubicBezTo>
                  <a:cubicBezTo>
                    <a:pt x="10627" y="17538"/>
                    <a:pt x="10627" y="17538"/>
                    <a:pt x="10627" y="17538"/>
                  </a:cubicBezTo>
                  <a:cubicBezTo>
                    <a:pt x="10511" y="17538"/>
                    <a:pt x="10511" y="17538"/>
                    <a:pt x="10511" y="17538"/>
                  </a:cubicBezTo>
                  <a:cubicBezTo>
                    <a:pt x="10396" y="17538"/>
                    <a:pt x="10396" y="17538"/>
                    <a:pt x="10396" y="17538"/>
                  </a:cubicBezTo>
                  <a:cubicBezTo>
                    <a:pt x="10280" y="17637"/>
                    <a:pt x="10280" y="17637"/>
                    <a:pt x="10280" y="17637"/>
                  </a:cubicBezTo>
                  <a:cubicBezTo>
                    <a:pt x="10280" y="17637"/>
                    <a:pt x="10280" y="17637"/>
                    <a:pt x="10280" y="17637"/>
                  </a:cubicBezTo>
                  <a:cubicBezTo>
                    <a:pt x="10165" y="17637"/>
                    <a:pt x="10165" y="17637"/>
                    <a:pt x="10165" y="17637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280" y="17538"/>
                    <a:pt x="10280" y="17538"/>
                    <a:pt x="10280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538"/>
                    <a:pt x="10165" y="17538"/>
                    <a:pt x="10165" y="17538"/>
                  </a:cubicBezTo>
                  <a:cubicBezTo>
                    <a:pt x="10165" y="17637"/>
                    <a:pt x="10165" y="17637"/>
                    <a:pt x="10165" y="17637"/>
                  </a:cubicBezTo>
                  <a:cubicBezTo>
                    <a:pt x="10049" y="17637"/>
                    <a:pt x="10049" y="17637"/>
                    <a:pt x="10049" y="17637"/>
                  </a:cubicBezTo>
                  <a:cubicBezTo>
                    <a:pt x="10049" y="17637"/>
                    <a:pt x="10049" y="17637"/>
                    <a:pt x="10049" y="17637"/>
                  </a:cubicBezTo>
                  <a:cubicBezTo>
                    <a:pt x="9934" y="17637"/>
                    <a:pt x="9934" y="17637"/>
                    <a:pt x="9934" y="17637"/>
                  </a:cubicBezTo>
                  <a:cubicBezTo>
                    <a:pt x="9934" y="17538"/>
                    <a:pt x="9934" y="17538"/>
                    <a:pt x="9934" y="17538"/>
                  </a:cubicBezTo>
                  <a:cubicBezTo>
                    <a:pt x="9934" y="17538"/>
                    <a:pt x="9934" y="17538"/>
                    <a:pt x="9934" y="17538"/>
                  </a:cubicBezTo>
                  <a:cubicBezTo>
                    <a:pt x="9934" y="17439"/>
                    <a:pt x="9934" y="17439"/>
                    <a:pt x="9934" y="17439"/>
                  </a:cubicBezTo>
                  <a:cubicBezTo>
                    <a:pt x="9934" y="17439"/>
                    <a:pt x="9934" y="17439"/>
                    <a:pt x="9934" y="17439"/>
                  </a:cubicBezTo>
                  <a:cubicBezTo>
                    <a:pt x="9818" y="17439"/>
                    <a:pt x="9818" y="17439"/>
                    <a:pt x="9818" y="17439"/>
                  </a:cubicBezTo>
                  <a:cubicBezTo>
                    <a:pt x="9818" y="17538"/>
                    <a:pt x="9818" y="17538"/>
                    <a:pt x="9818" y="17538"/>
                  </a:cubicBezTo>
                  <a:cubicBezTo>
                    <a:pt x="9818" y="17538"/>
                    <a:pt x="9818" y="17538"/>
                    <a:pt x="9818" y="17538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818" y="17637"/>
                    <a:pt x="9818" y="17637"/>
                    <a:pt x="9818" y="17637"/>
                  </a:cubicBezTo>
                  <a:cubicBezTo>
                    <a:pt x="9703" y="17538"/>
                    <a:pt x="9703" y="17538"/>
                    <a:pt x="9703" y="17538"/>
                  </a:cubicBezTo>
                  <a:cubicBezTo>
                    <a:pt x="9703" y="17439"/>
                    <a:pt x="9703" y="17439"/>
                    <a:pt x="9703" y="17439"/>
                  </a:cubicBezTo>
                  <a:cubicBezTo>
                    <a:pt x="9703" y="17439"/>
                    <a:pt x="9703" y="17439"/>
                    <a:pt x="9703" y="174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818" y="17339"/>
                    <a:pt x="9818" y="17339"/>
                    <a:pt x="9818" y="17339"/>
                  </a:cubicBezTo>
                  <a:cubicBezTo>
                    <a:pt x="9703" y="17240"/>
                    <a:pt x="9703" y="17240"/>
                    <a:pt x="9703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240"/>
                    <a:pt x="9587" y="17240"/>
                    <a:pt x="9587" y="17240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339"/>
                    <a:pt x="9587" y="17339"/>
                    <a:pt x="9587" y="17339"/>
                  </a:cubicBezTo>
                  <a:cubicBezTo>
                    <a:pt x="9587" y="17439"/>
                    <a:pt x="9587" y="17439"/>
                    <a:pt x="9587" y="17439"/>
                  </a:cubicBezTo>
                  <a:cubicBezTo>
                    <a:pt x="9587" y="17538"/>
                    <a:pt x="9587" y="17538"/>
                    <a:pt x="9587" y="17538"/>
                  </a:cubicBezTo>
                  <a:cubicBezTo>
                    <a:pt x="9472" y="17538"/>
                    <a:pt x="9472" y="17538"/>
                    <a:pt x="9472" y="17538"/>
                  </a:cubicBezTo>
                  <a:cubicBezTo>
                    <a:pt x="9472" y="17538"/>
                    <a:pt x="9472" y="17538"/>
                    <a:pt x="9472" y="17538"/>
                  </a:cubicBezTo>
                  <a:cubicBezTo>
                    <a:pt x="9356" y="17439"/>
                    <a:pt x="9356" y="17439"/>
                    <a:pt x="9356" y="17439"/>
                  </a:cubicBezTo>
                  <a:cubicBezTo>
                    <a:pt x="9356" y="17439"/>
                    <a:pt x="9356" y="17439"/>
                    <a:pt x="9356" y="17439"/>
                  </a:cubicBezTo>
                  <a:cubicBezTo>
                    <a:pt x="9356" y="17538"/>
                    <a:pt x="9356" y="17538"/>
                    <a:pt x="9356" y="17538"/>
                  </a:cubicBezTo>
                  <a:cubicBezTo>
                    <a:pt x="9356" y="17538"/>
                    <a:pt x="9356" y="17538"/>
                    <a:pt x="9356" y="17538"/>
                  </a:cubicBezTo>
                  <a:cubicBezTo>
                    <a:pt x="9356" y="17637"/>
                    <a:pt x="9356" y="17637"/>
                    <a:pt x="9356" y="17637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356" y="17736"/>
                    <a:pt x="9356" y="17736"/>
                    <a:pt x="9356" y="17736"/>
                  </a:cubicBezTo>
                  <a:cubicBezTo>
                    <a:pt x="9356" y="17736"/>
                    <a:pt x="9356" y="17736"/>
                    <a:pt x="9356" y="17736"/>
                  </a:cubicBezTo>
                  <a:cubicBezTo>
                    <a:pt x="9356" y="17835"/>
                    <a:pt x="9356" y="17835"/>
                    <a:pt x="9356" y="17835"/>
                  </a:cubicBezTo>
                  <a:cubicBezTo>
                    <a:pt x="9241" y="17835"/>
                    <a:pt x="9241" y="17835"/>
                    <a:pt x="9241" y="17835"/>
                  </a:cubicBezTo>
                  <a:cubicBezTo>
                    <a:pt x="9241" y="17736"/>
                    <a:pt x="9241" y="17736"/>
                    <a:pt x="9241" y="17736"/>
                  </a:cubicBezTo>
                  <a:cubicBezTo>
                    <a:pt x="9125" y="17835"/>
                    <a:pt x="9125" y="17835"/>
                    <a:pt x="9125" y="17835"/>
                  </a:cubicBezTo>
                  <a:cubicBezTo>
                    <a:pt x="9125" y="17835"/>
                    <a:pt x="9125" y="17835"/>
                    <a:pt x="9125" y="17835"/>
                  </a:cubicBezTo>
                  <a:cubicBezTo>
                    <a:pt x="9010" y="17835"/>
                    <a:pt x="9010" y="17835"/>
                    <a:pt x="9010" y="17835"/>
                  </a:cubicBezTo>
                  <a:cubicBezTo>
                    <a:pt x="9010" y="17835"/>
                    <a:pt x="9010" y="17835"/>
                    <a:pt x="9010" y="17835"/>
                  </a:cubicBezTo>
                  <a:cubicBezTo>
                    <a:pt x="9010" y="17736"/>
                    <a:pt x="9010" y="17736"/>
                    <a:pt x="9010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736"/>
                    <a:pt x="8894" y="17736"/>
                    <a:pt x="8894" y="17736"/>
                  </a:cubicBezTo>
                  <a:cubicBezTo>
                    <a:pt x="8894" y="17835"/>
                    <a:pt x="8894" y="17835"/>
                    <a:pt x="8894" y="17835"/>
                  </a:cubicBezTo>
                  <a:cubicBezTo>
                    <a:pt x="8894" y="17835"/>
                    <a:pt x="8894" y="17835"/>
                    <a:pt x="8894" y="17835"/>
                  </a:cubicBezTo>
                  <a:cubicBezTo>
                    <a:pt x="8779" y="17835"/>
                    <a:pt x="8779" y="17835"/>
                    <a:pt x="8779" y="17835"/>
                  </a:cubicBezTo>
                  <a:cubicBezTo>
                    <a:pt x="8779" y="17736"/>
                    <a:pt x="8779" y="17736"/>
                    <a:pt x="8779" y="17736"/>
                  </a:cubicBezTo>
                  <a:cubicBezTo>
                    <a:pt x="8779" y="17736"/>
                    <a:pt x="8779" y="17736"/>
                    <a:pt x="8779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663" y="17736"/>
                    <a:pt x="8663" y="17736"/>
                    <a:pt x="8663" y="17736"/>
                  </a:cubicBezTo>
                  <a:cubicBezTo>
                    <a:pt x="8548" y="17835"/>
                    <a:pt x="8548" y="17835"/>
                    <a:pt x="8548" y="17835"/>
                  </a:cubicBezTo>
                  <a:cubicBezTo>
                    <a:pt x="8548" y="17835"/>
                    <a:pt x="8548" y="17835"/>
                    <a:pt x="8548" y="17835"/>
                  </a:cubicBezTo>
                  <a:cubicBezTo>
                    <a:pt x="8663" y="17835"/>
                    <a:pt x="8663" y="17835"/>
                    <a:pt x="8663" y="17835"/>
                  </a:cubicBezTo>
                  <a:cubicBezTo>
                    <a:pt x="8663" y="17934"/>
                    <a:pt x="8663" y="17934"/>
                    <a:pt x="8663" y="17934"/>
                  </a:cubicBezTo>
                  <a:cubicBezTo>
                    <a:pt x="8548" y="18033"/>
                    <a:pt x="8548" y="18033"/>
                    <a:pt x="8548" y="18033"/>
                  </a:cubicBezTo>
                  <a:cubicBezTo>
                    <a:pt x="8432" y="18132"/>
                    <a:pt x="8432" y="18132"/>
                    <a:pt x="8432" y="18132"/>
                  </a:cubicBezTo>
                  <a:cubicBezTo>
                    <a:pt x="8432" y="18132"/>
                    <a:pt x="8432" y="18132"/>
                    <a:pt x="8432" y="18132"/>
                  </a:cubicBezTo>
                  <a:cubicBezTo>
                    <a:pt x="8317" y="18132"/>
                    <a:pt x="8317" y="18132"/>
                    <a:pt x="8317" y="18132"/>
                  </a:cubicBezTo>
                  <a:cubicBezTo>
                    <a:pt x="8317" y="18033"/>
                    <a:pt x="8317" y="18033"/>
                    <a:pt x="8317" y="18033"/>
                  </a:cubicBezTo>
                  <a:cubicBezTo>
                    <a:pt x="8317" y="18033"/>
                    <a:pt x="8317" y="18033"/>
                    <a:pt x="8317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201" y="18033"/>
                    <a:pt x="8201" y="18033"/>
                    <a:pt x="8201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033"/>
                    <a:pt x="8086" y="18033"/>
                    <a:pt x="8086" y="18033"/>
                  </a:cubicBezTo>
                  <a:cubicBezTo>
                    <a:pt x="8086" y="18132"/>
                    <a:pt x="8086" y="18132"/>
                    <a:pt x="8086" y="18132"/>
                  </a:cubicBezTo>
                  <a:cubicBezTo>
                    <a:pt x="8086" y="18132"/>
                    <a:pt x="8086" y="18132"/>
                    <a:pt x="8086" y="18132"/>
                  </a:cubicBezTo>
                  <a:cubicBezTo>
                    <a:pt x="8086" y="18231"/>
                    <a:pt x="8086" y="18231"/>
                    <a:pt x="8086" y="18231"/>
                  </a:cubicBezTo>
                  <a:cubicBezTo>
                    <a:pt x="8086" y="18231"/>
                    <a:pt x="8086" y="18231"/>
                    <a:pt x="8086" y="18231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330"/>
                    <a:pt x="8201" y="18330"/>
                    <a:pt x="8201" y="18330"/>
                  </a:cubicBezTo>
                  <a:cubicBezTo>
                    <a:pt x="8201" y="18429"/>
                    <a:pt x="8201" y="18429"/>
                    <a:pt x="8201" y="18429"/>
                  </a:cubicBezTo>
                  <a:cubicBezTo>
                    <a:pt x="8201" y="18528"/>
                    <a:pt x="8201" y="18528"/>
                    <a:pt x="8201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8086" y="18528"/>
                    <a:pt x="8086" y="18528"/>
                    <a:pt x="8086" y="18528"/>
                  </a:cubicBezTo>
                  <a:cubicBezTo>
                    <a:pt x="7970" y="18528"/>
                    <a:pt x="7970" y="18528"/>
                    <a:pt x="7970" y="18528"/>
                  </a:cubicBezTo>
                  <a:cubicBezTo>
                    <a:pt x="7855" y="18528"/>
                    <a:pt x="7855" y="18528"/>
                    <a:pt x="7855" y="18528"/>
                  </a:cubicBezTo>
                  <a:cubicBezTo>
                    <a:pt x="7739" y="18528"/>
                    <a:pt x="7739" y="18528"/>
                    <a:pt x="7739" y="18528"/>
                  </a:cubicBezTo>
                  <a:cubicBezTo>
                    <a:pt x="7739" y="18528"/>
                    <a:pt x="7739" y="18528"/>
                    <a:pt x="7739" y="18528"/>
                  </a:cubicBezTo>
                  <a:cubicBezTo>
                    <a:pt x="7739" y="18628"/>
                    <a:pt x="7739" y="18628"/>
                    <a:pt x="7739" y="18628"/>
                  </a:cubicBezTo>
                  <a:cubicBezTo>
                    <a:pt x="7855" y="18628"/>
                    <a:pt x="7855" y="18628"/>
                    <a:pt x="7855" y="18628"/>
                  </a:cubicBezTo>
                  <a:cubicBezTo>
                    <a:pt x="7970" y="18628"/>
                    <a:pt x="7970" y="18628"/>
                    <a:pt x="7970" y="18628"/>
                  </a:cubicBezTo>
                  <a:cubicBezTo>
                    <a:pt x="7970" y="18727"/>
                    <a:pt x="7970" y="18727"/>
                    <a:pt x="7970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727"/>
                    <a:pt x="8086" y="18727"/>
                    <a:pt x="8086" y="18727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7970" y="18826"/>
                    <a:pt x="7970" y="18826"/>
                    <a:pt x="7970" y="18826"/>
                  </a:cubicBezTo>
                  <a:cubicBezTo>
                    <a:pt x="7970" y="18826"/>
                    <a:pt x="7970" y="18826"/>
                    <a:pt x="7970" y="18826"/>
                  </a:cubicBezTo>
                  <a:cubicBezTo>
                    <a:pt x="8086" y="18826"/>
                    <a:pt x="8086" y="18826"/>
                    <a:pt x="8086" y="18826"/>
                  </a:cubicBezTo>
                  <a:cubicBezTo>
                    <a:pt x="8086" y="18925"/>
                    <a:pt x="8086" y="18925"/>
                    <a:pt x="8086" y="18925"/>
                  </a:cubicBezTo>
                  <a:cubicBezTo>
                    <a:pt x="8086" y="18925"/>
                    <a:pt x="8086" y="18925"/>
                    <a:pt x="8086" y="18925"/>
                  </a:cubicBezTo>
                  <a:cubicBezTo>
                    <a:pt x="8086" y="19024"/>
                    <a:pt x="8086" y="19024"/>
                    <a:pt x="8086" y="19024"/>
                  </a:cubicBezTo>
                  <a:cubicBezTo>
                    <a:pt x="8086" y="19024"/>
                    <a:pt x="8086" y="19024"/>
                    <a:pt x="8086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855" y="18925"/>
                    <a:pt x="7855" y="18925"/>
                    <a:pt x="7855" y="18925"/>
                  </a:cubicBezTo>
                  <a:cubicBezTo>
                    <a:pt x="7855" y="18925"/>
                    <a:pt x="7855" y="18925"/>
                    <a:pt x="7855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624" y="18826"/>
                    <a:pt x="7624" y="18826"/>
                    <a:pt x="7624" y="18826"/>
                  </a:cubicBezTo>
                  <a:cubicBezTo>
                    <a:pt x="7624" y="18925"/>
                    <a:pt x="7624" y="18925"/>
                    <a:pt x="7624" y="18925"/>
                  </a:cubicBezTo>
                  <a:cubicBezTo>
                    <a:pt x="7624" y="18925"/>
                    <a:pt x="7624" y="18925"/>
                    <a:pt x="7624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739" y="18925"/>
                    <a:pt x="7739" y="18925"/>
                    <a:pt x="7739" y="18925"/>
                  </a:cubicBezTo>
                  <a:cubicBezTo>
                    <a:pt x="7855" y="19024"/>
                    <a:pt x="7855" y="19024"/>
                    <a:pt x="7855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024"/>
                    <a:pt x="7970" y="19024"/>
                    <a:pt x="7970" y="19024"/>
                  </a:cubicBezTo>
                  <a:cubicBezTo>
                    <a:pt x="7970" y="19123"/>
                    <a:pt x="7970" y="19123"/>
                    <a:pt x="7970" y="19123"/>
                  </a:cubicBezTo>
                  <a:cubicBezTo>
                    <a:pt x="7970" y="19123"/>
                    <a:pt x="7970" y="19123"/>
                    <a:pt x="7970" y="19123"/>
                  </a:cubicBezTo>
                  <a:cubicBezTo>
                    <a:pt x="7855" y="19123"/>
                    <a:pt x="7855" y="19123"/>
                    <a:pt x="7855" y="19123"/>
                  </a:cubicBezTo>
                  <a:cubicBezTo>
                    <a:pt x="7855" y="19123"/>
                    <a:pt x="7855" y="19123"/>
                    <a:pt x="7855" y="19123"/>
                  </a:cubicBezTo>
                  <a:cubicBezTo>
                    <a:pt x="7855" y="19222"/>
                    <a:pt x="7855" y="19222"/>
                    <a:pt x="7855" y="19222"/>
                  </a:cubicBezTo>
                  <a:cubicBezTo>
                    <a:pt x="7739" y="19123"/>
                    <a:pt x="7739" y="19123"/>
                    <a:pt x="7739" y="19123"/>
                  </a:cubicBezTo>
                  <a:cubicBezTo>
                    <a:pt x="7624" y="19123"/>
                    <a:pt x="7624" y="19123"/>
                    <a:pt x="7624" y="19123"/>
                  </a:cubicBezTo>
                  <a:cubicBezTo>
                    <a:pt x="7624" y="19024"/>
                    <a:pt x="7624" y="19024"/>
                    <a:pt x="7624" y="19024"/>
                  </a:cubicBezTo>
                  <a:cubicBezTo>
                    <a:pt x="7508" y="19024"/>
                    <a:pt x="7508" y="19024"/>
                    <a:pt x="7508" y="19024"/>
                  </a:cubicBezTo>
                  <a:cubicBezTo>
                    <a:pt x="7508" y="19123"/>
                    <a:pt x="7508" y="19123"/>
                    <a:pt x="7508" y="19123"/>
                  </a:cubicBezTo>
                  <a:cubicBezTo>
                    <a:pt x="7508" y="19123"/>
                    <a:pt x="7508" y="19123"/>
                    <a:pt x="7508" y="19123"/>
                  </a:cubicBezTo>
                  <a:cubicBezTo>
                    <a:pt x="7508" y="19222"/>
                    <a:pt x="7508" y="19222"/>
                    <a:pt x="7508" y="19222"/>
                  </a:cubicBezTo>
                  <a:cubicBezTo>
                    <a:pt x="7508" y="19222"/>
                    <a:pt x="7508" y="19222"/>
                    <a:pt x="7508" y="19222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624" y="19321"/>
                    <a:pt x="7624" y="19321"/>
                    <a:pt x="7624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222"/>
                    <a:pt x="7393" y="19222"/>
                    <a:pt x="7393" y="19222"/>
                  </a:cubicBezTo>
                  <a:cubicBezTo>
                    <a:pt x="7393" y="19321"/>
                    <a:pt x="7393" y="19321"/>
                    <a:pt x="7393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508" y="19321"/>
                    <a:pt x="7508" y="19321"/>
                    <a:pt x="7508" y="19321"/>
                  </a:cubicBezTo>
                  <a:cubicBezTo>
                    <a:pt x="7624" y="19420"/>
                    <a:pt x="7624" y="19420"/>
                    <a:pt x="7624" y="19420"/>
                  </a:cubicBezTo>
                  <a:cubicBezTo>
                    <a:pt x="7624" y="19420"/>
                    <a:pt x="7624" y="19420"/>
                    <a:pt x="7624" y="19420"/>
                  </a:cubicBezTo>
                  <a:cubicBezTo>
                    <a:pt x="7508" y="19420"/>
                    <a:pt x="7508" y="19420"/>
                    <a:pt x="7508" y="19420"/>
                  </a:cubicBezTo>
                  <a:cubicBezTo>
                    <a:pt x="7393" y="19420"/>
                    <a:pt x="7393" y="19420"/>
                    <a:pt x="7393" y="19420"/>
                  </a:cubicBezTo>
                  <a:cubicBezTo>
                    <a:pt x="7393" y="19420"/>
                    <a:pt x="7393" y="19420"/>
                    <a:pt x="7393" y="19420"/>
                  </a:cubicBezTo>
                  <a:cubicBezTo>
                    <a:pt x="7393" y="19321"/>
                    <a:pt x="7393" y="19321"/>
                    <a:pt x="7393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321"/>
                    <a:pt x="7277" y="19321"/>
                    <a:pt x="7277" y="19321"/>
                  </a:cubicBezTo>
                  <a:cubicBezTo>
                    <a:pt x="7277" y="19420"/>
                    <a:pt x="7277" y="19420"/>
                    <a:pt x="7277" y="19420"/>
                  </a:cubicBezTo>
                  <a:cubicBezTo>
                    <a:pt x="7277" y="19420"/>
                    <a:pt x="7277" y="19420"/>
                    <a:pt x="7277" y="19420"/>
                  </a:cubicBezTo>
                  <a:cubicBezTo>
                    <a:pt x="7277" y="19519"/>
                    <a:pt x="7277" y="19519"/>
                    <a:pt x="7277" y="19519"/>
                  </a:cubicBezTo>
                  <a:cubicBezTo>
                    <a:pt x="7277" y="19519"/>
                    <a:pt x="7277" y="19519"/>
                    <a:pt x="7277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519"/>
                    <a:pt x="7508" y="19519"/>
                    <a:pt x="7508" y="19519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508" y="19618"/>
                    <a:pt x="7508" y="19618"/>
                    <a:pt x="7508" y="19618"/>
                  </a:cubicBezTo>
                  <a:cubicBezTo>
                    <a:pt x="7393" y="19618"/>
                    <a:pt x="7393" y="19618"/>
                    <a:pt x="7393" y="19618"/>
                  </a:cubicBezTo>
                  <a:cubicBezTo>
                    <a:pt x="7393" y="19618"/>
                    <a:pt x="7393" y="19618"/>
                    <a:pt x="7393" y="19618"/>
                  </a:cubicBezTo>
                  <a:cubicBezTo>
                    <a:pt x="7277" y="19618"/>
                    <a:pt x="7277" y="19618"/>
                    <a:pt x="7277" y="19618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519"/>
                    <a:pt x="7161" y="19519"/>
                    <a:pt x="7161" y="19519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046" y="19618"/>
                    <a:pt x="7046" y="19618"/>
                    <a:pt x="7046" y="19618"/>
                  </a:cubicBezTo>
                  <a:cubicBezTo>
                    <a:pt x="7046" y="19618"/>
                    <a:pt x="7046" y="19618"/>
                    <a:pt x="7046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930" y="19618"/>
                    <a:pt x="6930" y="19618"/>
                    <a:pt x="6930" y="19618"/>
                  </a:cubicBezTo>
                  <a:cubicBezTo>
                    <a:pt x="6815" y="19618"/>
                    <a:pt x="6815" y="19618"/>
                    <a:pt x="6815" y="19618"/>
                  </a:cubicBezTo>
                  <a:cubicBezTo>
                    <a:pt x="6815" y="19618"/>
                    <a:pt x="6815" y="19618"/>
                    <a:pt x="6815" y="19618"/>
                  </a:cubicBezTo>
                  <a:cubicBezTo>
                    <a:pt x="6815" y="19717"/>
                    <a:pt x="6815" y="19717"/>
                    <a:pt x="6815" y="19717"/>
                  </a:cubicBezTo>
                  <a:cubicBezTo>
                    <a:pt x="7046" y="19717"/>
                    <a:pt x="7046" y="19717"/>
                    <a:pt x="7046" y="19717"/>
                  </a:cubicBezTo>
                  <a:cubicBezTo>
                    <a:pt x="7161" y="19717"/>
                    <a:pt x="7161" y="19717"/>
                    <a:pt x="7161" y="19717"/>
                  </a:cubicBezTo>
                  <a:cubicBezTo>
                    <a:pt x="7161" y="19817"/>
                    <a:pt x="7161" y="19817"/>
                    <a:pt x="7161" y="19817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161" y="19916"/>
                    <a:pt x="7161" y="19916"/>
                    <a:pt x="7161" y="19916"/>
                  </a:cubicBezTo>
                  <a:cubicBezTo>
                    <a:pt x="7046" y="19916"/>
                    <a:pt x="7046" y="19916"/>
                    <a:pt x="7046" y="19916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815" y="19817"/>
                    <a:pt x="6815" y="19817"/>
                    <a:pt x="6815" y="19817"/>
                  </a:cubicBezTo>
                  <a:cubicBezTo>
                    <a:pt x="6815" y="19817"/>
                    <a:pt x="6815" y="19817"/>
                    <a:pt x="6815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6930" y="19817"/>
                    <a:pt x="6930" y="19817"/>
                    <a:pt x="6930" y="19817"/>
                  </a:cubicBezTo>
                  <a:cubicBezTo>
                    <a:pt x="7046" y="19916"/>
                    <a:pt x="7046" y="19916"/>
                    <a:pt x="7046" y="19916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046" y="20114"/>
                    <a:pt x="7046" y="20114"/>
                    <a:pt x="7046" y="20114"/>
                  </a:cubicBezTo>
                  <a:cubicBezTo>
                    <a:pt x="7161" y="20114"/>
                    <a:pt x="7161" y="20114"/>
                    <a:pt x="7161" y="20114"/>
                  </a:cubicBezTo>
                  <a:cubicBezTo>
                    <a:pt x="7161" y="20114"/>
                    <a:pt x="7161" y="20114"/>
                    <a:pt x="7161" y="20114"/>
                  </a:cubicBezTo>
                  <a:cubicBezTo>
                    <a:pt x="7046" y="20213"/>
                    <a:pt x="7046" y="20213"/>
                    <a:pt x="7046" y="20213"/>
                  </a:cubicBezTo>
                  <a:cubicBezTo>
                    <a:pt x="7046" y="20213"/>
                    <a:pt x="7046" y="20213"/>
                    <a:pt x="7046" y="20213"/>
                  </a:cubicBezTo>
                  <a:cubicBezTo>
                    <a:pt x="7046" y="20312"/>
                    <a:pt x="7046" y="20312"/>
                    <a:pt x="7046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699" y="20213"/>
                    <a:pt x="6699" y="20213"/>
                    <a:pt x="6699" y="20213"/>
                  </a:cubicBezTo>
                  <a:cubicBezTo>
                    <a:pt x="6815" y="20213"/>
                    <a:pt x="6815" y="20213"/>
                    <a:pt x="6815" y="20213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312"/>
                    <a:pt x="6930" y="20312"/>
                    <a:pt x="6930" y="20312"/>
                  </a:cubicBezTo>
                  <a:cubicBezTo>
                    <a:pt x="6930" y="20411"/>
                    <a:pt x="6930" y="20411"/>
                    <a:pt x="6930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815" y="20312"/>
                    <a:pt x="6815" y="20312"/>
                    <a:pt x="6815" y="20312"/>
                  </a:cubicBezTo>
                  <a:cubicBezTo>
                    <a:pt x="6699" y="20411"/>
                    <a:pt x="6699" y="20411"/>
                    <a:pt x="6699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411"/>
                    <a:pt x="6815" y="20411"/>
                    <a:pt x="6815" y="20411"/>
                  </a:cubicBezTo>
                  <a:cubicBezTo>
                    <a:pt x="6815" y="20510"/>
                    <a:pt x="6815" y="20510"/>
                    <a:pt x="6815" y="20510"/>
                  </a:cubicBezTo>
                  <a:cubicBezTo>
                    <a:pt x="6815" y="20510"/>
                    <a:pt x="6815" y="20510"/>
                    <a:pt x="6815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584" y="20510"/>
                    <a:pt x="6584" y="20510"/>
                    <a:pt x="6584" y="20510"/>
                  </a:cubicBezTo>
                  <a:cubicBezTo>
                    <a:pt x="6584" y="20510"/>
                    <a:pt x="6584" y="20510"/>
                    <a:pt x="6584" y="20510"/>
                  </a:cubicBezTo>
                  <a:cubicBezTo>
                    <a:pt x="6699" y="20510"/>
                    <a:pt x="6699" y="20510"/>
                    <a:pt x="6699" y="20510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699" y="20609"/>
                    <a:pt x="6699" y="20609"/>
                    <a:pt x="6699" y="20609"/>
                  </a:cubicBezTo>
                  <a:cubicBezTo>
                    <a:pt x="6584" y="20609"/>
                    <a:pt x="6584" y="20609"/>
                    <a:pt x="6584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468" y="20609"/>
                    <a:pt x="6468" y="20609"/>
                    <a:pt x="6468" y="20609"/>
                  </a:cubicBezTo>
                  <a:cubicBezTo>
                    <a:pt x="6584" y="20708"/>
                    <a:pt x="6584" y="20708"/>
                    <a:pt x="6584" y="20708"/>
                  </a:cubicBezTo>
                  <a:cubicBezTo>
                    <a:pt x="6699" y="20708"/>
                    <a:pt x="6699" y="20708"/>
                    <a:pt x="6699" y="20708"/>
                  </a:cubicBezTo>
                  <a:cubicBezTo>
                    <a:pt x="6815" y="20708"/>
                    <a:pt x="6815" y="20708"/>
                    <a:pt x="6815" y="20708"/>
                  </a:cubicBezTo>
                  <a:cubicBezTo>
                    <a:pt x="6815" y="20708"/>
                    <a:pt x="6815" y="20708"/>
                    <a:pt x="6815" y="20708"/>
                  </a:cubicBezTo>
                  <a:cubicBezTo>
                    <a:pt x="6815" y="20807"/>
                    <a:pt x="6815" y="20807"/>
                    <a:pt x="6815" y="20807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584" y="20807"/>
                    <a:pt x="6584" y="20807"/>
                    <a:pt x="6584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353" y="20807"/>
                    <a:pt x="6353" y="20807"/>
                    <a:pt x="6353" y="20807"/>
                  </a:cubicBezTo>
                  <a:cubicBezTo>
                    <a:pt x="6468" y="20807"/>
                    <a:pt x="6468" y="20807"/>
                    <a:pt x="6468" y="20807"/>
                  </a:cubicBezTo>
                  <a:cubicBezTo>
                    <a:pt x="6584" y="20807"/>
                    <a:pt x="6584" y="20807"/>
                    <a:pt x="6584" y="20807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468" y="20906"/>
                    <a:pt x="6468" y="20906"/>
                    <a:pt x="6468" y="20906"/>
                  </a:cubicBezTo>
                  <a:cubicBezTo>
                    <a:pt x="6468" y="20906"/>
                    <a:pt x="6468" y="20906"/>
                    <a:pt x="6468" y="20906"/>
                  </a:cubicBezTo>
                  <a:cubicBezTo>
                    <a:pt x="6584" y="20906"/>
                    <a:pt x="6584" y="20906"/>
                    <a:pt x="6584" y="20906"/>
                  </a:cubicBez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1006"/>
                    <a:pt x="6699" y="21006"/>
                    <a:pt x="6699" y="21006"/>
                  </a:cubicBezTo>
                  <a:cubicBezTo>
                    <a:pt x="6584" y="21006"/>
                    <a:pt x="6584" y="21006"/>
                    <a:pt x="6584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468" y="21006"/>
                    <a:pt x="6468" y="21006"/>
                    <a:pt x="6468" y="21006"/>
                  </a:cubicBezTo>
                  <a:cubicBezTo>
                    <a:pt x="6584" y="21006"/>
                    <a:pt x="6584" y="21006"/>
                    <a:pt x="6584" y="21006"/>
                  </a:cubicBezTo>
                  <a:cubicBezTo>
                    <a:pt x="6699" y="21006"/>
                    <a:pt x="6699" y="21006"/>
                    <a:pt x="6699" y="21006"/>
                  </a:cubicBezTo>
                  <a:cubicBezTo>
                    <a:pt x="6699" y="21105"/>
                    <a:pt x="6699" y="21105"/>
                    <a:pt x="6699" y="21105"/>
                  </a:cubicBezTo>
                  <a:cubicBezTo>
                    <a:pt x="6584" y="21105"/>
                    <a:pt x="6584" y="21105"/>
                    <a:pt x="6584" y="21105"/>
                  </a:cubicBezTo>
                  <a:cubicBezTo>
                    <a:pt x="6468" y="21105"/>
                    <a:pt x="6468" y="21105"/>
                    <a:pt x="6468" y="21105"/>
                  </a:cubicBezTo>
                  <a:cubicBezTo>
                    <a:pt x="6468" y="21105"/>
                    <a:pt x="6468" y="21105"/>
                    <a:pt x="6468" y="21105"/>
                  </a:cubicBezTo>
                  <a:cubicBezTo>
                    <a:pt x="6353" y="21105"/>
                    <a:pt x="6353" y="21105"/>
                    <a:pt x="6353" y="21105"/>
                  </a:cubicBezTo>
                  <a:cubicBezTo>
                    <a:pt x="6353" y="21006"/>
                    <a:pt x="6353" y="21006"/>
                    <a:pt x="6353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237" y="21006"/>
                    <a:pt x="6237" y="21006"/>
                    <a:pt x="6237" y="21006"/>
                  </a:cubicBezTo>
                  <a:cubicBezTo>
                    <a:pt x="6122" y="21006"/>
                    <a:pt x="6122" y="21006"/>
                    <a:pt x="6122" y="21006"/>
                  </a:cubicBezTo>
                  <a:cubicBezTo>
                    <a:pt x="6122" y="21006"/>
                    <a:pt x="6122" y="21006"/>
                    <a:pt x="6122" y="21006"/>
                  </a:cubicBezTo>
                  <a:cubicBezTo>
                    <a:pt x="6122" y="21105"/>
                    <a:pt x="6122" y="21105"/>
                    <a:pt x="6122" y="21105"/>
                  </a:cubicBezTo>
                  <a:cubicBezTo>
                    <a:pt x="6353" y="21105"/>
                    <a:pt x="6353" y="21105"/>
                    <a:pt x="6353" y="21105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353" y="21204"/>
                    <a:pt x="6353" y="21204"/>
                    <a:pt x="6353" y="21204"/>
                  </a:cubicBezTo>
                  <a:cubicBezTo>
                    <a:pt x="6468" y="21204"/>
                    <a:pt x="6468" y="21204"/>
                    <a:pt x="6468" y="21204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584" y="21303"/>
                    <a:pt x="6584" y="21303"/>
                    <a:pt x="6584" y="21303"/>
                  </a:cubicBezTo>
                  <a:cubicBezTo>
                    <a:pt x="6584" y="21303"/>
                    <a:pt x="6584" y="21303"/>
                    <a:pt x="6584" y="21303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468" y="21303"/>
                    <a:pt x="6468" y="21303"/>
                    <a:pt x="6468" y="21303"/>
                  </a:cubicBezTo>
                  <a:cubicBezTo>
                    <a:pt x="6468" y="21402"/>
                    <a:pt x="6468" y="21402"/>
                    <a:pt x="6468" y="21402"/>
                  </a:cubicBezTo>
                  <a:cubicBezTo>
                    <a:pt x="6353" y="21402"/>
                    <a:pt x="6353" y="21402"/>
                    <a:pt x="6353" y="21402"/>
                  </a:cubicBezTo>
                  <a:close/>
                  <a:moveTo>
                    <a:pt x="6237" y="21402"/>
                  </a:moveTo>
                  <a:cubicBezTo>
                    <a:pt x="6122" y="21303"/>
                    <a:pt x="6122" y="21303"/>
                    <a:pt x="6122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006" y="21303"/>
                    <a:pt x="6006" y="21303"/>
                    <a:pt x="6006" y="21303"/>
                  </a:cubicBezTo>
                  <a:cubicBezTo>
                    <a:pt x="6122" y="21402"/>
                    <a:pt x="6122" y="21402"/>
                    <a:pt x="6122" y="21402"/>
                  </a:cubicBezTo>
                  <a:cubicBezTo>
                    <a:pt x="6237" y="21402"/>
                    <a:pt x="6237" y="21402"/>
                    <a:pt x="6237" y="21402"/>
                  </a:cubicBezTo>
                  <a:cubicBezTo>
                    <a:pt x="6237" y="21402"/>
                    <a:pt x="6237" y="21402"/>
                    <a:pt x="6237" y="21402"/>
                  </a:cubicBezTo>
                  <a:close/>
                  <a:moveTo>
                    <a:pt x="14323" y="14466"/>
                  </a:moveTo>
                  <a:cubicBezTo>
                    <a:pt x="14323" y="14466"/>
                    <a:pt x="14323" y="14466"/>
                    <a:pt x="14323" y="14466"/>
                  </a:cubicBezTo>
                  <a:cubicBezTo>
                    <a:pt x="14439" y="14466"/>
                    <a:pt x="14439" y="14466"/>
                    <a:pt x="14439" y="14466"/>
                  </a:cubicBezTo>
                  <a:cubicBezTo>
                    <a:pt x="14670" y="14466"/>
                    <a:pt x="14670" y="14466"/>
                    <a:pt x="14670" y="14466"/>
                  </a:cubicBezTo>
                  <a:cubicBezTo>
                    <a:pt x="14901" y="14466"/>
                    <a:pt x="14901" y="14466"/>
                    <a:pt x="14901" y="14466"/>
                  </a:cubicBezTo>
                  <a:cubicBezTo>
                    <a:pt x="14901" y="14367"/>
                    <a:pt x="14901" y="14367"/>
                    <a:pt x="14901" y="14367"/>
                  </a:cubicBezTo>
                  <a:cubicBezTo>
                    <a:pt x="15016" y="14367"/>
                    <a:pt x="15016" y="14367"/>
                    <a:pt x="15016" y="14367"/>
                  </a:cubicBezTo>
                  <a:cubicBezTo>
                    <a:pt x="15132" y="14466"/>
                    <a:pt x="15132" y="14466"/>
                    <a:pt x="15132" y="14466"/>
                  </a:cubicBezTo>
                  <a:cubicBezTo>
                    <a:pt x="15247" y="14367"/>
                    <a:pt x="15247" y="14367"/>
                    <a:pt x="15247" y="14367"/>
                  </a:cubicBezTo>
                  <a:cubicBezTo>
                    <a:pt x="15363" y="14466"/>
                    <a:pt x="15363" y="14466"/>
                    <a:pt x="15363" y="14466"/>
                  </a:cubicBezTo>
                  <a:cubicBezTo>
                    <a:pt x="15478" y="14367"/>
                    <a:pt x="15478" y="14367"/>
                    <a:pt x="15478" y="14367"/>
                  </a:cubicBezTo>
                  <a:cubicBezTo>
                    <a:pt x="15478" y="14169"/>
                    <a:pt x="15478" y="14169"/>
                    <a:pt x="15478" y="14169"/>
                  </a:cubicBezTo>
                  <a:cubicBezTo>
                    <a:pt x="15363" y="14070"/>
                    <a:pt x="15363" y="14070"/>
                    <a:pt x="15363" y="14070"/>
                  </a:cubicBezTo>
                  <a:cubicBezTo>
                    <a:pt x="15363" y="13971"/>
                    <a:pt x="15363" y="13971"/>
                    <a:pt x="15363" y="13971"/>
                  </a:cubicBezTo>
                  <a:cubicBezTo>
                    <a:pt x="15247" y="13971"/>
                    <a:pt x="15247" y="13971"/>
                    <a:pt x="15247" y="13971"/>
                  </a:cubicBezTo>
                  <a:cubicBezTo>
                    <a:pt x="15016" y="14070"/>
                    <a:pt x="15016" y="14070"/>
                    <a:pt x="15016" y="14070"/>
                  </a:cubicBezTo>
                  <a:cubicBezTo>
                    <a:pt x="14670" y="14169"/>
                    <a:pt x="14670" y="14169"/>
                    <a:pt x="14670" y="14169"/>
                  </a:cubicBezTo>
                  <a:cubicBezTo>
                    <a:pt x="14670" y="14169"/>
                    <a:pt x="14670" y="14169"/>
                    <a:pt x="14670" y="14169"/>
                  </a:cubicBezTo>
                  <a:cubicBezTo>
                    <a:pt x="14554" y="14268"/>
                    <a:pt x="14554" y="14268"/>
                    <a:pt x="14554" y="14268"/>
                  </a:cubicBezTo>
                  <a:cubicBezTo>
                    <a:pt x="14439" y="14367"/>
                    <a:pt x="14439" y="14367"/>
                    <a:pt x="14439" y="14367"/>
                  </a:cubicBezTo>
                  <a:cubicBezTo>
                    <a:pt x="14323" y="14367"/>
                    <a:pt x="14323" y="14367"/>
                    <a:pt x="14323" y="14367"/>
                  </a:cubicBezTo>
                  <a:cubicBezTo>
                    <a:pt x="14323" y="14367"/>
                    <a:pt x="14323" y="14367"/>
                    <a:pt x="14323" y="14367"/>
                  </a:cubicBezTo>
                  <a:cubicBezTo>
                    <a:pt x="14323" y="14466"/>
                    <a:pt x="14323" y="14466"/>
                    <a:pt x="14323" y="14466"/>
                  </a:cubicBezTo>
                  <a:close/>
                  <a:moveTo>
                    <a:pt x="6584" y="20906"/>
                  </a:move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0906"/>
                    <a:pt x="6699" y="20906"/>
                    <a:pt x="6699" y="20906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699" y="20807"/>
                    <a:pt x="6699" y="20807"/>
                    <a:pt x="6699" y="20807"/>
                  </a:cubicBezTo>
                  <a:cubicBezTo>
                    <a:pt x="6584" y="20906"/>
                    <a:pt x="6584" y="20906"/>
                    <a:pt x="6584" y="20906"/>
                  </a:cubicBezTo>
                  <a:close/>
                  <a:moveTo>
                    <a:pt x="7161" y="20114"/>
                  </a:moveTo>
                  <a:cubicBezTo>
                    <a:pt x="7161" y="20114"/>
                    <a:pt x="7161" y="20114"/>
                    <a:pt x="7161" y="20114"/>
                  </a:cubicBezTo>
                  <a:cubicBezTo>
                    <a:pt x="7161" y="20015"/>
                    <a:pt x="7161" y="20015"/>
                    <a:pt x="7161" y="20015"/>
                  </a:cubicBezTo>
                  <a:cubicBezTo>
                    <a:pt x="7161" y="20114"/>
                    <a:pt x="7161" y="20114"/>
                    <a:pt x="7161" y="20114"/>
                  </a:cubicBezTo>
                  <a:close/>
                  <a:moveTo>
                    <a:pt x="7161" y="20015"/>
                  </a:moveTo>
                  <a:cubicBezTo>
                    <a:pt x="7161" y="20015"/>
                    <a:pt x="7161" y="20015"/>
                    <a:pt x="7161" y="20015"/>
                  </a:cubicBezTo>
                  <a:cubicBezTo>
                    <a:pt x="7277" y="20015"/>
                    <a:pt x="7277" y="20015"/>
                    <a:pt x="7277" y="20015"/>
                  </a:cubicBezTo>
                  <a:cubicBezTo>
                    <a:pt x="7277" y="19916"/>
                    <a:pt x="7277" y="19916"/>
                    <a:pt x="7277" y="19916"/>
                  </a:cubicBezTo>
                  <a:cubicBezTo>
                    <a:pt x="7161" y="20015"/>
                    <a:pt x="7161" y="20015"/>
                    <a:pt x="7161" y="20015"/>
                  </a:cubicBezTo>
                  <a:close/>
                  <a:moveTo>
                    <a:pt x="7277" y="19817"/>
                  </a:move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ubicBezTo>
                    <a:pt x="7277" y="19817"/>
                    <a:pt x="7277" y="19817"/>
                    <a:pt x="7277" y="19817"/>
                  </a:cubicBezTo>
                  <a:close/>
                  <a:moveTo>
                    <a:pt x="7161" y="19618"/>
                  </a:moveTo>
                  <a:cubicBezTo>
                    <a:pt x="7161" y="19717"/>
                    <a:pt x="7161" y="19717"/>
                    <a:pt x="7161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393" y="19717"/>
                    <a:pt x="7393" y="19717"/>
                    <a:pt x="7393" y="19717"/>
                  </a:cubicBezTo>
                  <a:cubicBezTo>
                    <a:pt x="7277" y="19717"/>
                    <a:pt x="7277" y="19717"/>
                    <a:pt x="7277" y="19717"/>
                  </a:cubicBezTo>
                  <a:cubicBezTo>
                    <a:pt x="7161" y="19618"/>
                    <a:pt x="7161" y="19618"/>
                    <a:pt x="7161" y="19618"/>
                  </a:cubicBezTo>
                  <a:cubicBezTo>
                    <a:pt x="7161" y="19618"/>
                    <a:pt x="7161" y="19618"/>
                    <a:pt x="7161" y="19618"/>
                  </a:cubicBezTo>
                  <a:close/>
                  <a:moveTo>
                    <a:pt x="7624" y="19618"/>
                  </a:moveTo>
                  <a:cubicBezTo>
                    <a:pt x="7624" y="19618"/>
                    <a:pt x="7624" y="19618"/>
                    <a:pt x="7624" y="19618"/>
                  </a:cubicBezTo>
                  <a:cubicBezTo>
                    <a:pt x="7624" y="19519"/>
                    <a:pt x="7624" y="19519"/>
                    <a:pt x="7624" y="19519"/>
                  </a:cubicBezTo>
                  <a:cubicBezTo>
                    <a:pt x="7624" y="19519"/>
                    <a:pt x="7624" y="19519"/>
                    <a:pt x="7624" y="19519"/>
                  </a:cubicBezTo>
                  <a:cubicBezTo>
                    <a:pt x="7624" y="19618"/>
                    <a:pt x="7624" y="19618"/>
                    <a:pt x="7624" y="19618"/>
                  </a:cubicBezTo>
                  <a:close/>
                  <a:moveTo>
                    <a:pt x="7508" y="19123"/>
                  </a:moveTo>
                  <a:cubicBezTo>
                    <a:pt x="7508" y="19123"/>
                    <a:pt x="7508" y="19123"/>
                    <a:pt x="7508" y="19123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739" y="19321"/>
                    <a:pt x="7739" y="19321"/>
                    <a:pt x="7739" y="19321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739" y="19222"/>
                    <a:pt x="7739" y="19222"/>
                    <a:pt x="7739" y="19222"/>
                  </a:cubicBezTo>
                  <a:cubicBezTo>
                    <a:pt x="7624" y="19222"/>
                    <a:pt x="7624" y="19222"/>
                    <a:pt x="7624" y="19222"/>
                  </a:cubicBezTo>
                  <a:cubicBezTo>
                    <a:pt x="7624" y="19123"/>
                    <a:pt x="7624" y="19123"/>
                    <a:pt x="7624" y="19123"/>
                  </a:cubicBezTo>
                  <a:cubicBezTo>
                    <a:pt x="7508" y="19123"/>
                    <a:pt x="7508" y="19123"/>
                    <a:pt x="7508" y="19123"/>
                  </a:cubicBezTo>
                  <a:close/>
                  <a:moveTo>
                    <a:pt x="8201" y="18231"/>
                  </a:moveTo>
                  <a:cubicBezTo>
                    <a:pt x="8201" y="18330"/>
                    <a:pt x="8201" y="18330"/>
                    <a:pt x="8201" y="18330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201" y="18429"/>
                    <a:pt x="8201" y="18429"/>
                    <a:pt x="8201" y="18429"/>
                  </a:cubicBezTo>
                  <a:cubicBezTo>
                    <a:pt x="8317" y="18528"/>
                    <a:pt x="8317" y="18528"/>
                    <a:pt x="8317" y="18528"/>
                  </a:cubicBezTo>
                  <a:cubicBezTo>
                    <a:pt x="8317" y="18528"/>
                    <a:pt x="8317" y="18528"/>
                    <a:pt x="8317" y="18528"/>
                  </a:cubicBezTo>
                  <a:cubicBezTo>
                    <a:pt x="8317" y="18429"/>
                    <a:pt x="8317" y="18429"/>
                    <a:pt x="8317" y="18429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317" y="18330"/>
                    <a:pt x="8317" y="18330"/>
                    <a:pt x="8317" y="18330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231"/>
                    <a:pt x="8201" y="18231"/>
                    <a:pt x="8201" y="18231"/>
                  </a:cubicBezTo>
                  <a:cubicBezTo>
                    <a:pt x="8201" y="18231"/>
                    <a:pt x="8201" y="18231"/>
                    <a:pt x="8201" y="18231"/>
                  </a:cubicBezTo>
                  <a:close/>
                  <a:moveTo>
                    <a:pt x="8663" y="17934"/>
                  </a:moveTo>
                  <a:cubicBezTo>
                    <a:pt x="8663" y="18033"/>
                    <a:pt x="8663" y="18033"/>
                    <a:pt x="8663" y="18033"/>
                  </a:cubicBezTo>
                  <a:cubicBezTo>
                    <a:pt x="8779" y="18033"/>
                    <a:pt x="8779" y="18033"/>
                    <a:pt x="8779" y="18033"/>
                  </a:cubicBezTo>
                  <a:cubicBezTo>
                    <a:pt x="8779" y="18033"/>
                    <a:pt x="8779" y="18033"/>
                    <a:pt x="8779" y="18033"/>
                  </a:cubicBezTo>
                  <a:cubicBezTo>
                    <a:pt x="8779" y="17934"/>
                    <a:pt x="8779" y="17934"/>
                    <a:pt x="8779" y="17934"/>
                  </a:cubicBezTo>
                  <a:cubicBezTo>
                    <a:pt x="8663" y="17934"/>
                    <a:pt x="8663" y="17934"/>
                    <a:pt x="8663" y="17934"/>
                  </a:cubicBezTo>
                  <a:close/>
                  <a:moveTo>
                    <a:pt x="8779" y="17934"/>
                  </a:moveTo>
                  <a:cubicBezTo>
                    <a:pt x="8894" y="17934"/>
                    <a:pt x="8894" y="17934"/>
                    <a:pt x="8894" y="17934"/>
                  </a:cubicBezTo>
                  <a:cubicBezTo>
                    <a:pt x="8894" y="17934"/>
                    <a:pt x="8894" y="17934"/>
                    <a:pt x="8894" y="17934"/>
                  </a:cubicBezTo>
                  <a:cubicBezTo>
                    <a:pt x="8779" y="17835"/>
                    <a:pt x="8779" y="17835"/>
                    <a:pt x="8779" y="17835"/>
                  </a:cubicBezTo>
                  <a:cubicBezTo>
                    <a:pt x="8779" y="17934"/>
                    <a:pt x="8779" y="17934"/>
                    <a:pt x="8779" y="17934"/>
                  </a:cubicBezTo>
                  <a:close/>
                  <a:moveTo>
                    <a:pt x="9587" y="17835"/>
                  </a:moveTo>
                  <a:cubicBezTo>
                    <a:pt x="9703" y="17835"/>
                    <a:pt x="9703" y="17835"/>
                    <a:pt x="9703" y="17835"/>
                  </a:cubicBezTo>
                  <a:cubicBezTo>
                    <a:pt x="9818" y="17835"/>
                    <a:pt x="9818" y="17835"/>
                    <a:pt x="9818" y="17835"/>
                  </a:cubicBezTo>
                  <a:cubicBezTo>
                    <a:pt x="9818" y="17736"/>
                    <a:pt x="9818" y="17736"/>
                    <a:pt x="9818" y="17736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703" y="17637"/>
                    <a:pt x="9703" y="17637"/>
                    <a:pt x="9703" y="17637"/>
                  </a:cubicBezTo>
                  <a:cubicBezTo>
                    <a:pt x="9587" y="17637"/>
                    <a:pt x="9587" y="17637"/>
                    <a:pt x="9587" y="17637"/>
                  </a:cubicBezTo>
                  <a:cubicBezTo>
                    <a:pt x="9587" y="17637"/>
                    <a:pt x="9587" y="17637"/>
                    <a:pt x="9587" y="17637"/>
                  </a:cubicBezTo>
                  <a:cubicBezTo>
                    <a:pt x="9587" y="17736"/>
                    <a:pt x="9587" y="17736"/>
                    <a:pt x="9587" y="17736"/>
                  </a:cubicBezTo>
                  <a:cubicBezTo>
                    <a:pt x="9472" y="17736"/>
                    <a:pt x="9472" y="17736"/>
                    <a:pt x="9472" y="17736"/>
                  </a:cubicBezTo>
                  <a:cubicBezTo>
                    <a:pt x="9587" y="17835"/>
                    <a:pt x="9587" y="17835"/>
                    <a:pt x="9587" y="17835"/>
                  </a:cubicBezTo>
                  <a:cubicBezTo>
                    <a:pt x="9587" y="17835"/>
                    <a:pt x="9587" y="17835"/>
                    <a:pt x="9587" y="17835"/>
                  </a:cubicBezTo>
                  <a:cubicBezTo>
                    <a:pt x="9587" y="17835"/>
                    <a:pt x="9587" y="17835"/>
                    <a:pt x="9587" y="17835"/>
                  </a:cubicBezTo>
                  <a:close/>
                  <a:moveTo>
                    <a:pt x="9934" y="17835"/>
                  </a:move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736"/>
                    <a:pt x="9934" y="17736"/>
                    <a:pt x="9934" y="17736"/>
                  </a:cubicBezTo>
                  <a:cubicBezTo>
                    <a:pt x="9934" y="17835"/>
                    <a:pt x="9934" y="17835"/>
                    <a:pt x="9934" y="17835"/>
                  </a:cubicBezTo>
                  <a:cubicBezTo>
                    <a:pt x="9934" y="17835"/>
                    <a:pt x="9934" y="17835"/>
                    <a:pt x="9934" y="17835"/>
                  </a:cubicBezTo>
                  <a:close/>
                  <a:moveTo>
                    <a:pt x="16056" y="15160"/>
                  </a:move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ubicBezTo>
                    <a:pt x="16056" y="15160"/>
                    <a:pt x="16056" y="15160"/>
                    <a:pt x="16056" y="15160"/>
                  </a:cubicBezTo>
                  <a:close/>
                  <a:moveTo>
                    <a:pt x="14901" y="14466"/>
                  </a:move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5016" y="14466"/>
                    <a:pt x="15016" y="14466"/>
                  </a:cubicBezTo>
                  <a:cubicBezTo>
                    <a:pt x="15016" y="14466"/>
                    <a:pt x="14901" y="14466"/>
                    <a:pt x="14901" y="14466"/>
                  </a:cubicBezTo>
                  <a:close/>
                  <a:moveTo>
                    <a:pt x="14439" y="14169"/>
                  </a:move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554" y="14169"/>
                    <a:pt x="14554" y="14169"/>
                    <a:pt x="14554" y="14169"/>
                  </a:cubicBezTo>
                  <a:cubicBezTo>
                    <a:pt x="14439" y="14169"/>
                    <a:pt x="14439" y="14169"/>
                    <a:pt x="14439" y="14169"/>
                  </a:cubicBezTo>
                  <a:close/>
                  <a:moveTo>
                    <a:pt x="15363" y="13971"/>
                  </a:moveTo>
                  <a:cubicBezTo>
                    <a:pt x="15363" y="13971"/>
                    <a:pt x="15363" y="13971"/>
                    <a:pt x="15363" y="13971"/>
                  </a:cubicBezTo>
                  <a:cubicBezTo>
                    <a:pt x="15478" y="14070"/>
                    <a:pt x="15478" y="14070"/>
                    <a:pt x="15478" y="14070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478" y="13971"/>
                    <a:pt x="15478" y="13971"/>
                    <a:pt x="15478" y="13971"/>
                  </a:cubicBezTo>
                  <a:cubicBezTo>
                    <a:pt x="15363" y="13971"/>
                    <a:pt x="15363" y="13971"/>
                    <a:pt x="15363" y="13971"/>
                  </a:cubicBezTo>
                  <a:close/>
                  <a:moveTo>
                    <a:pt x="16056" y="12484"/>
                  </a:moveTo>
                  <a:cubicBezTo>
                    <a:pt x="16056" y="12484"/>
                    <a:pt x="16056" y="12484"/>
                    <a:pt x="16056" y="12484"/>
                  </a:cubicBezTo>
                  <a:cubicBezTo>
                    <a:pt x="16056" y="12583"/>
                    <a:pt x="16056" y="12583"/>
                    <a:pt x="16056" y="12583"/>
                  </a:cubicBezTo>
                  <a:cubicBezTo>
                    <a:pt x="16056" y="12583"/>
                    <a:pt x="16056" y="12583"/>
                    <a:pt x="16056" y="12583"/>
                  </a:cubicBezTo>
                  <a:cubicBezTo>
                    <a:pt x="16171" y="12683"/>
                    <a:pt x="16171" y="12683"/>
                    <a:pt x="16171" y="12683"/>
                  </a:cubicBezTo>
                  <a:cubicBezTo>
                    <a:pt x="16171" y="12782"/>
                    <a:pt x="16171" y="12782"/>
                    <a:pt x="16171" y="12782"/>
                  </a:cubicBezTo>
                  <a:cubicBezTo>
                    <a:pt x="16287" y="12782"/>
                    <a:pt x="16287" y="12782"/>
                    <a:pt x="16287" y="12782"/>
                  </a:cubicBezTo>
                  <a:cubicBezTo>
                    <a:pt x="16402" y="12881"/>
                    <a:pt x="16402" y="12881"/>
                    <a:pt x="16402" y="12881"/>
                  </a:cubicBezTo>
                  <a:cubicBezTo>
                    <a:pt x="16518" y="12980"/>
                    <a:pt x="16518" y="12980"/>
                    <a:pt x="16518" y="12980"/>
                  </a:cubicBezTo>
                  <a:cubicBezTo>
                    <a:pt x="16633" y="12980"/>
                    <a:pt x="16633" y="12980"/>
                    <a:pt x="16633" y="12980"/>
                  </a:cubicBezTo>
                  <a:cubicBezTo>
                    <a:pt x="16633" y="12980"/>
                    <a:pt x="16633" y="12980"/>
                    <a:pt x="16633" y="12980"/>
                  </a:cubicBezTo>
                  <a:cubicBezTo>
                    <a:pt x="16633" y="13079"/>
                    <a:pt x="16633" y="13079"/>
                    <a:pt x="16633" y="13079"/>
                  </a:cubicBezTo>
                  <a:cubicBezTo>
                    <a:pt x="16749" y="13079"/>
                    <a:pt x="16749" y="13079"/>
                    <a:pt x="16749" y="13079"/>
                  </a:cubicBezTo>
                  <a:cubicBezTo>
                    <a:pt x="16749" y="13079"/>
                    <a:pt x="16749" y="13079"/>
                    <a:pt x="16749" y="13079"/>
                  </a:cubicBezTo>
                  <a:cubicBezTo>
                    <a:pt x="16749" y="12980"/>
                    <a:pt x="16749" y="12980"/>
                    <a:pt x="16749" y="12980"/>
                  </a:cubicBezTo>
                  <a:cubicBezTo>
                    <a:pt x="16864" y="12980"/>
                    <a:pt x="16864" y="12980"/>
                    <a:pt x="16864" y="12980"/>
                  </a:cubicBezTo>
                  <a:cubicBezTo>
                    <a:pt x="16749" y="12881"/>
                    <a:pt x="16749" y="12881"/>
                    <a:pt x="16749" y="12881"/>
                  </a:cubicBezTo>
                  <a:cubicBezTo>
                    <a:pt x="16633" y="12881"/>
                    <a:pt x="16633" y="12881"/>
                    <a:pt x="16633" y="12881"/>
                  </a:cubicBezTo>
                  <a:cubicBezTo>
                    <a:pt x="16633" y="12881"/>
                    <a:pt x="16633" y="12881"/>
                    <a:pt x="16633" y="12881"/>
                  </a:cubicBezTo>
                  <a:cubicBezTo>
                    <a:pt x="16518" y="12782"/>
                    <a:pt x="16518" y="12782"/>
                    <a:pt x="16518" y="12782"/>
                  </a:cubicBezTo>
                  <a:cubicBezTo>
                    <a:pt x="16633" y="12782"/>
                    <a:pt x="16633" y="12782"/>
                    <a:pt x="16633" y="12782"/>
                  </a:cubicBezTo>
                  <a:cubicBezTo>
                    <a:pt x="16633" y="12782"/>
                    <a:pt x="16633" y="12782"/>
                    <a:pt x="16633" y="12782"/>
                  </a:cubicBezTo>
                  <a:cubicBezTo>
                    <a:pt x="16749" y="12782"/>
                    <a:pt x="16749" y="12782"/>
                    <a:pt x="16749" y="12782"/>
                  </a:cubicBezTo>
                  <a:cubicBezTo>
                    <a:pt x="16749" y="12782"/>
                    <a:pt x="16749" y="12782"/>
                    <a:pt x="16749" y="12782"/>
                  </a:cubicBezTo>
                  <a:cubicBezTo>
                    <a:pt x="16864" y="12782"/>
                    <a:pt x="16864" y="12782"/>
                    <a:pt x="16864" y="12782"/>
                  </a:cubicBezTo>
                  <a:cubicBezTo>
                    <a:pt x="16864" y="12881"/>
                    <a:pt x="16864" y="12881"/>
                    <a:pt x="16864" y="12881"/>
                  </a:cubicBezTo>
                  <a:cubicBezTo>
                    <a:pt x="16980" y="12782"/>
                    <a:pt x="16980" y="12782"/>
                    <a:pt x="16980" y="12782"/>
                  </a:cubicBezTo>
                  <a:cubicBezTo>
                    <a:pt x="16864" y="12782"/>
                    <a:pt x="16864" y="12782"/>
                    <a:pt x="16864" y="12782"/>
                  </a:cubicBezTo>
                  <a:cubicBezTo>
                    <a:pt x="16633" y="12683"/>
                    <a:pt x="16633" y="12683"/>
                    <a:pt x="16633" y="12683"/>
                  </a:cubicBezTo>
                  <a:cubicBezTo>
                    <a:pt x="16518" y="12583"/>
                    <a:pt x="16518" y="12583"/>
                    <a:pt x="16518" y="12583"/>
                  </a:cubicBezTo>
                  <a:cubicBezTo>
                    <a:pt x="16518" y="12484"/>
                    <a:pt x="16518" y="12484"/>
                    <a:pt x="16518" y="12484"/>
                  </a:cubicBezTo>
                  <a:cubicBezTo>
                    <a:pt x="16402" y="12484"/>
                    <a:pt x="16402" y="12484"/>
                    <a:pt x="16402" y="12484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171" y="12484"/>
                    <a:pt x="16171" y="12484"/>
                    <a:pt x="16171" y="12484"/>
                  </a:cubicBezTo>
                  <a:cubicBezTo>
                    <a:pt x="16056" y="12385"/>
                    <a:pt x="16056" y="12385"/>
                    <a:pt x="16056" y="12385"/>
                  </a:cubicBezTo>
                  <a:cubicBezTo>
                    <a:pt x="16056" y="12484"/>
                    <a:pt x="16056" y="12484"/>
                    <a:pt x="16056" y="12484"/>
                  </a:cubicBezTo>
                  <a:close/>
                  <a:moveTo>
                    <a:pt x="15825" y="12484"/>
                  </a:moveTo>
                  <a:cubicBezTo>
                    <a:pt x="15825" y="12484"/>
                    <a:pt x="15825" y="12484"/>
                    <a:pt x="15825" y="12484"/>
                  </a:cubicBezTo>
                  <a:cubicBezTo>
                    <a:pt x="15825" y="12385"/>
                    <a:pt x="15825" y="12385"/>
                    <a:pt x="15825" y="12385"/>
                  </a:cubicBezTo>
                  <a:cubicBezTo>
                    <a:pt x="15940" y="12385"/>
                    <a:pt x="15940" y="12385"/>
                    <a:pt x="15940" y="12385"/>
                  </a:cubicBezTo>
                  <a:cubicBezTo>
                    <a:pt x="15709" y="12385"/>
                    <a:pt x="15709" y="12385"/>
                    <a:pt x="15709" y="12385"/>
                  </a:cubicBezTo>
                  <a:cubicBezTo>
                    <a:pt x="15709" y="12484"/>
                    <a:pt x="15709" y="12484"/>
                    <a:pt x="15709" y="12484"/>
                  </a:cubicBezTo>
                  <a:cubicBezTo>
                    <a:pt x="15825" y="12484"/>
                    <a:pt x="15825" y="12484"/>
                    <a:pt x="15825" y="12484"/>
                  </a:cubicBezTo>
                  <a:close/>
                  <a:moveTo>
                    <a:pt x="16056" y="12385"/>
                  </a:moveTo>
                  <a:cubicBezTo>
                    <a:pt x="16056" y="12385"/>
                    <a:pt x="16056" y="12385"/>
                    <a:pt x="16056" y="12385"/>
                  </a:cubicBezTo>
                  <a:cubicBezTo>
                    <a:pt x="16287" y="12385"/>
                    <a:pt x="16287" y="12385"/>
                    <a:pt x="16287" y="12385"/>
                  </a:cubicBezTo>
                  <a:cubicBezTo>
                    <a:pt x="16287" y="12484"/>
                    <a:pt x="16287" y="12484"/>
                    <a:pt x="16287" y="12484"/>
                  </a:cubicBezTo>
                  <a:cubicBezTo>
                    <a:pt x="16518" y="12484"/>
                    <a:pt x="16518" y="12484"/>
                    <a:pt x="16518" y="12484"/>
                  </a:cubicBezTo>
                  <a:cubicBezTo>
                    <a:pt x="16633" y="12484"/>
                    <a:pt x="16633" y="12484"/>
                    <a:pt x="16633" y="12484"/>
                  </a:cubicBezTo>
                  <a:cubicBezTo>
                    <a:pt x="16633" y="12484"/>
                    <a:pt x="16633" y="12484"/>
                    <a:pt x="16633" y="12484"/>
                  </a:cubicBezTo>
                  <a:cubicBezTo>
                    <a:pt x="16749" y="12484"/>
                    <a:pt x="16749" y="12484"/>
                    <a:pt x="16749" y="12484"/>
                  </a:cubicBezTo>
                  <a:cubicBezTo>
                    <a:pt x="16749" y="12583"/>
                    <a:pt x="16749" y="12583"/>
                    <a:pt x="16749" y="12583"/>
                  </a:cubicBezTo>
                  <a:cubicBezTo>
                    <a:pt x="16749" y="12583"/>
                    <a:pt x="16749" y="12583"/>
                    <a:pt x="16749" y="12583"/>
                  </a:cubicBezTo>
                  <a:cubicBezTo>
                    <a:pt x="16864" y="12583"/>
                    <a:pt x="16864" y="12583"/>
                    <a:pt x="16864" y="12583"/>
                  </a:cubicBezTo>
                  <a:cubicBezTo>
                    <a:pt x="16864" y="12583"/>
                    <a:pt x="16864" y="12583"/>
                    <a:pt x="16864" y="12583"/>
                  </a:cubicBezTo>
                  <a:cubicBezTo>
                    <a:pt x="16980" y="12583"/>
                    <a:pt x="16980" y="12583"/>
                    <a:pt x="16980" y="12583"/>
                  </a:cubicBezTo>
                  <a:cubicBezTo>
                    <a:pt x="16980" y="12583"/>
                    <a:pt x="16980" y="12583"/>
                    <a:pt x="16980" y="12583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980" y="12484"/>
                    <a:pt x="16980" y="12484"/>
                    <a:pt x="16980" y="12484"/>
                  </a:cubicBezTo>
                  <a:cubicBezTo>
                    <a:pt x="16864" y="12385"/>
                    <a:pt x="16864" y="12385"/>
                    <a:pt x="16864" y="12385"/>
                  </a:cubicBezTo>
                  <a:cubicBezTo>
                    <a:pt x="16864" y="12385"/>
                    <a:pt x="16864" y="12385"/>
                    <a:pt x="16864" y="12385"/>
                  </a:cubicBezTo>
                  <a:cubicBezTo>
                    <a:pt x="16749" y="12286"/>
                    <a:pt x="16749" y="12286"/>
                    <a:pt x="16749" y="12286"/>
                  </a:cubicBezTo>
                  <a:cubicBezTo>
                    <a:pt x="16633" y="12286"/>
                    <a:pt x="16633" y="12286"/>
                    <a:pt x="16633" y="12286"/>
                  </a:cubicBezTo>
                  <a:cubicBezTo>
                    <a:pt x="16402" y="12385"/>
                    <a:pt x="16402" y="12385"/>
                    <a:pt x="16402" y="12385"/>
                  </a:cubicBezTo>
                  <a:cubicBezTo>
                    <a:pt x="16287" y="12286"/>
                    <a:pt x="16287" y="12286"/>
                    <a:pt x="16287" y="12286"/>
                  </a:cubicBezTo>
                  <a:cubicBezTo>
                    <a:pt x="16171" y="12286"/>
                    <a:pt x="16171" y="12286"/>
                    <a:pt x="16171" y="12286"/>
                  </a:cubicBezTo>
                  <a:cubicBezTo>
                    <a:pt x="16056" y="12286"/>
                    <a:pt x="16056" y="12286"/>
                    <a:pt x="16056" y="12286"/>
                  </a:cubicBezTo>
                  <a:cubicBezTo>
                    <a:pt x="16056" y="12286"/>
                    <a:pt x="16056" y="12385"/>
                    <a:pt x="16056" y="12385"/>
                  </a:cubicBezTo>
                  <a:close/>
                  <a:moveTo>
                    <a:pt x="15594" y="12088"/>
                  </a:moveTo>
                  <a:cubicBezTo>
                    <a:pt x="15709" y="12088"/>
                    <a:pt x="15709" y="12088"/>
                    <a:pt x="15709" y="12088"/>
                  </a:cubicBezTo>
                  <a:cubicBezTo>
                    <a:pt x="15825" y="12187"/>
                    <a:pt x="15825" y="12187"/>
                    <a:pt x="15825" y="12187"/>
                  </a:cubicBezTo>
                  <a:cubicBezTo>
                    <a:pt x="15940" y="12286"/>
                    <a:pt x="15940" y="12286"/>
                    <a:pt x="15940" y="12286"/>
                  </a:cubicBezTo>
                  <a:cubicBezTo>
                    <a:pt x="16056" y="12286"/>
                    <a:pt x="16056" y="12286"/>
                    <a:pt x="16056" y="12286"/>
                  </a:cubicBezTo>
                  <a:cubicBezTo>
                    <a:pt x="16287" y="12286"/>
                    <a:pt x="16287" y="12286"/>
                    <a:pt x="16287" y="12286"/>
                  </a:cubicBezTo>
                  <a:cubicBezTo>
                    <a:pt x="16518" y="12286"/>
                    <a:pt x="16518" y="12286"/>
                    <a:pt x="16518" y="12286"/>
                  </a:cubicBezTo>
                  <a:cubicBezTo>
                    <a:pt x="16749" y="12286"/>
                    <a:pt x="16749" y="12286"/>
                    <a:pt x="16749" y="12286"/>
                  </a:cubicBezTo>
                  <a:cubicBezTo>
                    <a:pt x="16633" y="12187"/>
                    <a:pt x="16633" y="12187"/>
                    <a:pt x="16633" y="12187"/>
                  </a:cubicBezTo>
                  <a:cubicBezTo>
                    <a:pt x="16518" y="12187"/>
                    <a:pt x="16518" y="12187"/>
                    <a:pt x="16518" y="12187"/>
                  </a:cubicBezTo>
                  <a:cubicBezTo>
                    <a:pt x="16287" y="12187"/>
                    <a:pt x="16287" y="12187"/>
                    <a:pt x="16287" y="12187"/>
                  </a:cubicBezTo>
                  <a:cubicBezTo>
                    <a:pt x="16287" y="12187"/>
                    <a:pt x="16287" y="12187"/>
                    <a:pt x="16287" y="12187"/>
                  </a:cubicBezTo>
                  <a:cubicBezTo>
                    <a:pt x="16056" y="12088"/>
                    <a:pt x="16056" y="12088"/>
                    <a:pt x="16056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5940" y="12088"/>
                    <a:pt x="15940" y="12088"/>
                    <a:pt x="15940" y="12088"/>
                  </a:cubicBezTo>
                  <a:cubicBezTo>
                    <a:pt x="16056" y="12088"/>
                    <a:pt x="16056" y="12088"/>
                    <a:pt x="16056" y="12088"/>
                  </a:cubicBezTo>
                  <a:cubicBezTo>
                    <a:pt x="16171" y="12088"/>
                    <a:pt x="16171" y="12088"/>
                    <a:pt x="16171" y="12088"/>
                  </a:cubicBezTo>
                  <a:cubicBezTo>
                    <a:pt x="16402" y="12187"/>
                    <a:pt x="16402" y="12187"/>
                    <a:pt x="16402" y="12187"/>
                  </a:cubicBezTo>
                  <a:cubicBezTo>
                    <a:pt x="16402" y="12187"/>
                    <a:pt x="16402" y="12187"/>
                    <a:pt x="16402" y="12187"/>
                  </a:cubicBezTo>
                  <a:cubicBezTo>
                    <a:pt x="16402" y="12088"/>
                    <a:pt x="16402" y="12088"/>
                    <a:pt x="16402" y="12088"/>
                  </a:cubicBezTo>
                  <a:cubicBezTo>
                    <a:pt x="16171" y="11989"/>
                    <a:pt x="16171" y="11989"/>
                    <a:pt x="16171" y="11989"/>
                  </a:cubicBezTo>
                  <a:cubicBezTo>
                    <a:pt x="15940" y="11989"/>
                    <a:pt x="15940" y="11989"/>
                    <a:pt x="15940" y="11989"/>
                  </a:cubicBezTo>
                  <a:cubicBezTo>
                    <a:pt x="15825" y="11989"/>
                    <a:pt x="15825" y="11989"/>
                    <a:pt x="15825" y="11989"/>
                  </a:cubicBezTo>
                  <a:cubicBezTo>
                    <a:pt x="15825" y="11989"/>
                    <a:pt x="15825" y="11989"/>
                    <a:pt x="15825" y="11989"/>
                  </a:cubicBezTo>
                  <a:cubicBezTo>
                    <a:pt x="15709" y="12088"/>
                    <a:pt x="15709" y="12088"/>
                    <a:pt x="15709" y="12088"/>
                  </a:cubicBezTo>
                  <a:cubicBezTo>
                    <a:pt x="15594" y="12088"/>
                    <a:pt x="15594" y="12088"/>
                    <a:pt x="15594" y="12088"/>
                  </a:cubicBezTo>
                  <a:close/>
                  <a:moveTo>
                    <a:pt x="17211" y="12286"/>
                  </a:moveTo>
                  <a:cubicBezTo>
                    <a:pt x="17211" y="12286"/>
                    <a:pt x="17211" y="12286"/>
                    <a:pt x="17211" y="12286"/>
                  </a:cubicBezTo>
                  <a:cubicBezTo>
                    <a:pt x="17326" y="12286"/>
                    <a:pt x="17326" y="12286"/>
                    <a:pt x="17326" y="12286"/>
                  </a:cubicBezTo>
                  <a:cubicBezTo>
                    <a:pt x="17326" y="12187"/>
                    <a:pt x="17326" y="12187"/>
                    <a:pt x="17326" y="12187"/>
                  </a:cubicBezTo>
                  <a:cubicBezTo>
                    <a:pt x="17211" y="12286"/>
                    <a:pt x="17211" y="12286"/>
                    <a:pt x="17211" y="12286"/>
                  </a:cubicBezTo>
                  <a:cubicBezTo>
                    <a:pt x="17211" y="12286"/>
                    <a:pt x="17211" y="12286"/>
                    <a:pt x="17211" y="12286"/>
                  </a:cubicBezTo>
                  <a:close/>
                  <a:moveTo>
                    <a:pt x="17326" y="11097"/>
                  </a:moveTo>
                  <a:cubicBezTo>
                    <a:pt x="17211" y="11196"/>
                    <a:pt x="17211" y="11196"/>
                    <a:pt x="17211" y="11196"/>
                  </a:cubicBezTo>
                  <a:cubicBezTo>
                    <a:pt x="17211" y="11295"/>
                    <a:pt x="17211" y="11295"/>
                    <a:pt x="17211" y="11295"/>
                  </a:cubicBezTo>
                  <a:cubicBezTo>
                    <a:pt x="17211" y="11295"/>
                    <a:pt x="17211" y="11295"/>
                    <a:pt x="17211" y="11295"/>
                  </a:cubicBezTo>
                  <a:cubicBezTo>
                    <a:pt x="17326" y="11295"/>
                    <a:pt x="17326" y="11295"/>
                    <a:pt x="17326" y="11295"/>
                  </a:cubicBezTo>
                  <a:cubicBezTo>
                    <a:pt x="17442" y="11394"/>
                    <a:pt x="17442" y="11394"/>
                    <a:pt x="17442" y="11394"/>
                  </a:cubicBezTo>
                  <a:cubicBezTo>
                    <a:pt x="17557" y="11394"/>
                    <a:pt x="17557" y="11394"/>
                    <a:pt x="17557" y="11394"/>
                  </a:cubicBezTo>
                  <a:cubicBezTo>
                    <a:pt x="17673" y="11394"/>
                    <a:pt x="17673" y="11394"/>
                    <a:pt x="17673" y="11394"/>
                  </a:cubicBezTo>
                  <a:cubicBezTo>
                    <a:pt x="17673" y="11394"/>
                    <a:pt x="17673" y="11394"/>
                    <a:pt x="17673" y="11394"/>
                  </a:cubicBezTo>
                  <a:cubicBezTo>
                    <a:pt x="17673" y="11295"/>
                    <a:pt x="17673" y="11295"/>
                    <a:pt x="17673" y="11295"/>
                  </a:cubicBezTo>
                  <a:cubicBezTo>
                    <a:pt x="17788" y="11295"/>
                    <a:pt x="17788" y="11295"/>
                    <a:pt x="17788" y="11295"/>
                  </a:cubicBezTo>
                  <a:cubicBezTo>
                    <a:pt x="17788" y="11196"/>
                    <a:pt x="17788" y="11196"/>
                    <a:pt x="17788" y="11196"/>
                  </a:cubicBezTo>
                  <a:cubicBezTo>
                    <a:pt x="17557" y="11097"/>
                    <a:pt x="17557" y="11097"/>
                    <a:pt x="17557" y="11097"/>
                  </a:cubicBezTo>
                  <a:cubicBezTo>
                    <a:pt x="17442" y="11097"/>
                    <a:pt x="17442" y="11097"/>
                    <a:pt x="17442" y="11097"/>
                  </a:cubicBezTo>
                  <a:cubicBezTo>
                    <a:pt x="17326" y="11097"/>
                    <a:pt x="17326" y="11097"/>
                    <a:pt x="17326" y="11097"/>
                  </a:cubicBezTo>
                  <a:close/>
                  <a:moveTo>
                    <a:pt x="18250" y="10998"/>
                  </a:moveTo>
                  <a:cubicBezTo>
                    <a:pt x="18250" y="10998"/>
                    <a:pt x="18250" y="10998"/>
                    <a:pt x="18250" y="10998"/>
                  </a:cubicBezTo>
                  <a:cubicBezTo>
                    <a:pt x="18366" y="10998"/>
                    <a:pt x="18366" y="10998"/>
                    <a:pt x="18366" y="10998"/>
                  </a:cubicBezTo>
                  <a:cubicBezTo>
                    <a:pt x="18366" y="10899"/>
                    <a:pt x="18366" y="10899"/>
                    <a:pt x="18366" y="10899"/>
                  </a:cubicBezTo>
                  <a:cubicBezTo>
                    <a:pt x="18250" y="10899"/>
                    <a:pt x="18250" y="10899"/>
                    <a:pt x="18250" y="10899"/>
                  </a:cubicBezTo>
                  <a:cubicBezTo>
                    <a:pt x="18250" y="10998"/>
                    <a:pt x="18250" y="10998"/>
                    <a:pt x="18250" y="10998"/>
                  </a:cubicBezTo>
                  <a:cubicBezTo>
                    <a:pt x="18250" y="10998"/>
                    <a:pt x="18250" y="10998"/>
                    <a:pt x="18250" y="10998"/>
                  </a:cubicBezTo>
                  <a:close/>
                  <a:moveTo>
                    <a:pt x="17788" y="10602"/>
                  </a:moveTo>
                  <a:cubicBezTo>
                    <a:pt x="17788" y="10602"/>
                    <a:pt x="17788" y="10602"/>
                    <a:pt x="17788" y="10602"/>
                  </a:cubicBezTo>
                  <a:cubicBezTo>
                    <a:pt x="17788" y="10701"/>
                    <a:pt x="17788" y="10701"/>
                    <a:pt x="17788" y="10701"/>
                  </a:cubicBezTo>
                  <a:cubicBezTo>
                    <a:pt x="17788" y="10800"/>
                    <a:pt x="17788" y="10800"/>
                    <a:pt x="17788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7904" y="10800"/>
                    <a:pt x="17904" y="10800"/>
                    <a:pt x="17904" y="10800"/>
                  </a:cubicBezTo>
                  <a:cubicBezTo>
                    <a:pt x="18019" y="10701"/>
                    <a:pt x="18019" y="10701"/>
                    <a:pt x="18019" y="10701"/>
                  </a:cubicBezTo>
                  <a:cubicBezTo>
                    <a:pt x="18019" y="10602"/>
                    <a:pt x="18019" y="10602"/>
                    <a:pt x="18019" y="10602"/>
                  </a:cubicBezTo>
                  <a:cubicBezTo>
                    <a:pt x="17904" y="10602"/>
                    <a:pt x="17904" y="10602"/>
                    <a:pt x="17904" y="10602"/>
                  </a:cubicBezTo>
                  <a:cubicBezTo>
                    <a:pt x="17788" y="10602"/>
                    <a:pt x="17788" y="10602"/>
                    <a:pt x="17788" y="10602"/>
                  </a:cubicBezTo>
                  <a:close/>
                  <a:moveTo>
                    <a:pt x="18481" y="10305"/>
                  </a:moveTo>
                  <a:cubicBezTo>
                    <a:pt x="18481" y="10404"/>
                    <a:pt x="18481" y="10404"/>
                    <a:pt x="18481" y="10404"/>
                  </a:cubicBezTo>
                  <a:cubicBezTo>
                    <a:pt x="18366" y="10503"/>
                    <a:pt x="18366" y="10503"/>
                    <a:pt x="18366" y="10503"/>
                  </a:cubicBezTo>
                  <a:cubicBezTo>
                    <a:pt x="18481" y="10602"/>
                    <a:pt x="18481" y="10602"/>
                    <a:pt x="18481" y="10602"/>
                  </a:cubicBezTo>
                  <a:cubicBezTo>
                    <a:pt x="18481" y="10701"/>
                    <a:pt x="18481" y="10701"/>
                    <a:pt x="18481" y="10701"/>
                  </a:cubicBezTo>
                  <a:cubicBezTo>
                    <a:pt x="18597" y="10602"/>
                    <a:pt x="18597" y="10602"/>
                    <a:pt x="18597" y="10602"/>
                  </a:cubicBezTo>
                  <a:cubicBezTo>
                    <a:pt x="18712" y="10602"/>
                    <a:pt x="18712" y="10602"/>
                    <a:pt x="18712" y="10602"/>
                  </a:cubicBezTo>
                  <a:cubicBezTo>
                    <a:pt x="18828" y="10602"/>
                    <a:pt x="18828" y="10602"/>
                    <a:pt x="18828" y="10602"/>
                  </a:cubicBezTo>
                  <a:cubicBezTo>
                    <a:pt x="18828" y="10701"/>
                    <a:pt x="18828" y="10701"/>
                    <a:pt x="18828" y="10701"/>
                  </a:cubicBezTo>
                  <a:cubicBezTo>
                    <a:pt x="18828" y="10701"/>
                    <a:pt x="18828" y="10701"/>
                    <a:pt x="18828" y="10701"/>
                  </a:cubicBezTo>
                  <a:cubicBezTo>
                    <a:pt x="18943" y="10602"/>
                    <a:pt x="18943" y="10602"/>
                    <a:pt x="18943" y="10602"/>
                  </a:cubicBezTo>
                  <a:cubicBezTo>
                    <a:pt x="18943" y="10602"/>
                    <a:pt x="18943" y="10602"/>
                    <a:pt x="18943" y="10602"/>
                  </a:cubicBezTo>
                  <a:cubicBezTo>
                    <a:pt x="18943" y="10503"/>
                    <a:pt x="18943" y="10503"/>
                    <a:pt x="18943" y="10503"/>
                  </a:cubicBezTo>
                  <a:cubicBezTo>
                    <a:pt x="18943" y="10404"/>
                    <a:pt x="18943" y="10404"/>
                    <a:pt x="18943" y="10404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828" y="10503"/>
                    <a:pt x="18828" y="10503"/>
                    <a:pt x="18828" y="10503"/>
                  </a:cubicBezTo>
                  <a:cubicBezTo>
                    <a:pt x="18712" y="10404"/>
                    <a:pt x="18712" y="10404"/>
                    <a:pt x="18712" y="10404"/>
                  </a:cubicBezTo>
                  <a:cubicBezTo>
                    <a:pt x="18712" y="10404"/>
                    <a:pt x="18712" y="10404"/>
                    <a:pt x="18712" y="10404"/>
                  </a:cubicBezTo>
                  <a:cubicBezTo>
                    <a:pt x="18712" y="10305"/>
                    <a:pt x="18712" y="10305"/>
                    <a:pt x="18712" y="10305"/>
                  </a:cubicBezTo>
                  <a:cubicBezTo>
                    <a:pt x="18712" y="10305"/>
                    <a:pt x="18712" y="10305"/>
                    <a:pt x="18712" y="10305"/>
                  </a:cubicBezTo>
                  <a:cubicBezTo>
                    <a:pt x="18828" y="10305"/>
                    <a:pt x="18828" y="10305"/>
                    <a:pt x="18828" y="10305"/>
                  </a:cubicBezTo>
                  <a:cubicBezTo>
                    <a:pt x="18828" y="10206"/>
                    <a:pt x="18828" y="10206"/>
                    <a:pt x="18828" y="10206"/>
                  </a:cubicBezTo>
                  <a:cubicBezTo>
                    <a:pt x="18712" y="10206"/>
                    <a:pt x="18712" y="10206"/>
                    <a:pt x="18712" y="10206"/>
                  </a:cubicBezTo>
                  <a:cubicBezTo>
                    <a:pt x="18597" y="10305"/>
                    <a:pt x="18597" y="10305"/>
                    <a:pt x="18597" y="10305"/>
                  </a:cubicBezTo>
                  <a:cubicBezTo>
                    <a:pt x="18597" y="10206"/>
                    <a:pt x="18597" y="10206"/>
                    <a:pt x="18597" y="10206"/>
                  </a:cubicBezTo>
                  <a:cubicBezTo>
                    <a:pt x="18481" y="10305"/>
                    <a:pt x="18481" y="10305"/>
                    <a:pt x="18481" y="10305"/>
                  </a:cubicBezTo>
                  <a:cubicBezTo>
                    <a:pt x="18481" y="10305"/>
                    <a:pt x="18481" y="10305"/>
                    <a:pt x="18481" y="10305"/>
                  </a:cubicBezTo>
                  <a:close/>
                  <a:moveTo>
                    <a:pt x="18597" y="9017"/>
                  </a:moveTo>
                  <a:cubicBezTo>
                    <a:pt x="18481" y="9017"/>
                    <a:pt x="18481" y="9017"/>
                    <a:pt x="18481" y="9017"/>
                  </a:cubicBezTo>
                  <a:cubicBezTo>
                    <a:pt x="18481" y="9116"/>
                    <a:pt x="18481" y="9116"/>
                    <a:pt x="18481" y="9116"/>
                  </a:cubicBezTo>
                  <a:cubicBezTo>
                    <a:pt x="18597" y="9116"/>
                    <a:pt x="18597" y="9116"/>
                    <a:pt x="18597" y="9116"/>
                  </a:cubicBezTo>
                  <a:cubicBezTo>
                    <a:pt x="18597" y="9215"/>
                    <a:pt x="18597" y="9215"/>
                    <a:pt x="18597" y="9215"/>
                  </a:cubicBezTo>
                  <a:cubicBezTo>
                    <a:pt x="18481" y="9215"/>
                    <a:pt x="18481" y="9215"/>
                    <a:pt x="18481" y="9215"/>
                  </a:cubicBezTo>
                  <a:cubicBezTo>
                    <a:pt x="18481" y="9314"/>
                    <a:pt x="18481" y="9314"/>
                    <a:pt x="18481" y="9314"/>
                  </a:cubicBezTo>
                  <a:cubicBezTo>
                    <a:pt x="18597" y="9413"/>
                    <a:pt x="18597" y="9413"/>
                    <a:pt x="18597" y="9413"/>
                  </a:cubicBezTo>
                  <a:cubicBezTo>
                    <a:pt x="18597" y="9512"/>
                    <a:pt x="18597" y="9512"/>
                    <a:pt x="18597" y="9512"/>
                  </a:cubicBezTo>
                  <a:cubicBezTo>
                    <a:pt x="18597" y="9611"/>
                    <a:pt x="18597" y="9611"/>
                    <a:pt x="18597" y="9611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710"/>
                    <a:pt x="18597" y="9710"/>
                    <a:pt x="18597" y="9710"/>
                  </a:cubicBezTo>
                  <a:cubicBezTo>
                    <a:pt x="18597" y="9611"/>
                    <a:pt x="18597" y="9611"/>
                    <a:pt x="18597" y="9611"/>
                  </a:cubicBezTo>
                  <a:cubicBezTo>
                    <a:pt x="18712" y="9512"/>
                    <a:pt x="18712" y="9512"/>
                    <a:pt x="18712" y="9512"/>
                  </a:cubicBezTo>
                  <a:cubicBezTo>
                    <a:pt x="18712" y="9413"/>
                    <a:pt x="18712" y="9413"/>
                    <a:pt x="18712" y="9413"/>
                  </a:cubicBezTo>
                  <a:cubicBezTo>
                    <a:pt x="18597" y="9314"/>
                    <a:pt x="18597" y="9314"/>
                    <a:pt x="18597" y="9314"/>
                  </a:cubicBezTo>
                  <a:cubicBezTo>
                    <a:pt x="18597" y="9215"/>
                    <a:pt x="18597" y="9215"/>
                    <a:pt x="18597" y="9215"/>
                  </a:cubicBezTo>
                  <a:cubicBezTo>
                    <a:pt x="18597" y="9116"/>
                    <a:pt x="18597" y="9116"/>
                    <a:pt x="18597" y="9116"/>
                  </a:cubicBezTo>
                  <a:cubicBezTo>
                    <a:pt x="18597" y="9017"/>
                    <a:pt x="18597" y="9017"/>
                    <a:pt x="18597" y="9017"/>
                  </a:cubicBezTo>
                  <a:cubicBezTo>
                    <a:pt x="18597" y="9017"/>
                    <a:pt x="18597" y="9017"/>
                    <a:pt x="18597" y="9017"/>
                  </a:cubicBezTo>
                  <a:close/>
                  <a:moveTo>
                    <a:pt x="17788" y="9215"/>
                  </a:moveTo>
                  <a:cubicBezTo>
                    <a:pt x="17788" y="9314"/>
                    <a:pt x="17788" y="9314"/>
                    <a:pt x="17788" y="9314"/>
                  </a:cubicBezTo>
                  <a:cubicBezTo>
                    <a:pt x="17788" y="9314"/>
                    <a:pt x="17788" y="9314"/>
                    <a:pt x="17788" y="9314"/>
                  </a:cubicBezTo>
                  <a:cubicBezTo>
                    <a:pt x="17904" y="9314"/>
                    <a:pt x="17904" y="9314"/>
                    <a:pt x="17904" y="9314"/>
                  </a:cubicBezTo>
                  <a:cubicBezTo>
                    <a:pt x="18019" y="9215"/>
                    <a:pt x="18019" y="9215"/>
                    <a:pt x="18019" y="9215"/>
                  </a:cubicBezTo>
                  <a:cubicBezTo>
                    <a:pt x="17904" y="9215"/>
                    <a:pt x="17904" y="9215"/>
                    <a:pt x="17904" y="9215"/>
                  </a:cubicBezTo>
                  <a:cubicBezTo>
                    <a:pt x="17788" y="9215"/>
                    <a:pt x="17788" y="9215"/>
                    <a:pt x="17788" y="9215"/>
                  </a:cubicBezTo>
                  <a:cubicBezTo>
                    <a:pt x="17788" y="9215"/>
                    <a:pt x="17788" y="9215"/>
                    <a:pt x="17788" y="9215"/>
                  </a:cubicBezTo>
                  <a:close/>
                  <a:moveTo>
                    <a:pt x="17673" y="9116"/>
                  </a:moveTo>
                  <a:cubicBezTo>
                    <a:pt x="17673" y="9116"/>
                    <a:pt x="17673" y="9116"/>
                    <a:pt x="17673" y="9116"/>
                  </a:cubicBezTo>
                  <a:cubicBezTo>
                    <a:pt x="17788" y="9116"/>
                    <a:pt x="17788" y="9116"/>
                    <a:pt x="17788" y="9116"/>
                  </a:cubicBezTo>
                  <a:cubicBezTo>
                    <a:pt x="17788" y="9017"/>
                    <a:pt x="17788" y="9017"/>
                    <a:pt x="17788" y="9017"/>
                  </a:cubicBezTo>
                  <a:cubicBezTo>
                    <a:pt x="17673" y="9017"/>
                    <a:pt x="17673" y="9017"/>
                    <a:pt x="17673" y="9017"/>
                  </a:cubicBezTo>
                  <a:cubicBezTo>
                    <a:pt x="17673" y="9116"/>
                    <a:pt x="17673" y="9116"/>
                    <a:pt x="17673" y="9116"/>
                  </a:cubicBezTo>
                  <a:close/>
                  <a:moveTo>
                    <a:pt x="18366" y="7728"/>
                  </a:moveTo>
                  <a:cubicBezTo>
                    <a:pt x="18366" y="7828"/>
                    <a:pt x="18366" y="7828"/>
                    <a:pt x="18366" y="7828"/>
                  </a:cubicBezTo>
                  <a:cubicBezTo>
                    <a:pt x="18481" y="7927"/>
                    <a:pt x="18481" y="7927"/>
                    <a:pt x="18481" y="7927"/>
                  </a:cubicBezTo>
                  <a:cubicBezTo>
                    <a:pt x="18597" y="7927"/>
                    <a:pt x="18597" y="7927"/>
                    <a:pt x="18597" y="7927"/>
                  </a:cubicBezTo>
                  <a:cubicBezTo>
                    <a:pt x="18597" y="7828"/>
                    <a:pt x="18597" y="7828"/>
                    <a:pt x="18597" y="7828"/>
                  </a:cubicBezTo>
                  <a:cubicBezTo>
                    <a:pt x="18481" y="7828"/>
                    <a:pt x="18481" y="7828"/>
                    <a:pt x="18481" y="7828"/>
                  </a:cubicBezTo>
                  <a:cubicBezTo>
                    <a:pt x="18366" y="7728"/>
                    <a:pt x="18366" y="7728"/>
                    <a:pt x="18366" y="7728"/>
                  </a:cubicBezTo>
                  <a:cubicBezTo>
                    <a:pt x="18366" y="7728"/>
                    <a:pt x="18366" y="7728"/>
                    <a:pt x="18366" y="7728"/>
                  </a:cubicBezTo>
                  <a:cubicBezTo>
                    <a:pt x="18366" y="7728"/>
                    <a:pt x="18366" y="7728"/>
                    <a:pt x="18366" y="7728"/>
                  </a:cubicBezTo>
                  <a:close/>
                  <a:moveTo>
                    <a:pt x="18943" y="8125"/>
                  </a:moveTo>
                  <a:cubicBezTo>
                    <a:pt x="18943" y="8125"/>
                    <a:pt x="19059" y="8125"/>
                    <a:pt x="19059" y="8125"/>
                  </a:cubicBezTo>
                  <a:cubicBezTo>
                    <a:pt x="19059" y="8125"/>
                    <a:pt x="19059" y="8125"/>
                    <a:pt x="19059" y="8125"/>
                  </a:cubicBezTo>
                  <a:cubicBezTo>
                    <a:pt x="19059" y="8125"/>
                    <a:pt x="19059" y="8125"/>
                    <a:pt x="19059" y="8125"/>
                  </a:cubicBezTo>
                  <a:cubicBezTo>
                    <a:pt x="19059" y="8026"/>
                    <a:pt x="19059" y="8026"/>
                    <a:pt x="19059" y="8026"/>
                  </a:cubicBezTo>
                  <a:cubicBezTo>
                    <a:pt x="19059" y="7927"/>
                    <a:pt x="19059" y="7927"/>
                    <a:pt x="19059" y="7927"/>
                  </a:cubicBezTo>
                  <a:cubicBezTo>
                    <a:pt x="19174" y="7927"/>
                    <a:pt x="19174" y="7927"/>
                    <a:pt x="19174" y="7927"/>
                  </a:cubicBezTo>
                  <a:cubicBezTo>
                    <a:pt x="19174" y="7828"/>
                    <a:pt x="19174" y="7828"/>
                    <a:pt x="19174" y="7828"/>
                  </a:cubicBezTo>
                  <a:cubicBezTo>
                    <a:pt x="19059" y="7927"/>
                    <a:pt x="19059" y="7927"/>
                    <a:pt x="19059" y="7927"/>
                  </a:cubicBezTo>
                  <a:cubicBezTo>
                    <a:pt x="19059" y="8026"/>
                    <a:pt x="19059" y="8026"/>
                    <a:pt x="19059" y="8026"/>
                  </a:cubicBezTo>
                  <a:cubicBezTo>
                    <a:pt x="18943" y="8125"/>
                    <a:pt x="18943" y="8125"/>
                    <a:pt x="18943" y="8125"/>
                  </a:cubicBezTo>
                  <a:close/>
                  <a:moveTo>
                    <a:pt x="18712" y="7629"/>
                  </a:moveTo>
                  <a:cubicBezTo>
                    <a:pt x="18712" y="7629"/>
                    <a:pt x="18712" y="7629"/>
                    <a:pt x="18712" y="7629"/>
                  </a:cubicBezTo>
                  <a:cubicBezTo>
                    <a:pt x="18712" y="7629"/>
                    <a:pt x="18712" y="7629"/>
                    <a:pt x="18712" y="7629"/>
                  </a:cubicBezTo>
                  <a:cubicBezTo>
                    <a:pt x="18828" y="7530"/>
                    <a:pt x="18828" y="7530"/>
                    <a:pt x="18828" y="7530"/>
                  </a:cubicBezTo>
                  <a:cubicBezTo>
                    <a:pt x="18828" y="7530"/>
                    <a:pt x="18828" y="7530"/>
                    <a:pt x="18828" y="7530"/>
                  </a:cubicBezTo>
                  <a:cubicBezTo>
                    <a:pt x="18712" y="7530"/>
                    <a:pt x="18712" y="7530"/>
                    <a:pt x="18712" y="7530"/>
                  </a:cubicBezTo>
                  <a:cubicBezTo>
                    <a:pt x="18712" y="7629"/>
                    <a:pt x="18712" y="7629"/>
                    <a:pt x="18712" y="7629"/>
                  </a:cubicBezTo>
                  <a:close/>
                  <a:moveTo>
                    <a:pt x="18712" y="7332"/>
                  </a:moveTo>
                  <a:cubicBezTo>
                    <a:pt x="18712" y="7332"/>
                    <a:pt x="18712" y="7332"/>
                    <a:pt x="18712" y="7332"/>
                  </a:cubicBezTo>
                  <a:cubicBezTo>
                    <a:pt x="18828" y="7431"/>
                    <a:pt x="18828" y="7431"/>
                    <a:pt x="18828" y="7431"/>
                  </a:cubicBezTo>
                  <a:cubicBezTo>
                    <a:pt x="18828" y="7332"/>
                    <a:pt x="18828" y="7332"/>
                    <a:pt x="18828" y="7332"/>
                  </a:cubicBezTo>
                  <a:cubicBezTo>
                    <a:pt x="18828" y="7332"/>
                    <a:pt x="18828" y="7332"/>
                    <a:pt x="18828" y="7332"/>
                  </a:cubicBezTo>
                  <a:cubicBezTo>
                    <a:pt x="18712" y="7332"/>
                    <a:pt x="18712" y="7332"/>
                    <a:pt x="18712" y="7332"/>
                  </a:cubicBezTo>
                  <a:close/>
                  <a:moveTo>
                    <a:pt x="19174" y="6440"/>
                  </a:moveTo>
                  <a:cubicBezTo>
                    <a:pt x="19290" y="6539"/>
                    <a:pt x="19290" y="6539"/>
                    <a:pt x="19290" y="6539"/>
                  </a:cubicBezTo>
                  <a:cubicBezTo>
                    <a:pt x="19290" y="6639"/>
                    <a:pt x="19290" y="6639"/>
                    <a:pt x="19290" y="6639"/>
                  </a:cubicBezTo>
                  <a:cubicBezTo>
                    <a:pt x="19290" y="6539"/>
                    <a:pt x="19290" y="6539"/>
                    <a:pt x="19290" y="6539"/>
                  </a:cubicBezTo>
                  <a:cubicBezTo>
                    <a:pt x="19405" y="6440"/>
                    <a:pt x="19405" y="6440"/>
                    <a:pt x="19405" y="6440"/>
                  </a:cubicBezTo>
                  <a:cubicBezTo>
                    <a:pt x="19405" y="6341"/>
                    <a:pt x="19405" y="6341"/>
                    <a:pt x="19405" y="6341"/>
                  </a:cubicBezTo>
                  <a:cubicBezTo>
                    <a:pt x="19405" y="6341"/>
                    <a:pt x="19405" y="6341"/>
                    <a:pt x="19405" y="6341"/>
                  </a:cubicBezTo>
                  <a:cubicBezTo>
                    <a:pt x="19405" y="6242"/>
                    <a:pt x="19405" y="6242"/>
                    <a:pt x="19405" y="6242"/>
                  </a:cubicBezTo>
                  <a:cubicBezTo>
                    <a:pt x="19290" y="6341"/>
                    <a:pt x="19290" y="6341"/>
                    <a:pt x="19290" y="6341"/>
                  </a:cubicBezTo>
                  <a:cubicBezTo>
                    <a:pt x="19290" y="6341"/>
                    <a:pt x="19290" y="6341"/>
                    <a:pt x="19290" y="6341"/>
                  </a:cubicBezTo>
                  <a:cubicBezTo>
                    <a:pt x="19174" y="6440"/>
                    <a:pt x="19174" y="6440"/>
                    <a:pt x="19174" y="6440"/>
                  </a:cubicBezTo>
                  <a:close/>
                  <a:moveTo>
                    <a:pt x="18943" y="5350"/>
                  </a:moveTo>
                  <a:cubicBezTo>
                    <a:pt x="18943" y="5350"/>
                    <a:pt x="18943" y="5350"/>
                    <a:pt x="18943" y="5350"/>
                  </a:cubicBezTo>
                  <a:cubicBezTo>
                    <a:pt x="18943" y="5251"/>
                    <a:pt x="18943" y="5251"/>
                    <a:pt x="18943" y="5251"/>
                  </a:cubicBezTo>
                  <a:cubicBezTo>
                    <a:pt x="19059" y="5251"/>
                    <a:pt x="19059" y="5251"/>
                    <a:pt x="19059" y="5251"/>
                  </a:cubicBezTo>
                  <a:cubicBezTo>
                    <a:pt x="19174" y="5251"/>
                    <a:pt x="19174" y="5251"/>
                    <a:pt x="19174" y="5251"/>
                  </a:cubicBezTo>
                  <a:cubicBezTo>
                    <a:pt x="19174" y="5152"/>
                    <a:pt x="19174" y="5152"/>
                    <a:pt x="19174" y="5152"/>
                  </a:cubicBezTo>
                  <a:cubicBezTo>
                    <a:pt x="19059" y="5053"/>
                    <a:pt x="19059" y="5053"/>
                    <a:pt x="19059" y="5053"/>
                  </a:cubicBezTo>
                  <a:cubicBezTo>
                    <a:pt x="18943" y="5152"/>
                    <a:pt x="18943" y="5152"/>
                    <a:pt x="18943" y="5152"/>
                  </a:cubicBezTo>
                  <a:cubicBezTo>
                    <a:pt x="18943" y="5251"/>
                    <a:pt x="18943" y="5251"/>
                    <a:pt x="18943" y="5251"/>
                  </a:cubicBezTo>
                  <a:cubicBezTo>
                    <a:pt x="18943" y="5350"/>
                    <a:pt x="18943" y="5350"/>
                    <a:pt x="18943" y="5350"/>
                  </a:cubicBezTo>
                  <a:close/>
                  <a:moveTo>
                    <a:pt x="19983" y="3171"/>
                  </a:moveTo>
                  <a:cubicBezTo>
                    <a:pt x="19983" y="3072"/>
                    <a:pt x="19983" y="3072"/>
                    <a:pt x="19983" y="3072"/>
                  </a:cubicBezTo>
                  <a:cubicBezTo>
                    <a:pt x="19983" y="2972"/>
                    <a:pt x="19983" y="2972"/>
                    <a:pt x="19983" y="2972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774"/>
                    <a:pt x="19983" y="2774"/>
                    <a:pt x="19983" y="2774"/>
                  </a:cubicBezTo>
                  <a:cubicBezTo>
                    <a:pt x="19867" y="2774"/>
                    <a:pt x="19867" y="2774"/>
                    <a:pt x="19867" y="2774"/>
                  </a:cubicBezTo>
                  <a:cubicBezTo>
                    <a:pt x="19867" y="2873"/>
                    <a:pt x="19867" y="2873"/>
                    <a:pt x="19867" y="2873"/>
                  </a:cubicBezTo>
                  <a:cubicBezTo>
                    <a:pt x="19983" y="2873"/>
                    <a:pt x="19983" y="2873"/>
                    <a:pt x="19983" y="2873"/>
                  </a:cubicBezTo>
                  <a:cubicBezTo>
                    <a:pt x="19983" y="2972"/>
                    <a:pt x="19983" y="2972"/>
                    <a:pt x="19983" y="2972"/>
                  </a:cubicBezTo>
                  <a:cubicBezTo>
                    <a:pt x="19867" y="2972"/>
                    <a:pt x="19867" y="2972"/>
                    <a:pt x="19867" y="2972"/>
                  </a:cubicBezTo>
                  <a:cubicBezTo>
                    <a:pt x="19983" y="3171"/>
                    <a:pt x="19983" y="3171"/>
                    <a:pt x="19983" y="3171"/>
                  </a:cubicBezTo>
                  <a:close/>
                  <a:moveTo>
                    <a:pt x="19636" y="3369"/>
                  </a:moveTo>
                  <a:cubicBezTo>
                    <a:pt x="19636" y="3369"/>
                    <a:pt x="19636" y="3369"/>
                    <a:pt x="19636" y="3369"/>
                  </a:cubicBezTo>
                  <a:cubicBezTo>
                    <a:pt x="19752" y="3369"/>
                    <a:pt x="19752" y="3369"/>
                    <a:pt x="19752" y="3369"/>
                  </a:cubicBezTo>
                  <a:cubicBezTo>
                    <a:pt x="19752" y="3171"/>
                    <a:pt x="19752" y="3171"/>
                    <a:pt x="19752" y="3171"/>
                  </a:cubicBezTo>
                  <a:cubicBezTo>
                    <a:pt x="19636" y="3171"/>
                    <a:pt x="19636" y="3171"/>
                    <a:pt x="19636" y="3171"/>
                  </a:cubicBezTo>
                  <a:cubicBezTo>
                    <a:pt x="19636" y="3171"/>
                    <a:pt x="19636" y="3171"/>
                    <a:pt x="19636" y="3171"/>
                  </a:cubicBezTo>
                  <a:cubicBezTo>
                    <a:pt x="19636" y="3270"/>
                    <a:pt x="19636" y="3270"/>
                    <a:pt x="19636" y="3270"/>
                  </a:cubicBezTo>
                  <a:cubicBezTo>
                    <a:pt x="19636" y="3369"/>
                    <a:pt x="19636" y="3369"/>
                    <a:pt x="19636" y="3369"/>
                  </a:cubicBezTo>
                  <a:close/>
                  <a:moveTo>
                    <a:pt x="19521" y="3171"/>
                  </a:moveTo>
                  <a:cubicBezTo>
                    <a:pt x="19521" y="3171"/>
                    <a:pt x="19521" y="3171"/>
                    <a:pt x="19521" y="3171"/>
                  </a:cubicBezTo>
                  <a:cubicBezTo>
                    <a:pt x="19521" y="3171"/>
                    <a:pt x="19521" y="3171"/>
                    <a:pt x="19521" y="3171"/>
                  </a:cubicBezTo>
                  <a:cubicBezTo>
                    <a:pt x="19636" y="3072"/>
                    <a:pt x="19636" y="3072"/>
                    <a:pt x="19636" y="3072"/>
                  </a:cubicBezTo>
                  <a:cubicBezTo>
                    <a:pt x="19636" y="2972"/>
                    <a:pt x="19636" y="2972"/>
                    <a:pt x="19636" y="2972"/>
                  </a:cubicBezTo>
                  <a:cubicBezTo>
                    <a:pt x="19636" y="2972"/>
                    <a:pt x="19636" y="2972"/>
                    <a:pt x="19636" y="2972"/>
                  </a:cubicBezTo>
                  <a:cubicBezTo>
                    <a:pt x="19636" y="2873"/>
                    <a:pt x="19636" y="2873"/>
                    <a:pt x="19636" y="2873"/>
                  </a:cubicBezTo>
                  <a:cubicBezTo>
                    <a:pt x="19521" y="2972"/>
                    <a:pt x="19521" y="2972"/>
                    <a:pt x="19521" y="2972"/>
                  </a:cubicBezTo>
                  <a:cubicBezTo>
                    <a:pt x="19405" y="2972"/>
                    <a:pt x="19405" y="2972"/>
                    <a:pt x="19405" y="2972"/>
                  </a:cubicBezTo>
                  <a:cubicBezTo>
                    <a:pt x="19521" y="3072"/>
                    <a:pt x="19521" y="3072"/>
                    <a:pt x="19521" y="3072"/>
                  </a:cubicBezTo>
                  <a:cubicBezTo>
                    <a:pt x="19521" y="3171"/>
                    <a:pt x="19521" y="3171"/>
                    <a:pt x="19521" y="3171"/>
                  </a:cubicBezTo>
                  <a:close/>
                  <a:moveTo>
                    <a:pt x="14092" y="198"/>
                  </a:moveTo>
                  <a:cubicBezTo>
                    <a:pt x="14092" y="198"/>
                    <a:pt x="14092" y="198"/>
                    <a:pt x="14092" y="198"/>
                  </a:cubicBezTo>
                  <a:cubicBezTo>
                    <a:pt x="14207" y="198"/>
                    <a:pt x="14207" y="198"/>
                    <a:pt x="14207" y="198"/>
                  </a:cubicBezTo>
                  <a:cubicBezTo>
                    <a:pt x="14207" y="99"/>
                    <a:pt x="14207" y="99"/>
                    <a:pt x="14207" y="99"/>
                  </a:cubicBezTo>
                  <a:cubicBezTo>
                    <a:pt x="14092" y="99"/>
                    <a:pt x="14092" y="99"/>
                    <a:pt x="14092" y="99"/>
                  </a:cubicBezTo>
                  <a:cubicBezTo>
                    <a:pt x="14092" y="99"/>
                    <a:pt x="14092" y="99"/>
                    <a:pt x="14092" y="99"/>
                  </a:cubicBezTo>
                  <a:cubicBezTo>
                    <a:pt x="14092" y="198"/>
                    <a:pt x="14092" y="198"/>
                    <a:pt x="14092" y="198"/>
                  </a:cubicBezTo>
                  <a:cubicBezTo>
                    <a:pt x="14092" y="198"/>
                    <a:pt x="14092" y="198"/>
                    <a:pt x="14092" y="198"/>
                  </a:cubicBezTo>
                  <a:close/>
                  <a:moveTo>
                    <a:pt x="14092" y="396"/>
                  </a:moveTo>
                  <a:cubicBezTo>
                    <a:pt x="14092" y="396"/>
                    <a:pt x="14092" y="396"/>
                    <a:pt x="14092" y="396"/>
                  </a:cubicBezTo>
                  <a:cubicBezTo>
                    <a:pt x="14207" y="396"/>
                    <a:pt x="14207" y="396"/>
                    <a:pt x="14207" y="396"/>
                  </a:cubicBezTo>
                  <a:cubicBezTo>
                    <a:pt x="14207" y="396"/>
                    <a:pt x="14207" y="396"/>
                    <a:pt x="14207" y="396"/>
                  </a:cubicBezTo>
                  <a:cubicBezTo>
                    <a:pt x="14207" y="297"/>
                    <a:pt x="14207" y="297"/>
                    <a:pt x="14207" y="297"/>
                  </a:cubicBezTo>
                  <a:cubicBezTo>
                    <a:pt x="14207" y="297"/>
                    <a:pt x="14207" y="297"/>
                    <a:pt x="14207" y="297"/>
                  </a:cubicBezTo>
                  <a:cubicBezTo>
                    <a:pt x="14092" y="297"/>
                    <a:pt x="14092" y="297"/>
                    <a:pt x="14092" y="297"/>
                  </a:cubicBezTo>
                  <a:cubicBezTo>
                    <a:pt x="14092" y="396"/>
                    <a:pt x="14092" y="396"/>
                    <a:pt x="14092" y="396"/>
                  </a:cubicBezTo>
                  <a:close/>
                  <a:moveTo>
                    <a:pt x="13630" y="396"/>
                  </a:moveTo>
                  <a:cubicBezTo>
                    <a:pt x="13745" y="495"/>
                    <a:pt x="13745" y="495"/>
                    <a:pt x="13745" y="495"/>
                  </a:cubicBezTo>
                  <a:cubicBezTo>
                    <a:pt x="13745" y="495"/>
                    <a:pt x="13745" y="495"/>
                    <a:pt x="13745" y="495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861" y="495"/>
                    <a:pt x="13861" y="495"/>
                    <a:pt x="13861" y="495"/>
                  </a:cubicBezTo>
                  <a:cubicBezTo>
                    <a:pt x="13976" y="396"/>
                    <a:pt x="13976" y="396"/>
                    <a:pt x="13976" y="396"/>
                  </a:cubicBezTo>
                  <a:cubicBezTo>
                    <a:pt x="13745" y="396"/>
                    <a:pt x="13745" y="396"/>
                    <a:pt x="13745" y="396"/>
                  </a:cubicBezTo>
                  <a:cubicBezTo>
                    <a:pt x="13745" y="297"/>
                    <a:pt x="13745" y="297"/>
                    <a:pt x="13745" y="297"/>
                  </a:cubicBezTo>
                  <a:cubicBezTo>
                    <a:pt x="13745" y="198"/>
                    <a:pt x="13745" y="198"/>
                    <a:pt x="13745" y="198"/>
                  </a:cubicBezTo>
                  <a:cubicBezTo>
                    <a:pt x="13745" y="297"/>
                    <a:pt x="13745" y="297"/>
                    <a:pt x="13745" y="297"/>
                  </a:cubicBezTo>
                  <a:cubicBezTo>
                    <a:pt x="13630" y="297"/>
                    <a:pt x="13630" y="297"/>
                    <a:pt x="13630" y="297"/>
                  </a:cubicBezTo>
                  <a:cubicBezTo>
                    <a:pt x="13630" y="297"/>
                    <a:pt x="13630" y="297"/>
                    <a:pt x="13630" y="297"/>
                  </a:cubicBezTo>
                  <a:cubicBezTo>
                    <a:pt x="13630" y="396"/>
                    <a:pt x="13630" y="396"/>
                    <a:pt x="13630" y="396"/>
                  </a:cubicBezTo>
                  <a:close/>
                  <a:moveTo>
                    <a:pt x="13399" y="495"/>
                  </a:moveTo>
                  <a:cubicBezTo>
                    <a:pt x="13399" y="495"/>
                    <a:pt x="13399" y="495"/>
                    <a:pt x="13399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514" y="495"/>
                    <a:pt x="13514" y="495"/>
                    <a:pt x="13514" y="495"/>
                  </a:cubicBezTo>
                  <a:cubicBezTo>
                    <a:pt x="13399" y="396"/>
                    <a:pt x="13399" y="396"/>
                    <a:pt x="13399" y="396"/>
                  </a:cubicBezTo>
                  <a:cubicBezTo>
                    <a:pt x="13399" y="495"/>
                    <a:pt x="13399" y="495"/>
                    <a:pt x="13399" y="495"/>
                  </a:cubicBezTo>
                  <a:close/>
                  <a:moveTo>
                    <a:pt x="11897" y="793"/>
                  </a:moveTo>
                  <a:cubicBezTo>
                    <a:pt x="11897" y="892"/>
                    <a:pt x="11897" y="892"/>
                    <a:pt x="11897" y="892"/>
                  </a:cubicBezTo>
                  <a:cubicBezTo>
                    <a:pt x="12013" y="892"/>
                    <a:pt x="12013" y="892"/>
                    <a:pt x="12013" y="892"/>
                  </a:cubicBezTo>
                  <a:cubicBezTo>
                    <a:pt x="12128" y="991"/>
                    <a:pt x="12128" y="991"/>
                    <a:pt x="12128" y="991"/>
                  </a:cubicBezTo>
                  <a:cubicBezTo>
                    <a:pt x="12244" y="991"/>
                    <a:pt x="12244" y="991"/>
                    <a:pt x="12244" y="991"/>
                  </a:cubicBezTo>
                  <a:cubicBezTo>
                    <a:pt x="12244" y="892"/>
                    <a:pt x="12244" y="892"/>
                    <a:pt x="12244" y="892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793"/>
                    <a:pt x="12244" y="793"/>
                    <a:pt x="12244" y="793"/>
                  </a:cubicBezTo>
                  <a:cubicBezTo>
                    <a:pt x="12244" y="694"/>
                    <a:pt x="12244" y="694"/>
                    <a:pt x="12244" y="694"/>
                  </a:cubicBezTo>
                  <a:cubicBezTo>
                    <a:pt x="12128" y="694"/>
                    <a:pt x="12128" y="694"/>
                    <a:pt x="12128" y="694"/>
                  </a:cubicBezTo>
                  <a:cubicBezTo>
                    <a:pt x="12013" y="594"/>
                    <a:pt x="12013" y="594"/>
                    <a:pt x="12013" y="594"/>
                  </a:cubicBezTo>
                  <a:cubicBezTo>
                    <a:pt x="12013" y="694"/>
                    <a:pt x="12013" y="694"/>
                    <a:pt x="12013" y="694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2013" y="793"/>
                    <a:pt x="12013" y="793"/>
                    <a:pt x="12013" y="793"/>
                  </a:cubicBezTo>
                  <a:cubicBezTo>
                    <a:pt x="11897" y="793"/>
                    <a:pt x="11897" y="793"/>
                    <a:pt x="11897" y="793"/>
                  </a:cubicBezTo>
                  <a:cubicBezTo>
                    <a:pt x="11897" y="793"/>
                    <a:pt x="11897" y="793"/>
                    <a:pt x="11897" y="793"/>
                  </a:cubicBezTo>
                  <a:close/>
                  <a:moveTo>
                    <a:pt x="11782" y="892"/>
                  </a:moveTo>
                  <a:cubicBezTo>
                    <a:pt x="11897" y="991"/>
                    <a:pt x="11897" y="991"/>
                    <a:pt x="11897" y="991"/>
                  </a:cubicBezTo>
                  <a:cubicBezTo>
                    <a:pt x="11897" y="991"/>
                    <a:pt x="11897" y="991"/>
                    <a:pt x="11897" y="991"/>
                  </a:cubicBezTo>
                  <a:cubicBezTo>
                    <a:pt x="11897" y="892"/>
                    <a:pt x="11897" y="892"/>
                    <a:pt x="11897" y="892"/>
                  </a:cubicBezTo>
                  <a:cubicBezTo>
                    <a:pt x="11782" y="793"/>
                    <a:pt x="11782" y="793"/>
                    <a:pt x="11782" y="793"/>
                  </a:cubicBezTo>
                  <a:cubicBezTo>
                    <a:pt x="11782" y="892"/>
                    <a:pt x="11782" y="892"/>
                    <a:pt x="11782" y="892"/>
                  </a:cubicBezTo>
                  <a:close/>
                  <a:moveTo>
                    <a:pt x="11320" y="793"/>
                  </a:moveTo>
                  <a:cubicBezTo>
                    <a:pt x="11320" y="892"/>
                    <a:pt x="11320" y="892"/>
                    <a:pt x="11320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551" y="892"/>
                    <a:pt x="11551" y="892"/>
                    <a:pt x="11551" y="892"/>
                  </a:cubicBezTo>
                  <a:cubicBezTo>
                    <a:pt x="11551" y="892"/>
                    <a:pt x="11551" y="892"/>
                    <a:pt x="11551" y="892"/>
                  </a:cubicBezTo>
                  <a:cubicBezTo>
                    <a:pt x="11435" y="892"/>
                    <a:pt x="11435" y="892"/>
                    <a:pt x="11435" y="892"/>
                  </a:cubicBezTo>
                  <a:cubicBezTo>
                    <a:pt x="11435" y="793"/>
                    <a:pt x="11435" y="793"/>
                    <a:pt x="11435" y="793"/>
                  </a:cubicBezTo>
                  <a:cubicBezTo>
                    <a:pt x="11435" y="793"/>
                    <a:pt x="11435" y="793"/>
                    <a:pt x="11435" y="793"/>
                  </a:cubicBezTo>
                  <a:cubicBezTo>
                    <a:pt x="11320" y="694"/>
                    <a:pt x="11320" y="694"/>
                    <a:pt x="11320" y="694"/>
                  </a:cubicBezTo>
                  <a:cubicBezTo>
                    <a:pt x="11320" y="793"/>
                    <a:pt x="11320" y="793"/>
                    <a:pt x="11320" y="793"/>
                  </a:cubicBezTo>
                  <a:cubicBezTo>
                    <a:pt x="11320" y="793"/>
                    <a:pt x="11320" y="793"/>
                    <a:pt x="11320" y="793"/>
                  </a:cubicBezTo>
                  <a:close/>
                  <a:moveTo>
                    <a:pt x="10973" y="1585"/>
                  </a:moveTo>
                  <a:cubicBezTo>
                    <a:pt x="10973" y="1585"/>
                    <a:pt x="10973" y="1585"/>
                    <a:pt x="10973" y="1585"/>
                  </a:cubicBezTo>
                  <a:cubicBezTo>
                    <a:pt x="11089" y="1585"/>
                    <a:pt x="11089" y="1585"/>
                    <a:pt x="11089" y="1585"/>
                  </a:cubicBezTo>
                  <a:cubicBezTo>
                    <a:pt x="11089" y="1486"/>
                    <a:pt x="11089" y="1486"/>
                    <a:pt x="11089" y="1486"/>
                  </a:cubicBezTo>
                  <a:cubicBezTo>
                    <a:pt x="11089" y="1486"/>
                    <a:pt x="11089" y="1486"/>
                    <a:pt x="11089" y="1486"/>
                  </a:cubicBezTo>
                  <a:cubicBezTo>
                    <a:pt x="10973" y="1387"/>
                    <a:pt x="10973" y="1387"/>
                    <a:pt x="10973" y="1387"/>
                  </a:cubicBezTo>
                  <a:cubicBezTo>
                    <a:pt x="10973" y="1288"/>
                    <a:pt x="10973" y="1288"/>
                    <a:pt x="10973" y="1288"/>
                  </a:cubicBezTo>
                  <a:cubicBezTo>
                    <a:pt x="10858" y="1288"/>
                    <a:pt x="10858" y="1288"/>
                    <a:pt x="10858" y="1288"/>
                  </a:cubicBezTo>
                  <a:cubicBezTo>
                    <a:pt x="10858" y="1387"/>
                    <a:pt x="10858" y="1387"/>
                    <a:pt x="10858" y="1387"/>
                  </a:cubicBezTo>
                  <a:cubicBezTo>
                    <a:pt x="10973" y="1387"/>
                    <a:pt x="10973" y="1387"/>
                    <a:pt x="10973" y="1387"/>
                  </a:cubicBezTo>
                  <a:cubicBezTo>
                    <a:pt x="10973" y="1486"/>
                    <a:pt x="10973" y="1486"/>
                    <a:pt x="10973" y="1486"/>
                  </a:cubicBezTo>
                  <a:cubicBezTo>
                    <a:pt x="10973" y="1585"/>
                    <a:pt x="10973" y="1585"/>
                    <a:pt x="10973" y="1585"/>
                  </a:cubicBezTo>
                  <a:close/>
                  <a:moveTo>
                    <a:pt x="11089" y="2279"/>
                  </a:moveTo>
                  <a:cubicBezTo>
                    <a:pt x="11204" y="2279"/>
                    <a:pt x="11204" y="2279"/>
                    <a:pt x="11204" y="2279"/>
                  </a:cubicBezTo>
                  <a:cubicBezTo>
                    <a:pt x="11320" y="2279"/>
                    <a:pt x="11320" y="2279"/>
                    <a:pt x="11320" y="2279"/>
                  </a:cubicBezTo>
                  <a:cubicBezTo>
                    <a:pt x="11320" y="2180"/>
                    <a:pt x="11320" y="2180"/>
                    <a:pt x="11320" y="2180"/>
                  </a:cubicBezTo>
                  <a:cubicBezTo>
                    <a:pt x="11204" y="2180"/>
                    <a:pt x="11204" y="2180"/>
                    <a:pt x="11204" y="2180"/>
                  </a:cubicBezTo>
                  <a:cubicBezTo>
                    <a:pt x="11204" y="2081"/>
                    <a:pt x="11204" y="2081"/>
                    <a:pt x="11204" y="2081"/>
                  </a:cubicBezTo>
                  <a:cubicBezTo>
                    <a:pt x="11204" y="2081"/>
                    <a:pt x="11204" y="2081"/>
                    <a:pt x="11204" y="2081"/>
                  </a:cubicBezTo>
                  <a:cubicBezTo>
                    <a:pt x="11089" y="2081"/>
                    <a:pt x="11089" y="2081"/>
                    <a:pt x="11089" y="2081"/>
                  </a:cubicBezTo>
                  <a:cubicBezTo>
                    <a:pt x="10973" y="2180"/>
                    <a:pt x="10973" y="2180"/>
                    <a:pt x="10973" y="2180"/>
                  </a:cubicBezTo>
                  <a:cubicBezTo>
                    <a:pt x="10973" y="2279"/>
                    <a:pt x="10973" y="2279"/>
                    <a:pt x="10973" y="2279"/>
                  </a:cubicBezTo>
                  <a:cubicBezTo>
                    <a:pt x="11089" y="2279"/>
                    <a:pt x="11089" y="2279"/>
                    <a:pt x="11089" y="2279"/>
                  </a:cubicBezTo>
                  <a:cubicBezTo>
                    <a:pt x="11089" y="2279"/>
                    <a:pt x="11089" y="2279"/>
                    <a:pt x="11089" y="2279"/>
                  </a:cubicBezTo>
                  <a:close/>
                  <a:moveTo>
                    <a:pt x="11089" y="2378"/>
                  </a:moveTo>
                  <a:cubicBezTo>
                    <a:pt x="11089" y="2477"/>
                    <a:pt x="11089" y="2477"/>
                    <a:pt x="11089" y="2477"/>
                  </a:cubicBezTo>
                  <a:cubicBezTo>
                    <a:pt x="11089" y="2576"/>
                    <a:pt x="11089" y="2576"/>
                    <a:pt x="11089" y="2576"/>
                  </a:cubicBezTo>
                  <a:cubicBezTo>
                    <a:pt x="11089" y="2576"/>
                    <a:pt x="11089" y="2576"/>
                    <a:pt x="11089" y="2576"/>
                  </a:cubicBezTo>
                  <a:cubicBezTo>
                    <a:pt x="11320" y="2675"/>
                    <a:pt x="11320" y="2675"/>
                    <a:pt x="11320" y="2675"/>
                  </a:cubicBezTo>
                  <a:cubicBezTo>
                    <a:pt x="11320" y="2675"/>
                    <a:pt x="11320" y="2675"/>
                    <a:pt x="11320" y="2675"/>
                  </a:cubicBezTo>
                  <a:cubicBezTo>
                    <a:pt x="11320" y="2477"/>
                    <a:pt x="11320" y="2477"/>
                    <a:pt x="11320" y="2477"/>
                  </a:cubicBezTo>
                  <a:cubicBezTo>
                    <a:pt x="11204" y="2378"/>
                    <a:pt x="11204" y="2378"/>
                    <a:pt x="11204" y="2378"/>
                  </a:cubicBezTo>
                  <a:cubicBezTo>
                    <a:pt x="11204" y="2378"/>
                    <a:pt x="11204" y="2378"/>
                    <a:pt x="11204" y="2378"/>
                  </a:cubicBezTo>
                  <a:cubicBezTo>
                    <a:pt x="11089" y="2378"/>
                    <a:pt x="11089" y="2378"/>
                    <a:pt x="11089" y="2378"/>
                  </a:cubicBezTo>
                  <a:close/>
                  <a:moveTo>
                    <a:pt x="9703" y="1684"/>
                  </a:move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585"/>
                    <a:pt x="9703" y="1585"/>
                    <a:pt x="9703" y="1585"/>
                  </a:cubicBezTo>
                  <a:cubicBezTo>
                    <a:pt x="9703" y="1486"/>
                    <a:pt x="9703" y="1486"/>
                    <a:pt x="9703" y="1486"/>
                  </a:cubicBezTo>
                  <a:cubicBezTo>
                    <a:pt x="9587" y="1486"/>
                    <a:pt x="9587" y="1486"/>
                    <a:pt x="9587" y="1486"/>
                  </a:cubicBezTo>
                  <a:cubicBezTo>
                    <a:pt x="9587" y="1585"/>
                    <a:pt x="9587" y="1585"/>
                    <a:pt x="9587" y="1585"/>
                  </a:cubicBezTo>
                  <a:cubicBezTo>
                    <a:pt x="9703" y="1684"/>
                    <a:pt x="9703" y="1684"/>
                    <a:pt x="9703" y="1684"/>
                  </a:cubicBezTo>
                  <a:close/>
                  <a:moveTo>
                    <a:pt x="9472" y="2180"/>
                  </a:moveTo>
                  <a:cubicBezTo>
                    <a:pt x="9472" y="2180"/>
                    <a:pt x="9472" y="2180"/>
                    <a:pt x="9472" y="2180"/>
                  </a:cubicBezTo>
                  <a:cubicBezTo>
                    <a:pt x="9587" y="2081"/>
                    <a:pt x="9587" y="2081"/>
                    <a:pt x="9587" y="2081"/>
                  </a:cubicBezTo>
                  <a:cubicBezTo>
                    <a:pt x="9587" y="1982"/>
                    <a:pt x="9587" y="1982"/>
                    <a:pt x="9587" y="1982"/>
                  </a:cubicBezTo>
                  <a:cubicBezTo>
                    <a:pt x="9472" y="1883"/>
                    <a:pt x="9472" y="1883"/>
                    <a:pt x="9472" y="1883"/>
                  </a:cubicBezTo>
                  <a:cubicBezTo>
                    <a:pt x="9472" y="1783"/>
                    <a:pt x="9472" y="1783"/>
                    <a:pt x="9472" y="1783"/>
                  </a:cubicBezTo>
                  <a:cubicBezTo>
                    <a:pt x="9472" y="1684"/>
                    <a:pt x="9472" y="1684"/>
                    <a:pt x="9472" y="1684"/>
                  </a:cubicBezTo>
                  <a:cubicBezTo>
                    <a:pt x="9472" y="1585"/>
                    <a:pt x="9472" y="1585"/>
                    <a:pt x="9472" y="1585"/>
                  </a:cubicBezTo>
                  <a:cubicBezTo>
                    <a:pt x="9472" y="1486"/>
                    <a:pt x="9472" y="1486"/>
                    <a:pt x="9472" y="1486"/>
                  </a:cubicBezTo>
                  <a:cubicBezTo>
                    <a:pt x="9472" y="1387"/>
                    <a:pt x="9472" y="1387"/>
                    <a:pt x="9472" y="1387"/>
                  </a:cubicBezTo>
                  <a:cubicBezTo>
                    <a:pt x="9356" y="1288"/>
                    <a:pt x="9356" y="1288"/>
                    <a:pt x="9356" y="1288"/>
                  </a:cubicBezTo>
                  <a:cubicBezTo>
                    <a:pt x="9356" y="1387"/>
                    <a:pt x="9356" y="1387"/>
                    <a:pt x="9356" y="1387"/>
                  </a:cubicBezTo>
                  <a:cubicBezTo>
                    <a:pt x="9356" y="1585"/>
                    <a:pt x="9356" y="1585"/>
                    <a:pt x="9356" y="1585"/>
                  </a:cubicBezTo>
                  <a:cubicBezTo>
                    <a:pt x="9241" y="1684"/>
                    <a:pt x="9241" y="1684"/>
                    <a:pt x="9241" y="1684"/>
                  </a:cubicBezTo>
                  <a:cubicBezTo>
                    <a:pt x="9241" y="1783"/>
                    <a:pt x="9241" y="1783"/>
                    <a:pt x="9241" y="1783"/>
                  </a:cubicBezTo>
                  <a:cubicBezTo>
                    <a:pt x="9356" y="1883"/>
                    <a:pt x="9356" y="1883"/>
                    <a:pt x="9356" y="1883"/>
                  </a:cubicBezTo>
                  <a:cubicBezTo>
                    <a:pt x="9356" y="1982"/>
                    <a:pt x="9356" y="1982"/>
                    <a:pt x="9356" y="1982"/>
                  </a:cubicBezTo>
                  <a:cubicBezTo>
                    <a:pt x="9472" y="2180"/>
                    <a:pt x="9472" y="2180"/>
                    <a:pt x="9472" y="2180"/>
                  </a:cubicBezTo>
                  <a:close/>
                  <a:moveTo>
                    <a:pt x="3927" y="2774"/>
                  </a:moveTo>
                  <a:cubicBezTo>
                    <a:pt x="4043" y="2873"/>
                    <a:pt x="4043" y="2873"/>
                    <a:pt x="4043" y="2873"/>
                  </a:cubicBezTo>
                  <a:cubicBezTo>
                    <a:pt x="4043" y="2873"/>
                    <a:pt x="4043" y="2873"/>
                    <a:pt x="4043" y="2873"/>
                  </a:cubicBezTo>
                  <a:cubicBezTo>
                    <a:pt x="4043" y="2972"/>
                    <a:pt x="4043" y="2972"/>
                    <a:pt x="4043" y="2972"/>
                  </a:cubicBezTo>
                  <a:cubicBezTo>
                    <a:pt x="4158" y="2873"/>
                    <a:pt x="4158" y="2873"/>
                    <a:pt x="4158" y="2873"/>
                  </a:cubicBezTo>
                  <a:cubicBezTo>
                    <a:pt x="4043" y="2774"/>
                    <a:pt x="4043" y="2774"/>
                    <a:pt x="4043" y="2774"/>
                  </a:cubicBezTo>
                  <a:cubicBezTo>
                    <a:pt x="3927" y="2774"/>
                    <a:pt x="3927" y="2774"/>
                    <a:pt x="3927" y="2774"/>
                  </a:cubicBezTo>
                  <a:close/>
                  <a:moveTo>
                    <a:pt x="462" y="6242"/>
                  </a:moveTo>
                  <a:cubicBezTo>
                    <a:pt x="578" y="6341"/>
                    <a:pt x="578" y="6341"/>
                    <a:pt x="578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809" y="6341"/>
                    <a:pt x="809" y="6341"/>
                    <a:pt x="809" y="6341"/>
                  </a:cubicBezTo>
                  <a:cubicBezTo>
                    <a:pt x="809" y="6341"/>
                    <a:pt x="809" y="6341"/>
                    <a:pt x="809" y="6341"/>
                  </a:cubicBezTo>
                  <a:cubicBezTo>
                    <a:pt x="693" y="6341"/>
                    <a:pt x="693" y="6341"/>
                    <a:pt x="693" y="6341"/>
                  </a:cubicBezTo>
                  <a:cubicBezTo>
                    <a:pt x="578" y="6242"/>
                    <a:pt x="578" y="6242"/>
                    <a:pt x="578" y="6242"/>
                  </a:cubicBezTo>
                  <a:cubicBezTo>
                    <a:pt x="578" y="6242"/>
                    <a:pt x="578" y="6242"/>
                    <a:pt x="578" y="6242"/>
                  </a:cubicBezTo>
                  <a:cubicBezTo>
                    <a:pt x="462" y="6242"/>
                    <a:pt x="462" y="6242"/>
                    <a:pt x="462" y="6242"/>
                  </a:cubicBezTo>
                  <a:cubicBezTo>
                    <a:pt x="462" y="6242"/>
                    <a:pt x="462" y="6242"/>
                    <a:pt x="462" y="6242"/>
                  </a:cubicBezTo>
                  <a:close/>
                  <a:moveTo>
                    <a:pt x="0" y="6242"/>
                  </a:moveTo>
                  <a:cubicBezTo>
                    <a:pt x="116" y="6341"/>
                    <a:pt x="116" y="6341"/>
                    <a:pt x="116" y="6341"/>
                  </a:cubicBezTo>
                  <a:cubicBezTo>
                    <a:pt x="231" y="6341"/>
                    <a:pt x="231" y="6341"/>
                    <a:pt x="231" y="6341"/>
                  </a:cubicBezTo>
                  <a:cubicBezTo>
                    <a:pt x="231" y="6440"/>
                    <a:pt x="231" y="6440"/>
                    <a:pt x="231" y="6440"/>
                  </a:cubicBezTo>
                  <a:cubicBezTo>
                    <a:pt x="347" y="6341"/>
                    <a:pt x="347" y="6341"/>
                    <a:pt x="347" y="6341"/>
                  </a:cubicBezTo>
                  <a:cubicBezTo>
                    <a:pt x="231" y="6242"/>
                    <a:pt x="231" y="6242"/>
                    <a:pt x="231" y="6242"/>
                  </a:cubicBezTo>
                  <a:cubicBezTo>
                    <a:pt x="116" y="6242"/>
                    <a:pt x="116" y="6242"/>
                    <a:pt x="116" y="6242"/>
                  </a:cubicBezTo>
                  <a:cubicBezTo>
                    <a:pt x="0" y="6242"/>
                    <a:pt x="0" y="6242"/>
                    <a:pt x="0" y="6242"/>
                  </a:cubicBezTo>
                  <a:cubicBezTo>
                    <a:pt x="0" y="6242"/>
                    <a:pt x="0" y="6242"/>
                    <a:pt x="0" y="6242"/>
                  </a:cubicBezTo>
                  <a:close/>
                  <a:moveTo>
                    <a:pt x="3927" y="9611"/>
                  </a:moveTo>
                  <a:cubicBezTo>
                    <a:pt x="3812" y="9611"/>
                    <a:pt x="3812" y="9611"/>
                    <a:pt x="3812" y="9611"/>
                  </a:cubicBezTo>
                  <a:cubicBezTo>
                    <a:pt x="3927" y="9611"/>
                    <a:pt x="3927" y="9611"/>
                    <a:pt x="3927" y="9611"/>
                  </a:cubicBezTo>
                  <a:cubicBezTo>
                    <a:pt x="3927" y="9611"/>
                    <a:pt x="3927" y="9611"/>
                    <a:pt x="3927" y="9611"/>
                  </a:cubicBezTo>
                  <a:cubicBezTo>
                    <a:pt x="3927" y="9512"/>
                    <a:pt x="3927" y="9512"/>
                    <a:pt x="3927" y="9512"/>
                  </a:cubicBezTo>
                  <a:cubicBezTo>
                    <a:pt x="3927" y="9611"/>
                    <a:pt x="3927" y="9611"/>
                    <a:pt x="3927" y="9611"/>
                  </a:cubicBezTo>
                  <a:close/>
                  <a:moveTo>
                    <a:pt x="3927" y="9908"/>
                  </a:moveTo>
                  <a:cubicBezTo>
                    <a:pt x="3927" y="9908"/>
                    <a:pt x="3927" y="9908"/>
                    <a:pt x="3927" y="9908"/>
                  </a:cubicBezTo>
                  <a:cubicBezTo>
                    <a:pt x="4043" y="9908"/>
                    <a:pt x="4043" y="9908"/>
                    <a:pt x="4043" y="9908"/>
                  </a:cubicBezTo>
                  <a:cubicBezTo>
                    <a:pt x="4158" y="9908"/>
                    <a:pt x="4158" y="9908"/>
                    <a:pt x="4158" y="9908"/>
                  </a:cubicBezTo>
                  <a:cubicBezTo>
                    <a:pt x="4274" y="10007"/>
                    <a:pt x="4274" y="10007"/>
                    <a:pt x="4274" y="10007"/>
                  </a:cubicBezTo>
                  <a:cubicBezTo>
                    <a:pt x="4274" y="10007"/>
                    <a:pt x="4274" y="10007"/>
                    <a:pt x="4274" y="10007"/>
                  </a:cubicBezTo>
                  <a:cubicBezTo>
                    <a:pt x="4274" y="9908"/>
                    <a:pt x="4274" y="9908"/>
                    <a:pt x="4274" y="9908"/>
                  </a:cubicBezTo>
                  <a:cubicBezTo>
                    <a:pt x="4274" y="9908"/>
                    <a:pt x="4274" y="9908"/>
                    <a:pt x="4274" y="9908"/>
                  </a:cubicBezTo>
                  <a:cubicBezTo>
                    <a:pt x="4158" y="9908"/>
                    <a:pt x="4158" y="9908"/>
                    <a:pt x="4158" y="9908"/>
                  </a:cubicBezTo>
                  <a:cubicBezTo>
                    <a:pt x="4043" y="9908"/>
                    <a:pt x="4043" y="9908"/>
                    <a:pt x="4043" y="9908"/>
                  </a:cubicBezTo>
                  <a:cubicBezTo>
                    <a:pt x="3927" y="9809"/>
                    <a:pt x="3927" y="9809"/>
                    <a:pt x="3927" y="9809"/>
                  </a:cubicBezTo>
                  <a:cubicBezTo>
                    <a:pt x="3927" y="9809"/>
                    <a:pt x="3927" y="9809"/>
                    <a:pt x="3927" y="9809"/>
                  </a:cubicBezTo>
                  <a:cubicBezTo>
                    <a:pt x="3927" y="9908"/>
                    <a:pt x="3927" y="9908"/>
                    <a:pt x="3927" y="9908"/>
                  </a:cubicBezTo>
                  <a:cubicBezTo>
                    <a:pt x="3927" y="9908"/>
                    <a:pt x="3927" y="9908"/>
                    <a:pt x="3927" y="9908"/>
                  </a:cubicBezTo>
                  <a:close/>
                  <a:moveTo>
                    <a:pt x="4043" y="10007"/>
                  </a:move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ubicBezTo>
                    <a:pt x="4043" y="10007"/>
                    <a:pt x="4043" y="10007"/>
                    <a:pt x="4043" y="10007"/>
                  </a:cubicBezTo>
                  <a:close/>
                  <a:moveTo>
                    <a:pt x="4043" y="10503"/>
                  </a:moveTo>
                  <a:cubicBezTo>
                    <a:pt x="4043" y="10602"/>
                    <a:pt x="4043" y="10602"/>
                    <a:pt x="4043" y="10602"/>
                  </a:cubicBezTo>
                  <a:cubicBezTo>
                    <a:pt x="4158" y="10602"/>
                    <a:pt x="4158" y="10602"/>
                    <a:pt x="4158" y="10602"/>
                  </a:cubicBezTo>
                  <a:cubicBezTo>
                    <a:pt x="4158" y="10602"/>
                    <a:pt x="4158" y="10602"/>
                    <a:pt x="4158" y="10602"/>
                  </a:cubicBezTo>
                  <a:cubicBezTo>
                    <a:pt x="4274" y="10602"/>
                    <a:pt x="4274" y="10602"/>
                    <a:pt x="4274" y="10602"/>
                  </a:cubicBezTo>
                  <a:cubicBezTo>
                    <a:pt x="4274" y="10503"/>
                    <a:pt x="4274" y="10503"/>
                    <a:pt x="4274" y="10503"/>
                  </a:cubicBezTo>
                  <a:cubicBezTo>
                    <a:pt x="4158" y="10503"/>
                    <a:pt x="4158" y="10503"/>
                    <a:pt x="4158" y="10503"/>
                  </a:cubicBezTo>
                  <a:cubicBezTo>
                    <a:pt x="4043" y="10503"/>
                    <a:pt x="4043" y="10503"/>
                    <a:pt x="4043" y="10503"/>
                  </a:cubicBezTo>
                  <a:cubicBezTo>
                    <a:pt x="4043" y="10503"/>
                    <a:pt x="4043" y="10503"/>
                    <a:pt x="4043" y="10503"/>
                  </a:cubicBezTo>
                  <a:close/>
                  <a:moveTo>
                    <a:pt x="3927" y="10701"/>
                  </a:moveTo>
                  <a:cubicBezTo>
                    <a:pt x="3927" y="10800"/>
                    <a:pt x="3927" y="10800"/>
                    <a:pt x="3927" y="10800"/>
                  </a:cubicBezTo>
                  <a:cubicBezTo>
                    <a:pt x="4043" y="10800"/>
                    <a:pt x="4043" y="10800"/>
                    <a:pt x="4043" y="10800"/>
                  </a:cubicBezTo>
                  <a:cubicBezTo>
                    <a:pt x="4158" y="10701"/>
                    <a:pt x="4158" y="10701"/>
                    <a:pt x="4158" y="10701"/>
                  </a:cubicBezTo>
                  <a:cubicBezTo>
                    <a:pt x="4043" y="10701"/>
                    <a:pt x="4043" y="10701"/>
                    <a:pt x="4043" y="10701"/>
                  </a:cubicBezTo>
                  <a:cubicBezTo>
                    <a:pt x="3927" y="10701"/>
                    <a:pt x="3927" y="10701"/>
                    <a:pt x="3927" y="10701"/>
                  </a:cubicBezTo>
                  <a:cubicBezTo>
                    <a:pt x="3927" y="10701"/>
                    <a:pt x="3927" y="10701"/>
                    <a:pt x="3927" y="10701"/>
                  </a:cubicBezTo>
                  <a:close/>
                  <a:moveTo>
                    <a:pt x="4043" y="10998"/>
                  </a:move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998"/>
                    <a:pt x="4158" y="10998"/>
                    <a:pt x="4158" y="10998"/>
                  </a:cubicBezTo>
                  <a:cubicBezTo>
                    <a:pt x="4158" y="10899"/>
                    <a:pt x="4158" y="10899"/>
                    <a:pt x="4158" y="10899"/>
                  </a:cubicBezTo>
                  <a:cubicBezTo>
                    <a:pt x="4043" y="10998"/>
                    <a:pt x="4043" y="10998"/>
                    <a:pt x="4043" y="10998"/>
                  </a:cubicBezTo>
                  <a:cubicBezTo>
                    <a:pt x="4043" y="10998"/>
                    <a:pt x="4043" y="10998"/>
                    <a:pt x="4043" y="10998"/>
                  </a:cubicBezTo>
                  <a:close/>
                  <a:moveTo>
                    <a:pt x="4274" y="11097"/>
                  </a:moveTo>
                  <a:cubicBezTo>
                    <a:pt x="4274" y="11196"/>
                    <a:pt x="4274" y="11196"/>
                    <a:pt x="4274" y="11196"/>
                  </a:cubicBezTo>
                  <a:cubicBezTo>
                    <a:pt x="4274" y="11196"/>
                    <a:pt x="4274" y="11196"/>
                    <a:pt x="4274" y="11196"/>
                  </a:cubicBezTo>
                  <a:cubicBezTo>
                    <a:pt x="4274" y="11097"/>
                    <a:pt x="4274" y="11097"/>
                    <a:pt x="4274" y="11097"/>
                  </a:cubicBezTo>
                  <a:cubicBezTo>
                    <a:pt x="4274" y="11097"/>
                    <a:pt x="4274" y="11097"/>
                    <a:pt x="4274" y="11097"/>
                  </a:cubicBezTo>
                  <a:close/>
                  <a:moveTo>
                    <a:pt x="3927" y="11196"/>
                  </a:moveTo>
                  <a:cubicBezTo>
                    <a:pt x="3927" y="11196"/>
                    <a:pt x="3927" y="11196"/>
                    <a:pt x="3927" y="11196"/>
                  </a:cubicBezTo>
                  <a:cubicBezTo>
                    <a:pt x="3927" y="11097"/>
                    <a:pt x="3927" y="11097"/>
                    <a:pt x="3927" y="11097"/>
                  </a:cubicBezTo>
                  <a:cubicBezTo>
                    <a:pt x="3927" y="11196"/>
                    <a:pt x="3927" y="11196"/>
                    <a:pt x="3927" y="11196"/>
                  </a:cubicBezTo>
                  <a:cubicBezTo>
                    <a:pt x="3927" y="11196"/>
                    <a:pt x="3927" y="11196"/>
                    <a:pt x="3927" y="11196"/>
                  </a:cubicBezTo>
                  <a:close/>
                  <a:moveTo>
                    <a:pt x="4043" y="11196"/>
                  </a:moveTo>
                  <a:cubicBezTo>
                    <a:pt x="4043" y="11196"/>
                    <a:pt x="4043" y="11196"/>
                    <a:pt x="4043" y="11196"/>
                  </a:cubicBezTo>
                  <a:cubicBezTo>
                    <a:pt x="4158" y="11097"/>
                    <a:pt x="4158" y="11097"/>
                    <a:pt x="4158" y="11097"/>
                  </a:cubicBezTo>
                  <a:cubicBezTo>
                    <a:pt x="4043" y="11097"/>
                    <a:pt x="4043" y="11097"/>
                    <a:pt x="4043" y="11097"/>
                  </a:cubicBezTo>
                  <a:cubicBezTo>
                    <a:pt x="4043" y="11196"/>
                    <a:pt x="4043" y="11196"/>
                    <a:pt x="4043" y="11196"/>
                  </a:cubicBezTo>
                  <a:close/>
                  <a:moveTo>
                    <a:pt x="4043" y="11295"/>
                  </a:move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196"/>
                    <a:pt x="4043" y="11196"/>
                    <a:pt x="4043" y="11196"/>
                  </a:cubicBezTo>
                  <a:cubicBezTo>
                    <a:pt x="4043" y="11295"/>
                    <a:pt x="4043" y="11295"/>
                    <a:pt x="4043" y="11295"/>
                  </a:cubicBezTo>
                  <a:close/>
                  <a:moveTo>
                    <a:pt x="4043" y="11394"/>
                  </a:moveTo>
                  <a:cubicBezTo>
                    <a:pt x="4158" y="11394"/>
                    <a:pt x="4158" y="11394"/>
                    <a:pt x="4158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ubicBezTo>
                    <a:pt x="4043" y="11394"/>
                    <a:pt x="4043" y="11394"/>
                    <a:pt x="4043" y="11394"/>
                  </a:cubicBezTo>
                  <a:close/>
                  <a:moveTo>
                    <a:pt x="4158" y="11494"/>
                  </a:moveTo>
                  <a:cubicBezTo>
                    <a:pt x="4274" y="11494"/>
                    <a:pt x="4274" y="11494"/>
                    <a:pt x="4274" y="11494"/>
                  </a:cubicBezTo>
                  <a:cubicBezTo>
                    <a:pt x="4274" y="11394"/>
                    <a:pt x="4274" y="11394"/>
                    <a:pt x="4274" y="11394"/>
                  </a:cubicBezTo>
                  <a:cubicBezTo>
                    <a:pt x="4158" y="11394"/>
                    <a:pt x="4158" y="11394"/>
                    <a:pt x="4158" y="11394"/>
                  </a:cubicBezTo>
                  <a:cubicBezTo>
                    <a:pt x="4158" y="11394"/>
                    <a:pt x="4158" y="11394"/>
                    <a:pt x="4158" y="11394"/>
                  </a:cubicBezTo>
                  <a:cubicBezTo>
                    <a:pt x="4158" y="11394"/>
                    <a:pt x="4158" y="11494"/>
                    <a:pt x="4158" y="11494"/>
                  </a:cubicBezTo>
                  <a:close/>
                  <a:moveTo>
                    <a:pt x="3812" y="11692"/>
                  </a:moveTo>
                  <a:cubicBezTo>
                    <a:pt x="3927" y="11593"/>
                    <a:pt x="3927" y="11593"/>
                    <a:pt x="3927" y="11593"/>
                  </a:cubicBezTo>
                  <a:cubicBezTo>
                    <a:pt x="3927" y="11593"/>
                    <a:pt x="3927" y="11593"/>
                    <a:pt x="3927" y="11593"/>
                  </a:cubicBezTo>
                  <a:cubicBezTo>
                    <a:pt x="3927" y="11593"/>
                    <a:pt x="3927" y="11593"/>
                    <a:pt x="3927" y="11593"/>
                  </a:cubicBezTo>
                  <a:cubicBezTo>
                    <a:pt x="3812" y="11593"/>
                    <a:pt x="3812" y="11593"/>
                    <a:pt x="3812" y="11593"/>
                  </a:cubicBezTo>
                  <a:cubicBezTo>
                    <a:pt x="3812" y="11593"/>
                    <a:pt x="3812" y="11593"/>
                    <a:pt x="3812" y="11593"/>
                  </a:cubicBezTo>
                  <a:cubicBezTo>
                    <a:pt x="3812" y="11692"/>
                    <a:pt x="3812" y="11692"/>
                    <a:pt x="3812" y="11692"/>
                  </a:cubicBezTo>
                  <a:close/>
                  <a:moveTo>
                    <a:pt x="4043" y="11791"/>
                  </a:moveTo>
                  <a:cubicBezTo>
                    <a:pt x="4158" y="11692"/>
                    <a:pt x="4158" y="11692"/>
                    <a:pt x="4158" y="11692"/>
                  </a:cubicBezTo>
                  <a:cubicBezTo>
                    <a:pt x="4274" y="11593"/>
                    <a:pt x="4274" y="11593"/>
                    <a:pt x="4274" y="11593"/>
                  </a:cubicBezTo>
                  <a:cubicBezTo>
                    <a:pt x="4274" y="11593"/>
                    <a:pt x="4274" y="11593"/>
                    <a:pt x="4274" y="11593"/>
                  </a:cubicBezTo>
                  <a:cubicBezTo>
                    <a:pt x="4158" y="11593"/>
                    <a:pt x="4158" y="11593"/>
                    <a:pt x="4158" y="11593"/>
                  </a:cubicBezTo>
                  <a:cubicBezTo>
                    <a:pt x="4043" y="11593"/>
                    <a:pt x="4043" y="11593"/>
                    <a:pt x="4043" y="11593"/>
                  </a:cubicBezTo>
                  <a:cubicBezTo>
                    <a:pt x="4043" y="11692"/>
                    <a:pt x="4043" y="11692"/>
                    <a:pt x="4043" y="11692"/>
                  </a:cubicBezTo>
                  <a:cubicBezTo>
                    <a:pt x="4043" y="11692"/>
                    <a:pt x="4043" y="11692"/>
                    <a:pt x="4043" y="11692"/>
                  </a:cubicBezTo>
                  <a:cubicBezTo>
                    <a:pt x="3927" y="11692"/>
                    <a:pt x="3927" y="11692"/>
                    <a:pt x="3927" y="11692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4043" y="11791"/>
                    <a:pt x="4043" y="11791"/>
                    <a:pt x="4043" y="11791"/>
                  </a:cubicBezTo>
                  <a:cubicBezTo>
                    <a:pt x="4043" y="11791"/>
                    <a:pt x="4043" y="11791"/>
                    <a:pt x="4043" y="11791"/>
                  </a:cubicBezTo>
                  <a:close/>
                  <a:moveTo>
                    <a:pt x="4158" y="11791"/>
                  </a:moveTo>
                  <a:cubicBezTo>
                    <a:pt x="4158" y="11791"/>
                    <a:pt x="4158" y="11791"/>
                    <a:pt x="4158" y="11791"/>
                  </a:cubicBezTo>
                  <a:cubicBezTo>
                    <a:pt x="4274" y="11692"/>
                    <a:pt x="4274" y="11692"/>
                    <a:pt x="4274" y="11692"/>
                  </a:cubicBezTo>
                  <a:cubicBezTo>
                    <a:pt x="4274" y="11692"/>
                    <a:pt x="4274" y="11692"/>
                    <a:pt x="4274" y="11692"/>
                  </a:cubicBezTo>
                  <a:cubicBezTo>
                    <a:pt x="4158" y="11791"/>
                    <a:pt x="4158" y="11791"/>
                    <a:pt x="4158" y="11791"/>
                  </a:cubicBezTo>
                  <a:close/>
                  <a:moveTo>
                    <a:pt x="4158" y="11890"/>
                  </a:move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791"/>
                    <a:pt x="4158" y="11791"/>
                    <a:pt x="4158" y="11791"/>
                  </a:cubicBezTo>
                  <a:cubicBezTo>
                    <a:pt x="4158" y="11890"/>
                    <a:pt x="4158" y="11890"/>
                    <a:pt x="4158" y="11890"/>
                  </a:cubicBezTo>
                  <a:close/>
                  <a:moveTo>
                    <a:pt x="3927" y="11890"/>
                  </a:moveTo>
                  <a:cubicBezTo>
                    <a:pt x="4043" y="11890"/>
                    <a:pt x="4043" y="11890"/>
                    <a:pt x="4043" y="11890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791"/>
                    <a:pt x="3927" y="11791"/>
                    <a:pt x="3927" y="11791"/>
                  </a:cubicBezTo>
                  <a:cubicBezTo>
                    <a:pt x="3927" y="11890"/>
                    <a:pt x="3927" y="11890"/>
                    <a:pt x="3927" y="11890"/>
                  </a:cubicBezTo>
                  <a:cubicBezTo>
                    <a:pt x="3927" y="11890"/>
                    <a:pt x="3927" y="11890"/>
                    <a:pt x="3927" y="11890"/>
                  </a:cubicBezTo>
                  <a:close/>
                  <a:moveTo>
                    <a:pt x="3812" y="12187"/>
                  </a:moveTo>
                  <a:cubicBezTo>
                    <a:pt x="3812" y="12187"/>
                    <a:pt x="3812" y="12187"/>
                    <a:pt x="3812" y="12187"/>
                  </a:cubicBezTo>
                  <a:cubicBezTo>
                    <a:pt x="3812" y="12187"/>
                    <a:pt x="3812" y="12187"/>
                    <a:pt x="3812" y="12187"/>
                  </a:cubicBezTo>
                  <a:cubicBezTo>
                    <a:pt x="3927" y="12088"/>
                    <a:pt x="3927" y="12088"/>
                    <a:pt x="3927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4043" y="12088"/>
                    <a:pt x="4043" y="12088"/>
                    <a:pt x="4043" y="12088"/>
                  </a:cubicBezTo>
                  <a:cubicBezTo>
                    <a:pt x="3927" y="12088"/>
                    <a:pt x="3927" y="12088"/>
                    <a:pt x="3927" y="12088"/>
                  </a:cubicBezTo>
                  <a:cubicBezTo>
                    <a:pt x="3812" y="12088"/>
                    <a:pt x="3812" y="12088"/>
                    <a:pt x="3812" y="12088"/>
                  </a:cubicBezTo>
                  <a:cubicBezTo>
                    <a:pt x="3812" y="12088"/>
                    <a:pt x="3812" y="12088"/>
                    <a:pt x="3812" y="12088"/>
                  </a:cubicBezTo>
                  <a:cubicBezTo>
                    <a:pt x="3812" y="12088"/>
                    <a:pt x="3812" y="12187"/>
                    <a:pt x="3812" y="12187"/>
                  </a:cubicBezTo>
                  <a:close/>
                  <a:moveTo>
                    <a:pt x="3696" y="12385"/>
                  </a:moveTo>
                  <a:cubicBezTo>
                    <a:pt x="3696" y="12484"/>
                    <a:pt x="3696" y="12484"/>
                    <a:pt x="3696" y="12484"/>
                  </a:cubicBezTo>
                  <a:cubicBezTo>
                    <a:pt x="3812" y="12484"/>
                    <a:pt x="3812" y="12484"/>
                    <a:pt x="3812" y="12484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812" y="12385"/>
                    <a:pt x="3812" y="12385"/>
                    <a:pt x="3812" y="12385"/>
                  </a:cubicBezTo>
                  <a:cubicBezTo>
                    <a:pt x="3696" y="12385"/>
                    <a:pt x="3696" y="12385"/>
                    <a:pt x="3696" y="12385"/>
                  </a:cubicBezTo>
                  <a:close/>
                  <a:moveTo>
                    <a:pt x="6006" y="21600"/>
                  </a:moveTo>
                  <a:cubicBezTo>
                    <a:pt x="6006" y="21501"/>
                    <a:pt x="6006" y="21501"/>
                    <a:pt x="6006" y="21501"/>
                  </a:cubicBezTo>
                  <a:cubicBezTo>
                    <a:pt x="6122" y="21501"/>
                    <a:pt x="6122" y="21501"/>
                    <a:pt x="6122" y="21501"/>
                  </a:cubicBezTo>
                  <a:cubicBezTo>
                    <a:pt x="6122" y="21501"/>
                    <a:pt x="6122" y="21501"/>
                    <a:pt x="6122" y="21501"/>
                  </a:cubicBezTo>
                  <a:cubicBezTo>
                    <a:pt x="6122" y="21600"/>
                    <a:pt x="6122" y="21600"/>
                    <a:pt x="6122" y="21600"/>
                  </a:cubicBezTo>
                  <a:cubicBezTo>
                    <a:pt x="6006" y="21600"/>
                    <a:pt x="6006" y="21600"/>
                    <a:pt x="6006" y="21600"/>
                  </a:cubicBezTo>
                  <a:cubicBezTo>
                    <a:pt x="6006" y="21600"/>
                    <a:pt x="6006" y="21600"/>
                    <a:pt x="6006" y="21600"/>
                  </a:cubicBezTo>
                  <a:cubicBezTo>
                    <a:pt x="6006" y="21600"/>
                    <a:pt x="6006" y="21600"/>
                    <a:pt x="6006" y="21600"/>
                  </a:cubicBezTo>
                  <a:close/>
                  <a:moveTo>
                    <a:pt x="5429" y="21303"/>
                  </a:moveTo>
                  <a:cubicBezTo>
                    <a:pt x="5429" y="21303"/>
                    <a:pt x="5429" y="21303"/>
                    <a:pt x="5429" y="21303"/>
                  </a:cubicBezTo>
                  <a:cubicBezTo>
                    <a:pt x="5429" y="21303"/>
                    <a:pt x="5429" y="21303"/>
                    <a:pt x="5429" y="21303"/>
                  </a:cubicBezTo>
                  <a:cubicBezTo>
                    <a:pt x="5544" y="21204"/>
                    <a:pt x="5544" y="21204"/>
                    <a:pt x="5544" y="21204"/>
                  </a:cubicBezTo>
                  <a:cubicBezTo>
                    <a:pt x="5544" y="21204"/>
                    <a:pt x="5544" y="21204"/>
                    <a:pt x="5544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204"/>
                    <a:pt x="5429" y="21204"/>
                    <a:pt x="5429" y="21204"/>
                  </a:cubicBezTo>
                  <a:cubicBezTo>
                    <a:pt x="5429" y="21303"/>
                    <a:pt x="5429" y="21303"/>
                    <a:pt x="5429" y="21303"/>
                  </a:cubicBezTo>
                  <a:close/>
                  <a:moveTo>
                    <a:pt x="5082" y="20807"/>
                  </a:moveTo>
                  <a:cubicBezTo>
                    <a:pt x="5082" y="20807"/>
                    <a:pt x="5082" y="20807"/>
                    <a:pt x="5082" y="20807"/>
                  </a:cubicBezTo>
                  <a:cubicBezTo>
                    <a:pt x="5082" y="20807"/>
                    <a:pt x="5082" y="20807"/>
                    <a:pt x="5082" y="20807"/>
                  </a:cubicBezTo>
                  <a:cubicBezTo>
                    <a:pt x="5198" y="20807"/>
                    <a:pt x="5198" y="20807"/>
                    <a:pt x="5198" y="20807"/>
                  </a:cubicBezTo>
                  <a:cubicBezTo>
                    <a:pt x="5198" y="20708"/>
                    <a:pt x="5198" y="20708"/>
                    <a:pt x="5198" y="20708"/>
                  </a:cubicBezTo>
                  <a:cubicBezTo>
                    <a:pt x="5082" y="20708"/>
                    <a:pt x="5082" y="20708"/>
                    <a:pt x="5082" y="20708"/>
                  </a:cubicBezTo>
                  <a:cubicBezTo>
                    <a:pt x="5082" y="20807"/>
                    <a:pt x="5082" y="20807"/>
                    <a:pt x="5082" y="20807"/>
                  </a:cubicBezTo>
                  <a:close/>
                  <a:moveTo>
                    <a:pt x="4851" y="20807"/>
                  </a:moveTo>
                  <a:cubicBezTo>
                    <a:pt x="4851" y="20807"/>
                    <a:pt x="4851" y="20807"/>
                    <a:pt x="4851" y="20807"/>
                  </a:cubicBezTo>
                  <a:cubicBezTo>
                    <a:pt x="4967" y="20807"/>
                    <a:pt x="4967" y="20807"/>
                    <a:pt x="4967" y="20807"/>
                  </a:cubicBezTo>
                  <a:cubicBezTo>
                    <a:pt x="4967" y="20807"/>
                    <a:pt x="4967" y="20807"/>
                    <a:pt x="4967" y="20807"/>
                  </a:cubicBezTo>
                  <a:cubicBezTo>
                    <a:pt x="4851" y="20708"/>
                    <a:pt x="4851" y="20708"/>
                    <a:pt x="4851" y="20708"/>
                  </a:cubicBezTo>
                  <a:cubicBezTo>
                    <a:pt x="4851" y="20807"/>
                    <a:pt x="4851" y="20807"/>
                    <a:pt x="4851" y="20807"/>
                  </a:cubicBezTo>
                  <a:close/>
                  <a:moveTo>
                    <a:pt x="4274" y="20807"/>
                  </a:moveTo>
                  <a:cubicBezTo>
                    <a:pt x="4274" y="20807"/>
                    <a:pt x="4274" y="20807"/>
                    <a:pt x="4274" y="20807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389" y="20906"/>
                    <a:pt x="4389" y="20906"/>
                    <a:pt x="4389" y="20906"/>
                  </a:cubicBezTo>
                  <a:cubicBezTo>
                    <a:pt x="4505" y="20906"/>
                    <a:pt x="4505" y="20906"/>
                    <a:pt x="4505" y="20906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389" y="20807"/>
                    <a:pt x="4389" y="20807"/>
                    <a:pt x="4389" y="20807"/>
                  </a:cubicBezTo>
                  <a:cubicBezTo>
                    <a:pt x="4274" y="20807"/>
                    <a:pt x="4274" y="20807"/>
                    <a:pt x="4274" y="20807"/>
                  </a:cubicBezTo>
                  <a:close/>
                  <a:moveTo>
                    <a:pt x="3581" y="18429"/>
                  </a:moveTo>
                  <a:cubicBezTo>
                    <a:pt x="3581" y="18429"/>
                    <a:pt x="3581" y="18429"/>
                    <a:pt x="3581" y="18429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812" y="18231"/>
                    <a:pt x="3812" y="18231"/>
                    <a:pt x="3812" y="18231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581" y="18429"/>
                    <a:pt x="3581" y="18429"/>
                    <a:pt x="3581" y="18429"/>
                  </a:cubicBezTo>
                  <a:close/>
                  <a:moveTo>
                    <a:pt x="3581" y="18330"/>
                  </a:moveTo>
                  <a:cubicBezTo>
                    <a:pt x="3581" y="18330"/>
                    <a:pt x="3581" y="18330"/>
                    <a:pt x="3581" y="18330"/>
                  </a:cubicBezTo>
                  <a:cubicBezTo>
                    <a:pt x="3581" y="18330"/>
                    <a:pt x="3581" y="18330"/>
                    <a:pt x="3581" y="18330"/>
                  </a:cubicBezTo>
                  <a:cubicBezTo>
                    <a:pt x="3696" y="18330"/>
                    <a:pt x="3696" y="18330"/>
                    <a:pt x="3696" y="18330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696" y="18231"/>
                    <a:pt x="3696" y="18231"/>
                    <a:pt x="3696" y="18231"/>
                  </a:cubicBezTo>
                  <a:cubicBezTo>
                    <a:pt x="3581" y="18330"/>
                    <a:pt x="3581" y="18330"/>
                    <a:pt x="3581" y="18330"/>
                  </a:cubicBezTo>
                  <a:close/>
                  <a:moveTo>
                    <a:pt x="3119" y="17538"/>
                  </a:moveTo>
                  <a:cubicBezTo>
                    <a:pt x="3119" y="17538"/>
                    <a:pt x="3119" y="17538"/>
                    <a:pt x="3119" y="17538"/>
                  </a:cubicBezTo>
                  <a:cubicBezTo>
                    <a:pt x="3119" y="17538"/>
                    <a:pt x="3119" y="17538"/>
                    <a:pt x="3119" y="17538"/>
                  </a:cubicBezTo>
                  <a:cubicBezTo>
                    <a:pt x="3234" y="17538"/>
                    <a:pt x="3234" y="17538"/>
                    <a:pt x="3234" y="17538"/>
                  </a:cubicBezTo>
                  <a:cubicBezTo>
                    <a:pt x="3234" y="17538"/>
                    <a:pt x="3234" y="17538"/>
                    <a:pt x="3234" y="17538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119" y="17538"/>
                    <a:pt x="3119" y="17538"/>
                    <a:pt x="3119" y="17538"/>
                  </a:cubicBezTo>
                  <a:close/>
                  <a:moveTo>
                    <a:pt x="3119" y="17439"/>
                  </a:moveTo>
                  <a:cubicBezTo>
                    <a:pt x="3119" y="17439"/>
                    <a:pt x="3119" y="17439"/>
                    <a:pt x="3119" y="17439"/>
                  </a:cubicBezTo>
                  <a:cubicBezTo>
                    <a:pt x="3234" y="17439"/>
                    <a:pt x="3234" y="17439"/>
                    <a:pt x="3234" y="17439"/>
                  </a:cubicBezTo>
                  <a:cubicBezTo>
                    <a:pt x="3234" y="17339"/>
                    <a:pt x="3234" y="17339"/>
                    <a:pt x="3234" y="17339"/>
                  </a:cubicBezTo>
                  <a:cubicBezTo>
                    <a:pt x="3119" y="17339"/>
                    <a:pt x="3119" y="17339"/>
                    <a:pt x="3119" y="17339"/>
                  </a:cubicBezTo>
                  <a:cubicBezTo>
                    <a:pt x="3119" y="17439"/>
                    <a:pt x="3119" y="17439"/>
                    <a:pt x="3119" y="17439"/>
                  </a:cubicBezTo>
                  <a:close/>
                  <a:moveTo>
                    <a:pt x="3119" y="16646"/>
                  </a:moveTo>
                  <a:cubicBezTo>
                    <a:pt x="3234" y="16646"/>
                    <a:pt x="3234" y="16646"/>
                    <a:pt x="3234" y="16646"/>
                  </a:cubicBezTo>
                  <a:cubicBezTo>
                    <a:pt x="3350" y="16646"/>
                    <a:pt x="3350" y="16646"/>
                    <a:pt x="3350" y="16646"/>
                  </a:cubicBezTo>
                  <a:cubicBezTo>
                    <a:pt x="3234" y="16547"/>
                    <a:pt x="3234" y="16547"/>
                    <a:pt x="3234" y="16547"/>
                  </a:cubicBezTo>
                  <a:cubicBezTo>
                    <a:pt x="3119" y="16646"/>
                    <a:pt x="3119" y="16646"/>
                    <a:pt x="3119" y="16646"/>
                  </a:cubicBezTo>
                  <a:close/>
                  <a:moveTo>
                    <a:pt x="3234" y="16547"/>
                  </a:moveTo>
                  <a:cubicBezTo>
                    <a:pt x="3234" y="16547"/>
                    <a:pt x="3234" y="16547"/>
                    <a:pt x="3234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350" y="16547"/>
                    <a:pt x="3350" y="16547"/>
                    <a:pt x="3350" y="16547"/>
                  </a:cubicBezTo>
                  <a:cubicBezTo>
                    <a:pt x="3234" y="16547"/>
                    <a:pt x="3234" y="16547"/>
                    <a:pt x="3234" y="16547"/>
                  </a:cubicBezTo>
                  <a:cubicBezTo>
                    <a:pt x="3234" y="16547"/>
                    <a:pt x="3234" y="16547"/>
                    <a:pt x="3234" y="16547"/>
                  </a:cubicBezTo>
                  <a:close/>
                  <a:moveTo>
                    <a:pt x="3003" y="16547"/>
                  </a:moveTo>
                  <a:cubicBezTo>
                    <a:pt x="3003" y="16547"/>
                    <a:pt x="3003" y="16547"/>
                    <a:pt x="3003" y="16547"/>
                  </a:cubicBezTo>
                  <a:cubicBezTo>
                    <a:pt x="3119" y="16547"/>
                    <a:pt x="3119" y="16547"/>
                    <a:pt x="3119" y="16547"/>
                  </a:cubicBezTo>
                  <a:cubicBezTo>
                    <a:pt x="3119" y="16547"/>
                    <a:pt x="3119" y="16547"/>
                    <a:pt x="3119" y="16547"/>
                  </a:cubicBezTo>
                  <a:cubicBezTo>
                    <a:pt x="3003" y="16547"/>
                    <a:pt x="3003" y="16547"/>
                    <a:pt x="3003" y="16547"/>
                  </a:cubicBezTo>
                  <a:cubicBezTo>
                    <a:pt x="3003" y="16547"/>
                    <a:pt x="3003" y="16547"/>
                    <a:pt x="3003" y="16547"/>
                  </a:cubicBezTo>
                  <a:close/>
                  <a:moveTo>
                    <a:pt x="3350" y="15853"/>
                  </a:moveTo>
                  <a:cubicBezTo>
                    <a:pt x="3234" y="15853"/>
                    <a:pt x="3234" y="15853"/>
                    <a:pt x="3234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350" y="15853"/>
                    <a:pt x="3350" y="15853"/>
                    <a:pt x="3350" y="15853"/>
                  </a:cubicBezTo>
                  <a:cubicBezTo>
                    <a:pt x="3465" y="15754"/>
                    <a:pt x="3465" y="15754"/>
                    <a:pt x="3465" y="15754"/>
                  </a:cubicBezTo>
                  <a:cubicBezTo>
                    <a:pt x="3350" y="15754"/>
                    <a:pt x="3350" y="15754"/>
                    <a:pt x="3350" y="15754"/>
                  </a:cubicBezTo>
                  <a:cubicBezTo>
                    <a:pt x="3350" y="15853"/>
                    <a:pt x="3350" y="15853"/>
                    <a:pt x="3350" y="15853"/>
                  </a:cubicBezTo>
                  <a:close/>
                  <a:moveTo>
                    <a:pt x="4158" y="15556"/>
                  </a:moveTo>
                  <a:cubicBezTo>
                    <a:pt x="4158" y="15556"/>
                    <a:pt x="4158" y="15556"/>
                    <a:pt x="4158" y="15556"/>
                  </a:cubicBezTo>
                  <a:cubicBezTo>
                    <a:pt x="4274" y="15556"/>
                    <a:pt x="4274" y="15556"/>
                    <a:pt x="4274" y="15556"/>
                  </a:cubicBezTo>
                  <a:cubicBezTo>
                    <a:pt x="4274" y="15556"/>
                    <a:pt x="4274" y="15556"/>
                    <a:pt x="4274" y="15556"/>
                  </a:cubicBezTo>
                  <a:cubicBezTo>
                    <a:pt x="4158" y="15556"/>
                    <a:pt x="4158" y="15556"/>
                    <a:pt x="4158" y="15556"/>
                  </a:cubicBezTo>
                  <a:cubicBezTo>
                    <a:pt x="4158" y="15556"/>
                    <a:pt x="4158" y="15556"/>
                    <a:pt x="4158" y="15556"/>
                  </a:cubicBezTo>
                  <a:cubicBezTo>
                    <a:pt x="4158" y="15556"/>
                    <a:pt x="4158" y="15556"/>
                    <a:pt x="4158" y="15556"/>
                  </a:cubicBezTo>
                  <a:close/>
                  <a:moveTo>
                    <a:pt x="3812" y="15160"/>
                  </a:moveTo>
                  <a:cubicBezTo>
                    <a:pt x="3812" y="15259"/>
                    <a:pt x="3812" y="15259"/>
                    <a:pt x="3812" y="15259"/>
                  </a:cubicBezTo>
                  <a:cubicBezTo>
                    <a:pt x="3812" y="15259"/>
                    <a:pt x="3812" y="15259"/>
                    <a:pt x="3812" y="15259"/>
                  </a:cubicBezTo>
                  <a:cubicBezTo>
                    <a:pt x="3927" y="15259"/>
                    <a:pt x="3927" y="15259"/>
                    <a:pt x="3927" y="15259"/>
                  </a:cubicBezTo>
                  <a:cubicBezTo>
                    <a:pt x="3927" y="15160"/>
                    <a:pt x="3927" y="15160"/>
                    <a:pt x="3927" y="15160"/>
                  </a:cubicBezTo>
                  <a:cubicBezTo>
                    <a:pt x="3812" y="15160"/>
                    <a:pt x="3812" y="15160"/>
                    <a:pt x="3812" y="15160"/>
                  </a:cubicBezTo>
                  <a:cubicBezTo>
                    <a:pt x="3812" y="15160"/>
                    <a:pt x="3812" y="15160"/>
                    <a:pt x="3812" y="15160"/>
                  </a:cubicBezTo>
                  <a:close/>
                  <a:moveTo>
                    <a:pt x="4158" y="15160"/>
                  </a:moveTo>
                  <a:cubicBezTo>
                    <a:pt x="4274" y="15160"/>
                    <a:pt x="4274" y="15160"/>
                    <a:pt x="4274" y="15160"/>
                  </a:cubicBezTo>
                  <a:cubicBezTo>
                    <a:pt x="4274" y="15160"/>
                    <a:pt x="4274" y="15160"/>
                    <a:pt x="4274" y="15160"/>
                  </a:cubicBezTo>
                  <a:cubicBezTo>
                    <a:pt x="4389" y="15160"/>
                    <a:pt x="4389" y="15160"/>
                    <a:pt x="4389" y="15160"/>
                  </a:cubicBezTo>
                  <a:cubicBezTo>
                    <a:pt x="4274" y="15160"/>
                    <a:pt x="4274" y="15160"/>
                    <a:pt x="4274" y="15160"/>
                  </a:cubicBezTo>
                  <a:cubicBezTo>
                    <a:pt x="4158" y="15160"/>
                    <a:pt x="4158" y="15160"/>
                    <a:pt x="4158" y="15160"/>
                  </a:cubicBezTo>
                  <a:close/>
                  <a:moveTo>
                    <a:pt x="3927" y="15160"/>
                  </a:moveTo>
                  <a:cubicBezTo>
                    <a:pt x="4043" y="15160"/>
                    <a:pt x="4043" y="15160"/>
                    <a:pt x="4043" y="15160"/>
                  </a:cubicBezTo>
                  <a:cubicBezTo>
                    <a:pt x="4158" y="15160"/>
                    <a:pt x="4158" y="15160"/>
                    <a:pt x="4158" y="15160"/>
                  </a:cubicBezTo>
                  <a:cubicBezTo>
                    <a:pt x="4274" y="15061"/>
                    <a:pt x="4274" y="15061"/>
                    <a:pt x="4274" y="15061"/>
                  </a:cubicBezTo>
                  <a:cubicBezTo>
                    <a:pt x="4158" y="15061"/>
                    <a:pt x="4158" y="15061"/>
                    <a:pt x="4158" y="15061"/>
                  </a:cubicBezTo>
                  <a:cubicBezTo>
                    <a:pt x="4043" y="15061"/>
                    <a:pt x="4043" y="15061"/>
                    <a:pt x="4043" y="15061"/>
                  </a:cubicBezTo>
                  <a:cubicBezTo>
                    <a:pt x="3927" y="15061"/>
                    <a:pt x="3927" y="15061"/>
                    <a:pt x="3927" y="15061"/>
                  </a:cubicBezTo>
                  <a:cubicBezTo>
                    <a:pt x="3927" y="15160"/>
                    <a:pt x="3927" y="15160"/>
                    <a:pt x="3927" y="15160"/>
                  </a:cubicBezTo>
                  <a:close/>
                  <a:moveTo>
                    <a:pt x="4851" y="13574"/>
                  </a:moveTo>
                  <a:cubicBezTo>
                    <a:pt x="4851" y="13673"/>
                    <a:pt x="4851" y="13673"/>
                    <a:pt x="4851" y="13673"/>
                  </a:cubicBezTo>
                  <a:cubicBezTo>
                    <a:pt x="4967" y="13673"/>
                    <a:pt x="4967" y="13673"/>
                    <a:pt x="4967" y="13673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967" y="13574"/>
                    <a:pt x="4967" y="13574"/>
                    <a:pt x="4967" y="13574"/>
                  </a:cubicBezTo>
                  <a:cubicBezTo>
                    <a:pt x="4851" y="13574"/>
                    <a:pt x="4851" y="13574"/>
                    <a:pt x="4851" y="13574"/>
                  </a:cubicBezTo>
                  <a:close/>
                  <a:moveTo>
                    <a:pt x="4851" y="13376"/>
                  </a:moveTo>
                  <a:cubicBezTo>
                    <a:pt x="4736" y="13376"/>
                    <a:pt x="4736" y="13376"/>
                    <a:pt x="4736" y="13376"/>
                  </a:cubicBezTo>
                  <a:cubicBezTo>
                    <a:pt x="4851" y="13475"/>
                    <a:pt x="4851" y="13475"/>
                    <a:pt x="4851" y="13475"/>
                  </a:cubicBezTo>
                  <a:cubicBezTo>
                    <a:pt x="4967" y="13475"/>
                    <a:pt x="4967" y="13475"/>
                    <a:pt x="4967" y="13475"/>
                  </a:cubicBezTo>
                  <a:cubicBezTo>
                    <a:pt x="4851" y="13376"/>
                    <a:pt x="4851" y="13376"/>
                    <a:pt x="4851" y="13376"/>
                  </a:cubicBezTo>
                  <a:cubicBezTo>
                    <a:pt x="4851" y="13376"/>
                    <a:pt x="4851" y="13376"/>
                    <a:pt x="4851" y="13376"/>
                  </a:cubicBezTo>
                  <a:close/>
                  <a:moveTo>
                    <a:pt x="4505" y="12881"/>
                  </a:moveTo>
                  <a:cubicBezTo>
                    <a:pt x="4620" y="12881"/>
                    <a:pt x="4620" y="12881"/>
                    <a:pt x="4620" y="12881"/>
                  </a:cubicBezTo>
                  <a:cubicBezTo>
                    <a:pt x="4620" y="12782"/>
                    <a:pt x="4620" y="12782"/>
                    <a:pt x="4620" y="12782"/>
                  </a:cubicBezTo>
                  <a:cubicBezTo>
                    <a:pt x="4736" y="12782"/>
                    <a:pt x="4736" y="12782"/>
                    <a:pt x="4736" y="12782"/>
                  </a:cubicBezTo>
                  <a:cubicBezTo>
                    <a:pt x="4736" y="12782"/>
                    <a:pt x="4736" y="12782"/>
                    <a:pt x="4736" y="12782"/>
                  </a:cubicBezTo>
                  <a:cubicBezTo>
                    <a:pt x="4620" y="12782"/>
                    <a:pt x="4620" y="12782"/>
                    <a:pt x="4620" y="12782"/>
                  </a:cubicBezTo>
                  <a:cubicBezTo>
                    <a:pt x="4620" y="12683"/>
                    <a:pt x="4620" y="12683"/>
                    <a:pt x="4620" y="12683"/>
                  </a:cubicBezTo>
                  <a:cubicBezTo>
                    <a:pt x="4505" y="12782"/>
                    <a:pt x="4505" y="12782"/>
                    <a:pt x="4505" y="12782"/>
                  </a:cubicBezTo>
                  <a:cubicBezTo>
                    <a:pt x="4505" y="12782"/>
                    <a:pt x="4505" y="12782"/>
                    <a:pt x="4505" y="12782"/>
                  </a:cubicBezTo>
                  <a:cubicBezTo>
                    <a:pt x="4505" y="12881"/>
                    <a:pt x="4505" y="12881"/>
                    <a:pt x="4505" y="12881"/>
                  </a:cubicBezTo>
                  <a:close/>
                  <a:moveTo>
                    <a:pt x="4505" y="13178"/>
                  </a:moveTo>
                  <a:cubicBezTo>
                    <a:pt x="4620" y="13178"/>
                    <a:pt x="4620" y="13178"/>
                    <a:pt x="4620" y="13178"/>
                  </a:cubicBezTo>
                  <a:cubicBezTo>
                    <a:pt x="4620" y="13178"/>
                    <a:pt x="4620" y="13178"/>
                    <a:pt x="4620" y="13178"/>
                  </a:cubicBezTo>
                  <a:cubicBezTo>
                    <a:pt x="4736" y="13079"/>
                    <a:pt x="4736" y="13079"/>
                    <a:pt x="4736" y="13079"/>
                  </a:cubicBezTo>
                  <a:cubicBezTo>
                    <a:pt x="4736" y="12980"/>
                    <a:pt x="4736" y="12980"/>
                    <a:pt x="4736" y="12980"/>
                  </a:cubicBezTo>
                  <a:cubicBezTo>
                    <a:pt x="4620" y="12980"/>
                    <a:pt x="4620" y="12980"/>
                    <a:pt x="4620" y="12980"/>
                  </a:cubicBezTo>
                  <a:cubicBezTo>
                    <a:pt x="4620" y="12980"/>
                    <a:pt x="4620" y="12980"/>
                    <a:pt x="4620" y="12980"/>
                  </a:cubicBezTo>
                  <a:cubicBezTo>
                    <a:pt x="4505" y="13178"/>
                    <a:pt x="4505" y="13178"/>
                    <a:pt x="4505" y="13178"/>
                  </a:cubicBezTo>
                  <a:close/>
                  <a:moveTo>
                    <a:pt x="4158" y="13178"/>
                  </a:moveTo>
                  <a:cubicBezTo>
                    <a:pt x="4274" y="13178"/>
                    <a:pt x="4274" y="13178"/>
                    <a:pt x="4274" y="13178"/>
                  </a:cubicBezTo>
                  <a:cubicBezTo>
                    <a:pt x="4389" y="13178"/>
                    <a:pt x="4389" y="13178"/>
                    <a:pt x="4389" y="13178"/>
                  </a:cubicBezTo>
                  <a:cubicBezTo>
                    <a:pt x="4389" y="13079"/>
                    <a:pt x="4389" y="13079"/>
                    <a:pt x="4389" y="13079"/>
                  </a:cubicBezTo>
                  <a:cubicBezTo>
                    <a:pt x="4389" y="12980"/>
                    <a:pt x="4389" y="12980"/>
                    <a:pt x="4389" y="12980"/>
                  </a:cubicBezTo>
                  <a:cubicBezTo>
                    <a:pt x="4274" y="13079"/>
                    <a:pt x="4274" y="13079"/>
                    <a:pt x="4274" y="13079"/>
                  </a:cubicBezTo>
                  <a:cubicBezTo>
                    <a:pt x="4158" y="13079"/>
                    <a:pt x="4158" y="13079"/>
                    <a:pt x="4158" y="13079"/>
                  </a:cubicBezTo>
                  <a:cubicBezTo>
                    <a:pt x="4158" y="13178"/>
                    <a:pt x="4158" y="13178"/>
                    <a:pt x="4158" y="13178"/>
                  </a:cubicBezTo>
                  <a:close/>
                  <a:moveTo>
                    <a:pt x="3581" y="13574"/>
                  </a:moveTo>
                  <a:cubicBezTo>
                    <a:pt x="3581" y="13574"/>
                    <a:pt x="3581" y="13574"/>
                    <a:pt x="3581" y="13574"/>
                  </a:cubicBezTo>
                  <a:cubicBezTo>
                    <a:pt x="3581" y="13673"/>
                    <a:pt x="3581" y="13673"/>
                    <a:pt x="3581" y="13673"/>
                  </a:cubicBezTo>
                  <a:cubicBezTo>
                    <a:pt x="3696" y="13673"/>
                    <a:pt x="3696" y="13673"/>
                    <a:pt x="3696" y="13673"/>
                  </a:cubicBezTo>
                  <a:cubicBezTo>
                    <a:pt x="3696" y="13574"/>
                    <a:pt x="3696" y="13574"/>
                    <a:pt x="3696" y="13574"/>
                  </a:cubicBezTo>
                  <a:cubicBezTo>
                    <a:pt x="3696" y="13574"/>
                    <a:pt x="3696" y="13574"/>
                    <a:pt x="3696" y="13574"/>
                  </a:cubicBezTo>
                  <a:cubicBezTo>
                    <a:pt x="3581" y="13574"/>
                    <a:pt x="3581" y="13574"/>
                    <a:pt x="3581" y="13574"/>
                  </a:cubicBezTo>
                  <a:close/>
                  <a:moveTo>
                    <a:pt x="4736" y="14268"/>
                  </a:moveTo>
                  <a:cubicBezTo>
                    <a:pt x="4736" y="14367"/>
                    <a:pt x="4736" y="14367"/>
                    <a:pt x="4736" y="14367"/>
                  </a:cubicBezTo>
                  <a:cubicBezTo>
                    <a:pt x="4851" y="14268"/>
                    <a:pt x="4851" y="14268"/>
                    <a:pt x="4851" y="14268"/>
                  </a:cubicBezTo>
                  <a:cubicBezTo>
                    <a:pt x="4851" y="14367"/>
                    <a:pt x="4851" y="14367"/>
                    <a:pt x="4851" y="14367"/>
                  </a:cubicBezTo>
                  <a:cubicBezTo>
                    <a:pt x="4851" y="14466"/>
                    <a:pt x="4851" y="14466"/>
                    <a:pt x="4851" y="14466"/>
                  </a:cubicBezTo>
                  <a:cubicBezTo>
                    <a:pt x="4851" y="14466"/>
                    <a:pt x="4851" y="14466"/>
                    <a:pt x="4851" y="14466"/>
                  </a:cubicBezTo>
                  <a:cubicBezTo>
                    <a:pt x="4967" y="14466"/>
                    <a:pt x="4967" y="14466"/>
                    <a:pt x="4967" y="14466"/>
                  </a:cubicBezTo>
                  <a:cubicBezTo>
                    <a:pt x="4967" y="14367"/>
                    <a:pt x="4967" y="14367"/>
                    <a:pt x="4967" y="14367"/>
                  </a:cubicBezTo>
                  <a:cubicBezTo>
                    <a:pt x="5082" y="14268"/>
                    <a:pt x="5082" y="14268"/>
                    <a:pt x="5082" y="14268"/>
                  </a:cubicBezTo>
                  <a:cubicBezTo>
                    <a:pt x="4967" y="14268"/>
                    <a:pt x="4967" y="14268"/>
                    <a:pt x="4967" y="14268"/>
                  </a:cubicBezTo>
                  <a:cubicBezTo>
                    <a:pt x="4967" y="14268"/>
                    <a:pt x="4967" y="14268"/>
                    <a:pt x="4967" y="14268"/>
                  </a:cubicBezTo>
                  <a:cubicBezTo>
                    <a:pt x="4851" y="14268"/>
                    <a:pt x="4851" y="14268"/>
                    <a:pt x="4851" y="14268"/>
                  </a:cubicBezTo>
                  <a:cubicBezTo>
                    <a:pt x="4736" y="14268"/>
                    <a:pt x="4736" y="14268"/>
                    <a:pt x="4736" y="14268"/>
                  </a:cubicBezTo>
                  <a:close/>
                  <a:moveTo>
                    <a:pt x="3581" y="14565"/>
                  </a:moveTo>
                  <a:cubicBezTo>
                    <a:pt x="3581" y="14565"/>
                    <a:pt x="3581" y="14565"/>
                    <a:pt x="3581" y="14565"/>
                  </a:cubicBezTo>
                  <a:cubicBezTo>
                    <a:pt x="3812" y="14565"/>
                    <a:pt x="3812" y="14565"/>
                    <a:pt x="3812" y="14565"/>
                  </a:cubicBezTo>
                  <a:cubicBezTo>
                    <a:pt x="3812" y="14664"/>
                    <a:pt x="3812" y="14664"/>
                    <a:pt x="3812" y="14664"/>
                  </a:cubicBezTo>
                  <a:cubicBezTo>
                    <a:pt x="3927" y="14664"/>
                    <a:pt x="3927" y="14664"/>
                    <a:pt x="3927" y="14664"/>
                  </a:cubicBezTo>
                  <a:cubicBezTo>
                    <a:pt x="3927" y="14664"/>
                    <a:pt x="3927" y="14664"/>
                    <a:pt x="3927" y="14664"/>
                  </a:cubicBezTo>
                  <a:cubicBezTo>
                    <a:pt x="4274" y="14565"/>
                    <a:pt x="4274" y="14565"/>
                    <a:pt x="4274" y="14565"/>
                  </a:cubicBezTo>
                  <a:cubicBezTo>
                    <a:pt x="4389" y="14565"/>
                    <a:pt x="4389" y="14565"/>
                    <a:pt x="4389" y="14565"/>
                  </a:cubicBezTo>
                  <a:cubicBezTo>
                    <a:pt x="4620" y="14466"/>
                    <a:pt x="4620" y="14466"/>
                    <a:pt x="4620" y="14466"/>
                  </a:cubicBezTo>
                  <a:cubicBezTo>
                    <a:pt x="4505" y="14367"/>
                    <a:pt x="4505" y="14367"/>
                    <a:pt x="4505" y="14367"/>
                  </a:cubicBezTo>
                  <a:cubicBezTo>
                    <a:pt x="4505" y="14268"/>
                    <a:pt x="4505" y="14268"/>
                    <a:pt x="4505" y="14268"/>
                  </a:cubicBezTo>
                  <a:cubicBezTo>
                    <a:pt x="4389" y="14268"/>
                    <a:pt x="4389" y="14268"/>
                    <a:pt x="4389" y="14268"/>
                  </a:cubicBezTo>
                  <a:cubicBezTo>
                    <a:pt x="4274" y="14268"/>
                    <a:pt x="4274" y="14268"/>
                    <a:pt x="4274" y="14268"/>
                  </a:cubicBezTo>
                  <a:cubicBezTo>
                    <a:pt x="4274" y="14070"/>
                    <a:pt x="4274" y="14070"/>
                    <a:pt x="4274" y="14070"/>
                  </a:cubicBezTo>
                  <a:cubicBezTo>
                    <a:pt x="4158" y="13872"/>
                    <a:pt x="4158" y="13872"/>
                    <a:pt x="4158" y="13872"/>
                  </a:cubicBezTo>
                  <a:cubicBezTo>
                    <a:pt x="3927" y="13872"/>
                    <a:pt x="3927" y="13872"/>
                    <a:pt x="3927" y="13872"/>
                  </a:cubicBezTo>
                  <a:cubicBezTo>
                    <a:pt x="3927" y="13772"/>
                    <a:pt x="3927" y="13772"/>
                    <a:pt x="3927" y="13772"/>
                  </a:cubicBezTo>
                  <a:cubicBezTo>
                    <a:pt x="3696" y="13772"/>
                    <a:pt x="3696" y="13772"/>
                    <a:pt x="3696" y="13772"/>
                  </a:cubicBezTo>
                  <a:cubicBezTo>
                    <a:pt x="3581" y="13772"/>
                    <a:pt x="3581" y="13772"/>
                    <a:pt x="3581" y="13772"/>
                  </a:cubicBezTo>
                  <a:cubicBezTo>
                    <a:pt x="3581" y="13772"/>
                    <a:pt x="3581" y="13772"/>
                    <a:pt x="3581" y="13772"/>
                  </a:cubicBezTo>
                  <a:cubicBezTo>
                    <a:pt x="3465" y="13872"/>
                    <a:pt x="3465" y="13872"/>
                    <a:pt x="3465" y="13872"/>
                  </a:cubicBezTo>
                  <a:cubicBezTo>
                    <a:pt x="3465" y="13971"/>
                    <a:pt x="3465" y="13971"/>
                    <a:pt x="3465" y="13971"/>
                  </a:cubicBezTo>
                  <a:cubicBezTo>
                    <a:pt x="3581" y="14070"/>
                    <a:pt x="3581" y="14070"/>
                    <a:pt x="3581" y="14070"/>
                  </a:cubicBezTo>
                  <a:cubicBezTo>
                    <a:pt x="3696" y="14070"/>
                    <a:pt x="3696" y="14070"/>
                    <a:pt x="3696" y="14070"/>
                  </a:cubicBezTo>
                  <a:cubicBezTo>
                    <a:pt x="3581" y="14070"/>
                    <a:pt x="3581" y="14070"/>
                    <a:pt x="3581" y="14070"/>
                  </a:cubicBezTo>
                  <a:cubicBezTo>
                    <a:pt x="3465" y="14070"/>
                    <a:pt x="3465" y="14070"/>
                    <a:pt x="3465" y="14070"/>
                  </a:cubicBezTo>
                  <a:cubicBezTo>
                    <a:pt x="3465" y="14169"/>
                    <a:pt x="3465" y="14169"/>
                    <a:pt x="3465" y="14169"/>
                  </a:cubicBezTo>
                  <a:cubicBezTo>
                    <a:pt x="3465" y="14169"/>
                    <a:pt x="3465" y="14169"/>
                    <a:pt x="3465" y="14169"/>
                  </a:cubicBezTo>
                  <a:cubicBezTo>
                    <a:pt x="3581" y="14268"/>
                    <a:pt x="3581" y="14268"/>
                    <a:pt x="3581" y="14268"/>
                  </a:cubicBezTo>
                  <a:cubicBezTo>
                    <a:pt x="3465" y="14268"/>
                    <a:pt x="3465" y="14268"/>
                    <a:pt x="3465" y="14268"/>
                  </a:cubicBezTo>
                  <a:cubicBezTo>
                    <a:pt x="3465" y="14268"/>
                    <a:pt x="3465" y="14268"/>
                    <a:pt x="3465" y="14268"/>
                  </a:cubicBezTo>
                  <a:cubicBezTo>
                    <a:pt x="3465" y="14367"/>
                    <a:pt x="3465" y="14367"/>
                    <a:pt x="3465" y="14367"/>
                  </a:cubicBezTo>
                  <a:cubicBezTo>
                    <a:pt x="3696" y="14466"/>
                    <a:pt x="3696" y="14466"/>
                    <a:pt x="3696" y="14466"/>
                  </a:cubicBezTo>
                  <a:cubicBezTo>
                    <a:pt x="3812" y="14466"/>
                    <a:pt x="3812" y="14466"/>
                    <a:pt x="3812" y="14466"/>
                  </a:cubicBezTo>
                  <a:cubicBezTo>
                    <a:pt x="3812" y="14466"/>
                    <a:pt x="3812" y="14466"/>
                    <a:pt x="3812" y="14466"/>
                  </a:cubicBezTo>
                  <a:cubicBezTo>
                    <a:pt x="4043" y="14367"/>
                    <a:pt x="4043" y="14367"/>
                    <a:pt x="4043" y="14367"/>
                  </a:cubicBezTo>
                  <a:cubicBezTo>
                    <a:pt x="3927" y="14466"/>
                    <a:pt x="3927" y="14466"/>
                    <a:pt x="3927" y="14466"/>
                  </a:cubicBezTo>
                  <a:cubicBezTo>
                    <a:pt x="3812" y="14565"/>
                    <a:pt x="3812" y="14565"/>
                    <a:pt x="3812" y="14565"/>
                  </a:cubicBezTo>
                  <a:cubicBezTo>
                    <a:pt x="3696" y="14466"/>
                    <a:pt x="3696" y="14466"/>
                    <a:pt x="3696" y="14466"/>
                  </a:cubicBezTo>
                  <a:cubicBezTo>
                    <a:pt x="3581" y="14466"/>
                    <a:pt x="3581" y="14466"/>
                    <a:pt x="3581" y="14466"/>
                  </a:cubicBezTo>
                  <a:lnTo>
                    <a:pt x="3581" y="14565"/>
                  </a:lnTo>
                  <a:close/>
                  <a:moveTo>
                    <a:pt x="3581" y="1456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5" name="AutoShape 159"/>
            <p:cNvSpPr>
              <a:spLocks/>
            </p:cNvSpPr>
            <p:nvPr/>
          </p:nvSpPr>
          <p:spPr bwMode="auto">
            <a:xfrm>
              <a:off x="1755" y="0"/>
              <a:ext cx="3618" cy="2961"/>
            </a:xfrm>
            <a:custGeom>
              <a:avLst/>
              <a:gdLst>
                <a:gd name="T0" fmla="*/ 2650 w 21600"/>
                <a:gd name="T1" fmla="*/ 211 h 21600"/>
                <a:gd name="T2" fmla="*/ 2650 w 21600"/>
                <a:gd name="T3" fmla="*/ 504 h 21600"/>
                <a:gd name="T4" fmla="*/ 2641 w 21600"/>
                <a:gd name="T5" fmla="*/ 559 h 21600"/>
                <a:gd name="T6" fmla="*/ 2819 w 21600"/>
                <a:gd name="T7" fmla="*/ 348 h 21600"/>
                <a:gd name="T8" fmla="*/ 2829 w 21600"/>
                <a:gd name="T9" fmla="*/ 202 h 21600"/>
                <a:gd name="T10" fmla="*/ 3054 w 21600"/>
                <a:gd name="T11" fmla="*/ 92 h 21600"/>
                <a:gd name="T12" fmla="*/ 3562 w 21600"/>
                <a:gd name="T13" fmla="*/ 110 h 21600"/>
                <a:gd name="T14" fmla="*/ 3101 w 21600"/>
                <a:gd name="T15" fmla="*/ 422 h 21600"/>
                <a:gd name="T16" fmla="*/ 2782 w 21600"/>
                <a:gd name="T17" fmla="*/ 614 h 21600"/>
                <a:gd name="T18" fmla="*/ 2894 w 21600"/>
                <a:gd name="T19" fmla="*/ 1384 h 21600"/>
                <a:gd name="T20" fmla="*/ 2537 w 21600"/>
                <a:gd name="T21" fmla="*/ 578 h 21600"/>
                <a:gd name="T22" fmla="*/ 2265 w 21600"/>
                <a:gd name="T23" fmla="*/ 394 h 21600"/>
                <a:gd name="T24" fmla="*/ 1889 w 21600"/>
                <a:gd name="T25" fmla="*/ 367 h 21600"/>
                <a:gd name="T26" fmla="*/ 2471 w 21600"/>
                <a:gd name="T27" fmla="*/ 651 h 21600"/>
                <a:gd name="T28" fmla="*/ 2565 w 21600"/>
                <a:gd name="T29" fmla="*/ 898 h 21600"/>
                <a:gd name="T30" fmla="*/ 1551 w 21600"/>
                <a:gd name="T31" fmla="*/ 477 h 21600"/>
                <a:gd name="T32" fmla="*/ 2246 w 21600"/>
                <a:gd name="T33" fmla="*/ 743 h 21600"/>
                <a:gd name="T34" fmla="*/ 2086 w 21600"/>
                <a:gd name="T35" fmla="*/ 651 h 21600"/>
                <a:gd name="T36" fmla="*/ 2002 w 21600"/>
                <a:gd name="T37" fmla="*/ 678 h 21600"/>
                <a:gd name="T38" fmla="*/ 1889 w 21600"/>
                <a:gd name="T39" fmla="*/ 578 h 21600"/>
                <a:gd name="T40" fmla="*/ 1363 w 21600"/>
                <a:gd name="T41" fmla="*/ 642 h 21600"/>
                <a:gd name="T42" fmla="*/ 1945 w 21600"/>
                <a:gd name="T43" fmla="*/ 926 h 21600"/>
                <a:gd name="T44" fmla="*/ 2077 w 21600"/>
                <a:gd name="T45" fmla="*/ 972 h 21600"/>
                <a:gd name="T46" fmla="*/ 2603 w 21600"/>
                <a:gd name="T47" fmla="*/ 1027 h 21600"/>
                <a:gd name="T48" fmla="*/ 2500 w 21600"/>
                <a:gd name="T49" fmla="*/ 1329 h 21600"/>
                <a:gd name="T50" fmla="*/ 1795 w 21600"/>
                <a:gd name="T51" fmla="*/ 1357 h 21600"/>
                <a:gd name="T52" fmla="*/ 1767 w 21600"/>
                <a:gd name="T53" fmla="*/ 999 h 21600"/>
                <a:gd name="T54" fmla="*/ 1522 w 21600"/>
                <a:gd name="T55" fmla="*/ 798 h 21600"/>
                <a:gd name="T56" fmla="*/ 1334 w 21600"/>
                <a:gd name="T57" fmla="*/ 1192 h 21600"/>
                <a:gd name="T58" fmla="*/ 1710 w 21600"/>
                <a:gd name="T59" fmla="*/ 1274 h 21600"/>
                <a:gd name="T60" fmla="*/ 2603 w 21600"/>
                <a:gd name="T61" fmla="*/ 1778 h 21600"/>
                <a:gd name="T62" fmla="*/ 2631 w 21600"/>
                <a:gd name="T63" fmla="*/ 1412 h 21600"/>
                <a:gd name="T64" fmla="*/ 2274 w 21600"/>
                <a:gd name="T65" fmla="*/ 1238 h 21600"/>
                <a:gd name="T66" fmla="*/ 2425 w 21600"/>
                <a:gd name="T67" fmla="*/ 1100 h 21600"/>
                <a:gd name="T68" fmla="*/ 2697 w 21600"/>
                <a:gd name="T69" fmla="*/ 1100 h 21600"/>
                <a:gd name="T70" fmla="*/ 2782 w 21600"/>
                <a:gd name="T71" fmla="*/ 1311 h 21600"/>
                <a:gd name="T72" fmla="*/ 2866 w 21600"/>
                <a:gd name="T73" fmla="*/ 1448 h 21600"/>
                <a:gd name="T74" fmla="*/ 3007 w 21600"/>
                <a:gd name="T75" fmla="*/ 1623 h 21600"/>
                <a:gd name="T76" fmla="*/ 2876 w 21600"/>
                <a:gd name="T77" fmla="*/ 1632 h 21600"/>
                <a:gd name="T78" fmla="*/ 2800 w 21600"/>
                <a:gd name="T79" fmla="*/ 1852 h 21600"/>
                <a:gd name="T80" fmla="*/ 2265 w 21600"/>
                <a:gd name="T81" fmla="*/ 1696 h 21600"/>
                <a:gd name="T82" fmla="*/ 2659 w 21600"/>
                <a:gd name="T83" fmla="*/ 2017 h 21600"/>
                <a:gd name="T84" fmla="*/ 2152 w 21600"/>
                <a:gd name="T85" fmla="*/ 2246 h 21600"/>
                <a:gd name="T86" fmla="*/ 2866 w 21600"/>
                <a:gd name="T87" fmla="*/ 2723 h 21600"/>
                <a:gd name="T88" fmla="*/ 3064 w 21600"/>
                <a:gd name="T89" fmla="*/ 2723 h 21600"/>
                <a:gd name="T90" fmla="*/ 2988 w 21600"/>
                <a:gd name="T91" fmla="*/ 2549 h 21600"/>
                <a:gd name="T92" fmla="*/ 329 w 21600"/>
                <a:gd name="T93" fmla="*/ 2457 h 21600"/>
                <a:gd name="T94" fmla="*/ 188 w 21600"/>
                <a:gd name="T95" fmla="*/ 2200 h 21600"/>
                <a:gd name="T96" fmla="*/ 611 w 21600"/>
                <a:gd name="T97" fmla="*/ 1027 h 21600"/>
                <a:gd name="T98" fmla="*/ 263 w 21600"/>
                <a:gd name="T99" fmla="*/ 2246 h 21600"/>
                <a:gd name="T100" fmla="*/ 639 w 21600"/>
                <a:gd name="T101" fmla="*/ 1063 h 21600"/>
                <a:gd name="T102" fmla="*/ 1053 w 21600"/>
                <a:gd name="T103" fmla="*/ 1073 h 21600"/>
                <a:gd name="T104" fmla="*/ 1588 w 21600"/>
                <a:gd name="T105" fmla="*/ 1256 h 21600"/>
                <a:gd name="T106" fmla="*/ 1889 w 21600"/>
                <a:gd name="T107" fmla="*/ 1430 h 21600"/>
                <a:gd name="T108" fmla="*/ 2114 w 21600"/>
                <a:gd name="T109" fmla="*/ 1210 h 21600"/>
                <a:gd name="T110" fmla="*/ 2425 w 21600"/>
                <a:gd name="T111" fmla="*/ 1357 h 21600"/>
                <a:gd name="T112" fmla="*/ 2030 w 21600"/>
                <a:gd name="T113" fmla="*/ 1696 h 21600"/>
                <a:gd name="T114" fmla="*/ 1673 w 21600"/>
                <a:gd name="T115" fmla="*/ 2145 h 21600"/>
                <a:gd name="T116" fmla="*/ 2312 w 21600"/>
                <a:gd name="T117" fmla="*/ 2035 h 21600"/>
                <a:gd name="T118" fmla="*/ 2753 w 21600"/>
                <a:gd name="T119" fmla="*/ 2054 h 21600"/>
                <a:gd name="T120" fmla="*/ 2932 w 21600"/>
                <a:gd name="T121" fmla="*/ 2365 h 21600"/>
                <a:gd name="T122" fmla="*/ 2584 w 21600"/>
                <a:gd name="T123" fmla="*/ 2576 h 21600"/>
                <a:gd name="T124" fmla="*/ 2641 w 21600"/>
                <a:gd name="T125" fmla="*/ 2833 h 21600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1600" h="21600">
                  <a:moveTo>
                    <a:pt x="15597" y="3812"/>
                  </a:moveTo>
                  <a:cubicBezTo>
                    <a:pt x="15653" y="3745"/>
                    <a:pt x="15653" y="3745"/>
                    <a:pt x="15653" y="3745"/>
                  </a:cubicBezTo>
                  <a:cubicBezTo>
                    <a:pt x="15709" y="3745"/>
                    <a:pt x="15709" y="3745"/>
                    <a:pt x="15709" y="3745"/>
                  </a:cubicBezTo>
                  <a:cubicBezTo>
                    <a:pt x="15765" y="3611"/>
                    <a:pt x="15765" y="3611"/>
                    <a:pt x="15765" y="3611"/>
                  </a:cubicBezTo>
                  <a:cubicBezTo>
                    <a:pt x="15821" y="3477"/>
                    <a:pt x="15821" y="3477"/>
                    <a:pt x="15821" y="3477"/>
                  </a:cubicBezTo>
                  <a:cubicBezTo>
                    <a:pt x="15821" y="3477"/>
                    <a:pt x="15821" y="3477"/>
                    <a:pt x="15821" y="3477"/>
                  </a:cubicBezTo>
                  <a:cubicBezTo>
                    <a:pt x="15821" y="3544"/>
                    <a:pt x="15821" y="3544"/>
                    <a:pt x="15821" y="3544"/>
                  </a:cubicBezTo>
                  <a:cubicBezTo>
                    <a:pt x="15821" y="3611"/>
                    <a:pt x="15821" y="3611"/>
                    <a:pt x="15821" y="3611"/>
                  </a:cubicBezTo>
                  <a:cubicBezTo>
                    <a:pt x="15821" y="3611"/>
                    <a:pt x="15821" y="3611"/>
                    <a:pt x="15821" y="3611"/>
                  </a:cubicBezTo>
                  <a:cubicBezTo>
                    <a:pt x="15877" y="3611"/>
                    <a:pt x="15877" y="3611"/>
                    <a:pt x="15877" y="3611"/>
                  </a:cubicBezTo>
                  <a:cubicBezTo>
                    <a:pt x="15877" y="3544"/>
                    <a:pt x="15877" y="3544"/>
                    <a:pt x="15877" y="3544"/>
                  </a:cubicBezTo>
                  <a:cubicBezTo>
                    <a:pt x="15934" y="3544"/>
                    <a:pt x="15934" y="3544"/>
                    <a:pt x="15934" y="3544"/>
                  </a:cubicBezTo>
                  <a:cubicBezTo>
                    <a:pt x="15934" y="3477"/>
                    <a:pt x="15934" y="3477"/>
                    <a:pt x="15934" y="3477"/>
                  </a:cubicBezTo>
                  <a:cubicBezTo>
                    <a:pt x="15877" y="3477"/>
                    <a:pt x="15877" y="3477"/>
                    <a:pt x="15877" y="3477"/>
                  </a:cubicBezTo>
                  <a:cubicBezTo>
                    <a:pt x="15877" y="3477"/>
                    <a:pt x="15877" y="3477"/>
                    <a:pt x="15877" y="3477"/>
                  </a:cubicBezTo>
                  <a:cubicBezTo>
                    <a:pt x="15934" y="3411"/>
                    <a:pt x="15934" y="3411"/>
                    <a:pt x="15934" y="3411"/>
                  </a:cubicBezTo>
                  <a:cubicBezTo>
                    <a:pt x="15934" y="3344"/>
                    <a:pt x="15934" y="3344"/>
                    <a:pt x="15934" y="3344"/>
                  </a:cubicBezTo>
                  <a:cubicBezTo>
                    <a:pt x="15934" y="3344"/>
                    <a:pt x="15934" y="3344"/>
                    <a:pt x="15934" y="3344"/>
                  </a:cubicBezTo>
                  <a:cubicBezTo>
                    <a:pt x="15934" y="3277"/>
                    <a:pt x="15934" y="3277"/>
                    <a:pt x="15934" y="3277"/>
                  </a:cubicBezTo>
                  <a:cubicBezTo>
                    <a:pt x="15990" y="3210"/>
                    <a:pt x="15990" y="3210"/>
                    <a:pt x="15990" y="3210"/>
                  </a:cubicBezTo>
                  <a:cubicBezTo>
                    <a:pt x="15990" y="3143"/>
                    <a:pt x="15990" y="3143"/>
                    <a:pt x="15990" y="3143"/>
                  </a:cubicBezTo>
                  <a:cubicBezTo>
                    <a:pt x="16046" y="3143"/>
                    <a:pt x="16046" y="3143"/>
                    <a:pt x="16046" y="3143"/>
                  </a:cubicBezTo>
                  <a:cubicBezTo>
                    <a:pt x="16102" y="3076"/>
                    <a:pt x="16102" y="3076"/>
                    <a:pt x="16102" y="3076"/>
                  </a:cubicBezTo>
                  <a:cubicBezTo>
                    <a:pt x="16102" y="3143"/>
                    <a:pt x="16102" y="3143"/>
                    <a:pt x="16102" y="3143"/>
                  </a:cubicBezTo>
                  <a:cubicBezTo>
                    <a:pt x="16102" y="3143"/>
                    <a:pt x="16102" y="3143"/>
                    <a:pt x="16102" y="3143"/>
                  </a:cubicBezTo>
                  <a:cubicBezTo>
                    <a:pt x="16046" y="3143"/>
                    <a:pt x="16046" y="3143"/>
                    <a:pt x="16046" y="3143"/>
                  </a:cubicBezTo>
                  <a:cubicBezTo>
                    <a:pt x="16046" y="3277"/>
                    <a:pt x="16046" y="3277"/>
                    <a:pt x="16046" y="3277"/>
                  </a:cubicBezTo>
                  <a:cubicBezTo>
                    <a:pt x="15990" y="3344"/>
                    <a:pt x="15990" y="3344"/>
                    <a:pt x="15990" y="3344"/>
                  </a:cubicBezTo>
                  <a:cubicBezTo>
                    <a:pt x="15990" y="3411"/>
                    <a:pt x="15990" y="3411"/>
                    <a:pt x="15990" y="3411"/>
                  </a:cubicBezTo>
                  <a:cubicBezTo>
                    <a:pt x="15990" y="3411"/>
                    <a:pt x="15990" y="3411"/>
                    <a:pt x="15990" y="3411"/>
                  </a:cubicBezTo>
                  <a:cubicBezTo>
                    <a:pt x="15990" y="3477"/>
                    <a:pt x="15990" y="3477"/>
                    <a:pt x="15990" y="3477"/>
                  </a:cubicBezTo>
                  <a:cubicBezTo>
                    <a:pt x="16046" y="3477"/>
                    <a:pt x="16046" y="3477"/>
                    <a:pt x="16046" y="3477"/>
                  </a:cubicBezTo>
                  <a:cubicBezTo>
                    <a:pt x="16102" y="3411"/>
                    <a:pt x="16102" y="3411"/>
                    <a:pt x="16102" y="3411"/>
                  </a:cubicBezTo>
                  <a:cubicBezTo>
                    <a:pt x="16158" y="3277"/>
                    <a:pt x="16158" y="3277"/>
                    <a:pt x="16158" y="3277"/>
                  </a:cubicBezTo>
                  <a:cubicBezTo>
                    <a:pt x="16214" y="3210"/>
                    <a:pt x="16214" y="3210"/>
                    <a:pt x="16214" y="3210"/>
                  </a:cubicBezTo>
                  <a:cubicBezTo>
                    <a:pt x="16214" y="3143"/>
                    <a:pt x="16214" y="3143"/>
                    <a:pt x="16214" y="3143"/>
                  </a:cubicBezTo>
                  <a:cubicBezTo>
                    <a:pt x="16214" y="3143"/>
                    <a:pt x="16214" y="3143"/>
                    <a:pt x="16214" y="3143"/>
                  </a:cubicBezTo>
                  <a:cubicBezTo>
                    <a:pt x="16270" y="3076"/>
                    <a:pt x="16270" y="3076"/>
                    <a:pt x="16270" y="3076"/>
                  </a:cubicBezTo>
                  <a:cubicBezTo>
                    <a:pt x="16270" y="3143"/>
                    <a:pt x="16270" y="3143"/>
                    <a:pt x="16270" y="3143"/>
                  </a:cubicBezTo>
                  <a:cubicBezTo>
                    <a:pt x="16270" y="3143"/>
                    <a:pt x="16270" y="3143"/>
                    <a:pt x="16270" y="3143"/>
                  </a:cubicBezTo>
                  <a:cubicBezTo>
                    <a:pt x="16270" y="3210"/>
                    <a:pt x="16270" y="3210"/>
                    <a:pt x="16270" y="3210"/>
                  </a:cubicBezTo>
                  <a:cubicBezTo>
                    <a:pt x="16270" y="3210"/>
                    <a:pt x="16270" y="3210"/>
                    <a:pt x="16270" y="3210"/>
                  </a:cubicBezTo>
                  <a:cubicBezTo>
                    <a:pt x="16326" y="3143"/>
                    <a:pt x="16326" y="3143"/>
                    <a:pt x="16326" y="3143"/>
                  </a:cubicBezTo>
                  <a:cubicBezTo>
                    <a:pt x="16382" y="3143"/>
                    <a:pt x="16382" y="3143"/>
                    <a:pt x="16382" y="3143"/>
                  </a:cubicBezTo>
                  <a:cubicBezTo>
                    <a:pt x="16438" y="3143"/>
                    <a:pt x="16438" y="3143"/>
                    <a:pt x="16438" y="3143"/>
                  </a:cubicBezTo>
                  <a:cubicBezTo>
                    <a:pt x="16551" y="3076"/>
                    <a:pt x="16551" y="3076"/>
                    <a:pt x="16551" y="3076"/>
                  </a:cubicBezTo>
                  <a:cubicBezTo>
                    <a:pt x="16607" y="3076"/>
                    <a:pt x="16607" y="3076"/>
                    <a:pt x="16607" y="3076"/>
                  </a:cubicBezTo>
                  <a:cubicBezTo>
                    <a:pt x="16607" y="3076"/>
                    <a:pt x="16607" y="3076"/>
                    <a:pt x="16607" y="3076"/>
                  </a:cubicBezTo>
                  <a:cubicBezTo>
                    <a:pt x="16663" y="3076"/>
                    <a:pt x="16663" y="3076"/>
                    <a:pt x="16663" y="3076"/>
                  </a:cubicBezTo>
                  <a:cubicBezTo>
                    <a:pt x="16663" y="3009"/>
                    <a:pt x="16663" y="3009"/>
                    <a:pt x="16663" y="3009"/>
                  </a:cubicBezTo>
                  <a:cubicBezTo>
                    <a:pt x="16663" y="2942"/>
                    <a:pt x="16663" y="2942"/>
                    <a:pt x="16663" y="2942"/>
                  </a:cubicBezTo>
                  <a:cubicBezTo>
                    <a:pt x="16719" y="2942"/>
                    <a:pt x="16719" y="2942"/>
                    <a:pt x="16719" y="2942"/>
                  </a:cubicBezTo>
                  <a:cubicBezTo>
                    <a:pt x="16663" y="2876"/>
                    <a:pt x="16663" y="2876"/>
                    <a:pt x="16663" y="2876"/>
                  </a:cubicBezTo>
                  <a:cubicBezTo>
                    <a:pt x="16663" y="2809"/>
                    <a:pt x="16663" y="2809"/>
                    <a:pt x="16663" y="2809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07" y="2742"/>
                    <a:pt x="16607" y="2742"/>
                    <a:pt x="16607" y="2742"/>
                  </a:cubicBezTo>
                  <a:cubicBezTo>
                    <a:pt x="16551" y="2876"/>
                    <a:pt x="16551" y="2876"/>
                    <a:pt x="16551" y="2876"/>
                  </a:cubicBezTo>
                  <a:cubicBezTo>
                    <a:pt x="16551" y="2876"/>
                    <a:pt x="16551" y="2876"/>
                    <a:pt x="16551" y="2876"/>
                  </a:cubicBezTo>
                  <a:cubicBezTo>
                    <a:pt x="16551" y="2809"/>
                    <a:pt x="16551" y="2809"/>
                    <a:pt x="16551" y="2809"/>
                  </a:cubicBezTo>
                  <a:cubicBezTo>
                    <a:pt x="16607" y="2742"/>
                    <a:pt x="16607" y="2742"/>
                    <a:pt x="16607" y="2742"/>
                  </a:cubicBezTo>
                  <a:cubicBezTo>
                    <a:pt x="16663" y="2742"/>
                    <a:pt x="16663" y="2742"/>
                    <a:pt x="16663" y="2742"/>
                  </a:cubicBezTo>
                  <a:cubicBezTo>
                    <a:pt x="16663" y="2675"/>
                    <a:pt x="16663" y="2675"/>
                    <a:pt x="16663" y="2675"/>
                  </a:cubicBezTo>
                  <a:cubicBezTo>
                    <a:pt x="16607" y="2608"/>
                    <a:pt x="16607" y="2608"/>
                    <a:pt x="16607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551" y="2608"/>
                    <a:pt x="16551" y="2608"/>
                    <a:pt x="16551" y="2608"/>
                  </a:cubicBezTo>
                  <a:cubicBezTo>
                    <a:pt x="16495" y="2608"/>
                    <a:pt x="16495" y="2608"/>
                    <a:pt x="16495" y="2608"/>
                  </a:cubicBezTo>
                  <a:cubicBezTo>
                    <a:pt x="16495" y="2608"/>
                    <a:pt x="16495" y="2608"/>
                    <a:pt x="16495" y="2608"/>
                  </a:cubicBezTo>
                  <a:cubicBezTo>
                    <a:pt x="16438" y="2608"/>
                    <a:pt x="16438" y="2608"/>
                    <a:pt x="16438" y="2608"/>
                  </a:cubicBezTo>
                  <a:cubicBezTo>
                    <a:pt x="16382" y="2675"/>
                    <a:pt x="16382" y="2675"/>
                    <a:pt x="16382" y="2675"/>
                  </a:cubicBezTo>
                  <a:cubicBezTo>
                    <a:pt x="16382" y="2608"/>
                    <a:pt x="16382" y="2608"/>
                    <a:pt x="16382" y="2608"/>
                  </a:cubicBezTo>
                  <a:cubicBezTo>
                    <a:pt x="16382" y="2608"/>
                    <a:pt x="16382" y="2608"/>
                    <a:pt x="16382" y="2608"/>
                  </a:cubicBezTo>
                  <a:cubicBezTo>
                    <a:pt x="16495" y="2541"/>
                    <a:pt x="16495" y="2541"/>
                    <a:pt x="16495" y="2541"/>
                  </a:cubicBezTo>
                  <a:cubicBezTo>
                    <a:pt x="16551" y="2541"/>
                    <a:pt x="16551" y="2541"/>
                    <a:pt x="16551" y="2541"/>
                  </a:cubicBezTo>
                  <a:cubicBezTo>
                    <a:pt x="16607" y="2474"/>
                    <a:pt x="16607" y="2474"/>
                    <a:pt x="16607" y="2474"/>
                  </a:cubicBezTo>
                  <a:cubicBezTo>
                    <a:pt x="16663" y="2407"/>
                    <a:pt x="16663" y="2407"/>
                    <a:pt x="16663" y="2407"/>
                  </a:cubicBezTo>
                  <a:cubicBezTo>
                    <a:pt x="16719" y="2341"/>
                    <a:pt x="16719" y="2341"/>
                    <a:pt x="16719" y="2341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663" y="2274"/>
                    <a:pt x="16663" y="2274"/>
                    <a:pt x="16663" y="2274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663" y="2207"/>
                    <a:pt x="16663" y="2207"/>
                    <a:pt x="16663" y="2207"/>
                  </a:cubicBezTo>
                  <a:cubicBezTo>
                    <a:pt x="16719" y="2207"/>
                    <a:pt x="16719" y="2207"/>
                    <a:pt x="16719" y="2207"/>
                  </a:cubicBezTo>
                  <a:cubicBezTo>
                    <a:pt x="16719" y="2140"/>
                    <a:pt x="16719" y="2140"/>
                    <a:pt x="16719" y="2140"/>
                  </a:cubicBezTo>
                  <a:cubicBezTo>
                    <a:pt x="16719" y="2073"/>
                    <a:pt x="16719" y="2073"/>
                    <a:pt x="16719" y="2073"/>
                  </a:cubicBezTo>
                  <a:cubicBezTo>
                    <a:pt x="16775" y="2006"/>
                    <a:pt x="16775" y="2006"/>
                    <a:pt x="16775" y="2006"/>
                  </a:cubicBezTo>
                  <a:cubicBezTo>
                    <a:pt x="16775" y="2006"/>
                    <a:pt x="16775" y="2006"/>
                    <a:pt x="16775" y="2006"/>
                  </a:cubicBezTo>
                  <a:cubicBezTo>
                    <a:pt x="16775" y="1939"/>
                    <a:pt x="16775" y="1939"/>
                    <a:pt x="16775" y="1939"/>
                  </a:cubicBezTo>
                  <a:cubicBezTo>
                    <a:pt x="16775" y="1939"/>
                    <a:pt x="16775" y="1939"/>
                    <a:pt x="16775" y="1939"/>
                  </a:cubicBezTo>
                  <a:cubicBezTo>
                    <a:pt x="16719" y="1872"/>
                    <a:pt x="16719" y="1872"/>
                    <a:pt x="16719" y="1872"/>
                  </a:cubicBezTo>
                  <a:cubicBezTo>
                    <a:pt x="16663" y="1939"/>
                    <a:pt x="16663" y="1939"/>
                    <a:pt x="16663" y="1939"/>
                  </a:cubicBezTo>
                  <a:cubicBezTo>
                    <a:pt x="16607" y="2006"/>
                    <a:pt x="16607" y="2006"/>
                    <a:pt x="16607" y="2006"/>
                  </a:cubicBezTo>
                  <a:cubicBezTo>
                    <a:pt x="16607" y="2073"/>
                    <a:pt x="16607" y="2073"/>
                    <a:pt x="16607" y="2073"/>
                  </a:cubicBezTo>
                  <a:cubicBezTo>
                    <a:pt x="16663" y="2140"/>
                    <a:pt x="16663" y="2140"/>
                    <a:pt x="16663" y="2140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607" y="2207"/>
                    <a:pt x="16607" y="2207"/>
                    <a:pt x="16607" y="2207"/>
                  </a:cubicBezTo>
                  <a:cubicBezTo>
                    <a:pt x="16551" y="2207"/>
                    <a:pt x="16551" y="2207"/>
                    <a:pt x="16551" y="2207"/>
                  </a:cubicBezTo>
                  <a:cubicBezTo>
                    <a:pt x="16551" y="2140"/>
                    <a:pt x="16551" y="2140"/>
                    <a:pt x="16551" y="2140"/>
                  </a:cubicBezTo>
                  <a:cubicBezTo>
                    <a:pt x="16551" y="2140"/>
                    <a:pt x="16551" y="2140"/>
                    <a:pt x="16551" y="2140"/>
                  </a:cubicBezTo>
                  <a:cubicBezTo>
                    <a:pt x="16551" y="2073"/>
                    <a:pt x="16551" y="2073"/>
                    <a:pt x="16551" y="2073"/>
                  </a:cubicBezTo>
                  <a:cubicBezTo>
                    <a:pt x="16607" y="2006"/>
                    <a:pt x="16607" y="2006"/>
                    <a:pt x="16607" y="2006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07" y="1939"/>
                    <a:pt x="16607" y="1939"/>
                    <a:pt x="16607" y="1939"/>
                  </a:cubicBezTo>
                  <a:cubicBezTo>
                    <a:pt x="16663" y="1939"/>
                    <a:pt x="16663" y="1939"/>
                    <a:pt x="16663" y="1939"/>
                  </a:cubicBezTo>
                  <a:cubicBezTo>
                    <a:pt x="16607" y="1872"/>
                    <a:pt x="16607" y="1872"/>
                    <a:pt x="16607" y="1872"/>
                  </a:cubicBezTo>
                  <a:cubicBezTo>
                    <a:pt x="16607" y="1806"/>
                    <a:pt x="16607" y="1806"/>
                    <a:pt x="16607" y="1806"/>
                  </a:cubicBezTo>
                  <a:cubicBezTo>
                    <a:pt x="16551" y="1806"/>
                    <a:pt x="16551" y="1806"/>
                    <a:pt x="16551" y="1806"/>
                  </a:cubicBezTo>
                  <a:cubicBezTo>
                    <a:pt x="16495" y="1806"/>
                    <a:pt x="16495" y="1806"/>
                    <a:pt x="16495" y="1806"/>
                  </a:cubicBezTo>
                  <a:cubicBezTo>
                    <a:pt x="16495" y="1872"/>
                    <a:pt x="16495" y="1872"/>
                    <a:pt x="16495" y="1872"/>
                  </a:cubicBezTo>
                  <a:cubicBezTo>
                    <a:pt x="16438" y="1806"/>
                    <a:pt x="16438" y="1806"/>
                    <a:pt x="16438" y="1806"/>
                  </a:cubicBezTo>
                  <a:cubicBezTo>
                    <a:pt x="16438" y="1806"/>
                    <a:pt x="16438" y="1806"/>
                    <a:pt x="16438" y="1806"/>
                  </a:cubicBezTo>
                  <a:cubicBezTo>
                    <a:pt x="16438" y="1739"/>
                    <a:pt x="16438" y="1739"/>
                    <a:pt x="16438" y="1739"/>
                  </a:cubicBezTo>
                  <a:cubicBezTo>
                    <a:pt x="16438" y="1672"/>
                    <a:pt x="16438" y="1672"/>
                    <a:pt x="16438" y="1672"/>
                  </a:cubicBezTo>
                  <a:cubicBezTo>
                    <a:pt x="16438" y="1538"/>
                    <a:pt x="16438" y="1538"/>
                    <a:pt x="16438" y="1538"/>
                  </a:cubicBezTo>
                  <a:cubicBezTo>
                    <a:pt x="16438" y="1471"/>
                    <a:pt x="16438" y="1471"/>
                    <a:pt x="16438" y="1471"/>
                  </a:cubicBezTo>
                  <a:cubicBezTo>
                    <a:pt x="16438" y="1404"/>
                    <a:pt x="16438" y="1404"/>
                    <a:pt x="16438" y="1404"/>
                  </a:cubicBezTo>
                  <a:cubicBezTo>
                    <a:pt x="16495" y="1337"/>
                    <a:pt x="16495" y="1337"/>
                    <a:pt x="16495" y="1337"/>
                  </a:cubicBezTo>
                  <a:cubicBezTo>
                    <a:pt x="16438" y="1271"/>
                    <a:pt x="16438" y="1271"/>
                    <a:pt x="16438" y="1271"/>
                  </a:cubicBezTo>
                  <a:cubicBezTo>
                    <a:pt x="16495" y="1137"/>
                    <a:pt x="16495" y="1137"/>
                    <a:pt x="16495" y="1137"/>
                  </a:cubicBezTo>
                  <a:cubicBezTo>
                    <a:pt x="16495" y="1070"/>
                    <a:pt x="16495" y="1070"/>
                    <a:pt x="16495" y="1070"/>
                  </a:cubicBezTo>
                  <a:cubicBezTo>
                    <a:pt x="16438" y="1070"/>
                    <a:pt x="16438" y="1070"/>
                    <a:pt x="16438" y="1070"/>
                  </a:cubicBezTo>
                  <a:cubicBezTo>
                    <a:pt x="16438" y="1003"/>
                    <a:pt x="16438" y="1003"/>
                    <a:pt x="16438" y="1003"/>
                  </a:cubicBezTo>
                  <a:cubicBezTo>
                    <a:pt x="16382" y="936"/>
                    <a:pt x="16382" y="936"/>
                    <a:pt x="16382" y="936"/>
                  </a:cubicBezTo>
                  <a:cubicBezTo>
                    <a:pt x="16382" y="869"/>
                    <a:pt x="16382" y="869"/>
                    <a:pt x="16382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869"/>
                    <a:pt x="16270" y="869"/>
                    <a:pt x="16270" y="869"/>
                  </a:cubicBezTo>
                  <a:cubicBezTo>
                    <a:pt x="16270" y="936"/>
                    <a:pt x="16270" y="936"/>
                    <a:pt x="16270" y="936"/>
                  </a:cubicBezTo>
                  <a:cubicBezTo>
                    <a:pt x="16214" y="869"/>
                    <a:pt x="16214" y="869"/>
                    <a:pt x="16214" y="869"/>
                  </a:cubicBezTo>
                  <a:cubicBezTo>
                    <a:pt x="16158" y="869"/>
                    <a:pt x="16158" y="869"/>
                    <a:pt x="16158" y="869"/>
                  </a:cubicBezTo>
                  <a:cubicBezTo>
                    <a:pt x="16158" y="936"/>
                    <a:pt x="16158" y="936"/>
                    <a:pt x="16158" y="936"/>
                  </a:cubicBezTo>
                  <a:cubicBezTo>
                    <a:pt x="16102" y="1003"/>
                    <a:pt x="16102" y="1003"/>
                    <a:pt x="16102" y="1003"/>
                  </a:cubicBezTo>
                  <a:cubicBezTo>
                    <a:pt x="16158" y="1003"/>
                    <a:pt x="16158" y="1003"/>
                    <a:pt x="16158" y="1003"/>
                  </a:cubicBezTo>
                  <a:cubicBezTo>
                    <a:pt x="16158" y="1003"/>
                    <a:pt x="16158" y="1003"/>
                    <a:pt x="16158" y="1003"/>
                  </a:cubicBezTo>
                  <a:cubicBezTo>
                    <a:pt x="16214" y="1003"/>
                    <a:pt x="16214" y="1003"/>
                    <a:pt x="16214" y="1003"/>
                  </a:cubicBezTo>
                  <a:cubicBezTo>
                    <a:pt x="16270" y="1003"/>
                    <a:pt x="16270" y="1003"/>
                    <a:pt x="16270" y="1003"/>
                  </a:cubicBezTo>
                  <a:cubicBezTo>
                    <a:pt x="16326" y="1070"/>
                    <a:pt x="16326" y="1070"/>
                    <a:pt x="16326" y="1070"/>
                  </a:cubicBezTo>
                  <a:cubicBezTo>
                    <a:pt x="16326" y="1070"/>
                    <a:pt x="16326" y="1070"/>
                    <a:pt x="16326" y="1070"/>
                  </a:cubicBezTo>
                  <a:cubicBezTo>
                    <a:pt x="16326" y="1137"/>
                    <a:pt x="16326" y="1137"/>
                    <a:pt x="16326" y="1137"/>
                  </a:cubicBezTo>
                  <a:cubicBezTo>
                    <a:pt x="16270" y="1204"/>
                    <a:pt x="16270" y="1204"/>
                    <a:pt x="16270" y="1204"/>
                  </a:cubicBezTo>
                  <a:cubicBezTo>
                    <a:pt x="16214" y="1204"/>
                    <a:pt x="16214" y="1204"/>
                    <a:pt x="16214" y="1204"/>
                  </a:cubicBezTo>
                  <a:cubicBezTo>
                    <a:pt x="16158" y="1137"/>
                    <a:pt x="16158" y="1137"/>
                    <a:pt x="16158" y="1137"/>
                  </a:cubicBezTo>
                  <a:cubicBezTo>
                    <a:pt x="16158" y="1137"/>
                    <a:pt x="16158" y="1137"/>
                    <a:pt x="16158" y="1137"/>
                  </a:cubicBezTo>
                  <a:cubicBezTo>
                    <a:pt x="16102" y="1137"/>
                    <a:pt x="16102" y="1137"/>
                    <a:pt x="16102" y="1137"/>
                  </a:cubicBezTo>
                  <a:cubicBezTo>
                    <a:pt x="16102" y="1204"/>
                    <a:pt x="16102" y="1204"/>
                    <a:pt x="16102" y="1204"/>
                  </a:cubicBezTo>
                  <a:cubicBezTo>
                    <a:pt x="16158" y="1204"/>
                    <a:pt x="16158" y="1204"/>
                    <a:pt x="16158" y="1204"/>
                  </a:cubicBezTo>
                  <a:cubicBezTo>
                    <a:pt x="16102" y="1271"/>
                    <a:pt x="16102" y="1271"/>
                    <a:pt x="16102" y="1271"/>
                  </a:cubicBezTo>
                  <a:cubicBezTo>
                    <a:pt x="16046" y="1271"/>
                    <a:pt x="16046" y="1271"/>
                    <a:pt x="16046" y="1271"/>
                  </a:cubicBezTo>
                  <a:cubicBezTo>
                    <a:pt x="15990" y="1204"/>
                    <a:pt x="15990" y="1204"/>
                    <a:pt x="15990" y="1204"/>
                  </a:cubicBezTo>
                  <a:cubicBezTo>
                    <a:pt x="15934" y="1204"/>
                    <a:pt x="15934" y="1204"/>
                    <a:pt x="15934" y="1204"/>
                  </a:cubicBezTo>
                  <a:cubicBezTo>
                    <a:pt x="15877" y="1271"/>
                    <a:pt x="15877" y="1271"/>
                    <a:pt x="15877" y="1271"/>
                  </a:cubicBezTo>
                  <a:cubicBezTo>
                    <a:pt x="15877" y="1337"/>
                    <a:pt x="15877" y="1337"/>
                    <a:pt x="15877" y="1337"/>
                  </a:cubicBezTo>
                  <a:cubicBezTo>
                    <a:pt x="15877" y="1337"/>
                    <a:pt x="15877" y="1337"/>
                    <a:pt x="15877" y="1337"/>
                  </a:cubicBezTo>
                  <a:cubicBezTo>
                    <a:pt x="15934" y="1337"/>
                    <a:pt x="15934" y="1337"/>
                    <a:pt x="15934" y="1337"/>
                  </a:cubicBezTo>
                  <a:cubicBezTo>
                    <a:pt x="15934" y="1404"/>
                    <a:pt x="15934" y="1404"/>
                    <a:pt x="15934" y="1404"/>
                  </a:cubicBezTo>
                  <a:cubicBezTo>
                    <a:pt x="15990" y="1471"/>
                    <a:pt x="15990" y="1471"/>
                    <a:pt x="15990" y="1471"/>
                  </a:cubicBezTo>
                  <a:cubicBezTo>
                    <a:pt x="15990" y="1471"/>
                    <a:pt x="15990" y="1471"/>
                    <a:pt x="15990" y="1471"/>
                  </a:cubicBezTo>
                  <a:cubicBezTo>
                    <a:pt x="15934" y="1471"/>
                    <a:pt x="15934" y="1471"/>
                    <a:pt x="15934" y="1471"/>
                  </a:cubicBezTo>
                  <a:cubicBezTo>
                    <a:pt x="15934" y="1538"/>
                    <a:pt x="15934" y="1538"/>
                    <a:pt x="15934" y="1538"/>
                  </a:cubicBezTo>
                  <a:cubicBezTo>
                    <a:pt x="15990" y="1538"/>
                    <a:pt x="15990" y="1538"/>
                    <a:pt x="15990" y="1538"/>
                  </a:cubicBezTo>
                  <a:cubicBezTo>
                    <a:pt x="15990" y="1605"/>
                    <a:pt x="15990" y="1605"/>
                    <a:pt x="15990" y="1605"/>
                  </a:cubicBezTo>
                  <a:cubicBezTo>
                    <a:pt x="15934" y="1605"/>
                    <a:pt x="15934" y="1605"/>
                    <a:pt x="15934" y="1605"/>
                  </a:cubicBezTo>
                  <a:cubicBezTo>
                    <a:pt x="15877" y="1538"/>
                    <a:pt x="15877" y="1538"/>
                    <a:pt x="15877" y="1538"/>
                  </a:cubicBezTo>
                  <a:cubicBezTo>
                    <a:pt x="15821" y="1538"/>
                    <a:pt x="15821" y="1538"/>
                    <a:pt x="15821" y="1538"/>
                  </a:cubicBezTo>
                  <a:cubicBezTo>
                    <a:pt x="15821" y="1538"/>
                    <a:pt x="15821" y="1538"/>
                    <a:pt x="15821" y="1538"/>
                  </a:cubicBezTo>
                  <a:cubicBezTo>
                    <a:pt x="15765" y="1538"/>
                    <a:pt x="15765" y="1538"/>
                    <a:pt x="15765" y="1538"/>
                  </a:cubicBezTo>
                  <a:cubicBezTo>
                    <a:pt x="15709" y="1538"/>
                    <a:pt x="15709" y="1538"/>
                    <a:pt x="15709" y="1538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709" y="1672"/>
                    <a:pt x="15709" y="1672"/>
                    <a:pt x="15709" y="1672"/>
                  </a:cubicBezTo>
                  <a:cubicBezTo>
                    <a:pt x="15709" y="1672"/>
                    <a:pt x="15709" y="1672"/>
                    <a:pt x="15709" y="1672"/>
                  </a:cubicBezTo>
                  <a:cubicBezTo>
                    <a:pt x="15709" y="1605"/>
                    <a:pt x="15709" y="1605"/>
                    <a:pt x="15709" y="1605"/>
                  </a:cubicBezTo>
                  <a:cubicBezTo>
                    <a:pt x="15653" y="1605"/>
                    <a:pt x="15653" y="1605"/>
                    <a:pt x="15653" y="1605"/>
                  </a:cubicBezTo>
                  <a:cubicBezTo>
                    <a:pt x="15597" y="1605"/>
                    <a:pt x="15597" y="1605"/>
                    <a:pt x="15597" y="1605"/>
                  </a:cubicBezTo>
                  <a:cubicBezTo>
                    <a:pt x="15597" y="1605"/>
                    <a:pt x="15597" y="1605"/>
                    <a:pt x="15597" y="1605"/>
                  </a:cubicBezTo>
                  <a:cubicBezTo>
                    <a:pt x="15541" y="1538"/>
                    <a:pt x="15541" y="1538"/>
                    <a:pt x="15541" y="1538"/>
                  </a:cubicBezTo>
                  <a:cubicBezTo>
                    <a:pt x="15541" y="1538"/>
                    <a:pt x="15541" y="1538"/>
                    <a:pt x="15541" y="1538"/>
                  </a:cubicBezTo>
                  <a:cubicBezTo>
                    <a:pt x="15485" y="1538"/>
                    <a:pt x="15485" y="1538"/>
                    <a:pt x="15485" y="1538"/>
                  </a:cubicBezTo>
                  <a:cubicBezTo>
                    <a:pt x="15541" y="1605"/>
                    <a:pt x="15541" y="1605"/>
                    <a:pt x="15541" y="1605"/>
                  </a:cubicBezTo>
                  <a:cubicBezTo>
                    <a:pt x="15541" y="1672"/>
                    <a:pt x="15541" y="1672"/>
                    <a:pt x="15541" y="1672"/>
                  </a:cubicBezTo>
                  <a:cubicBezTo>
                    <a:pt x="15541" y="1739"/>
                    <a:pt x="15541" y="1739"/>
                    <a:pt x="15541" y="1739"/>
                  </a:cubicBezTo>
                  <a:cubicBezTo>
                    <a:pt x="15597" y="1806"/>
                    <a:pt x="15597" y="1806"/>
                    <a:pt x="15597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653" y="1806"/>
                    <a:pt x="15653" y="1806"/>
                    <a:pt x="15653" y="1806"/>
                  </a:cubicBezTo>
                  <a:cubicBezTo>
                    <a:pt x="15597" y="1806"/>
                    <a:pt x="15597" y="1806"/>
                    <a:pt x="15597" y="1806"/>
                  </a:cubicBezTo>
                  <a:cubicBezTo>
                    <a:pt x="15653" y="1872"/>
                    <a:pt x="15653" y="1872"/>
                    <a:pt x="15653" y="1872"/>
                  </a:cubicBezTo>
                  <a:cubicBezTo>
                    <a:pt x="15653" y="1939"/>
                    <a:pt x="15653" y="1939"/>
                    <a:pt x="15653" y="1939"/>
                  </a:cubicBezTo>
                  <a:cubicBezTo>
                    <a:pt x="15709" y="1939"/>
                    <a:pt x="15709" y="1939"/>
                    <a:pt x="15709" y="1939"/>
                  </a:cubicBezTo>
                  <a:cubicBezTo>
                    <a:pt x="15765" y="1939"/>
                    <a:pt x="15765" y="1939"/>
                    <a:pt x="15765" y="1939"/>
                  </a:cubicBezTo>
                  <a:cubicBezTo>
                    <a:pt x="15821" y="1872"/>
                    <a:pt x="15821" y="1872"/>
                    <a:pt x="15821" y="1872"/>
                  </a:cubicBezTo>
                  <a:cubicBezTo>
                    <a:pt x="15821" y="1939"/>
                    <a:pt x="15821" y="1939"/>
                    <a:pt x="15821" y="1939"/>
                  </a:cubicBezTo>
                  <a:cubicBezTo>
                    <a:pt x="15821" y="1939"/>
                    <a:pt x="15821" y="1939"/>
                    <a:pt x="15821" y="1939"/>
                  </a:cubicBezTo>
                  <a:cubicBezTo>
                    <a:pt x="15821" y="2006"/>
                    <a:pt x="15821" y="2006"/>
                    <a:pt x="15821" y="2006"/>
                  </a:cubicBezTo>
                  <a:cubicBezTo>
                    <a:pt x="15765" y="2073"/>
                    <a:pt x="15765" y="2073"/>
                    <a:pt x="15765" y="2073"/>
                  </a:cubicBezTo>
                  <a:cubicBezTo>
                    <a:pt x="15765" y="2073"/>
                    <a:pt x="15765" y="2073"/>
                    <a:pt x="15765" y="2073"/>
                  </a:cubicBezTo>
                  <a:cubicBezTo>
                    <a:pt x="15709" y="2006"/>
                    <a:pt x="15709" y="2006"/>
                    <a:pt x="15709" y="2006"/>
                  </a:cubicBezTo>
                  <a:cubicBezTo>
                    <a:pt x="15541" y="2006"/>
                    <a:pt x="15541" y="2006"/>
                    <a:pt x="15541" y="2006"/>
                  </a:cubicBezTo>
                  <a:cubicBezTo>
                    <a:pt x="15485" y="1872"/>
                    <a:pt x="15485" y="1872"/>
                    <a:pt x="15485" y="1872"/>
                  </a:cubicBezTo>
                  <a:cubicBezTo>
                    <a:pt x="15485" y="1872"/>
                    <a:pt x="15485" y="1872"/>
                    <a:pt x="15485" y="1872"/>
                  </a:cubicBezTo>
                  <a:cubicBezTo>
                    <a:pt x="15429" y="1872"/>
                    <a:pt x="15429" y="1872"/>
                    <a:pt x="15429" y="1872"/>
                  </a:cubicBezTo>
                  <a:cubicBezTo>
                    <a:pt x="15429" y="1872"/>
                    <a:pt x="15429" y="1872"/>
                    <a:pt x="15429" y="1872"/>
                  </a:cubicBezTo>
                  <a:cubicBezTo>
                    <a:pt x="15429" y="1939"/>
                    <a:pt x="15429" y="1939"/>
                    <a:pt x="15429" y="1939"/>
                  </a:cubicBezTo>
                  <a:cubicBezTo>
                    <a:pt x="15429" y="1939"/>
                    <a:pt x="15429" y="1939"/>
                    <a:pt x="15429" y="1939"/>
                  </a:cubicBezTo>
                  <a:cubicBezTo>
                    <a:pt x="15372" y="1939"/>
                    <a:pt x="15372" y="1939"/>
                    <a:pt x="15372" y="1939"/>
                  </a:cubicBezTo>
                  <a:cubicBezTo>
                    <a:pt x="15429" y="2073"/>
                    <a:pt x="15429" y="2073"/>
                    <a:pt x="15429" y="2073"/>
                  </a:cubicBezTo>
                  <a:cubicBezTo>
                    <a:pt x="15372" y="2073"/>
                    <a:pt x="15372" y="2073"/>
                    <a:pt x="15372" y="2073"/>
                  </a:cubicBezTo>
                  <a:cubicBezTo>
                    <a:pt x="15372" y="2073"/>
                    <a:pt x="15372" y="2073"/>
                    <a:pt x="15372" y="2073"/>
                  </a:cubicBezTo>
                  <a:cubicBezTo>
                    <a:pt x="15372" y="2140"/>
                    <a:pt x="15372" y="2140"/>
                    <a:pt x="15372" y="2140"/>
                  </a:cubicBezTo>
                  <a:cubicBezTo>
                    <a:pt x="15316" y="2140"/>
                    <a:pt x="15316" y="2140"/>
                    <a:pt x="15316" y="2140"/>
                  </a:cubicBezTo>
                  <a:cubicBezTo>
                    <a:pt x="15316" y="2274"/>
                    <a:pt x="15316" y="2274"/>
                    <a:pt x="15316" y="2274"/>
                  </a:cubicBezTo>
                  <a:cubicBezTo>
                    <a:pt x="15372" y="2274"/>
                    <a:pt x="15372" y="2274"/>
                    <a:pt x="15372" y="2274"/>
                  </a:cubicBezTo>
                  <a:cubicBezTo>
                    <a:pt x="15429" y="2274"/>
                    <a:pt x="15429" y="2274"/>
                    <a:pt x="15429" y="2274"/>
                  </a:cubicBezTo>
                  <a:cubicBezTo>
                    <a:pt x="15485" y="2341"/>
                    <a:pt x="15485" y="2341"/>
                    <a:pt x="15485" y="2341"/>
                  </a:cubicBezTo>
                  <a:cubicBezTo>
                    <a:pt x="15541" y="2341"/>
                    <a:pt x="15541" y="2341"/>
                    <a:pt x="15541" y="2341"/>
                  </a:cubicBezTo>
                  <a:cubicBezTo>
                    <a:pt x="15541" y="2341"/>
                    <a:pt x="15541" y="2341"/>
                    <a:pt x="15541" y="2341"/>
                  </a:cubicBezTo>
                  <a:cubicBezTo>
                    <a:pt x="15485" y="2341"/>
                    <a:pt x="15485" y="2341"/>
                    <a:pt x="15485" y="2341"/>
                  </a:cubicBezTo>
                  <a:cubicBezTo>
                    <a:pt x="15429" y="2341"/>
                    <a:pt x="15429" y="2341"/>
                    <a:pt x="15429" y="2341"/>
                  </a:cubicBezTo>
                  <a:cubicBezTo>
                    <a:pt x="15372" y="2341"/>
                    <a:pt x="15372" y="2341"/>
                    <a:pt x="15372" y="2341"/>
                  </a:cubicBezTo>
                  <a:cubicBezTo>
                    <a:pt x="15316" y="2341"/>
                    <a:pt x="15316" y="2341"/>
                    <a:pt x="15316" y="2341"/>
                  </a:cubicBezTo>
                  <a:cubicBezTo>
                    <a:pt x="15260" y="2341"/>
                    <a:pt x="15260" y="2341"/>
                    <a:pt x="15260" y="2341"/>
                  </a:cubicBezTo>
                  <a:cubicBezTo>
                    <a:pt x="15204" y="2407"/>
                    <a:pt x="15204" y="2407"/>
                    <a:pt x="15204" y="2407"/>
                  </a:cubicBezTo>
                  <a:cubicBezTo>
                    <a:pt x="15204" y="2474"/>
                    <a:pt x="15204" y="2474"/>
                    <a:pt x="15204" y="2474"/>
                  </a:cubicBezTo>
                  <a:cubicBezTo>
                    <a:pt x="15260" y="2474"/>
                    <a:pt x="15260" y="2474"/>
                    <a:pt x="15260" y="2474"/>
                  </a:cubicBezTo>
                  <a:cubicBezTo>
                    <a:pt x="15204" y="2541"/>
                    <a:pt x="15204" y="2541"/>
                    <a:pt x="15204" y="2541"/>
                  </a:cubicBezTo>
                  <a:cubicBezTo>
                    <a:pt x="15204" y="2541"/>
                    <a:pt x="15204" y="2541"/>
                    <a:pt x="15204" y="2541"/>
                  </a:cubicBezTo>
                  <a:cubicBezTo>
                    <a:pt x="15204" y="2608"/>
                    <a:pt x="15204" y="2608"/>
                    <a:pt x="15204" y="2608"/>
                  </a:cubicBezTo>
                  <a:cubicBezTo>
                    <a:pt x="15204" y="2608"/>
                    <a:pt x="15204" y="2608"/>
                    <a:pt x="15204" y="2608"/>
                  </a:cubicBezTo>
                  <a:cubicBezTo>
                    <a:pt x="15260" y="2608"/>
                    <a:pt x="15260" y="2608"/>
                    <a:pt x="15260" y="2608"/>
                  </a:cubicBezTo>
                  <a:cubicBezTo>
                    <a:pt x="15316" y="2608"/>
                    <a:pt x="15316" y="2608"/>
                    <a:pt x="15316" y="2608"/>
                  </a:cubicBezTo>
                  <a:cubicBezTo>
                    <a:pt x="15372" y="2541"/>
                    <a:pt x="15372" y="2541"/>
                    <a:pt x="15372" y="2541"/>
                  </a:cubicBezTo>
                  <a:cubicBezTo>
                    <a:pt x="15372" y="2541"/>
                    <a:pt x="15372" y="2541"/>
                    <a:pt x="15372" y="2541"/>
                  </a:cubicBezTo>
                  <a:cubicBezTo>
                    <a:pt x="15372" y="2608"/>
                    <a:pt x="15372" y="2608"/>
                    <a:pt x="15372" y="2608"/>
                  </a:cubicBezTo>
                  <a:cubicBezTo>
                    <a:pt x="15316" y="2608"/>
                    <a:pt x="15316" y="2608"/>
                    <a:pt x="15316" y="2608"/>
                  </a:cubicBezTo>
                  <a:cubicBezTo>
                    <a:pt x="15316" y="2675"/>
                    <a:pt x="15316" y="2675"/>
                    <a:pt x="15316" y="2675"/>
                  </a:cubicBezTo>
                  <a:cubicBezTo>
                    <a:pt x="15316" y="2675"/>
                    <a:pt x="15316" y="2675"/>
                    <a:pt x="15316" y="2675"/>
                  </a:cubicBezTo>
                  <a:cubicBezTo>
                    <a:pt x="15372" y="2675"/>
                    <a:pt x="15372" y="2675"/>
                    <a:pt x="15372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85" y="2608"/>
                    <a:pt x="15485" y="2608"/>
                    <a:pt x="15485" y="2608"/>
                  </a:cubicBezTo>
                  <a:cubicBezTo>
                    <a:pt x="15485" y="2675"/>
                    <a:pt x="15485" y="2675"/>
                    <a:pt x="15485" y="2675"/>
                  </a:cubicBezTo>
                  <a:cubicBezTo>
                    <a:pt x="15429" y="2675"/>
                    <a:pt x="15429" y="2675"/>
                    <a:pt x="15429" y="2675"/>
                  </a:cubicBezTo>
                  <a:cubicBezTo>
                    <a:pt x="15485" y="2675"/>
                    <a:pt x="15485" y="2675"/>
                    <a:pt x="15485" y="2675"/>
                  </a:cubicBezTo>
                  <a:cubicBezTo>
                    <a:pt x="15541" y="2675"/>
                    <a:pt x="15541" y="2675"/>
                    <a:pt x="15541" y="2675"/>
                  </a:cubicBezTo>
                  <a:cubicBezTo>
                    <a:pt x="15597" y="2742"/>
                    <a:pt x="15597" y="2742"/>
                    <a:pt x="15597" y="2742"/>
                  </a:cubicBezTo>
                  <a:cubicBezTo>
                    <a:pt x="15541" y="2742"/>
                    <a:pt x="15541" y="2742"/>
                    <a:pt x="15541" y="2742"/>
                  </a:cubicBezTo>
                  <a:cubicBezTo>
                    <a:pt x="15541" y="2742"/>
                    <a:pt x="15541" y="2742"/>
                    <a:pt x="15541" y="2742"/>
                  </a:cubicBezTo>
                  <a:cubicBezTo>
                    <a:pt x="15541" y="2809"/>
                    <a:pt x="15541" y="2809"/>
                    <a:pt x="15541" y="2809"/>
                  </a:cubicBezTo>
                  <a:cubicBezTo>
                    <a:pt x="15597" y="2742"/>
                    <a:pt x="15597" y="2742"/>
                    <a:pt x="15597" y="2742"/>
                  </a:cubicBezTo>
                  <a:cubicBezTo>
                    <a:pt x="15653" y="2809"/>
                    <a:pt x="15653" y="2809"/>
                    <a:pt x="15653" y="2809"/>
                  </a:cubicBezTo>
                  <a:cubicBezTo>
                    <a:pt x="15821" y="2809"/>
                    <a:pt x="15821" y="2809"/>
                    <a:pt x="15821" y="2809"/>
                  </a:cubicBezTo>
                  <a:cubicBezTo>
                    <a:pt x="15821" y="2876"/>
                    <a:pt x="15821" y="2876"/>
                    <a:pt x="15821" y="2876"/>
                  </a:cubicBezTo>
                  <a:cubicBezTo>
                    <a:pt x="15709" y="2876"/>
                    <a:pt x="15709" y="2876"/>
                    <a:pt x="15709" y="2876"/>
                  </a:cubicBezTo>
                  <a:cubicBezTo>
                    <a:pt x="15653" y="2876"/>
                    <a:pt x="15653" y="2876"/>
                    <a:pt x="15653" y="2876"/>
                  </a:cubicBezTo>
                  <a:cubicBezTo>
                    <a:pt x="15597" y="2809"/>
                    <a:pt x="15597" y="2809"/>
                    <a:pt x="15597" y="2809"/>
                  </a:cubicBezTo>
                  <a:cubicBezTo>
                    <a:pt x="15541" y="2809"/>
                    <a:pt x="15541" y="2809"/>
                    <a:pt x="15541" y="2809"/>
                  </a:cubicBezTo>
                  <a:cubicBezTo>
                    <a:pt x="15541" y="2876"/>
                    <a:pt x="15541" y="2876"/>
                    <a:pt x="15541" y="2876"/>
                  </a:cubicBezTo>
                  <a:cubicBezTo>
                    <a:pt x="15597" y="2876"/>
                    <a:pt x="15597" y="2876"/>
                    <a:pt x="15597" y="2876"/>
                  </a:cubicBezTo>
                  <a:cubicBezTo>
                    <a:pt x="15709" y="2942"/>
                    <a:pt x="15709" y="2942"/>
                    <a:pt x="15709" y="2942"/>
                  </a:cubicBezTo>
                  <a:cubicBezTo>
                    <a:pt x="15765" y="2942"/>
                    <a:pt x="15765" y="2942"/>
                    <a:pt x="15765" y="2942"/>
                  </a:cubicBezTo>
                  <a:cubicBezTo>
                    <a:pt x="15821" y="2942"/>
                    <a:pt x="15821" y="2942"/>
                    <a:pt x="15821" y="2942"/>
                  </a:cubicBezTo>
                  <a:cubicBezTo>
                    <a:pt x="15709" y="2942"/>
                    <a:pt x="15709" y="2942"/>
                    <a:pt x="15709" y="2942"/>
                  </a:cubicBezTo>
                  <a:cubicBezTo>
                    <a:pt x="15653" y="2942"/>
                    <a:pt x="15653" y="2942"/>
                    <a:pt x="15653" y="2942"/>
                  </a:cubicBezTo>
                  <a:cubicBezTo>
                    <a:pt x="15597" y="2942"/>
                    <a:pt x="15597" y="2942"/>
                    <a:pt x="15597" y="2942"/>
                  </a:cubicBezTo>
                  <a:cubicBezTo>
                    <a:pt x="15541" y="2942"/>
                    <a:pt x="15541" y="2942"/>
                    <a:pt x="15541" y="2942"/>
                  </a:cubicBezTo>
                  <a:cubicBezTo>
                    <a:pt x="15485" y="2876"/>
                    <a:pt x="15485" y="2876"/>
                    <a:pt x="15485" y="2876"/>
                  </a:cubicBezTo>
                  <a:cubicBezTo>
                    <a:pt x="15429" y="2876"/>
                    <a:pt x="15429" y="2876"/>
                    <a:pt x="15429" y="2876"/>
                  </a:cubicBezTo>
                  <a:cubicBezTo>
                    <a:pt x="15372" y="2809"/>
                    <a:pt x="15372" y="2809"/>
                    <a:pt x="15372" y="2809"/>
                  </a:cubicBezTo>
                  <a:cubicBezTo>
                    <a:pt x="15316" y="2809"/>
                    <a:pt x="15316" y="2809"/>
                    <a:pt x="15316" y="2809"/>
                  </a:cubicBezTo>
                  <a:cubicBezTo>
                    <a:pt x="15316" y="2876"/>
                    <a:pt x="15316" y="2876"/>
                    <a:pt x="15316" y="2876"/>
                  </a:cubicBezTo>
                  <a:cubicBezTo>
                    <a:pt x="15260" y="2876"/>
                    <a:pt x="15260" y="2876"/>
                    <a:pt x="15260" y="2876"/>
                  </a:cubicBezTo>
                  <a:cubicBezTo>
                    <a:pt x="15204" y="2876"/>
                    <a:pt x="15204" y="2876"/>
                    <a:pt x="15204" y="2876"/>
                  </a:cubicBezTo>
                  <a:cubicBezTo>
                    <a:pt x="15204" y="3009"/>
                    <a:pt x="15204" y="3009"/>
                    <a:pt x="15204" y="3009"/>
                  </a:cubicBezTo>
                  <a:cubicBezTo>
                    <a:pt x="15260" y="3076"/>
                    <a:pt x="15260" y="3076"/>
                    <a:pt x="15260" y="3076"/>
                  </a:cubicBezTo>
                  <a:cubicBezTo>
                    <a:pt x="15260" y="3143"/>
                    <a:pt x="15260" y="3143"/>
                    <a:pt x="15260" y="3143"/>
                  </a:cubicBezTo>
                  <a:cubicBezTo>
                    <a:pt x="15204" y="3143"/>
                    <a:pt x="15204" y="3143"/>
                    <a:pt x="15204" y="3143"/>
                  </a:cubicBezTo>
                  <a:cubicBezTo>
                    <a:pt x="15204" y="3076"/>
                    <a:pt x="15204" y="3076"/>
                    <a:pt x="15204" y="3076"/>
                  </a:cubicBezTo>
                  <a:cubicBezTo>
                    <a:pt x="15148" y="3076"/>
                    <a:pt x="15148" y="3076"/>
                    <a:pt x="15148" y="3076"/>
                  </a:cubicBezTo>
                  <a:cubicBezTo>
                    <a:pt x="15148" y="3143"/>
                    <a:pt x="15148" y="3143"/>
                    <a:pt x="15148" y="3143"/>
                  </a:cubicBezTo>
                  <a:cubicBezTo>
                    <a:pt x="15148" y="3210"/>
                    <a:pt x="15148" y="3210"/>
                    <a:pt x="15148" y="3210"/>
                  </a:cubicBezTo>
                  <a:cubicBezTo>
                    <a:pt x="15148" y="3277"/>
                    <a:pt x="15148" y="3277"/>
                    <a:pt x="15148" y="3277"/>
                  </a:cubicBezTo>
                  <a:cubicBezTo>
                    <a:pt x="15204" y="3210"/>
                    <a:pt x="15204" y="3210"/>
                    <a:pt x="15204" y="3210"/>
                  </a:cubicBezTo>
                  <a:cubicBezTo>
                    <a:pt x="15204" y="3210"/>
                    <a:pt x="15204" y="3210"/>
                    <a:pt x="15204" y="3210"/>
                  </a:cubicBezTo>
                  <a:cubicBezTo>
                    <a:pt x="15260" y="3277"/>
                    <a:pt x="15260" y="3277"/>
                    <a:pt x="15260" y="3277"/>
                  </a:cubicBezTo>
                  <a:cubicBezTo>
                    <a:pt x="15316" y="3277"/>
                    <a:pt x="15316" y="3277"/>
                    <a:pt x="15316" y="3277"/>
                  </a:cubicBezTo>
                  <a:cubicBezTo>
                    <a:pt x="15260" y="3344"/>
                    <a:pt x="15260" y="3344"/>
                    <a:pt x="15260" y="3344"/>
                  </a:cubicBezTo>
                  <a:cubicBezTo>
                    <a:pt x="15204" y="3344"/>
                    <a:pt x="15204" y="3344"/>
                    <a:pt x="15204" y="3344"/>
                  </a:cubicBezTo>
                  <a:cubicBezTo>
                    <a:pt x="15204" y="3277"/>
                    <a:pt x="15204" y="3277"/>
                    <a:pt x="15204" y="3277"/>
                  </a:cubicBezTo>
                  <a:cubicBezTo>
                    <a:pt x="15092" y="3277"/>
                    <a:pt x="15092" y="3277"/>
                    <a:pt x="15092" y="3277"/>
                  </a:cubicBezTo>
                  <a:cubicBezTo>
                    <a:pt x="15092" y="3411"/>
                    <a:pt x="15092" y="3411"/>
                    <a:pt x="15092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411"/>
                    <a:pt x="15148" y="3411"/>
                    <a:pt x="15148" y="3411"/>
                  </a:cubicBezTo>
                  <a:cubicBezTo>
                    <a:pt x="15148" y="3544"/>
                    <a:pt x="15148" y="3544"/>
                    <a:pt x="15148" y="3544"/>
                  </a:cubicBezTo>
                  <a:cubicBezTo>
                    <a:pt x="15148" y="3544"/>
                    <a:pt x="15148" y="3544"/>
                    <a:pt x="15148" y="3544"/>
                  </a:cubicBezTo>
                  <a:cubicBezTo>
                    <a:pt x="15204" y="3544"/>
                    <a:pt x="15204" y="3544"/>
                    <a:pt x="15204" y="3544"/>
                  </a:cubicBezTo>
                  <a:cubicBezTo>
                    <a:pt x="15204" y="3611"/>
                    <a:pt x="15204" y="3611"/>
                    <a:pt x="15204" y="3611"/>
                  </a:cubicBezTo>
                  <a:cubicBezTo>
                    <a:pt x="15260" y="3611"/>
                    <a:pt x="15260" y="3611"/>
                    <a:pt x="15260" y="3611"/>
                  </a:cubicBezTo>
                  <a:cubicBezTo>
                    <a:pt x="15372" y="3745"/>
                    <a:pt x="15372" y="3745"/>
                    <a:pt x="15372" y="3745"/>
                  </a:cubicBezTo>
                  <a:cubicBezTo>
                    <a:pt x="15429" y="3678"/>
                    <a:pt x="15429" y="3678"/>
                    <a:pt x="15429" y="3678"/>
                  </a:cubicBezTo>
                  <a:cubicBezTo>
                    <a:pt x="15429" y="3678"/>
                    <a:pt x="15429" y="3678"/>
                    <a:pt x="15429" y="3678"/>
                  </a:cubicBezTo>
                  <a:cubicBezTo>
                    <a:pt x="15429" y="3611"/>
                    <a:pt x="15429" y="3611"/>
                    <a:pt x="15429" y="3611"/>
                  </a:cubicBezTo>
                  <a:cubicBezTo>
                    <a:pt x="15485" y="3611"/>
                    <a:pt x="15485" y="3611"/>
                    <a:pt x="15485" y="3611"/>
                  </a:cubicBezTo>
                  <a:cubicBezTo>
                    <a:pt x="15541" y="3678"/>
                    <a:pt x="15541" y="3678"/>
                    <a:pt x="15541" y="3678"/>
                  </a:cubicBezTo>
                  <a:cubicBezTo>
                    <a:pt x="15485" y="3678"/>
                    <a:pt x="15485" y="3678"/>
                    <a:pt x="15485" y="3678"/>
                  </a:cubicBezTo>
                  <a:cubicBezTo>
                    <a:pt x="15485" y="3745"/>
                    <a:pt x="15485" y="3745"/>
                    <a:pt x="15485" y="3745"/>
                  </a:cubicBezTo>
                  <a:cubicBezTo>
                    <a:pt x="15541" y="3745"/>
                    <a:pt x="15541" y="3745"/>
                    <a:pt x="15541" y="3745"/>
                  </a:cubicBezTo>
                  <a:cubicBezTo>
                    <a:pt x="15597" y="3611"/>
                    <a:pt x="15597" y="3611"/>
                    <a:pt x="15597" y="3611"/>
                  </a:cubicBezTo>
                  <a:cubicBezTo>
                    <a:pt x="15597" y="3477"/>
                    <a:pt x="15597" y="3477"/>
                    <a:pt x="15597" y="3477"/>
                  </a:cubicBezTo>
                  <a:cubicBezTo>
                    <a:pt x="15597" y="3411"/>
                    <a:pt x="15597" y="3411"/>
                    <a:pt x="15597" y="3411"/>
                  </a:cubicBezTo>
                  <a:cubicBezTo>
                    <a:pt x="15653" y="3344"/>
                    <a:pt x="15653" y="3344"/>
                    <a:pt x="15653" y="3344"/>
                  </a:cubicBezTo>
                  <a:cubicBezTo>
                    <a:pt x="15653" y="3344"/>
                    <a:pt x="15653" y="3344"/>
                    <a:pt x="15653" y="3344"/>
                  </a:cubicBezTo>
                  <a:cubicBezTo>
                    <a:pt x="15653" y="3411"/>
                    <a:pt x="15653" y="3411"/>
                    <a:pt x="15653" y="3411"/>
                  </a:cubicBezTo>
                  <a:cubicBezTo>
                    <a:pt x="15597" y="3477"/>
                    <a:pt x="15597" y="3477"/>
                    <a:pt x="15597" y="3477"/>
                  </a:cubicBezTo>
                  <a:cubicBezTo>
                    <a:pt x="15597" y="3544"/>
                    <a:pt x="15597" y="3544"/>
                    <a:pt x="15597" y="3544"/>
                  </a:cubicBezTo>
                  <a:cubicBezTo>
                    <a:pt x="15597" y="3611"/>
                    <a:pt x="15597" y="3611"/>
                    <a:pt x="15597" y="3611"/>
                  </a:cubicBezTo>
                  <a:cubicBezTo>
                    <a:pt x="15597" y="3678"/>
                    <a:pt x="15597" y="3678"/>
                    <a:pt x="15597" y="3678"/>
                  </a:cubicBezTo>
                  <a:cubicBezTo>
                    <a:pt x="15597" y="3745"/>
                    <a:pt x="15597" y="3745"/>
                    <a:pt x="15597" y="3745"/>
                  </a:cubicBezTo>
                  <a:cubicBezTo>
                    <a:pt x="15597" y="3812"/>
                    <a:pt x="15597" y="3812"/>
                    <a:pt x="15597" y="3812"/>
                  </a:cubicBezTo>
                  <a:cubicBezTo>
                    <a:pt x="15597" y="3812"/>
                    <a:pt x="15597" y="3812"/>
                    <a:pt x="15597" y="3812"/>
                  </a:cubicBezTo>
                  <a:close/>
                  <a:moveTo>
                    <a:pt x="15765" y="1471"/>
                  </a:moveTo>
                  <a:cubicBezTo>
                    <a:pt x="15765" y="1404"/>
                    <a:pt x="15765" y="1404"/>
                    <a:pt x="15765" y="1404"/>
                  </a:cubicBezTo>
                  <a:cubicBezTo>
                    <a:pt x="15765" y="1404"/>
                    <a:pt x="15765" y="1404"/>
                    <a:pt x="15765" y="1404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77" y="1471"/>
                    <a:pt x="15877" y="1471"/>
                    <a:pt x="15877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821" y="1471"/>
                    <a:pt x="15821" y="1471"/>
                    <a:pt x="15821" y="1471"/>
                  </a:cubicBezTo>
                  <a:cubicBezTo>
                    <a:pt x="15765" y="1471"/>
                    <a:pt x="15765" y="1471"/>
                    <a:pt x="15765" y="1471"/>
                  </a:cubicBezTo>
                  <a:cubicBezTo>
                    <a:pt x="15765" y="1471"/>
                    <a:pt x="15765" y="1471"/>
                    <a:pt x="15765" y="1471"/>
                  </a:cubicBezTo>
                  <a:close/>
                  <a:moveTo>
                    <a:pt x="15765" y="3812"/>
                  </a:moveTo>
                  <a:cubicBezTo>
                    <a:pt x="15765" y="3745"/>
                    <a:pt x="15765" y="3745"/>
                    <a:pt x="15765" y="3745"/>
                  </a:cubicBezTo>
                  <a:cubicBezTo>
                    <a:pt x="15821" y="3678"/>
                    <a:pt x="15821" y="3678"/>
                    <a:pt x="15821" y="3678"/>
                  </a:cubicBezTo>
                  <a:cubicBezTo>
                    <a:pt x="15821" y="3678"/>
                    <a:pt x="15821" y="3678"/>
                    <a:pt x="15821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77" y="3678"/>
                    <a:pt x="15877" y="3678"/>
                    <a:pt x="15877" y="3678"/>
                  </a:cubicBezTo>
                  <a:cubicBezTo>
                    <a:pt x="15821" y="3745"/>
                    <a:pt x="15821" y="3745"/>
                    <a:pt x="15821" y="3745"/>
                  </a:cubicBezTo>
                  <a:cubicBezTo>
                    <a:pt x="15821" y="3812"/>
                    <a:pt x="15821" y="3812"/>
                    <a:pt x="15821" y="3812"/>
                  </a:cubicBezTo>
                  <a:cubicBezTo>
                    <a:pt x="15765" y="3812"/>
                    <a:pt x="15765" y="3812"/>
                    <a:pt x="15765" y="3812"/>
                  </a:cubicBezTo>
                  <a:close/>
                  <a:moveTo>
                    <a:pt x="16270" y="3277"/>
                  </a:moveTo>
                  <a:cubicBezTo>
                    <a:pt x="16326" y="3210"/>
                    <a:pt x="16326" y="3210"/>
                    <a:pt x="16326" y="3210"/>
                  </a:cubicBezTo>
                  <a:cubicBezTo>
                    <a:pt x="16382" y="3210"/>
                    <a:pt x="16382" y="3210"/>
                    <a:pt x="16382" y="3210"/>
                  </a:cubicBezTo>
                  <a:cubicBezTo>
                    <a:pt x="16438" y="3143"/>
                    <a:pt x="16438" y="3143"/>
                    <a:pt x="16438" y="3143"/>
                  </a:cubicBezTo>
                  <a:cubicBezTo>
                    <a:pt x="16495" y="3210"/>
                    <a:pt x="16495" y="3210"/>
                    <a:pt x="16495" y="3210"/>
                  </a:cubicBezTo>
                  <a:cubicBezTo>
                    <a:pt x="16551" y="3210"/>
                    <a:pt x="16551" y="3210"/>
                    <a:pt x="16551" y="3210"/>
                  </a:cubicBezTo>
                  <a:cubicBezTo>
                    <a:pt x="16495" y="3277"/>
                    <a:pt x="16495" y="3277"/>
                    <a:pt x="16495" y="3277"/>
                  </a:cubicBezTo>
                  <a:cubicBezTo>
                    <a:pt x="16438" y="3277"/>
                    <a:pt x="16438" y="3277"/>
                    <a:pt x="16438" y="3277"/>
                  </a:cubicBezTo>
                  <a:cubicBezTo>
                    <a:pt x="16382" y="3277"/>
                    <a:pt x="16382" y="3277"/>
                    <a:pt x="16382" y="3277"/>
                  </a:cubicBezTo>
                  <a:cubicBezTo>
                    <a:pt x="16326" y="3344"/>
                    <a:pt x="16326" y="3344"/>
                    <a:pt x="16326" y="3344"/>
                  </a:cubicBezTo>
                  <a:cubicBezTo>
                    <a:pt x="16326" y="3277"/>
                    <a:pt x="16326" y="3277"/>
                    <a:pt x="16326" y="3277"/>
                  </a:cubicBezTo>
                  <a:cubicBezTo>
                    <a:pt x="16270" y="3277"/>
                    <a:pt x="16270" y="3277"/>
                    <a:pt x="16270" y="3277"/>
                  </a:cubicBezTo>
                  <a:close/>
                  <a:moveTo>
                    <a:pt x="20029" y="134"/>
                  </a:moveTo>
                  <a:cubicBezTo>
                    <a:pt x="20029" y="67"/>
                    <a:pt x="20029" y="67"/>
                    <a:pt x="20029" y="67"/>
                  </a:cubicBezTo>
                  <a:cubicBezTo>
                    <a:pt x="20085" y="67"/>
                    <a:pt x="20085" y="67"/>
                    <a:pt x="20085" y="67"/>
                  </a:cubicBezTo>
                  <a:cubicBezTo>
                    <a:pt x="20085" y="134"/>
                    <a:pt x="20085" y="134"/>
                    <a:pt x="20085" y="134"/>
                  </a:cubicBezTo>
                  <a:cubicBezTo>
                    <a:pt x="20085" y="134"/>
                    <a:pt x="20085" y="134"/>
                    <a:pt x="20085" y="134"/>
                  </a:cubicBezTo>
                  <a:cubicBezTo>
                    <a:pt x="20029" y="134"/>
                    <a:pt x="20029" y="134"/>
                    <a:pt x="20029" y="134"/>
                  </a:cubicBezTo>
                  <a:close/>
                  <a:moveTo>
                    <a:pt x="18234" y="3879"/>
                  </a:moveTo>
                  <a:cubicBezTo>
                    <a:pt x="18234" y="3946"/>
                    <a:pt x="18234" y="3946"/>
                    <a:pt x="18234" y="3946"/>
                  </a:cubicBezTo>
                  <a:cubicBezTo>
                    <a:pt x="18234" y="3946"/>
                    <a:pt x="18234" y="3946"/>
                    <a:pt x="18234" y="3946"/>
                  </a:cubicBezTo>
                  <a:cubicBezTo>
                    <a:pt x="18290" y="3946"/>
                    <a:pt x="18290" y="3946"/>
                    <a:pt x="18290" y="3946"/>
                  </a:cubicBezTo>
                  <a:cubicBezTo>
                    <a:pt x="18290" y="3946"/>
                    <a:pt x="18290" y="3946"/>
                    <a:pt x="18290" y="3946"/>
                  </a:cubicBezTo>
                  <a:cubicBezTo>
                    <a:pt x="18234" y="3879"/>
                    <a:pt x="18234" y="3879"/>
                    <a:pt x="18234" y="3879"/>
                  </a:cubicBezTo>
                  <a:cubicBezTo>
                    <a:pt x="18234" y="3879"/>
                    <a:pt x="18234" y="3879"/>
                    <a:pt x="18234" y="3879"/>
                  </a:cubicBezTo>
                  <a:close/>
                  <a:moveTo>
                    <a:pt x="17336" y="4480"/>
                  </a:moveTo>
                  <a:cubicBezTo>
                    <a:pt x="17336" y="4547"/>
                    <a:pt x="17336" y="4547"/>
                    <a:pt x="17336" y="4547"/>
                  </a:cubicBezTo>
                  <a:cubicBezTo>
                    <a:pt x="17392" y="4547"/>
                    <a:pt x="17392" y="4547"/>
                    <a:pt x="17392" y="4547"/>
                  </a:cubicBezTo>
                  <a:cubicBezTo>
                    <a:pt x="17392" y="4480"/>
                    <a:pt x="17392" y="4480"/>
                    <a:pt x="17392" y="4480"/>
                  </a:cubicBezTo>
                  <a:cubicBezTo>
                    <a:pt x="17336" y="4480"/>
                    <a:pt x="17336" y="4480"/>
                    <a:pt x="17336" y="4480"/>
                  </a:cubicBezTo>
                  <a:close/>
                  <a:moveTo>
                    <a:pt x="16102" y="4480"/>
                  </a:moveTo>
                  <a:cubicBezTo>
                    <a:pt x="16046" y="4414"/>
                    <a:pt x="16046" y="4414"/>
                    <a:pt x="16046" y="4414"/>
                  </a:cubicBezTo>
                  <a:cubicBezTo>
                    <a:pt x="16046" y="4347"/>
                    <a:pt x="16046" y="4347"/>
                    <a:pt x="16046" y="4347"/>
                  </a:cubicBezTo>
                  <a:cubicBezTo>
                    <a:pt x="16102" y="4347"/>
                    <a:pt x="16102" y="4347"/>
                    <a:pt x="16102" y="4347"/>
                  </a:cubicBezTo>
                  <a:cubicBezTo>
                    <a:pt x="16102" y="4414"/>
                    <a:pt x="16102" y="4414"/>
                    <a:pt x="16102" y="4414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480"/>
                    <a:pt x="16102" y="4480"/>
                    <a:pt x="16102" y="4480"/>
                  </a:cubicBezTo>
                  <a:close/>
                  <a:moveTo>
                    <a:pt x="15709" y="5283"/>
                  </a:moveTo>
                  <a:cubicBezTo>
                    <a:pt x="15709" y="5216"/>
                    <a:pt x="15709" y="5216"/>
                    <a:pt x="15709" y="5216"/>
                  </a:cubicBezTo>
                  <a:cubicBezTo>
                    <a:pt x="15709" y="5216"/>
                    <a:pt x="15709" y="5216"/>
                    <a:pt x="15709" y="5216"/>
                  </a:cubicBezTo>
                  <a:cubicBezTo>
                    <a:pt x="15709" y="5149"/>
                    <a:pt x="15709" y="5149"/>
                    <a:pt x="15709" y="5149"/>
                  </a:cubicBezTo>
                  <a:cubicBezTo>
                    <a:pt x="15709" y="5149"/>
                    <a:pt x="15709" y="5149"/>
                    <a:pt x="15709" y="5149"/>
                  </a:cubicBezTo>
                  <a:cubicBezTo>
                    <a:pt x="15653" y="5149"/>
                    <a:pt x="15653" y="5149"/>
                    <a:pt x="15653" y="5149"/>
                  </a:cubicBezTo>
                  <a:cubicBezTo>
                    <a:pt x="15653" y="5216"/>
                    <a:pt x="15653" y="5216"/>
                    <a:pt x="15653" y="5216"/>
                  </a:cubicBezTo>
                  <a:cubicBezTo>
                    <a:pt x="15653" y="5283"/>
                    <a:pt x="15653" y="5283"/>
                    <a:pt x="15653" y="5283"/>
                  </a:cubicBezTo>
                  <a:cubicBezTo>
                    <a:pt x="15709" y="5350"/>
                    <a:pt x="15709" y="5350"/>
                    <a:pt x="15709" y="5350"/>
                  </a:cubicBezTo>
                  <a:cubicBezTo>
                    <a:pt x="15709" y="5417"/>
                    <a:pt x="15709" y="5417"/>
                    <a:pt x="15709" y="5417"/>
                  </a:cubicBezTo>
                  <a:cubicBezTo>
                    <a:pt x="15653" y="5417"/>
                    <a:pt x="15653" y="5417"/>
                    <a:pt x="15653" y="5417"/>
                  </a:cubicBezTo>
                  <a:cubicBezTo>
                    <a:pt x="15653" y="5350"/>
                    <a:pt x="15653" y="5350"/>
                    <a:pt x="15653" y="5350"/>
                  </a:cubicBezTo>
                  <a:cubicBezTo>
                    <a:pt x="15541" y="5350"/>
                    <a:pt x="15541" y="5350"/>
                    <a:pt x="15541" y="5350"/>
                  </a:cubicBezTo>
                  <a:cubicBezTo>
                    <a:pt x="15541" y="5350"/>
                    <a:pt x="15541" y="5350"/>
                    <a:pt x="15541" y="5350"/>
                  </a:cubicBezTo>
                  <a:cubicBezTo>
                    <a:pt x="15485" y="5350"/>
                    <a:pt x="15485" y="5350"/>
                    <a:pt x="15485" y="5350"/>
                  </a:cubicBezTo>
                  <a:cubicBezTo>
                    <a:pt x="15429" y="5283"/>
                    <a:pt x="15429" y="5283"/>
                    <a:pt x="15429" y="5283"/>
                  </a:cubicBezTo>
                  <a:cubicBezTo>
                    <a:pt x="15429" y="5283"/>
                    <a:pt x="15429" y="5283"/>
                    <a:pt x="15429" y="5283"/>
                  </a:cubicBezTo>
                  <a:cubicBezTo>
                    <a:pt x="15372" y="5283"/>
                    <a:pt x="15372" y="5283"/>
                    <a:pt x="15372" y="5283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216"/>
                    <a:pt x="15372" y="5216"/>
                    <a:pt x="15372" y="5216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429" y="5149"/>
                    <a:pt x="15429" y="5149"/>
                    <a:pt x="15429" y="5149"/>
                  </a:cubicBezTo>
                  <a:cubicBezTo>
                    <a:pt x="15429" y="5082"/>
                    <a:pt x="15429" y="5082"/>
                    <a:pt x="15429" y="5082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15"/>
                    <a:pt x="15372" y="5015"/>
                    <a:pt x="15372" y="5015"/>
                  </a:cubicBezTo>
                  <a:cubicBezTo>
                    <a:pt x="15372" y="5082"/>
                    <a:pt x="15372" y="5082"/>
                    <a:pt x="15372" y="5082"/>
                  </a:cubicBezTo>
                  <a:cubicBezTo>
                    <a:pt x="15372" y="5082"/>
                    <a:pt x="15372" y="5082"/>
                    <a:pt x="15372" y="5082"/>
                  </a:cubicBezTo>
                  <a:cubicBezTo>
                    <a:pt x="15372" y="5149"/>
                    <a:pt x="15372" y="5149"/>
                    <a:pt x="15372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149"/>
                    <a:pt x="15316" y="5149"/>
                    <a:pt x="15316" y="5149"/>
                  </a:cubicBezTo>
                  <a:cubicBezTo>
                    <a:pt x="15316" y="5216"/>
                    <a:pt x="15316" y="5216"/>
                    <a:pt x="15316" y="5216"/>
                  </a:cubicBezTo>
                  <a:cubicBezTo>
                    <a:pt x="15316" y="5216"/>
                    <a:pt x="15316" y="5216"/>
                    <a:pt x="15316" y="5216"/>
                  </a:cubicBezTo>
                  <a:cubicBezTo>
                    <a:pt x="15260" y="5216"/>
                    <a:pt x="15260" y="5216"/>
                    <a:pt x="15260" y="5216"/>
                  </a:cubicBezTo>
                  <a:cubicBezTo>
                    <a:pt x="15260" y="5149"/>
                    <a:pt x="15260" y="5149"/>
                    <a:pt x="15260" y="5149"/>
                  </a:cubicBezTo>
                  <a:cubicBezTo>
                    <a:pt x="15260" y="5149"/>
                    <a:pt x="15260" y="5149"/>
                    <a:pt x="15260" y="5149"/>
                  </a:cubicBezTo>
                  <a:cubicBezTo>
                    <a:pt x="15260" y="5082"/>
                    <a:pt x="15260" y="5082"/>
                    <a:pt x="15260" y="5082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60" y="4949"/>
                    <a:pt x="15260" y="4949"/>
                    <a:pt x="15260" y="4949"/>
                  </a:cubicBezTo>
                  <a:cubicBezTo>
                    <a:pt x="15260" y="5015"/>
                    <a:pt x="15260" y="5015"/>
                    <a:pt x="15260" y="5015"/>
                  </a:cubicBezTo>
                  <a:cubicBezTo>
                    <a:pt x="15204" y="5015"/>
                    <a:pt x="15204" y="5015"/>
                    <a:pt x="15204" y="5015"/>
                  </a:cubicBezTo>
                  <a:cubicBezTo>
                    <a:pt x="15204" y="5082"/>
                    <a:pt x="15204" y="5082"/>
                    <a:pt x="15204" y="5082"/>
                  </a:cubicBezTo>
                  <a:cubicBezTo>
                    <a:pt x="15204" y="5082"/>
                    <a:pt x="15204" y="5082"/>
                    <a:pt x="15204" y="5082"/>
                  </a:cubicBezTo>
                  <a:cubicBezTo>
                    <a:pt x="15204" y="5149"/>
                    <a:pt x="15204" y="5149"/>
                    <a:pt x="15204" y="5149"/>
                  </a:cubicBezTo>
                  <a:cubicBezTo>
                    <a:pt x="15148" y="5149"/>
                    <a:pt x="15148" y="5149"/>
                    <a:pt x="15148" y="5149"/>
                  </a:cubicBezTo>
                  <a:cubicBezTo>
                    <a:pt x="15092" y="5149"/>
                    <a:pt x="15092" y="5149"/>
                    <a:pt x="15092" y="5149"/>
                  </a:cubicBezTo>
                  <a:cubicBezTo>
                    <a:pt x="15092" y="5149"/>
                    <a:pt x="15092" y="5149"/>
                    <a:pt x="15092" y="5149"/>
                  </a:cubicBezTo>
                  <a:cubicBezTo>
                    <a:pt x="15092" y="5082"/>
                    <a:pt x="15092" y="5082"/>
                    <a:pt x="15092" y="5082"/>
                  </a:cubicBezTo>
                  <a:cubicBezTo>
                    <a:pt x="15092" y="5082"/>
                    <a:pt x="15092" y="5082"/>
                    <a:pt x="15092" y="5082"/>
                  </a:cubicBezTo>
                  <a:cubicBezTo>
                    <a:pt x="15092" y="5015"/>
                    <a:pt x="15092" y="5015"/>
                    <a:pt x="15092" y="5015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148" y="4815"/>
                    <a:pt x="15148" y="4815"/>
                    <a:pt x="15148" y="4815"/>
                  </a:cubicBezTo>
                  <a:cubicBezTo>
                    <a:pt x="15148" y="4815"/>
                    <a:pt x="15148" y="4815"/>
                    <a:pt x="15148" y="4815"/>
                  </a:cubicBezTo>
                  <a:cubicBezTo>
                    <a:pt x="15092" y="4882"/>
                    <a:pt x="15092" y="4882"/>
                    <a:pt x="15092" y="4882"/>
                  </a:cubicBezTo>
                  <a:cubicBezTo>
                    <a:pt x="15092" y="4949"/>
                    <a:pt x="15092" y="4949"/>
                    <a:pt x="15092" y="4949"/>
                  </a:cubicBezTo>
                  <a:cubicBezTo>
                    <a:pt x="15092" y="5015"/>
                    <a:pt x="15092" y="5015"/>
                    <a:pt x="15092" y="5015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15"/>
                    <a:pt x="15036" y="5015"/>
                    <a:pt x="15036" y="5015"/>
                  </a:cubicBezTo>
                  <a:cubicBezTo>
                    <a:pt x="15036" y="5082"/>
                    <a:pt x="15036" y="5082"/>
                    <a:pt x="15036" y="5082"/>
                  </a:cubicBezTo>
                  <a:cubicBezTo>
                    <a:pt x="14980" y="5082"/>
                    <a:pt x="14980" y="5082"/>
                    <a:pt x="14980" y="5082"/>
                  </a:cubicBezTo>
                  <a:cubicBezTo>
                    <a:pt x="14924" y="5015"/>
                    <a:pt x="14924" y="5015"/>
                    <a:pt x="14924" y="5015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924" y="4882"/>
                    <a:pt x="14924" y="4882"/>
                    <a:pt x="14924" y="4882"/>
                  </a:cubicBezTo>
                  <a:cubicBezTo>
                    <a:pt x="14980" y="4882"/>
                    <a:pt x="14980" y="4882"/>
                    <a:pt x="14980" y="4882"/>
                  </a:cubicBezTo>
                  <a:cubicBezTo>
                    <a:pt x="15036" y="4815"/>
                    <a:pt x="15036" y="4815"/>
                    <a:pt x="15036" y="4815"/>
                  </a:cubicBezTo>
                  <a:cubicBezTo>
                    <a:pt x="14980" y="4815"/>
                    <a:pt x="14980" y="4815"/>
                    <a:pt x="14980" y="4815"/>
                  </a:cubicBezTo>
                  <a:cubicBezTo>
                    <a:pt x="15036" y="4748"/>
                    <a:pt x="15036" y="4748"/>
                    <a:pt x="15036" y="4748"/>
                  </a:cubicBezTo>
                  <a:cubicBezTo>
                    <a:pt x="15036" y="4681"/>
                    <a:pt x="15036" y="4681"/>
                    <a:pt x="15036" y="4681"/>
                  </a:cubicBezTo>
                  <a:cubicBezTo>
                    <a:pt x="15092" y="4681"/>
                    <a:pt x="15092" y="4681"/>
                    <a:pt x="15092" y="4681"/>
                  </a:cubicBezTo>
                  <a:cubicBezTo>
                    <a:pt x="15092" y="4681"/>
                    <a:pt x="15092" y="4681"/>
                    <a:pt x="15092" y="4681"/>
                  </a:cubicBezTo>
                  <a:cubicBezTo>
                    <a:pt x="15204" y="4681"/>
                    <a:pt x="15204" y="4681"/>
                    <a:pt x="15204" y="4681"/>
                  </a:cubicBezTo>
                  <a:cubicBezTo>
                    <a:pt x="15204" y="4614"/>
                    <a:pt x="15204" y="4614"/>
                    <a:pt x="15204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260" y="4614"/>
                    <a:pt x="15260" y="4614"/>
                    <a:pt x="15260" y="4614"/>
                  </a:cubicBezTo>
                  <a:cubicBezTo>
                    <a:pt x="15316" y="4547"/>
                    <a:pt x="15316" y="4547"/>
                    <a:pt x="15316" y="4547"/>
                  </a:cubicBezTo>
                  <a:cubicBezTo>
                    <a:pt x="15372" y="4547"/>
                    <a:pt x="15372" y="4547"/>
                    <a:pt x="15372" y="4547"/>
                  </a:cubicBezTo>
                  <a:cubicBezTo>
                    <a:pt x="15429" y="4614"/>
                    <a:pt x="15429" y="4614"/>
                    <a:pt x="15429" y="4614"/>
                  </a:cubicBezTo>
                  <a:cubicBezTo>
                    <a:pt x="15485" y="4614"/>
                    <a:pt x="15485" y="4614"/>
                    <a:pt x="15485" y="4614"/>
                  </a:cubicBezTo>
                  <a:cubicBezTo>
                    <a:pt x="15541" y="4547"/>
                    <a:pt x="15541" y="4547"/>
                    <a:pt x="15541" y="4547"/>
                  </a:cubicBezTo>
                  <a:cubicBezTo>
                    <a:pt x="15541" y="4614"/>
                    <a:pt x="15541" y="4614"/>
                    <a:pt x="15541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597" y="4614"/>
                    <a:pt x="15597" y="4614"/>
                    <a:pt x="15597" y="4614"/>
                  </a:cubicBezTo>
                  <a:cubicBezTo>
                    <a:pt x="15653" y="4614"/>
                    <a:pt x="15653" y="4614"/>
                    <a:pt x="15653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65" y="4614"/>
                    <a:pt x="15765" y="4614"/>
                    <a:pt x="15765" y="4614"/>
                  </a:cubicBezTo>
                  <a:cubicBezTo>
                    <a:pt x="15709" y="4614"/>
                    <a:pt x="15709" y="4614"/>
                    <a:pt x="15709" y="4614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653" y="4547"/>
                    <a:pt x="15653" y="4547"/>
                    <a:pt x="15653" y="4547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709" y="4547"/>
                    <a:pt x="15709" y="4547"/>
                    <a:pt x="15709" y="4547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653" y="4480"/>
                    <a:pt x="15653" y="4480"/>
                    <a:pt x="15653" y="4480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709" y="4480"/>
                    <a:pt x="15709" y="4480"/>
                    <a:pt x="15709" y="4480"/>
                  </a:cubicBezTo>
                  <a:cubicBezTo>
                    <a:pt x="15765" y="4480"/>
                    <a:pt x="15765" y="4480"/>
                    <a:pt x="15765" y="4480"/>
                  </a:cubicBezTo>
                  <a:cubicBezTo>
                    <a:pt x="15709" y="4414"/>
                    <a:pt x="15709" y="4414"/>
                    <a:pt x="15709" y="4414"/>
                  </a:cubicBezTo>
                  <a:cubicBezTo>
                    <a:pt x="15653" y="4414"/>
                    <a:pt x="15653" y="4414"/>
                    <a:pt x="15653" y="4414"/>
                  </a:cubicBezTo>
                  <a:cubicBezTo>
                    <a:pt x="15653" y="4480"/>
                    <a:pt x="15653" y="4480"/>
                    <a:pt x="15653" y="4480"/>
                  </a:cubicBezTo>
                  <a:cubicBezTo>
                    <a:pt x="15597" y="4414"/>
                    <a:pt x="15597" y="4414"/>
                    <a:pt x="15597" y="4414"/>
                  </a:cubicBezTo>
                  <a:cubicBezTo>
                    <a:pt x="15653" y="4347"/>
                    <a:pt x="15653" y="4347"/>
                    <a:pt x="15653" y="4347"/>
                  </a:cubicBezTo>
                  <a:cubicBezTo>
                    <a:pt x="15653" y="4347"/>
                    <a:pt x="15653" y="4347"/>
                    <a:pt x="15653" y="4347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280"/>
                    <a:pt x="15653" y="4280"/>
                    <a:pt x="15653" y="4280"/>
                  </a:cubicBezTo>
                  <a:cubicBezTo>
                    <a:pt x="15653" y="4146"/>
                    <a:pt x="15653" y="4146"/>
                    <a:pt x="15653" y="4146"/>
                  </a:cubicBezTo>
                  <a:cubicBezTo>
                    <a:pt x="15653" y="4146"/>
                    <a:pt x="15653" y="4146"/>
                    <a:pt x="15653" y="4146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653" y="4079"/>
                    <a:pt x="15653" y="4079"/>
                    <a:pt x="15653" y="4079"/>
                  </a:cubicBezTo>
                  <a:cubicBezTo>
                    <a:pt x="15709" y="4012"/>
                    <a:pt x="15709" y="4012"/>
                    <a:pt x="15709" y="4012"/>
                  </a:cubicBezTo>
                  <a:cubicBezTo>
                    <a:pt x="15765" y="4079"/>
                    <a:pt x="15765" y="4079"/>
                    <a:pt x="15765" y="4079"/>
                  </a:cubicBezTo>
                  <a:cubicBezTo>
                    <a:pt x="15821" y="4012"/>
                    <a:pt x="15821" y="4012"/>
                    <a:pt x="15821" y="4012"/>
                  </a:cubicBezTo>
                  <a:cubicBezTo>
                    <a:pt x="15877" y="4079"/>
                    <a:pt x="15877" y="4079"/>
                    <a:pt x="15877" y="4079"/>
                  </a:cubicBezTo>
                  <a:cubicBezTo>
                    <a:pt x="15877" y="4079"/>
                    <a:pt x="15877" y="4079"/>
                    <a:pt x="15877" y="4079"/>
                  </a:cubicBezTo>
                  <a:cubicBezTo>
                    <a:pt x="15934" y="4146"/>
                    <a:pt x="15934" y="4146"/>
                    <a:pt x="15934" y="4146"/>
                  </a:cubicBezTo>
                  <a:cubicBezTo>
                    <a:pt x="15990" y="4213"/>
                    <a:pt x="15990" y="4213"/>
                    <a:pt x="15990" y="4213"/>
                  </a:cubicBezTo>
                  <a:cubicBezTo>
                    <a:pt x="15990" y="4414"/>
                    <a:pt x="15990" y="4414"/>
                    <a:pt x="15990" y="4414"/>
                  </a:cubicBezTo>
                  <a:cubicBezTo>
                    <a:pt x="15934" y="4480"/>
                    <a:pt x="15934" y="4480"/>
                    <a:pt x="15934" y="4480"/>
                  </a:cubicBezTo>
                  <a:cubicBezTo>
                    <a:pt x="15990" y="4480"/>
                    <a:pt x="15990" y="4480"/>
                    <a:pt x="15990" y="4480"/>
                  </a:cubicBezTo>
                  <a:cubicBezTo>
                    <a:pt x="15990" y="4480"/>
                    <a:pt x="15990" y="4480"/>
                    <a:pt x="15990" y="4480"/>
                  </a:cubicBezTo>
                  <a:cubicBezTo>
                    <a:pt x="16102" y="4480"/>
                    <a:pt x="16102" y="4480"/>
                    <a:pt x="16102" y="4480"/>
                  </a:cubicBezTo>
                  <a:cubicBezTo>
                    <a:pt x="16102" y="4547"/>
                    <a:pt x="16102" y="4547"/>
                    <a:pt x="16102" y="4547"/>
                  </a:cubicBezTo>
                  <a:cubicBezTo>
                    <a:pt x="16158" y="4614"/>
                    <a:pt x="16158" y="4614"/>
                    <a:pt x="16158" y="4614"/>
                  </a:cubicBezTo>
                  <a:cubicBezTo>
                    <a:pt x="16158" y="4547"/>
                    <a:pt x="16158" y="4547"/>
                    <a:pt x="16158" y="4547"/>
                  </a:cubicBezTo>
                  <a:cubicBezTo>
                    <a:pt x="16270" y="4547"/>
                    <a:pt x="16270" y="4547"/>
                    <a:pt x="16270" y="4547"/>
                  </a:cubicBezTo>
                  <a:cubicBezTo>
                    <a:pt x="16326" y="4614"/>
                    <a:pt x="16326" y="4614"/>
                    <a:pt x="16326" y="4614"/>
                  </a:cubicBezTo>
                  <a:cubicBezTo>
                    <a:pt x="16326" y="4614"/>
                    <a:pt x="16326" y="4614"/>
                    <a:pt x="16326" y="4614"/>
                  </a:cubicBezTo>
                  <a:cubicBezTo>
                    <a:pt x="16326" y="4547"/>
                    <a:pt x="16326" y="4547"/>
                    <a:pt x="16326" y="4547"/>
                  </a:cubicBezTo>
                  <a:cubicBezTo>
                    <a:pt x="16382" y="4547"/>
                    <a:pt x="16382" y="4547"/>
                    <a:pt x="16382" y="4547"/>
                  </a:cubicBezTo>
                  <a:cubicBezTo>
                    <a:pt x="16438" y="4480"/>
                    <a:pt x="16438" y="4480"/>
                    <a:pt x="16438" y="4480"/>
                  </a:cubicBezTo>
                  <a:cubicBezTo>
                    <a:pt x="16495" y="4414"/>
                    <a:pt x="16495" y="4414"/>
                    <a:pt x="16495" y="4414"/>
                  </a:cubicBezTo>
                  <a:cubicBezTo>
                    <a:pt x="16551" y="4347"/>
                    <a:pt x="16551" y="4347"/>
                    <a:pt x="16551" y="4347"/>
                  </a:cubicBezTo>
                  <a:cubicBezTo>
                    <a:pt x="16663" y="4280"/>
                    <a:pt x="16663" y="4280"/>
                    <a:pt x="16663" y="4280"/>
                  </a:cubicBezTo>
                  <a:cubicBezTo>
                    <a:pt x="16663" y="4213"/>
                    <a:pt x="16663" y="4213"/>
                    <a:pt x="16663" y="4213"/>
                  </a:cubicBezTo>
                  <a:cubicBezTo>
                    <a:pt x="16719" y="4146"/>
                    <a:pt x="16719" y="4146"/>
                    <a:pt x="16719" y="4146"/>
                  </a:cubicBezTo>
                  <a:cubicBezTo>
                    <a:pt x="16663" y="4146"/>
                    <a:pt x="16663" y="4146"/>
                    <a:pt x="16663" y="4146"/>
                  </a:cubicBezTo>
                  <a:cubicBezTo>
                    <a:pt x="16607" y="4213"/>
                    <a:pt x="16607" y="4213"/>
                    <a:pt x="16607" y="4213"/>
                  </a:cubicBezTo>
                  <a:cubicBezTo>
                    <a:pt x="16607" y="4213"/>
                    <a:pt x="16607" y="4213"/>
                    <a:pt x="16607" y="4213"/>
                  </a:cubicBezTo>
                  <a:cubicBezTo>
                    <a:pt x="16551" y="4347"/>
                    <a:pt x="16551" y="4347"/>
                    <a:pt x="16551" y="4347"/>
                  </a:cubicBezTo>
                  <a:cubicBezTo>
                    <a:pt x="16495" y="4347"/>
                    <a:pt x="16495" y="4347"/>
                    <a:pt x="16495" y="4347"/>
                  </a:cubicBezTo>
                  <a:cubicBezTo>
                    <a:pt x="16495" y="4414"/>
                    <a:pt x="16495" y="4414"/>
                    <a:pt x="16495" y="4414"/>
                  </a:cubicBezTo>
                  <a:cubicBezTo>
                    <a:pt x="16438" y="4480"/>
                    <a:pt x="16438" y="4480"/>
                    <a:pt x="16438" y="4480"/>
                  </a:cubicBezTo>
                  <a:cubicBezTo>
                    <a:pt x="16326" y="4480"/>
                    <a:pt x="16326" y="4480"/>
                    <a:pt x="16326" y="4480"/>
                  </a:cubicBezTo>
                  <a:cubicBezTo>
                    <a:pt x="16326" y="4480"/>
                    <a:pt x="16326" y="4480"/>
                    <a:pt x="16326" y="4480"/>
                  </a:cubicBezTo>
                  <a:cubicBezTo>
                    <a:pt x="16270" y="4480"/>
                    <a:pt x="16270" y="4480"/>
                    <a:pt x="16270" y="4480"/>
                  </a:cubicBezTo>
                  <a:cubicBezTo>
                    <a:pt x="16270" y="4480"/>
                    <a:pt x="16270" y="4480"/>
                    <a:pt x="16270" y="4480"/>
                  </a:cubicBezTo>
                  <a:cubicBezTo>
                    <a:pt x="16214" y="4480"/>
                    <a:pt x="16214" y="4480"/>
                    <a:pt x="16214" y="4480"/>
                  </a:cubicBezTo>
                  <a:cubicBezTo>
                    <a:pt x="16158" y="4414"/>
                    <a:pt x="16158" y="4414"/>
                    <a:pt x="16158" y="4414"/>
                  </a:cubicBezTo>
                  <a:cubicBezTo>
                    <a:pt x="16158" y="4414"/>
                    <a:pt x="16158" y="4414"/>
                    <a:pt x="16158" y="4414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270" y="4280"/>
                    <a:pt x="16270" y="4280"/>
                    <a:pt x="16270" y="4280"/>
                  </a:cubicBezTo>
                  <a:cubicBezTo>
                    <a:pt x="16214" y="4347"/>
                    <a:pt x="16214" y="4347"/>
                    <a:pt x="16214" y="4347"/>
                  </a:cubicBezTo>
                  <a:cubicBezTo>
                    <a:pt x="16158" y="4347"/>
                    <a:pt x="16158" y="4347"/>
                    <a:pt x="16158" y="4347"/>
                  </a:cubicBezTo>
                  <a:cubicBezTo>
                    <a:pt x="16102" y="4347"/>
                    <a:pt x="16102" y="4347"/>
                    <a:pt x="16102" y="4347"/>
                  </a:cubicBezTo>
                  <a:cubicBezTo>
                    <a:pt x="16102" y="4280"/>
                    <a:pt x="16102" y="4280"/>
                    <a:pt x="16102" y="4280"/>
                  </a:cubicBezTo>
                  <a:cubicBezTo>
                    <a:pt x="16102" y="4280"/>
                    <a:pt x="16102" y="4280"/>
                    <a:pt x="16102" y="4280"/>
                  </a:cubicBezTo>
                  <a:cubicBezTo>
                    <a:pt x="16158" y="4280"/>
                    <a:pt x="16158" y="4280"/>
                    <a:pt x="16158" y="4280"/>
                  </a:cubicBezTo>
                  <a:cubicBezTo>
                    <a:pt x="16158" y="4280"/>
                    <a:pt x="16158" y="4280"/>
                    <a:pt x="16158" y="4280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158" y="4213"/>
                    <a:pt x="16158" y="4213"/>
                    <a:pt x="16158" y="4213"/>
                  </a:cubicBezTo>
                  <a:cubicBezTo>
                    <a:pt x="16214" y="4213"/>
                    <a:pt x="16214" y="4213"/>
                    <a:pt x="16214" y="4213"/>
                  </a:cubicBezTo>
                  <a:cubicBezTo>
                    <a:pt x="16214" y="4213"/>
                    <a:pt x="16214" y="4213"/>
                    <a:pt x="16214" y="4213"/>
                  </a:cubicBezTo>
                  <a:cubicBezTo>
                    <a:pt x="16214" y="4146"/>
                    <a:pt x="16214" y="4146"/>
                    <a:pt x="16214" y="4146"/>
                  </a:cubicBezTo>
                  <a:cubicBezTo>
                    <a:pt x="16214" y="4146"/>
                    <a:pt x="16214" y="4146"/>
                    <a:pt x="16214" y="4146"/>
                  </a:cubicBezTo>
                  <a:cubicBezTo>
                    <a:pt x="16158" y="4146"/>
                    <a:pt x="16158" y="4146"/>
                    <a:pt x="16158" y="4146"/>
                  </a:cubicBezTo>
                  <a:cubicBezTo>
                    <a:pt x="16158" y="4146"/>
                    <a:pt x="16158" y="4146"/>
                    <a:pt x="16158" y="4146"/>
                  </a:cubicBezTo>
                  <a:cubicBezTo>
                    <a:pt x="16102" y="4146"/>
                    <a:pt x="16102" y="4146"/>
                    <a:pt x="16102" y="4146"/>
                  </a:cubicBezTo>
                  <a:cubicBezTo>
                    <a:pt x="16102" y="4146"/>
                    <a:pt x="16102" y="4146"/>
                    <a:pt x="16102" y="4146"/>
                  </a:cubicBezTo>
                  <a:cubicBezTo>
                    <a:pt x="16102" y="4079"/>
                    <a:pt x="16102" y="4079"/>
                    <a:pt x="16102" y="4079"/>
                  </a:cubicBezTo>
                  <a:cubicBezTo>
                    <a:pt x="16158" y="4079"/>
                    <a:pt x="16158" y="4079"/>
                    <a:pt x="16158" y="4079"/>
                  </a:cubicBezTo>
                  <a:cubicBezTo>
                    <a:pt x="16158" y="4079"/>
                    <a:pt x="16158" y="4079"/>
                    <a:pt x="16158" y="4079"/>
                  </a:cubicBezTo>
                  <a:cubicBezTo>
                    <a:pt x="16214" y="4079"/>
                    <a:pt x="16214" y="4079"/>
                    <a:pt x="16214" y="4079"/>
                  </a:cubicBezTo>
                  <a:cubicBezTo>
                    <a:pt x="16270" y="4079"/>
                    <a:pt x="16270" y="4079"/>
                    <a:pt x="16270" y="4079"/>
                  </a:cubicBezTo>
                  <a:cubicBezTo>
                    <a:pt x="16326" y="4079"/>
                    <a:pt x="16326" y="4079"/>
                    <a:pt x="16326" y="4079"/>
                  </a:cubicBezTo>
                  <a:cubicBezTo>
                    <a:pt x="16270" y="4079"/>
                    <a:pt x="16270" y="4079"/>
                    <a:pt x="16270" y="4079"/>
                  </a:cubicBezTo>
                  <a:cubicBezTo>
                    <a:pt x="16270" y="4012"/>
                    <a:pt x="16270" y="4012"/>
                    <a:pt x="16270" y="4012"/>
                  </a:cubicBezTo>
                  <a:cubicBezTo>
                    <a:pt x="16270" y="4012"/>
                    <a:pt x="16270" y="4012"/>
                    <a:pt x="16270" y="4012"/>
                  </a:cubicBezTo>
                  <a:cubicBezTo>
                    <a:pt x="16326" y="4012"/>
                    <a:pt x="16326" y="4012"/>
                    <a:pt x="16326" y="4012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946"/>
                    <a:pt x="16326" y="3946"/>
                    <a:pt x="16326" y="3946"/>
                  </a:cubicBezTo>
                  <a:cubicBezTo>
                    <a:pt x="16326" y="3879"/>
                    <a:pt x="16326" y="3879"/>
                    <a:pt x="16326" y="3879"/>
                  </a:cubicBezTo>
                  <a:cubicBezTo>
                    <a:pt x="16382" y="3879"/>
                    <a:pt x="16382" y="3879"/>
                    <a:pt x="16382" y="3879"/>
                  </a:cubicBezTo>
                  <a:cubicBezTo>
                    <a:pt x="16382" y="3812"/>
                    <a:pt x="16382" y="3812"/>
                    <a:pt x="16382" y="3812"/>
                  </a:cubicBezTo>
                  <a:cubicBezTo>
                    <a:pt x="16438" y="3745"/>
                    <a:pt x="16438" y="3745"/>
                    <a:pt x="16438" y="3745"/>
                  </a:cubicBezTo>
                  <a:cubicBezTo>
                    <a:pt x="16438" y="3745"/>
                    <a:pt x="16438" y="3745"/>
                    <a:pt x="16438" y="3745"/>
                  </a:cubicBezTo>
                  <a:cubicBezTo>
                    <a:pt x="16495" y="3678"/>
                    <a:pt x="16495" y="3678"/>
                    <a:pt x="16495" y="3678"/>
                  </a:cubicBezTo>
                  <a:cubicBezTo>
                    <a:pt x="16438" y="3678"/>
                    <a:pt x="16438" y="3678"/>
                    <a:pt x="16438" y="3678"/>
                  </a:cubicBezTo>
                  <a:cubicBezTo>
                    <a:pt x="16382" y="3812"/>
                    <a:pt x="16382" y="3812"/>
                    <a:pt x="16382" y="3812"/>
                  </a:cubicBezTo>
                  <a:cubicBezTo>
                    <a:pt x="16326" y="3879"/>
                    <a:pt x="16326" y="3879"/>
                    <a:pt x="16326" y="3879"/>
                  </a:cubicBezTo>
                  <a:cubicBezTo>
                    <a:pt x="16214" y="3946"/>
                    <a:pt x="16214" y="3946"/>
                    <a:pt x="16214" y="3946"/>
                  </a:cubicBezTo>
                  <a:cubicBezTo>
                    <a:pt x="16158" y="4012"/>
                    <a:pt x="16158" y="4012"/>
                    <a:pt x="16158" y="4012"/>
                  </a:cubicBezTo>
                  <a:cubicBezTo>
                    <a:pt x="16158" y="4012"/>
                    <a:pt x="16158" y="4012"/>
                    <a:pt x="16158" y="4012"/>
                  </a:cubicBezTo>
                  <a:cubicBezTo>
                    <a:pt x="16046" y="4012"/>
                    <a:pt x="16046" y="4012"/>
                    <a:pt x="16046" y="4012"/>
                  </a:cubicBezTo>
                  <a:cubicBezTo>
                    <a:pt x="16046" y="3946"/>
                    <a:pt x="16046" y="3946"/>
                    <a:pt x="16046" y="3946"/>
                  </a:cubicBezTo>
                  <a:cubicBezTo>
                    <a:pt x="16102" y="3946"/>
                    <a:pt x="16102" y="3946"/>
                    <a:pt x="16102" y="3946"/>
                  </a:cubicBezTo>
                  <a:cubicBezTo>
                    <a:pt x="16158" y="3879"/>
                    <a:pt x="16158" y="3879"/>
                    <a:pt x="16158" y="3879"/>
                  </a:cubicBezTo>
                  <a:cubicBezTo>
                    <a:pt x="16158" y="3812"/>
                    <a:pt x="16158" y="3812"/>
                    <a:pt x="16158" y="3812"/>
                  </a:cubicBezTo>
                  <a:cubicBezTo>
                    <a:pt x="16102" y="3879"/>
                    <a:pt x="16102" y="3879"/>
                    <a:pt x="16102" y="3879"/>
                  </a:cubicBezTo>
                  <a:cubicBezTo>
                    <a:pt x="15990" y="3879"/>
                    <a:pt x="15990" y="3879"/>
                    <a:pt x="15990" y="3879"/>
                  </a:cubicBezTo>
                  <a:cubicBezTo>
                    <a:pt x="15990" y="3946"/>
                    <a:pt x="15990" y="3946"/>
                    <a:pt x="15990" y="3946"/>
                  </a:cubicBezTo>
                  <a:cubicBezTo>
                    <a:pt x="15990" y="3946"/>
                    <a:pt x="15990" y="3946"/>
                    <a:pt x="15990" y="3946"/>
                  </a:cubicBezTo>
                  <a:cubicBezTo>
                    <a:pt x="15934" y="3946"/>
                    <a:pt x="15934" y="3946"/>
                    <a:pt x="15934" y="3946"/>
                  </a:cubicBezTo>
                  <a:cubicBezTo>
                    <a:pt x="15821" y="3879"/>
                    <a:pt x="15821" y="3879"/>
                    <a:pt x="15821" y="3879"/>
                  </a:cubicBezTo>
                  <a:cubicBezTo>
                    <a:pt x="15877" y="3879"/>
                    <a:pt x="15877" y="3879"/>
                    <a:pt x="15877" y="3879"/>
                  </a:cubicBezTo>
                  <a:cubicBezTo>
                    <a:pt x="15934" y="3879"/>
                    <a:pt x="15934" y="3879"/>
                    <a:pt x="15934" y="3879"/>
                  </a:cubicBezTo>
                  <a:cubicBezTo>
                    <a:pt x="15934" y="3812"/>
                    <a:pt x="15934" y="3812"/>
                    <a:pt x="15934" y="3812"/>
                  </a:cubicBezTo>
                  <a:cubicBezTo>
                    <a:pt x="15877" y="3812"/>
                    <a:pt x="15877" y="3812"/>
                    <a:pt x="15877" y="3812"/>
                  </a:cubicBezTo>
                  <a:cubicBezTo>
                    <a:pt x="15877" y="3745"/>
                    <a:pt x="15877" y="3745"/>
                    <a:pt x="15877" y="3745"/>
                  </a:cubicBezTo>
                  <a:cubicBezTo>
                    <a:pt x="15934" y="3745"/>
                    <a:pt x="15934" y="3745"/>
                    <a:pt x="15934" y="3745"/>
                  </a:cubicBezTo>
                  <a:cubicBezTo>
                    <a:pt x="15934" y="3678"/>
                    <a:pt x="15934" y="3678"/>
                    <a:pt x="15934" y="3678"/>
                  </a:cubicBezTo>
                  <a:cubicBezTo>
                    <a:pt x="15990" y="3678"/>
                    <a:pt x="15990" y="3678"/>
                    <a:pt x="15990" y="3678"/>
                  </a:cubicBezTo>
                  <a:cubicBezTo>
                    <a:pt x="16046" y="3611"/>
                    <a:pt x="16046" y="3611"/>
                    <a:pt x="16046" y="3611"/>
                  </a:cubicBezTo>
                  <a:cubicBezTo>
                    <a:pt x="16102" y="3611"/>
                    <a:pt x="16102" y="3611"/>
                    <a:pt x="16102" y="3611"/>
                  </a:cubicBezTo>
                  <a:cubicBezTo>
                    <a:pt x="16102" y="3544"/>
                    <a:pt x="16102" y="3544"/>
                    <a:pt x="16102" y="3544"/>
                  </a:cubicBezTo>
                  <a:cubicBezTo>
                    <a:pt x="16158" y="3477"/>
                    <a:pt x="16158" y="3477"/>
                    <a:pt x="16158" y="3477"/>
                  </a:cubicBezTo>
                  <a:cubicBezTo>
                    <a:pt x="16214" y="3411"/>
                    <a:pt x="16214" y="3411"/>
                    <a:pt x="16214" y="3411"/>
                  </a:cubicBezTo>
                  <a:cubicBezTo>
                    <a:pt x="16270" y="3411"/>
                    <a:pt x="16270" y="3411"/>
                    <a:pt x="16270" y="3411"/>
                  </a:cubicBezTo>
                  <a:cubicBezTo>
                    <a:pt x="16326" y="3411"/>
                    <a:pt x="16326" y="3411"/>
                    <a:pt x="16326" y="3411"/>
                  </a:cubicBezTo>
                  <a:cubicBezTo>
                    <a:pt x="16438" y="3411"/>
                    <a:pt x="16438" y="3411"/>
                    <a:pt x="16438" y="3411"/>
                  </a:cubicBezTo>
                  <a:cubicBezTo>
                    <a:pt x="16438" y="3411"/>
                    <a:pt x="16438" y="3411"/>
                    <a:pt x="16438" y="3411"/>
                  </a:cubicBezTo>
                  <a:cubicBezTo>
                    <a:pt x="16495" y="3411"/>
                    <a:pt x="16495" y="3411"/>
                    <a:pt x="16495" y="3411"/>
                  </a:cubicBezTo>
                  <a:cubicBezTo>
                    <a:pt x="16551" y="3344"/>
                    <a:pt x="16551" y="3344"/>
                    <a:pt x="16551" y="3344"/>
                  </a:cubicBezTo>
                  <a:cubicBezTo>
                    <a:pt x="16607" y="3344"/>
                    <a:pt x="16607" y="3344"/>
                    <a:pt x="16607" y="3344"/>
                  </a:cubicBezTo>
                  <a:cubicBezTo>
                    <a:pt x="16607" y="3344"/>
                    <a:pt x="16607" y="3344"/>
                    <a:pt x="16607" y="3344"/>
                  </a:cubicBezTo>
                  <a:cubicBezTo>
                    <a:pt x="16663" y="3411"/>
                    <a:pt x="16663" y="3411"/>
                    <a:pt x="16663" y="3411"/>
                  </a:cubicBezTo>
                  <a:cubicBezTo>
                    <a:pt x="16663" y="3411"/>
                    <a:pt x="16663" y="3411"/>
                    <a:pt x="16663" y="3411"/>
                  </a:cubicBezTo>
                  <a:cubicBezTo>
                    <a:pt x="16775" y="3477"/>
                    <a:pt x="16775" y="3477"/>
                    <a:pt x="16775" y="3477"/>
                  </a:cubicBezTo>
                  <a:cubicBezTo>
                    <a:pt x="16831" y="3544"/>
                    <a:pt x="16831" y="3544"/>
                    <a:pt x="16831" y="3544"/>
                  </a:cubicBezTo>
                  <a:cubicBezTo>
                    <a:pt x="16831" y="3611"/>
                    <a:pt x="16831" y="3611"/>
                    <a:pt x="16831" y="3611"/>
                  </a:cubicBezTo>
                  <a:cubicBezTo>
                    <a:pt x="16887" y="3611"/>
                    <a:pt x="16887" y="3611"/>
                    <a:pt x="16887" y="3611"/>
                  </a:cubicBezTo>
                  <a:cubicBezTo>
                    <a:pt x="16943" y="3678"/>
                    <a:pt x="16943" y="3678"/>
                    <a:pt x="16943" y="3678"/>
                  </a:cubicBezTo>
                  <a:cubicBezTo>
                    <a:pt x="16943" y="3611"/>
                    <a:pt x="16943" y="3611"/>
                    <a:pt x="16943" y="3611"/>
                  </a:cubicBezTo>
                  <a:cubicBezTo>
                    <a:pt x="16999" y="3611"/>
                    <a:pt x="16999" y="3611"/>
                    <a:pt x="16999" y="3611"/>
                  </a:cubicBezTo>
                  <a:cubicBezTo>
                    <a:pt x="16943" y="3611"/>
                    <a:pt x="16943" y="3611"/>
                    <a:pt x="16943" y="3611"/>
                  </a:cubicBezTo>
                  <a:cubicBezTo>
                    <a:pt x="16887" y="3611"/>
                    <a:pt x="16887" y="3611"/>
                    <a:pt x="16887" y="3611"/>
                  </a:cubicBezTo>
                  <a:cubicBezTo>
                    <a:pt x="16887" y="3544"/>
                    <a:pt x="16887" y="3544"/>
                    <a:pt x="16887" y="3544"/>
                  </a:cubicBezTo>
                  <a:cubicBezTo>
                    <a:pt x="16887" y="3544"/>
                    <a:pt x="16887" y="3544"/>
                    <a:pt x="16887" y="3544"/>
                  </a:cubicBezTo>
                  <a:cubicBezTo>
                    <a:pt x="16943" y="3477"/>
                    <a:pt x="16943" y="3477"/>
                    <a:pt x="16943" y="3477"/>
                  </a:cubicBezTo>
                  <a:cubicBezTo>
                    <a:pt x="17056" y="3477"/>
                    <a:pt x="17056" y="3477"/>
                    <a:pt x="17056" y="3477"/>
                  </a:cubicBezTo>
                  <a:cubicBezTo>
                    <a:pt x="17112" y="3544"/>
                    <a:pt x="17112" y="3544"/>
                    <a:pt x="17112" y="3544"/>
                  </a:cubicBezTo>
                  <a:cubicBezTo>
                    <a:pt x="17112" y="3544"/>
                    <a:pt x="17112" y="3544"/>
                    <a:pt x="17112" y="3544"/>
                  </a:cubicBezTo>
                  <a:cubicBezTo>
                    <a:pt x="17112" y="3477"/>
                    <a:pt x="17112" y="3477"/>
                    <a:pt x="17112" y="3477"/>
                  </a:cubicBezTo>
                  <a:cubicBezTo>
                    <a:pt x="17112" y="3411"/>
                    <a:pt x="17112" y="3411"/>
                    <a:pt x="17112" y="3411"/>
                  </a:cubicBezTo>
                  <a:cubicBezTo>
                    <a:pt x="17112" y="3344"/>
                    <a:pt x="17112" y="3344"/>
                    <a:pt x="17112" y="3344"/>
                  </a:cubicBezTo>
                  <a:cubicBezTo>
                    <a:pt x="17112" y="3344"/>
                    <a:pt x="17112" y="3344"/>
                    <a:pt x="17112" y="3344"/>
                  </a:cubicBezTo>
                  <a:cubicBezTo>
                    <a:pt x="17112" y="3411"/>
                    <a:pt x="17112" y="3411"/>
                    <a:pt x="17112" y="3411"/>
                  </a:cubicBezTo>
                  <a:cubicBezTo>
                    <a:pt x="17056" y="3477"/>
                    <a:pt x="17056" y="3477"/>
                    <a:pt x="17056" y="3477"/>
                  </a:cubicBezTo>
                  <a:cubicBezTo>
                    <a:pt x="16999" y="3477"/>
                    <a:pt x="16999" y="3477"/>
                    <a:pt x="16999" y="3477"/>
                  </a:cubicBezTo>
                  <a:cubicBezTo>
                    <a:pt x="16887" y="3477"/>
                    <a:pt x="16887" y="3477"/>
                    <a:pt x="16887" y="3477"/>
                  </a:cubicBezTo>
                  <a:cubicBezTo>
                    <a:pt x="16831" y="3477"/>
                    <a:pt x="16831" y="3477"/>
                    <a:pt x="16831" y="3477"/>
                  </a:cubicBezTo>
                  <a:cubicBezTo>
                    <a:pt x="16831" y="3411"/>
                    <a:pt x="16831" y="3411"/>
                    <a:pt x="16831" y="3411"/>
                  </a:cubicBezTo>
                  <a:cubicBezTo>
                    <a:pt x="16775" y="3411"/>
                    <a:pt x="16775" y="3411"/>
                    <a:pt x="16775" y="3411"/>
                  </a:cubicBezTo>
                  <a:cubicBezTo>
                    <a:pt x="16719" y="3411"/>
                    <a:pt x="16719" y="3411"/>
                    <a:pt x="16719" y="3411"/>
                  </a:cubicBezTo>
                  <a:cubicBezTo>
                    <a:pt x="16663" y="3277"/>
                    <a:pt x="16663" y="3277"/>
                    <a:pt x="16663" y="3277"/>
                  </a:cubicBezTo>
                  <a:cubicBezTo>
                    <a:pt x="16607" y="3210"/>
                    <a:pt x="16607" y="3210"/>
                    <a:pt x="16607" y="3210"/>
                  </a:cubicBezTo>
                  <a:cubicBezTo>
                    <a:pt x="16663" y="3143"/>
                    <a:pt x="16663" y="3143"/>
                    <a:pt x="16663" y="3143"/>
                  </a:cubicBezTo>
                  <a:cubicBezTo>
                    <a:pt x="16719" y="3210"/>
                    <a:pt x="16719" y="3210"/>
                    <a:pt x="16719" y="3210"/>
                  </a:cubicBezTo>
                  <a:cubicBezTo>
                    <a:pt x="16719" y="3277"/>
                    <a:pt x="16719" y="3277"/>
                    <a:pt x="16719" y="3277"/>
                  </a:cubicBezTo>
                  <a:cubicBezTo>
                    <a:pt x="16719" y="3277"/>
                    <a:pt x="16719" y="3277"/>
                    <a:pt x="16719" y="3277"/>
                  </a:cubicBezTo>
                  <a:cubicBezTo>
                    <a:pt x="16775" y="3210"/>
                    <a:pt x="16775" y="3210"/>
                    <a:pt x="16775" y="3210"/>
                  </a:cubicBezTo>
                  <a:cubicBezTo>
                    <a:pt x="16775" y="3143"/>
                    <a:pt x="16775" y="3143"/>
                    <a:pt x="16775" y="3143"/>
                  </a:cubicBezTo>
                  <a:cubicBezTo>
                    <a:pt x="16775" y="3143"/>
                    <a:pt x="16775" y="3143"/>
                    <a:pt x="16775" y="3143"/>
                  </a:cubicBezTo>
                  <a:cubicBezTo>
                    <a:pt x="16719" y="3143"/>
                    <a:pt x="16719" y="3143"/>
                    <a:pt x="16719" y="3143"/>
                  </a:cubicBezTo>
                  <a:cubicBezTo>
                    <a:pt x="16719" y="3076"/>
                    <a:pt x="16719" y="3076"/>
                    <a:pt x="16719" y="3076"/>
                  </a:cubicBezTo>
                  <a:cubicBezTo>
                    <a:pt x="16775" y="3009"/>
                    <a:pt x="16775" y="3009"/>
                    <a:pt x="16775" y="3009"/>
                  </a:cubicBezTo>
                  <a:cubicBezTo>
                    <a:pt x="16775" y="2942"/>
                    <a:pt x="16775" y="2942"/>
                    <a:pt x="16775" y="2942"/>
                  </a:cubicBezTo>
                  <a:cubicBezTo>
                    <a:pt x="16831" y="2876"/>
                    <a:pt x="16831" y="2876"/>
                    <a:pt x="16831" y="2876"/>
                  </a:cubicBezTo>
                  <a:cubicBezTo>
                    <a:pt x="16775" y="2675"/>
                    <a:pt x="16775" y="2675"/>
                    <a:pt x="16775" y="2675"/>
                  </a:cubicBezTo>
                  <a:cubicBezTo>
                    <a:pt x="16775" y="2608"/>
                    <a:pt x="16775" y="2608"/>
                    <a:pt x="16775" y="2608"/>
                  </a:cubicBezTo>
                  <a:cubicBezTo>
                    <a:pt x="16719" y="2608"/>
                    <a:pt x="16719" y="2608"/>
                    <a:pt x="16719" y="2608"/>
                  </a:cubicBezTo>
                  <a:cubicBezTo>
                    <a:pt x="16719" y="2541"/>
                    <a:pt x="16719" y="2541"/>
                    <a:pt x="16719" y="2541"/>
                  </a:cubicBezTo>
                  <a:cubicBezTo>
                    <a:pt x="16719" y="2541"/>
                    <a:pt x="16719" y="2541"/>
                    <a:pt x="16719" y="2541"/>
                  </a:cubicBezTo>
                  <a:cubicBezTo>
                    <a:pt x="16775" y="2474"/>
                    <a:pt x="16775" y="2474"/>
                    <a:pt x="16775" y="2474"/>
                  </a:cubicBezTo>
                  <a:cubicBezTo>
                    <a:pt x="16775" y="2474"/>
                    <a:pt x="16775" y="2474"/>
                    <a:pt x="16775" y="2474"/>
                  </a:cubicBezTo>
                  <a:cubicBezTo>
                    <a:pt x="16831" y="2541"/>
                    <a:pt x="16831" y="2541"/>
                    <a:pt x="16831" y="2541"/>
                  </a:cubicBezTo>
                  <a:cubicBezTo>
                    <a:pt x="16831" y="2541"/>
                    <a:pt x="16831" y="2541"/>
                    <a:pt x="16831" y="2541"/>
                  </a:cubicBezTo>
                  <a:cubicBezTo>
                    <a:pt x="16887" y="2608"/>
                    <a:pt x="16887" y="2608"/>
                    <a:pt x="16887" y="2608"/>
                  </a:cubicBezTo>
                  <a:cubicBezTo>
                    <a:pt x="16887" y="2608"/>
                    <a:pt x="16887" y="2608"/>
                    <a:pt x="16887" y="2608"/>
                  </a:cubicBezTo>
                  <a:cubicBezTo>
                    <a:pt x="16887" y="2541"/>
                    <a:pt x="16887" y="2541"/>
                    <a:pt x="16887" y="2541"/>
                  </a:cubicBezTo>
                  <a:cubicBezTo>
                    <a:pt x="16887" y="2474"/>
                    <a:pt x="16887" y="2474"/>
                    <a:pt x="16887" y="2474"/>
                  </a:cubicBezTo>
                  <a:cubicBezTo>
                    <a:pt x="16831" y="2474"/>
                    <a:pt x="16831" y="2474"/>
                    <a:pt x="16831" y="2474"/>
                  </a:cubicBezTo>
                  <a:cubicBezTo>
                    <a:pt x="16775" y="2407"/>
                    <a:pt x="16775" y="2407"/>
                    <a:pt x="16775" y="2407"/>
                  </a:cubicBezTo>
                  <a:cubicBezTo>
                    <a:pt x="16775" y="2407"/>
                    <a:pt x="16775" y="2407"/>
                    <a:pt x="16775" y="2407"/>
                  </a:cubicBezTo>
                  <a:cubicBezTo>
                    <a:pt x="16831" y="2341"/>
                    <a:pt x="16831" y="2341"/>
                    <a:pt x="16831" y="2341"/>
                  </a:cubicBezTo>
                  <a:cubicBezTo>
                    <a:pt x="16943" y="2140"/>
                    <a:pt x="16943" y="2140"/>
                    <a:pt x="16943" y="2140"/>
                  </a:cubicBezTo>
                  <a:cubicBezTo>
                    <a:pt x="17056" y="2140"/>
                    <a:pt x="17056" y="2140"/>
                    <a:pt x="17056" y="2140"/>
                  </a:cubicBezTo>
                  <a:cubicBezTo>
                    <a:pt x="17056" y="2140"/>
                    <a:pt x="17056" y="2140"/>
                    <a:pt x="17056" y="2140"/>
                  </a:cubicBezTo>
                  <a:cubicBezTo>
                    <a:pt x="17112" y="2207"/>
                    <a:pt x="17112" y="2207"/>
                    <a:pt x="17112" y="2207"/>
                  </a:cubicBezTo>
                  <a:cubicBezTo>
                    <a:pt x="17168" y="2207"/>
                    <a:pt x="17168" y="2207"/>
                    <a:pt x="17168" y="2207"/>
                  </a:cubicBezTo>
                  <a:cubicBezTo>
                    <a:pt x="17224" y="2207"/>
                    <a:pt x="17224" y="2207"/>
                    <a:pt x="17224" y="2207"/>
                  </a:cubicBezTo>
                  <a:cubicBezTo>
                    <a:pt x="17280" y="2341"/>
                    <a:pt x="17280" y="2341"/>
                    <a:pt x="17280" y="2341"/>
                  </a:cubicBezTo>
                  <a:cubicBezTo>
                    <a:pt x="17280" y="2341"/>
                    <a:pt x="17280" y="2341"/>
                    <a:pt x="17280" y="2341"/>
                  </a:cubicBezTo>
                  <a:cubicBezTo>
                    <a:pt x="17336" y="2474"/>
                    <a:pt x="17336" y="2474"/>
                    <a:pt x="17336" y="2474"/>
                  </a:cubicBezTo>
                  <a:cubicBezTo>
                    <a:pt x="17392" y="2541"/>
                    <a:pt x="17392" y="2541"/>
                    <a:pt x="17392" y="2541"/>
                  </a:cubicBezTo>
                  <a:cubicBezTo>
                    <a:pt x="17392" y="2675"/>
                    <a:pt x="17392" y="2675"/>
                    <a:pt x="17392" y="2675"/>
                  </a:cubicBezTo>
                  <a:cubicBezTo>
                    <a:pt x="17392" y="2742"/>
                    <a:pt x="17392" y="2742"/>
                    <a:pt x="17392" y="2742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448" y="2809"/>
                    <a:pt x="17448" y="2809"/>
                    <a:pt x="17448" y="2809"/>
                  </a:cubicBezTo>
                  <a:cubicBezTo>
                    <a:pt x="17504" y="2809"/>
                    <a:pt x="17504" y="2809"/>
                    <a:pt x="17504" y="2809"/>
                  </a:cubicBezTo>
                  <a:cubicBezTo>
                    <a:pt x="17504" y="2876"/>
                    <a:pt x="17504" y="2876"/>
                    <a:pt x="17504" y="2876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617" y="2809"/>
                    <a:pt x="17617" y="2809"/>
                    <a:pt x="17617" y="2809"/>
                  </a:cubicBezTo>
                  <a:cubicBezTo>
                    <a:pt x="17561" y="2809"/>
                    <a:pt x="17561" y="2809"/>
                    <a:pt x="17561" y="2809"/>
                  </a:cubicBezTo>
                  <a:cubicBezTo>
                    <a:pt x="17504" y="2809"/>
                    <a:pt x="17504" y="2809"/>
                    <a:pt x="17504" y="2809"/>
                  </a:cubicBezTo>
                  <a:cubicBezTo>
                    <a:pt x="17504" y="2742"/>
                    <a:pt x="17504" y="2742"/>
                    <a:pt x="17504" y="2742"/>
                  </a:cubicBezTo>
                  <a:cubicBezTo>
                    <a:pt x="17448" y="2742"/>
                    <a:pt x="17448" y="2742"/>
                    <a:pt x="17448" y="2742"/>
                  </a:cubicBezTo>
                  <a:cubicBezTo>
                    <a:pt x="17448" y="2675"/>
                    <a:pt x="17448" y="2675"/>
                    <a:pt x="17448" y="2675"/>
                  </a:cubicBezTo>
                  <a:cubicBezTo>
                    <a:pt x="17504" y="2608"/>
                    <a:pt x="17504" y="2608"/>
                    <a:pt x="17504" y="2608"/>
                  </a:cubicBezTo>
                  <a:cubicBezTo>
                    <a:pt x="17504" y="2608"/>
                    <a:pt x="17504" y="2608"/>
                    <a:pt x="17504" y="2608"/>
                  </a:cubicBezTo>
                  <a:cubicBezTo>
                    <a:pt x="17504" y="2407"/>
                    <a:pt x="17504" y="2407"/>
                    <a:pt x="17504" y="2407"/>
                  </a:cubicBezTo>
                  <a:cubicBezTo>
                    <a:pt x="17448" y="2341"/>
                    <a:pt x="17448" y="2341"/>
                    <a:pt x="17448" y="2341"/>
                  </a:cubicBezTo>
                  <a:cubicBezTo>
                    <a:pt x="17504" y="2274"/>
                    <a:pt x="17504" y="2274"/>
                    <a:pt x="17504" y="2274"/>
                  </a:cubicBezTo>
                  <a:cubicBezTo>
                    <a:pt x="17561" y="2274"/>
                    <a:pt x="17561" y="2274"/>
                    <a:pt x="17561" y="2274"/>
                  </a:cubicBezTo>
                  <a:cubicBezTo>
                    <a:pt x="17617" y="2274"/>
                    <a:pt x="17617" y="2274"/>
                    <a:pt x="17617" y="2274"/>
                  </a:cubicBezTo>
                  <a:cubicBezTo>
                    <a:pt x="17673" y="2341"/>
                    <a:pt x="17673" y="2341"/>
                    <a:pt x="17673" y="2341"/>
                  </a:cubicBezTo>
                  <a:cubicBezTo>
                    <a:pt x="17729" y="2341"/>
                    <a:pt x="17729" y="2341"/>
                    <a:pt x="17729" y="2341"/>
                  </a:cubicBezTo>
                  <a:cubicBezTo>
                    <a:pt x="17841" y="2341"/>
                    <a:pt x="17841" y="2341"/>
                    <a:pt x="17841" y="2341"/>
                  </a:cubicBezTo>
                  <a:cubicBezTo>
                    <a:pt x="17953" y="2341"/>
                    <a:pt x="17953" y="2341"/>
                    <a:pt x="17953" y="2341"/>
                  </a:cubicBezTo>
                  <a:cubicBezTo>
                    <a:pt x="18009" y="2341"/>
                    <a:pt x="18009" y="2341"/>
                    <a:pt x="18009" y="2341"/>
                  </a:cubicBezTo>
                  <a:cubicBezTo>
                    <a:pt x="18065" y="2341"/>
                    <a:pt x="18065" y="2341"/>
                    <a:pt x="18065" y="2341"/>
                  </a:cubicBezTo>
                  <a:cubicBezTo>
                    <a:pt x="18122" y="2341"/>
                    <a:pt x="18122" y="2341"/>
                    <a:pt x="18122" y="2341"/>
                  </a:cubicBezTo>
                  <a:cubicBezTo>
                    <a:pt x="18178" y="2407"/>
                    <a:pt x="18178" y="2407"/>
                    <a:pt x="18178" y="2407"/>
                  </a:cubicBezTo>
                  <a:cubicBezTo>
                    <a:pt x="18234" y="2407"/>
                    <a:pt x="18234" y="2407"/>
                    <a:pt x="18234" y="2407"/>
                  </a:cubicBezTo>
                  <a:cubicBezTo>
                    <a:pt x="18290" y="2407"/>
                    <a:pt x="18290" y="2407"/>
                    <a:pt x="18290" y="2407"/>
                  </a:cubicBezTo>
                  <a:cubicBezTo>
                    <a:pt x="18290" y="2341"/>
                    <a:pt x="18290" y="2341"/>
                    <a:pt x="18290" y="2341"/>
                  </a:cubicBezTo>
                  <a:cubicBezTo>
                    <a:pt x="18234" y="2341"/>
                    <a:pt x="18234" y="2341"/>
                    <a:pt x="18234" y="2341"/>
                  </a:cubicBezTo>
                  <a:cubicBezTo>
                    <a:pt x="18178" y="2341"/>
                    <a:pt x="18178" y="2341"/>
                    <a:pt x="18178" y="2341"/>
                  </a:cubicBezTo>
                  <a:cubicBezTo>
                    <a:pt x="18122" y="2341"/>
                    <a:pt x="18122" y="2341"/>
                    <a:pt x="18122" y="2341"/>
                  </a:cubicBezTo>
                  <a:cubicBezTo>
                    <a:pt x="18065" y="2274"/>
                    <a:pt x="18065" y="2274"/>
                    <a:pt x="18065" y="2274"/>
                  </a:cubicBezTo>
                  <a:cubicBezTo>
                    <a:pt x="18065" y="2274"/>
                    <a:pt x="18065" y="2274"/>
                    <a:pt x="18065" y="2274"/>
                  </a:cubicBezTo>
                  <a:cubicBezTo>
                    <a:pt x="18122" y="2274"/>
                    <a:pt x="18122" y="2274"/>
                    <a:pt x="18122" y="2274"/>
                  </a:cubicBezTo>
                  <a:cubicBezTo>
                    <a:pt x="18178" y="2274"/>
                    <a:pt x="18178" y="2274"/>
                    <a:pt x="18178" y="2274"/>
                  </a:cubicBezTo>
                  <a:cubicBezTo>
                    <a:pt x="18346" y="2207"/>
                    <a:pt x="18346" y="2207"/>
                    <a:pt x="18346" y="2207"/>
                  </a:cubicBezTo>
                  <a:cubicBezTo>
                    <a:pt x="18458" y="2207"/>
                    <a:pt x="18458" y="2207"/>
                    <a:pt x="18458" y="2207"/>
                  </a:cubicBezTo>
                  <a:cubicBezTo>
                    <a:pt x="18570" y="2274"/>
                    <a:pt x="18570" y="2274"/>
                    <a:pt x="18570" y="2274"/>
                  </a:cubicBezTo>
                  <a:cubicBezTo>
                    <a:pt x="18626" y="2274"/>
                    <a:pt x="18626" y="2274"/>
                    <a:pt x="18626" y="2274"/>
                  </a:cubicBezTo>
                  <a:cubicBezTo>
                    <a:pt x="18683" y="2274"/>
                    <a:pt x="18683" y="2274"/>
                    <a:pt x="18683" y="2274"/>
                  </a:cubicBezTo>
                  <a:cubicBezTo>
                    <a:pt x="18739" y="2274"/>
                    <a:pt x="18739" y="2274"/>
                    <a:pt x="18739" y="2274"/>
                  </a:cubicBezTo>
                  <a:cubicBezTo>
                    <a:pt x="18683" y="2207"/>
                    <a:pt x="18683" y="2207"/>
                    <a:pt x="18683" y="2207"/>
                  </a:cubicBezTo>
                  <a:cubicBezTo>
                    <a:pt x="18683" y="2207"/>
                    <a:pt x="18683" y="2207"/>
                    <a:pt x="18683" y="2207"/>
                  </a:cubicBezTo>
                  <a:cubicBezTo>
                    <a:pt x="18626" y="2207"/>
                    <a:pt x="18626" y="2207"/>
                    <a:pt x="18626" y="2207"/>
                  </a:cubicBezTo>
                  <a:cubicBezTo>
                    <a:pt x="18626" y="2207"/>
                    <a:pt x="18626" y="2207"/>
                    <a:pt x="18626" y="2207"/>
                  </a:cubicBezTo>
                  <a:cubicBezTo>
                    <a:pt x="18570" y="2140"/>
                    <a:pt x="18570" y="2140"/>
                    <a:pt x="18570" y="2140"/>
                  </a:cubicBezTo>
                  <a:cubicBezTo>
                    <a:pt x="18514" y="2140"/>
                    <a:pt x="18514" y="2140"/>
                    <a:pt x="18514" y="2140"/>
                  </a:cubicBezTo>
                  <a:cubicBezTo>
                    <a:pt x="18514" y="2140"/>
                    <a:pt x="18514" y="2140"/>
                    <a:pt x="18514" y="2140"/>
                  </a:cubicBezTo>
                  <a:cubicBezTo>
                    <a:pt x="18346" y="2140"/>
                    <a:pt x="18346" y="2140"/>
                    <a:pt x="18346" y="2140"/>
                  </a:cubicBezTo>
                  <a:cubicBezTo>
                    <a:pt x="18346" y="2140"/>
                    <a:pt x="18346" y="2140"/>
                    <a:pt x="18346" y="2140"/>
                  </a:cubicBezTo>
                  <a:cubicBezTo>
                    <a:pt x="18402" y="2073"/>
                    <a:pt x="18402" y="2073"/>
                    <a:pt x="18402" y="2073"/>
                  </a:cubicBezTo>
                  <a:cubicBezTo>
                    <a:pt x="18402" y="2006"/>
                    <a:pt x="18402" y="2006"/>
                    <a:pt x="18402" y="2006"/>
                  </a:cubicBezTo>
                  <a:cubicBezTo>
                    <a:pt x="18458" y="2006"/>
                    <a:pt x="18458" y="2006"/>
                    <a:pt x="18458" y="2006"/>
                  </a:cubicBezTo>
                  <a:cubicBezTo>
                    <a:pt x="18514" y="1939"/>
                    <a:pt x="18514" y="1939"/>
                    <a:pt x="18514" y="1939"/>
                  </a:cubicBezTo>
                  <a:cubicBezTo>
                    <a:pt x="18570" y="1872"/>
                    <a:pt x="18570" y="1872"/>
                    <a:pt x="18570" y="1872"/>
                  </a:cubicBezTo>
                  <a:cubicBezTo>
                    <a:pt x="18683" y="1806"/>
                    <a:pt x="18683" y="1806"/>
                    <a:pt x="18683" y="1806"/>
                  </a:cubicBezTo>
                  <a:cubicBezTo>
                    <a:pt x="18739" y="1806"/>
                    <a:pt x="18739" y="1806"/>
                    <a:pt x="18739" y="1806"/>
                  </a:cubicBezTo>
                  <a:cubicBezTo>
                    <a:pt x="18851" y="1739"/>
                    <a:pt x="18851" y="1739"/>
                    <a:pt x="18851" y="1739"/>
                  </a:cubicBezTo>
                  <a:cubicBezTo>
                    <a:pt x="18851" y="1739"/>
                    <a:pt x="18851" y="1739"/>
                    <a:pt x="18851" y="1739"/>
                  </a:cubicBezTo>
                  <a:cubicBezTo>
                    <a:pt x="18739" y="1739"/>
                    <a:pt x="18739" y="1739"/>
                    <a:pt x="18739" y="1739"/>
                  </a:cubicBezTo>
                  <a:cubicBezTo>
                    <a:pt x="18626" y="1806"/>
                    <a:pt x="18626" y="1806"/>
                    <a:pt x="18626" y="1806"/>
                  </a:cubicBezTo>
                  <a:cubicBezTo>
                    <a:pt x="18514" y="1872"/>
                    <a:pt x="18514" y="1872"/>
                    <a:pt x="18514" y="1872"/>
                  </a:cubicBezTo>
                  <a:cubicBezTo>
                    <a:pt x="18514" y="1939"/>
                    <a:pt x="18514" y="1939"/>
                    <a:pt x="18514" y="1939"/>
                  </a:cubicBezTo>
                  <a:cubicBezTo>
                    <a:pt x="18458" y="1939"/>
                    <a:pt x="18458" y="1939"/>
                    <a:pt x="18458" y="1939"/>
                  </a:cubicBezTo>
                  <a:cubicBezTo>
                    <a:pt x="18458" y="1872"/>
                    <a:pt x="18458" y="1872"/>
                    <a:pt x="18458" y="1872"/>
                  </a:cubicBezTo>
                  <a:cubicBezTo>
                    <a:pt x="18458" y="1872"/>
                    <a:pt x="18458" y="1872"/>
                    <a:pt x="18458" y="1872"/>
                  </a:cubicBezTo>
                  <a:cubicBezTo>
                    <a:pt x="18402" y="1939"/>
                    <a:pt x="18402" y="1939"/>
                    <a:pt x="18402" y="1939"/>
                  </a:cubicBezTo>
                  <a:cubicBezTo>
                    <a:pt x="18346" y="1939"/>
                    <a:pt x="18346" y="1939"/>
                    <a:pt x="18346" y="1939"/>
                  </a:cubicBezTo>
                  <a:cubicBezTo>
                    <a:pt x="18290" y="2006"/>
                    <a:pt x="18290" y="2006"/>
                    <a:pt x="18290" y="2006"/>
                  </a:cubicBezTo>
                  <a:cubicBezTo>
                    <a:pt x="18346" y="2006"/>
                    <a:pt x="18346" y="2006"/>
                    <a:pt x="18346" y="2006"/>
                  </a:cubicBezTo>
                  <a:cubicBezTo>
                    <a:pt x="18346" y="2073"/>
                    <a:pt x="18346" y="2073"/>
                    <a:pt x="18346" y="2073"/>
                  </a:cubicBezTo>
                  <a:cubicBezTo>
                    <a:pt x="18234" y="2140"/>
                    <a:pt x="18234" y="2140"/>
                    <a:pt x="18234" y="2140"/>
                  </a:cubicBezTo>
                  <a:cubicBezTo>
                    <a:pt x="18178" y="2140"/>
                    <a:pt x="18178" y="2140"/>
                    <a:pt x="18178" y="2140"/>
                  </a:cubicBezTo>
                  <a:cubicBezTo>
                    <a:pt x="18009" y="2207"/>
                    <a:pt x="18009" y="2207"/>
                    <a:pt x="18009" y="2207"/>
                  </a:cubicBezTo>
                  <a:cubicBezTo>
                    <a:pt x="17953" y="2207"/>
                    <a:pt x="17953" y="2207"/>
                    <a:pt x="17953" y="2207"/>
                  </a:cubicBezTo>
                  <a:cubicBezTo>
                    <a:pt x="17897" y="2207"/>
                    <a:pt x="17897" y="2207"/>
                    <a:pt x="17897" y="2207"/>
                  </a:cubicBezTo>
                  <a:cubicBezTo>
                    <a:pt x="17785" y="2207"/>
                    <a:pt x="17785" y="2207"/>
                    <a:pt x="17785" y="2207"/>
                  </a:cubicBezTo>
                  <a:cubicBezTo>
                    <a:pt x="17729" y="2140"/>
                    <a:pt x="17729" y="2140"/>
                    <a:pt x="17729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17" y="2140"/>
                    <a:pt x="17617" y="2140"/>
                    <a:pt x="17617" y="2140"/>
                  </a:cubicBezTo>
                  <a:cubicBezTo>
                    <a:pt x="17673" y="2073"/>
                    <a:pt x="17673" y="2073"/>
                    <a:pt x="17673" y="2073"/>
                  </a:cubicBezTo>
                  <a:cubicBezTo>
                    <a:pt x="17729" y="2073"/>
                    <a:pt x="17729" y="2073"/>
                    <a:pt x="17729" y="2073"/>
                  </a:cubicBezTo>
                  <a:cubicBezTo>
                    <a:pt x="17785" y="2006"/>
                    <a:pt x="17785" y="2006"/>
                    <a:pt x="17785" y="2006"/>
                  </a:cubicBezTo>
                  <a:cubicBezTo>
                    <a:pt x="17841" y="2006"/>
                    <a:pt x="17841" y="2006"/>
                    <a:pt x="17841" y="2006"/>
                  </a:cubicBezTo>
                  <a:cubicBezTo>
                    <a:pt x="17897" y="1939"/>
                    <a:pt x="17897" y="1939"/>
                    <a:pt x="17897" y="1939"/>
                  </a:cubicBezTo>
                  <a:cubicBezTo>
                    <a:pt x="17841" y="1939"/>
                    <a:pt x="17841" y="1939"/>
                    <a:pt x="17841" y="1939"/>
                  </a:cubicBezTo>
                  <a:cubicBezTo>
                    <a:pt x="17785" y="2006"/>
                    <a:pt x="17785" y="2006"/>
                    <a:pt x="17785" y="2006"/>
                  </a:cubicBezTo>
                  <a:cubicBezTo>
                    <a:pt x="17729" y="2006"/>
                    <a:pt x="17729" y="2006"/>
                    <a:pt x="17729" y="2006"/>
                  </a:cubicBezTo>
                  <a:cubicBezTo>
                    <a:pt x="17673" y="2006"/>
                    <a:pt x="17673" y="2006"/>
                    <a:pt x="17673" y="2006"/>
                  </a:cubicBezTo>
                  <a:cubicBezTo>
                    <a:pt x="17617" y="2006"/>
                    <a:pt x="17617" y="2006"/>
                    <a:pt x="17617" y="2006"/>
                  </a:cubicBezTo>
                  <a:cubicBezTo>
                    <a:pt x="17617" y="1939"/>
                    <a:pt x="17617" y="1939"/>
                    <a:pt x="17617" y="1939"/>
                  </a:cubicBezTo>
                  <a:cubicBezTo>
                    <a:pt x="17673" y="1939"/>
                    <a:pt x="17673" y="1939"/>
                    <a:pt x="17673" y="1939"/>
                  </a:cubicBezTo>
                  <a:cubicBezTo>
                    <a:pt x="17673" y="1939"/>
                    <a:pt x="17673" y="1939"/>
                    <a:pt x="17673" y="1939"/>
                  </a:cubicBezTo>
                  <a:cubicBezTo>
                    <a:pt x="17561" y="1939"/>
                    <a:pt x="17561" y="1939"/>
                    <a:pt x="17561" y="1939"/>
                  </a:cubicBezTo>
                  <a:cubicBezTo>
                    <a:pt x="17561" y="2006"/>
                    <a:pt x="17561" y="2006"/>
                    <a:pt x="17561" y="2006"/>
                  </a:cubicBezTo>
                  <a:cubicBezTo>
                    <a:pt x="17504" y="2073"/>
                    <a:pt x="17504" y="2073"/>
                    <a:pt x="17504" y="2073"/>
                  </a:cubicBezTo>
                  <a:cubicBezTo>
                    <a:pt x="17392" y="2073"/>
                    <a:pt x="17392" y="2073"/>
                    <a:pt x="17392" y="2073"/>
                  </a:cubicBezTo>
                  <a:cubicBezTo>
                    <a:pt x="17336" y="2073"/>
                    <a:pt x="17336" y="2073"/>
                    <a:pt x="17336" y="2073"/>
                  </a:cubicBezTo>
                  <a:cubicBezTo>
                    <a:pt x="17224" y="2073"/>
                    <a:pt x="17224" y="2073"/>
                    <a:pt x="17224" y="2073"/>
                  </a:cubicBezTo>
                  <a:cubicBezTo>
                    <a:pt x="17168" y="2006"/>
                    <a:pt x="17168" y="2006"/>
                    <a:pt x="17168" y="2006"/>
                  </a:cubicBezTo>
                  <a:cubicBezTo>
                    <a:pt x="17168" y="1939"/>
                    <a:pt x="17168" y="1939"/>
                    <a:pt x="17168" y="1939"/>
                  </a:cubicBezTo>
                  <a:cubicBezTo>
                    <a:pt x="17112" y="1939"/>
                    <a:pt x="17112" y="1939"/>
                    <a:pt x="17112" y="1939"/>
                  </a:cubicBezTo>
                  <a:cubicBezTo>
                    <a:pt x="17056" y="1939"/>
                    <a:pt x="17056" y="1939"/>
                    <a:pt x="17056" y="1939"/>
                  </a:cubicBezTo>
                  <a:cubicBezTo>
                    <a:pt x="17056" y="1872"/>
                    <a:pt x="17056" y="1872"/>
                    <a:pt x="17056" y="1872"/>
                  </a:cubicBezTo>
                  <a:cubicBezTo>
                    <a:pt x="17112" y="1872"/>
                    <a:pt x="17112" y="1872"/>
                    <a:pt x="17112" y="1872"/>
                  </a:cubicBezTo>
                  <a:cubicBezTo>
                    <a:pt x="17168" y="1806"/>
                    <a:pt x="17168" y="1806"/>
                    <a:pt x="17168" y="1806"/>
                  </a:cubicBezTo>
                  <a:cubicBezTo>
                    <a:pt x="17224" y="1739"/>
                    <a:pt x="17224" y="1739"/>
                    <a:pt x="17224" y="1739"/>
                  </a:cubicBezTo>
                  <a:cubicBezTo>
                    <a:pt x="17280" y="1672"/>
                    <a:pt x="17280" y="1672"/>
                    <a:pt x="17280" y="1672"/>
                  </a:cubicBezTo>
                  <a:cubicBezTo>
                    <a:pt x="17336" y="1605"/>
                    <a:pt x="17336" y="1605"/>
                    <a:pt x="17336" y="1605"/>
                  </a:cubicBezTo>
                  <a:cubicBezTo>
                    <a:pt x="17336" y="1605"/>
                    <a:pt x="17336" y="1605"/>
                    <a:pt x="17336" y="1605"/>
                  </a:cubicBezTo>
                  <a:cubicBezTo>
                    <a:pt x="17392" y="1605"/>
                    <a:pt x="17392" y="1605"/>
                    <a:pt x="17392" y="1605"/>
                  </a:cubicBezTo>
                  <a:cubicBezTo>
                    <a:pt x="17504" y="1605"/>
                    <a:pt x="17504" y="1605"/>
                    <a:pt x="17504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673" y="1672"/>
                    <a:pt x="17673" y="1672"/>
                    <a:pt x="17673" y="1672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897" y="1672"/>
                    <a:pt x="17897" y="1672"/>
                    <a:pt x="17897" y="1672"/>
                  </a:cubicBezTo>
                  <a:cubicBezTo>
                    <a:pt x="17897" y="1672"/>
                    <a:pt x="17897" y="1672"/>
                    <a:pt x="17897" y="1672"/>
                  </a:cubicBezTo>
                  <a:cubicBezTo>
                    <a:pt x="17841" y="1605"/>
                    <a:pt x="17841" y="1605"/>
                    <a:pt x="17841" y="1605"/>
                  </a:cubicBezTo>
                  <a:cubicBezTo>
                    <a:pt x="17785" y="1672"/>
                    <a:pt x="17785" y="1672"/>
                    <a:pt x="17785" y="1672"/>
                  </a:cubicBezTo>
                  <a:cubicBezTo>
                    <a:pt x="17673" y="1605"/>
                    <a:pt x="17673" y="1605"/>
                    <a:pt x="17673" y="1605"/>
                  </a:cubicBezTo>
                  <a:cubicBezTo>
                    <a:pt x="17617" y="1605"/>
                    <a:pt x="17617" y="1605"/>
                    <a:pt x="17617" y="1605"/>
                  </a:cubicBezTo>
                  <a:cubicBezTo>
                    <a:pt x="17561" y="1605"/>
                    <a:pt x="17561" y="1605"/>
                    <a:pt x="17561" y="1605"/>
                  </a:cubicBezTo>
                  <a:cubicBezTo>
                    <a:pt x="17448" y="1605"/>
                    <a:pt x="17448" y="1605"/>
                    <a:pt x="17448" y="1605"/>
                  </a:cubicBezTo>
                  <a:cubicBezTo>
                    <a:pt x="17336" y="1538"/>
                    <a:pt x="17336" y="1538"/>
                    <a:pt x="17336" y="1538"/>
                  </a:cubicBezTo>
                  <a:cubicBezTo>
                    <a:pt x="17280" y="1538"/>
                    <a:pt x="17280" y="1538"/>
                    <a:pt x="17280" y="1538"/>
                  </a:cubicBezTo>
                  <a:cubicBezTo>
                    <a:pt x="17280" y="1605"/>
                    <a:pt x="17280" y="1605"/>
                    <a:pt x="17280" y="1605"/>
                  </a:cubicBezTo>
                  <a:cubicBezTo>
                    <a:pt x="17224" y="1672"/>
                    <a:pt x="17224" y="1672"/>
                    <a:pt x="17224" y="1672"/>
                  </a:cubicBezTo>
                  <a:cubicBezTo>
                    <a:pt x="17168" y="1739"/>
                    <a:pt x="17168" y="1739"/>
                    <a:pt x="17168" y="1739"/>
                  </a:cubicBezTo>
                  <a:cubicBezTo>
                    <a:pt x="17056" y="1739"/>
                    <a:pt x="17056" y="1739"/>
                    <a:pt x="17056" y="1739"/>
                  </a:cubicBezTo>
                  <a:cubicBezTo>
                    <a:pt x="16999" y="1872"/>
                    <a:pt x="16999" y="1872"/>
                    <a:pt x="16999" y="1872"/>
                  </a:cubicBezTo>
                  <a:cubicBezTo>
                    <a:pt x="16999" y="1872"/>
                    <a:pt x="16999" y="1872"/>
                    <a:pt x="16999" y="1872"/>
                  </a:cubicBezTo>
                  <a:cubicBezTo>
                    <a:pt x="16943" y="1806"/>
                    <a:pt x="16943" y="1806"/>
                    <a:pt x="16943" y="1806"/>
                  </a:cubicBezTo>
                  <a:cubicBezTo>
                    <a:pt x="16887" y="1739"/>
                    <a:pt x="16887" y="1739"/>
                    <a:pt x="16887" y="1739"/>
                  </a:cubicBezTo>
                  <a:cubicBezTo>
                    <a:pt x="16831" y="1739"/>
                    <a:pt x="16831" y="1739"/>
                    <a:pt x="16831" y="1739"/>
                  </a:cubicBezTo>
                  <a:cubicBezTo>
                    <a:pt x="16831" y="1672"/>
                    <a:pt x="16831" y="1672"/>
                    <a:pt x="16831" y="1672"/>
                  </a:cubicBezTo>
                  <a:cubicBezTo>
                    <a:pt x="16775" y="1605"/>
                    <a:pt x="16775" y="1605"/>
                    <a:pt x="16775" y="1605"/>
                  </a:cubicBezTo>
                  <a:cubicBezTo>
                    <a:pt x="16775" y="1538"/>
                    <a:pt x="16775" y="1538"/>
                    <a:pt x="16775" y="1538"/>
                  </a:cubicBezTo>
                  <a:cubicBezTo>
                    <a:pt x="16775" y="1538"/>
                    <a:pt x="16775" y="1538"/>
                    <a:pt x="16775" y="1538"/>
                  </a:cubicBezTo>
                  <a:cubicBezTo>
                    <a:pt x="16775" y="1471"/>
                    <a:pt x="16775" y="1471"/>
                    <a:pt x="16775" y="1471"/>
                  </a:cubicBezTo>
                  <a:cubicBezTo>
                    <a:pt x="16775" y="1404"/>
                    <a:pt x="16775" y="1404"/>
                    <a:pt x="16775" y="1404"/>
                  </a:cubicBezTo>
                  <a:cubicBezTo>
                    <a:pt x="16831" y="1471"/>
                    <a:pt x="16831" y="1471"/>
                    <a:pt x="16831" y="1471"/>
                  </a:cubicBezTo>
                  <a:cubicBezTo>
                    <a:pt x="16887" y="1404"/>
                    <a:pt x="16887" y="1404"/>
                    <a:pt x="16887" y="1404"/>
                  </a:cubicBezTo>
                  <a:cubicBezTo>
                    <a:pt x="16887" y="1471"/>
                    <a:pt x="16887" y="1471"/>
                    <a:pt x="16887" y="1471"/>
                  </a:cubicBezTo>
                  <a:cubicBezTo>
                    <a:pt x="17056" y="1471"/>
                    <a:pt x="17056" y="1471"/>
                    <a:pt x="17056" y="1471"/>
                  </a:cubicBezTo>
                  <a:cubicBezTo>
                    <a:pt x="17112" y="1538"/>
                    <a:pt x="17112" y="1538"/>
                    <a:pt x="17112" y="1538"/>
                  </a:cubicBezTo>
                  <a:cubicBezTo>
                    <a:pt x="17168" y="1538"/>
                    <a:pt x="17168" y="1538"/>
                    <a:pt x="17168" y="1538"/>
                  </a:cubicBezTo>
                  <a:cubicBezTo>
                    <a:pt x="17168" y="1538"/>
                    <a:pt x="17168" y="1538"/>
                    <a:pt x="17168" y="1538"/>
                  </a:cubicBezTo>
                  <a:cubicBezTo>
                    <a:pt x="17224" y="1538"/>
                    <a:pt x="17224" y="1538"/>
                    <a:pt x="17224" y="1538"/>
                  </a:cubicBezTo>
                  <a:cubicBezTo>
                    <a:pt x="17280" y="1471"/>
                    <a:pt x="17280" y="1471"/>
                    <a:pt x="17280" y="1471"/>
                  </a:cubicBezTo>
                  <a:cubicBezTo>
                    <a:pt x="17336" y="1538"/>
                    <a:pt x="17336" y="1538"/>
                    <a:pt x="17336" y="1538"/>
                  </a:cubicBezTo>
                  <a:cubicBezTo>
                    <a:pt x="17392" y="1471"/>
                    <a:pt x="17392" y="1471"/>
                    <a:pt x="17392" y="1471"/>
                  </a:cubicBezTo>
                  <a:cubicBezTo>
                    <a:pt x="17448" y="1471"/>
                    <a:pt x="17448" y="1471"/>
                    <a:pt x="17448" y="1471"/>
                  </a:cubicBezTo>
                  <a:cubicBezTo>
                    <a:pt x="17448" y="1471"/>
                    <a:pt x="17448" y="1471"/>
                    <a:pt x="17448" y="1471"/>
                  </a:cubicBezTo>
                  <a:cubicBezTo>
                    <a:pt x="17561" y="1471"/>
                    <a:pt x="17561" y="1471"/>
                    <a:pt x="17561" y="1471"/>
                  </a:cubicBezTo>
                  <a:cubicBezTo>
                    <a:pt x="17673" y="1404"/>
                    <a:pt x="17673" y="1404"/>
                    <a:pt x="17673" y="1404"/>
                  </a:cubicBezTo>
                  <a:cubicBezTo>
                    <a:pt x="17673" y="1404"/>
                    <a:pt x="17673" y="1404"/>
                    <a:pt x="17673" y="1404"/>
                  </a:cubicBezTo>
                  <a:cubicBezTo>
                    <a:pt x="17673" y="1337"/>
                    <a:pt x="17673" y="1337"/>
                    <a:pt x="17673" y="1337"/>
                  </a:cubicBezTo>
                  <a:cubicBezTo>
                    <a:pt x="17617" y="1404"/>
                    <a:pt x="17617" y="1404"/>
                    <a:pt x="17617" y="1404"/>
                  </a:cubicBezTo>
                  <a:cubicBezTo>
                    <a:pt x="17617" y="1404"/>
                    <a:pt x="17617" y="1404"/>
                    <a:pt x="17617" y="1404"/>
                  </a:cubicBezTo>
                  <a:cubicBezTo>
                    <a:pt x="17561" y="1404"/>
                    <a:pt x="17561" y="1404"/>
                    <a:pt x="17561" y="1404"/>
                  </a:cubicBezTo>
                  <a:cubicBezTo>
                    <a:pt x="17504" y="1404"/>
                    <a:pt x="17504" y="1404"/>
                    <a:pt x="17504" y="1404"/>
                  </a:cubicBezTo>
                  <a:cubicBezTo>
                    <a:pt x="17392" y="1404"/>
                    <a:pt x="17392" y="1404"/>
                    <a:pt x="17392" y="1404"/>
                  </a:cubicBezTo>
                  <a:cubicBezTo>
                    <a:pt x="17336" y="1471"/>
                    <a:pt x="17336" y="1471"/>
                    <a:pt x="17336" y="1471"/>
                  </a:cubicBezTo>
                  <a:cubicBezTo>
                    <a:pt x="17280" y="1471"/>
                    <a:pt x="17280" y="1471"/>
                    <a:pt x="17280" y="1471"/>
                  </a:cubicBezTo>
                  <a:cubicBezTo>
                    <a:pt x="17224" y="1471"/>
                    <a:pt x="17224" y="1471"/>
                    <a:pt x="17224" y="1471"/>
                  </a:cubicBezTo>
                  <a:cubicBezTo>
                    <a:pt x="17224" y="1471"/>
                    <a:pt x="17224" y="1471"/>
                    <a:pt x="17224" y="1471"/>
                  </a:cubicBezTo>
                  <a:cubicBezTo>
                    <a:pt x="17168" y="1471"/>
                    <a:pt x="17168" y="1471"/>
                    <a:pt x="17168" y="1471"/>
                  </a:cubicBezTo>
                  <a:cubicBezTo>
                    <a:pt x="17112" y="1404"/>
                    <a:pt x="17112" y="1404"/>
                    <a:pt x="17112" y="1404"/>
                  </a:cubicBezTo>
                  <a:cubicBezTo>
                    <a:pt x="17056" y="1404"/>
                    <a:pt x="17056" y="1404"/>
                    <a:pt x="17056" y="1404"/>
                  </a:cubicBezTo>
                  <a:cubicBezTo>
                    <a:pt x="17056" y="1404"/>
                    <a:pt x="17056" y="1404"/>
                    <a:pt x="17056" y="1404"/>
                  </a:cubicBezTo>
                  <a:cubicBezTo>
                    <a:pt x="16999" y="1404"/>
                    <a:pt x="16999" y="1404"/>
                    <a:pt x="16999" y="1404"/>
                  </a:cubicBezTo>
                  <a:cubicBezTo>
                    <a:pt x="16887" y="1337"/>
                    <a:pt x="16887" y="1337"/>
                    <a:pt x="16887" y="1337"/>
                  </a:cubicBezTo>
                  <a:cubicBezTo>
                    <a:pt x="16831" y="1404"/>
                    <a:pt x="16831" y="1404"/>
                    <a:pt x="16831" y="1404"/>
                  </a:cubicBezTo>
                  <a:cubicBezTo>
                    <a:pt x="16775" y="1337"/>
                    <a:pt x="16775" y="1337"/>
                    <a:pt x="16775" y="1337"/>
                  </a:cubicBezTo>
                  <a:cubicBezTo>
                    <a:pt x="16775" y="1337"/>
                    <a:pt x="16775" y="1337"/>
                    <a:pt x="16775" y="1337"/>
                  </a:cubicBezTo>
                  <a:cubicBezTo>
                    <a:pt x="16831" y="1271"/>
                    <a:pt x="16831" y="1271"/>
                    <a:pt x="16831" y="1271"/>
                  </a:cubicBezTo>
                  <a:cubicBezTo>
                    <a:pt x="16831" y="1204"/>
                    <a:pt x="16831" y="1204"/>
                    <a:pt x="16831" y="1204"/>
                  </a:cubicBezTo>
                  <a:cubicBezTo>
                    <a:pt x="16831" y="1204"/>
                    <a:pt x="16831" y="1204"/>
                    <a:pt x="16831" y="1204"/>
                  </a:cubicBezTo>
                  <a:cubicBezTo>
                    <a:pt x="16887" y="1204"/>
                    <a:pt x="16887" y="1204"/>
                    <a:pt x="16887" y="1204"/>
                  </a:cubicBezTo>
                  <a:cubicBezTo>
                    <a:pt x="16887" y="1271"/>
                    <a:pt x="16887" y="1271"/>
                    <a:pt x="16887" y="1271"/>
                  </a:cubicBezTo>
                  <a:cubicBezTo>
                    <a:pt x="16999" y="1204"/>
                    <a:pt x="16999" y="1204"/>
                    <a:pt x="16999" y="1204"/>
                  </a:cubicBezTo>
                  <a:cubicBezTo>
                    <a:pt x="16999" y="1204"/>
                    <a:pt x="16999" y="1204"/>
                    <a:pt x="16999" y="1204"/>
                  </a:cubicBezTo>
                  <a:cubicBezTo>
                    <a:pt x="16943" y="1204"/>
                    <a:pt x="16943" y="1204"/>
                    <a:pt x="16943" y="1204"/>
                  </a:cubicBezTo>
                  <a:cubicBezTo>
                    <a:pt x="16943" y="1204"/>
                    <a:pt x="16943" y="1204"/>
                    <a:pt x="16943" y="1204"/>
                  </a:cubicBezTo>
                  <a:cubicBezTo>
                    <a:pt x="16887" y="1137"/>
                    <a:pt x="16887" y="1137"/>
                    <a:pt x="16887" y="1137"/>
                  </a:cubicBezTo>
                  <a:cubicBezTo>
                    <a:pt x="16887" y="1137"/>
                    <a:pt x="16887" y="1137"/>
                    <a:pt x="16887" y="1137"/>
                  </a:cubicBezTo>
                  <a:cubicBezTo>
                    <a:pt x="16999" y="1137"/>
                    <a:pt x="16999" y="1137"/>
                    <a:pt x="16999" y="1137"/>
                  </a:cubicBezTo>
                  <a:cubicBezTo>
                    <a:pt x="17056" y="1070"/>
                    <a:pt x="17056" y="1070"/>
                    <a:pt x="17056" y="1070"/>
                  </a:cubicBezTo>
                  <a:cubicBezTo>
                    <a:pt x="17112" y="1070"/>
                    <a:pt x="17112" y="1070"/>
                    <a:pt x="17112" y="1070"/>
                  </a:cubicBezTo>
                  <a:cubicBezTo>
                    <a:pt x="17168" y="1003"/>
                    <a:pt x="17168" y="1003"/>
                    <a:pt x="17168" y="1003"/>
                  </a:cubicBezTo>
                  <a:cubicBezTo>
                    <a:pt x="17224" y="1003"/>
                    <a:pt x="17224" y="1003"/>
                    <a:pt x="17224" y="1003"/>
                  </a:cubicBezTo>
                  <a:cubicBezTo>
                    <a:pt x="17224" y="1070"/>
                    <a:pt x="17224" y="1070"/>
                    <a:pt x="17224" y="1070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280" y="1003"/>
                    <a:pt x="17280" y="1003"/>
                    <a:pt x="17280" y="1003"/>
                  </a:cubicBezTo>
                  <a:cubicBezTo>
                    <a:pt x="17168" y="1003"/>
                    <a:pt x="17168" y="1003"/>
                    <a:pt x="17168" y="1003"/>
                  </a:cubicBezTo>
                  <a:cubicBezTo>
                    <a:pt x="17056" y="1003"/>
                    <a:pt x="17056" y="1003"/>
                    <a:pt x="17056" y="1003"/>
                  </a:cubicBezTo>
                  <a:cubicBezTo>
                    <a:pt x="16999" y="1003"/>
                    <a:pt x="16999" y="1003"/>
                    <a:pt x="16999" y="1003"/>
                  </a:cubicBezTo>
                  <a:cubicBezTo>
                    <a:pt x="16943" y="1003"/>
                    <a:pt x="16943" y="1003"/>
                    <a:pt x="16943" y="1003"/>
                  </a:cubicBezTo>
                  <a:cubicBezTo>
                    <a:pt x="16943" y="1070"/>
                    <a:pt x="16943" y="1070"/>
                    <a:pt x="16943" y="1070"/>
                  </a:cubicBezTo>
                  <a:cubicBezTo>
                    <a:pt x="16887" y="1070"/>
                    <a:pt x="16887" y="1070"/>
                    <a:pt x="16887" y="1070"/>
                  </a:cubicBezTo>
                  <a:cubicBezTo>
                    <a:pt x="16887" y="1003"/>
                    <a:pt x="16887" y="1003"/>
                    <a:pt x="16887" y="1003"/>
                  </a:cubicBezTo>
                  <a:cubicBezTo>
                    <a:pt x="16887" y="1003"/>
                    <a:pt x="16887" y="1003"/>
                    <a:pt x="16887" y="1003"/>
                  </a:cubicBezTo>
                  <a:cubicBezTo>
                    <a:pt x="16943" y="936"/>
                    <a:pt x="16943" y="936"/>
                    <a:pt x="16943" y="936"/>
                  </a:cubicBezTo>
                  <a:cubicBezTo>
                    <a:pt x="16999" y="869"/>
                    <a:pt x="16999" y="869"/>
                    <a:pt x="16999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112" y="869"/>
                    <a:pt x="17112" y="869"/>
                    <a:pt x="17112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056" y="869"/>
                    <a:pt x="17056" y="869"/>
                    <a:pt x="17056" y="869"/>
                  </a:cubicBezTo>
                  <a:cubicBezTo>
                    <a:pt x="17056" y="736"/>
                    <a:pt x="17056" y="736"/>
                    <a:pt x="17056" y="736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99" y="869"/>
                    <a:pt x="16999" y="869"/>
                    <a:pt x="16999" y="869"/>
                  </a:cubicBezTo>
                  <a:cubicBezTo>
                    <a:pt x="16999" y="802"/>
                    <a:pt x="16999" y="802"/>
                    <a:pt x="16999" y="802"/>
                  </a:cubicBezTo>
                  <a:cubicBezTo>
                    <a:pt x="16943" y="802"/>
                    <a:pt x="16943" y="802"/>
                    <a:pt x="16943" y="802"/>
                  </a:cubicBezTo>
                  <a:cubicBezTo>
                    <a:pt x="16943" y="802"/>
                    <a:pt x="16943" y="802"/>
                    <a:pt x="16943" y="802"/>
                  </a:cubicBezTo>
                  <a:cubicBezTo>
                    <a:pt x="16887" y="802"/>
                    <a:pt x="16887" y="802"/>
                    <a:pt x="16887" y="802"/>
                  </a:cubicBezTo>
                  <a:cubicBezTo>
                    <a:pt x="16887" y="869"/>
                    <a:pt x="16887" y="869"/>
                    <a:pt x="16887" y="869"/>
                  </a:cubicBezTo>
                  <a:cubicBezTo>
                    <a:pt x="16831" y="936"/>
                    <a:pt x="16831" y="936"/>
                    <a:pt x="16831" y="936"/>
                  </a:cubicBezTo>
                  <a:cubicBezTo>
                    <a:pt x="16775" y="936"/>
                    <a:pt x="16775" y="936"/>
                    <a:pt x="16775" y="936"/>
                  </a:cubicBezTo>
                  <a:cubicBezTo>
                    <a:pt x="16775" y="869"/>
                    <a:pt x="16775" y="869"/>
                    <a:pt x="16775" y="869"/>
                  </a:cubicBezTo>
                  <a:cubicBezTo>
                    <a:pt x="16775" y="802"/>
                    <a:pt x="16775" y="802"/>
                    <a:pt x="16775" y="802"/>
                  </a:cubicBezTo>
                  <a:cubicBezTo>
                    <a:pt x="16775" y="802"/>
                    <a:pt x="16775" y="802"/>
                    <a:pt x="16775" y="802"/>
                  </a:cubicBezTo>
                  <a:cubicBezTo>
                    <a:pt x="16775" y="736"/>
                    <a:pt x="16775" y="736"/>
                    <a:pt x="16775" y="736"/>
                  </a:cubicBezTo>
                  <a:cubicBezTo>
                    <a:pt x="16775" y="736"/>
                    <a:pt x="16775" y="736"/>
                    <a:pt x="16775" y="736"/>
                  </a:cubicBezTo>
                  <a:cubicBezTo>
                    <a:pt x="16831" y="802"/>
                    <a:pt x="16831" y="802"/>
                    <a:pt x="16831" y="802"/>
                  </a:cubicBezTo>
                  <a:cubicBezTo>
                    <a:pt x="16831" y="736"/>
                    <a:pt x="16831" y="736"/>
                    <a:pt x="16831" y="736"/>
                  </a:cubicBezTo>
                  <a:cubicBezTo>
                    <a:pt x="16831" y="669"/>
                    <a:pt x="16831" y="669"/>
                    <a:pt x="16831" y="669"/>
                  </a:cubicBezTo>
                  <a:cubicBezTo>
                    <a:pt x="16887" y="669"/>
                    <a:pt x="16887" y="669"/>
                    <a:pt x="16887" y="669"/>
                  </a:cubicBezTo>
                  <a:cubicBezTo>
                    <a:pt x="16943" y="669"/>
                    <a:pt x="16943" y="669"/>
                    <a:pt x="16943" y="669"/>
                  </a:cubicBezTo>
                  <a:cubicBezTo>
                    <a:pt x="16999" y="602"/>
                    <a:pt x="16999" y="602"/>
                    <a:pt x="16999" y="602"/>
                  </a:cubicBezTo>
                  <a:cubicBezTo>
                    <a:pt x="17056" y="602"/>
                    <a:pt x="17056" y="602"/>
                    <a:pt x="17056" y="602"/>
                  </a:cubicBezTo>
                  <a:cubicBezTo>
                    <a:pt x="17112" y="602"/>
                    <a:pt x="17112" y="602"/>
                    <a:pt x="17112" y="602"/>
                  </a:cubicBezTo>
                  <a:cubicBezTo>
                    <a:pt x="17224" y="535"/>
                    <a:pt x="17224" y="535"/>
                    <a:pt x="17224" y="535"/>
                  </a:cubicBezTo>
                  <a:cubicBezTo>
                    <a:pt x="17224" y="535"/>
                    <a:pt x="17224" y="535"/>
                    <a:pt x="17224" y="535"/>
                  </a:cubicBezTo>
                  <a:cubicBezTo>
                    <a:pt x="17280" y="535"/>
                    <a:pt x="17280" y="535"/>
                    <a:pt x="17280" y="535"/>
                  </a:cubicBezTo>
                  <a:cubicBezTo>
                    <a:pt x="17280" y="602"/>
                    <a:pt x="17280" y="602"/>
                    <a:pt x="17280" y="602"/>
                  </a:cubicBezTo>
                  <a:cubicBezTo>
                    <a:pt x="17280" y="602"/>
                    <a:pt x="17280" y="602"/>
                    <a:pt x="17280" y="602"/>
                  </a:cubicBezTo>
                  <a:cubicBezTo>
                    <a:pt x="17280" y="736"/>
                    <a:pt x="17280" y="736"/>
                    <a:pt x="17280" y="736"/>
                  </a:cubicBezTo>
                  <a:cubicBezTo>
                    <a:pt x="17280" y="736"/>
                    <a:pt x="17280" y="736"/>
                    <a:pt x="17280" y="736"/>
                  </a:cubicBezTo>
                  <a:cubicBezTo>
                    <a:pt x="17336" y="669"/>
                    <a:pt x="17336" y="669"/>
                    <a:pt x="17336" y="669"/>
                  </a:cubicBezTo>
                  <a:cubicBezTo>
                    <a:pt x="17336" y="602"/>
                    <a:pt x="17336" y="602"/>
                    <a:pt x="17336" y="602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36" y="669"/>
                    <a:pt x="17336" y="669"/>
                    <a:pt x="17336" y="669"/>
                  </a:cubicBezTo>
                  <a:cubicBezTo>
                    <a:pt x="17336" y="736"/>
                    <a:pt x="17336" y="736"/>
                    <a:pt x="17336" y="736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92" y="669"/>
                    <a:pt x="17392" y="669"/>
                    <a:pt x="17392" y="669"/>
                  </a:cubicBezTo>
                  <a:cubicBezTo>
                    <a:pt x="17392" y="602"/>
                    <a:pt x="17392" y="602"/>
                    <a:pt x="17392" y="602"/>
                  </a:cubicBezTo>
                  <a:cubicBezTo>
                    <a:pt x="17392" y="602"/>
                    <a:pt x="17392" y="602"/>
                    <a:pt x="17392" y="602"/>
                  </a:cubicBezTo>
                  <a:cubicBezTo>
                    <a:pt x="17392" y="535"/>
                    <a:pt x="17392" y="535"/>
                    <a:pt x="17392" y="535"/>
                  </a:cubicBezTo>
                  <a:cubicBezTo>
                    <a:pt x="17448" y="535"/>
                    <a:pt x="17448" y="535"/>
                    <a:pt x="17448" y="535"/>
                  </a:cubicBezTo>
                  <a:cubicBezTo>
                    <a:pt x="17504" y="468"/>
                    <a:pt x="17504" y="468"/>
                    <a:pt x="17504" y="468"/>
                  </a:cubicBezTo>
                  <a:cubicBezTo>
                    <a:pt x="17504" y="468"/>
                    <a:pt x="17504" y="468"/>
                    <a:pt x="17504" y="468"/>
                  </a:cubicBezTo>
                  <a:cubicBezTo>
                    <a:pt x="17504" y="535"/>
                    <a:pt x="17504" y="535"/>
                    <a:pt x="17504" y="535"/>
                  </a:cubicBezTo>
                  <a:cubicBezTo>
                    <a:pt x="17504" y="602"/>
                    <a:pt x="17504" y="602"/>
                    <a:pt x="17504" y="602"/>
                  </a:cubicBezTo>
                  <a:cubicBezTo>
                    <a:pt x="17561" y="602"/>
                    <a:pt x="17561" y="602"/>
                    <a:pt x="17561" y="602"/>
                  </a:cubicBezTo>
                  <a:cubicBezTo>
                    <a:pt x="17561" y="669"/>
                    <a:pt x="17561" y="669"/>
                    <a:pt x="17561" y="669"/>
                  </a:cubicBezTo>
                  <a:cubicBezTo>
                    <a:pt x="17561" y="736"/>
                    <a:pt x="17561" y="736"/>
                    <a:pt x="17561" y="736"/>
                  </a:cubicBezTo>
                  <a:cubicBezTo>
                    <a:pt x="17561" y="736"/>
                    <a:pt x="17561" y="736"/>
                    <a:pt x="17561" y="736"/>
                  </a:cubicBezTo>
                  <a:cubicBezTo>
                    <a:pt x="17561" y="802"/>
                    <a:pt x="17561" y="802"/>
                    <a:pt x="17561" y="802"/>
                  </a:cubicBezTo>
                  <a:cubicBezTo>
                    <a:pt x="17617" y="802"/>
                    <a:pt x="17617" y="802"/>
                    <a:pt x="17617" y="802"/>
                  </a:cubicBezTo>
                  <a:cubicBezTo>
                    <a:pt x="17617" y="802"/>
                    <a:pt x="17617" y="802"/>
                    <a:pt x="17617" y="802"/>
                  </a:cubicBezTo>
                  <a:cubicBezTo>
                    <a:pt x="17617" y="736"/>
                    <a:pt x="17617" y="736"/>
                    <a:pt x="17617" y="736"/>
                  </a:cubicBezTo>
                  <a:cubicBezTo>
                    <a:pt x="17617" y="669"/>
                    <a:pt x="17617" y="669"/>
                    <a:pt x="17617" y="669"/>
                  </a:cubicBezTo>
                  <a:cubicBezTo>
                    <a:pt x="17617" y="669"/>
                    <a:pt x="17617" y="669"/>
                    <a:pt x="17617" y="669"/>
                  </a:cubicBezTo>
                  <a:cubicBezTo>
                    <a:pt x="17673" y="602"/>
                    <a:pt x="17673" y="602"/>
                    <a:pt x="17673" y="602"/>
                  </a:cubicBezTo>
                  <a:cubicBezTo>
                    <a:pt x="17729" y="602"/>
                    <a:pt x="17729" y="602"/>
                    <a:pt x="17729" y="602"/>
                  </a:cubicBezTo>
                  <a:cubicBezTo>
                    <a:pt x="17785" y="669"/>
                    <a:pt x="17785" y="669"/>
                    <a:pt x="17785" y="669"/>
                  </a:cubicBezTo>
                  <a:cubicBezTo>
                    <a:pt x="17785" y="736"/>
                    <a:pt x="17785" y="736"/>
                    <a:pt x="17785" y="736"/>
                  </a:cubicBezTo>
                  <a:cubicBezTo>
                    <a:pt x="17729" y="802"/>
                    <a:pt x="17729" y="802"/>
                    <a:pt x="17729" y="802"/>
                  </a:cubicBezTo>
                  <a:cubicBezTo>
                    <a:pt x="17785" y="802"/>
                    <a:pt x="17785" y="802"/>
                    <a:pt x="17785" y="802"/>
                  </a:cubicBezTo>
                  <a:cubicBezTo>
                    <a:pt x="17785" y="869"/>
                    <a:pt x="17785" y="869"/>
                    <a:pt x="17785" y="869"/>
                  </a:cubicBezTo>
                  <a:cubicBezTo>
                    <a:pt x="17785" y="802"/>
                    <a:pt x="17785" y="802"/>
                    <a:pt x="17785" y="802"/>
                  </a:cubicBezTo>
                  <a:cubicBezTo>
                    <a:pt x="17785" y="736"/>
                    <a:pt x="17785" y="736"/>
                    <a:pt x="17785" y="736"/>
                  </a:cubicBezTo>
                  <a:cubicBezTo>
                    <a:pt x="17841" y="736"/>
                    <a:pt x="17841" y="736"/>
                    <a:pt x="17841" y="736"/>
                  </a:cubicBezTo>
                  <a:cubicBezTo>
                    <a:pt x="17841" y="736"/>
                    <a:pt x="17841" y="736"/>
                    <a:pt x="17841" y="736"/>
                  </a:cubicBezTo>
                  <a:cubicBezTo>
                    <a:pt x="17897" y="736"/>
                    <a:pt x="17897" y="736"/>
                    <a:pt x="17897" y="736"/>
                  </a:cubicBezTo>
                  <a:cubicBezTo>
                    <a:pt x="17841" y="802"/>
                    <a:pt x="17841" y="802"/>
                    <a:pt x="17841" y="802"/>
                  </a:cubicBezTo>
                  <a:cubicBezTo>
                    <a:pt x="17841" y="802"/>
                    <a:pt x="17841" y="802"/>
                    <a:pt x="17841" y="802"/>
                  </a:cubicBezTo>
                  <a:cubicBezTo>
                    <a:pt x="17897" y="869"/>
                    <a:pt x="17897" y="869"/>
                    <a:pt x="17897" y="869"/>
                  </a:cubicBezTo>
                  <a:cubicBezTo>
                    <a:pt x="17897" y="802"/>
                    <a:pt x="17897" y="802"/>
                    <a:pt x="17897" y="802"/>
                  </a:cubicBezTo>
                  <a:cubicBezTo>
                    <a:pt x="17953" y="802"/>
                    <a:pt x="17953" y="802"/>
                    <a:pt x="17953" y="802"/>
                  </a:cubicBezTo>
                  <a:cubicBezTo>
                    <a:pt x="17953" y="869"/>
                    <a:pt x="17953" y="869"/>
                    <a:pt x="17953" y="869"/>
                  </a:cubicBezTo>
                  <a:cubicBezTo>
                    <a:pt x="17953" y="802"/>
                    <a:pt x="17953" y="802"/>
                    <a:pt x="17953" y="802"/>
                  </a:cubicBezTo>
                  <a:cubicBezTo>
                    <a:pt x="17953" y="736"/>
                    <a:pt x="17953" y="736"/>
                    <a:pt x="17953" y="736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69"/>
                    <a:pt x="17897" y="669"/>
                    <a:pt x="17897" y="669"/>
                  </a:cubicBezTo>
                  <a:cubicBezTo>
                    <a:pt x="17897" y="602"/>
                    <a:pt x="17897" y="602"/>
                    <a:pt x="17897" y="602"/>
                  </a:cubicBezTo>
                  <a:cubicBezTo>
                    <a:pt x="17841" y="535"/>
                    <a:pt x="17841" y="535"/>
                    <a:pt x="17841" y="535"/>
                  </a:cubicBezTo>
                  <a:cubicBezTo>
                    <a:pt x="17841" y="535"/>
                    <a:pt x="17841" y="535"/>
                    <a:pt x="17841" y="535"/>
                  </a:cubicBezTo>
                  <a:cubicBezTo>
                    <a:pt x="17785" y="468"/>
                    <a:pt x="17785" y="468"/>
                    <a:pt x="17785" y="468"/>
                  </a:cubicBezTo>
                  <a:cubicBezTo>
                    <a:pt x="17785" y="401"/>
                    <a:pt x="17785" y="401"/>
                    <a:pt x="17785" y="401"/>
                  </a:cubicBezTo>
                  <a:cubicBezTo>
                    <a:pt x="17841" y="401"/>
                    <a:pt x="17841" y="401"/>
                    <a:pt x="17841" y="401"/>
                  </a:cubicBezTo>
                  <a:cubicBezTo>
                    <a:pt x="17897" y="468"/>
                    <a:pt x="17897" y="468"/>
                    <a:pt x="17897" y="468"/>
                  </a:cubicBezTo>
                  <a:cubicBezTo>
                    <a:pt x="17953" y="468"/>
                    <a:pt x="17953" y="468"/>
                    <a:pt x="17953" y="468"/>
                  </a:cubicBezTo>
                  <a:cubicBezTo>
                    <a:pt x="18009" y="468"/>
                    <a:pt x="18009" y="468"/>
                    <a:pt x="18009" y="468"/>
                  </a:cubicBezTo>
                  <a:cubicBezTo>
                    <a:pt x="18009" y="401"/>
                    <a:pt x="18009" y="401"/>
                    <a:pt x="18009" y="401"/>
                  </a:cubicBezTo>
                  <a:cubicBezTo>
                    <a:pt x="18009" y="334"/>
                    <a:pt x="18009" y="334"/>
                    <a:pt x="18009" y="334"/>
                  </a:cubicBezTo>
                  <a:cubicBezTo>
                    <a:pt x="17953" y="267"/>
                    <a:pt x="17953" y="267"/>
                    <a:pt x="17953" y="267"/>
                  </a:cubicBezTo>
                  <a:cubicBezTo>
                    <a:pt x="18009" y="267"/>
                    <a:pt x="18009" y="267"/>
                    <a:pt x="18009" y="267"/>
                  </a:cubicBezTo>
                  <a:cubicBezTo>
                    <a:pt x="18065" y="201"/>
                    <a:pt x="18065" y="201"/>
                    <a:pt x="18065" y="201"/>
                  </a:cubicBezTo>
                  <a:cubicBezTo>
                    <a:pt x="18065" y="267"/>
                    <a:pt x="18065" y="267"/>
                    <a:pt x="18065" y="267"/>
                  </a:cubicBezTo>
                  <a:cubicBezTo>
                    <a:pt x="18178" y="267"/>
                    <a:pt x="18178" y="267"/>
                    <a:pt x="18178" y="267"/>
                  </a:cubicBezTo>
                  <a:cubicBezTo>
                    <a:pt x="18178" y="267"/>
                    <a:pt x="18178" y="267"/>
                    <a:pt x="18178" y="267"/>
                  </a:cubicBezTo>
                  <a:cubicBezTo>
                    <a:pt x="18178" y="334"/>
                    <a:pt x="18178" y="334"/>
                    <a:pt x="18178" y="334"/>
                  </a:cubicBezTo>
                  <a:cubicBezTo>
                    <a:pt x="18178" y="334"/>
                    <a:pt x="18178" y="334"/>
                    <a:pt x="18178" y="334"/>
                  </a:cubicBezTo>
                  <a:cubicBezTo>
                    <a:pt x="18178" y="401"/>
                    <a:pt x="18178" y="401"/>
                    <a:pt x="18178" y="401"/>
                  </a:cubicBezTo>
                  <a:cubicBezTo>
                    <a:pt x="18234" y="401"/>
                    <a:pt x="18234" y="401"/>
                    <a:pt x="18234" y="401"/>
                  </a:cubicBezTo>
                  <a:cubicBezTo>
                    <a:pt x="18234" y="468"/>
                    <a:pt x="18234" y="468"/>
                    <a:pt x="18234" y="468"/>
                  </a:cubicBezTo>
                  <a:cubicBezTo>
                    <a:pt x="18234" y="535"/>
                    <a:pt x="18234" y="535"/>
                    <a:pt x="18234" y="535"/>
                  </a:cubicBezTo>
                  <a:cubicBezTo>
                    <a:pt x="18234" y="669"/>
                    <a:pt x="18234" y="669"/>
                    <a:pt x="18234" y="669"/>
                  </a:cubicBezTo>
                  <a:cubicBezTo>
                    <a:pt x="18290" y="602"/>
                    <a:pt x="18290" y="602"/>
                    <a:pt x="18290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02"/>
                    <a:pt x="18346" y="602"/>
                    <a:pt x="18346" y="602"/>
                  </a:cubicBezTo>
                  <a:cubicBezTo>
                    <a:pt x="18346" y="669"/>
                    <a:pt x="18346" y="669"/>
                    <a:pt x="18346" y="669"/>
                  </a:cubicBezTo>
                  <a:cubicBezTo>
                    <a:pt x="18402" y="602"/>
                    <a:pt x="18402" y="602"/>
                    <a:pt x="18402" y="602"/>
                  </a:cubicBezTo>
                  <a:cubicBezTo>
                    <a:pt x="18402" y="602"/>
                    <a:pt x="18402" y="602"/>
                    <a:pt x="18402" y="602"/>
                  </a:cubicBezTo>
                  <a:cubicBezTo>
                    <a:pt x="18458" y="535"/>
                    <a:pt x="18458" y="535"/>
                    <a:pt x="18458" y="535"/>
                  </a:cubicBezTo>
                  <a:cubicBezTo>
                    <a:pt x="18514" y="535"/>
                    <a:pt x="18514" y="535"/>
                    <a:pt x="18514" y="535"/>
                  </a:cubicBezTo>
                  <a:cubicBezTo>
                    <a:pt x="18458" y="401"/>
                    <a:pt x="18458" y="401"/>
                    <a:pt x="18458" y="401"/>
                  </a:cubicBezTo>
                  <a:cubicBezTo>
                    <a:pt x="18514" y="401"/>
                    <a:pt x="18514" y="401"/>
                    <a:pt x="18514" y="401"/>
                  </a:cubicBezTo>
                  <a:cubicBezTo>
                    <a:pt x="18514" y="401"/>
                    <a:pt x="18514" y="401"/>
                    <a:pt x="18514" y="401"/>
                  </a:cubicBezTo>
                  <a:cubicBezTo>
                    <a:pt x="18570" y="401"/>
                    <a:pt x="18570" y="401"/>
                    <a:pt x="18570" y="401"/>
                  </a:cubicBezTo>
                  <a:cubicBezTo>
                    <a:pt x="18626" y="401"/>
                    <a:pt x="18626" y="401"/>
                    <a:pt x="18626" y="401"/>
                  </a:cubicBezTo>
                  <a:cubicBezTo>
                    <a:pt x="18626" y="401"/>
                    <a:pt x="18626" y="401"/>
                    <a:pt x="18626" y="401"/>
                  </a:cubicBezTo>
                  <a:cubicBezTo>
                    <a:pt x="18570" y="334"/>
                    <a:pt x="18570" y="334"/>
                    <a:pt x="18570" y="334"/>
                  </a:cubicBezTo>
                  <a:cubicBezTo>
                    <a:pt x="18514" y="267"/>
                    <a:pt x="18514" y="267"/>
                    <a:pt x="18514" y="267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570" y="201"/>
                    <a:pt x="18570" y="201"/>
                    <a:pt x="18570" y="201"/>
                  </a:cubicBezTo>
                  <a:cubicBezTo>
                    <a:pt x="18683" y="201"/>
                    <a:pt x="18683" y="201"/>
                    <a:pt x="18683" y="201"/>
                  </a:cubicBezTo>
                  <a:cubicBezTo>
                    <a:pt x="18683" y="334"/>
                    <a:pt x="18683" y="334"/>
                    <a:pt x="18683" y="334"/>
                  </a:cubicBezTo>
                  <a:cubicBezTo>
                    <a:pt x="18739" y="334"/>
                    <a:pt x="18739" y="334"/>
                    <a:pt x="18739" y="334"/>
                  </a:cubicBezTo>
                  <a:cubicBezTo>
                    <a:pt x="18683" y="401"/>
                    <a:pt x="18683" y="401"/>
                    <a:pt x="18683" y="401"/>
                  </a:cubicBezTo>
                  <a:cubicBezTo>
                    <a:pt x="18739" y="468"/>
                    <a:pt x="18739" y="468"/>
                    <a:pt x="18739" y="468"/>
                  </a:cubicBezTo>
                  <a:cubicBezTo>
                    <a:pt x="18739" y="535"/>
                    <a:pt x="18739" y="535"/>
                    <a:pt x="18739" y="535"/>
                  </a:cubicBezTo>
                  <a:cubicBezTo>
                    <a:pt x="18739" y="602"/>
                    <a:pt x="18739" y="602"/>
                    <a:pt x="18739" y="602"/>
                  </a:cubicBezTo>
                  <a:cubicBezTo>
                    <a:pt x="18795" y="535"/>
                    <a:pt x="18795" y="535"/>
                    <a:pt x="18795" y="535"/>
                  </a:cubicBezTo>
                  <a:cubicBezTo>
                    <a:pt x="18795" y="468"/>
                    <a:pt x="18795" y="468"/>
                    <a:pt x="18795" y="468"/>
                  </a:cubicBezTo>
                  <a:cubicBezTo>
                    <a:pt x="18795" y="468"/>
                    <a:pt x="18795" y="468"/>
                    <a:pt x="18795" y="468"/>
                  </a:cubicBezTo>
                  <a:cubicBezTo>
                    <a:pt x="18795" y="401"/>
                    <a:pt x="18795" y="401"/>
                    <a:pt x="18795" y="401"/>
                  </a:cubicBezTo>
                  <a:cubicBezTo>
                    <a:pt x="18739" y="334"/>
                    <a:pt x="18739" y="334"/>
                    <a:pt x="18739" y="334"/>
                  </a:cubicBezTo>
                  <a:cubicBezTo>
                    <a:pt x="18739" y="201"/>
                    <a:pt x="18739" y="201"/>
                    <a:pt x="18739" y="201"/>
                  </a:cubicBezTo>
                  <a:cubicBezTo>
                    <a:pt x="18739" y="134"/>
                    <a:pt x="18739" y="134"/>
                    <a:pt x="18739" y="134"/>
                  </a:cubicBezTo>
                  <a:cubicBezTo>
                    <a:pt x="18795" y="67"/>
                    <a:pt x="18795" y="67"/>
                    <a:pt x="18795" y="67"/>
                  </a:cubicBezTo>
                  <a:cubicBezTo>
                    <a:pt x="18795" y="67"/>
                    <a:pt x="18795" y="67"/>
                    <a:pt x="18795" y="67"/>
                  </a:cubicBezTo>
                  <a:cubicBezTo>
                    <a:pt x="18851" y="134"/>
                    <a:pt x="18851" y="134"/>
                    <a:pt x="18851" y="134"/>
                  </a:cubicBezTo>
                  <a:cubicBezTo>
                    <a:pt x="18907" y="134"/>
                    <a:pt x="18907" y="134"/>
                    <a:pt x="18907" y="134"/>
                  </a:cubicBezTo>
                  <a:cubicBezTo>
                    <a:pt x="18907" y="134"/>
                    <a:pt x="18907" y="134"/>
                    <a:pt x="18907" y="134"/>
                  </a:cubicBezTo>
                  <a:cubicBezTo>
                    <a:pt x="18907" y="201"/>
                    <a:pt x="18907" y="201"/>
                    <a:pt x="18907" y="201"/>
                  </a:cubicBezTo>
                  <a:cubicBezTo>
                    <a:pt x="18907" y="267"/>
                    <a:pt x="18907" y="267"/>
                    <a:pt x="18907" y="267"/>
                  </a:cubicBezTo>
                  <a:cubicBezTo>
                    <a:pt x="18907" y="334"/>
                    <a:pt x="18907" y="334"/>
                    <a:pt x="18907" y="334"/>
                  </a:cubicBezTo>
                  <a:cubicBezTo>
                    <a:pt x="18907" y="401"/>
                    <a:pt x="18907" y="401"/>
                    <a:pt x="18907" y="401"/>
                  </a:cubicBezTo>
                  <a:cubicBezTo>
                    <a:pt x="18963" y="401"/>
                    <a:pt x="18963" y="401"/>
                    <a:pt x="18963" y="401"/>
                  </a:cubicBezTo>
                  <a:cubicBezTo>
                    <a:pt x="18963" y="401"/>
                    <a:pt x="18963" y="401"/>
                    <a:pt x="18963" y="401"/>
                  </a:cubicBezTo>
                  <a:cubicBezTo>
                    <a:pt x="18963" y="334"/>
                    <a:pt x="18963" y="334"/>
                    <a:pt x="18963" y="334"/>
                  </a:cubicBezTo>
                  <a:cubicBezTo>
                    <a:pt x="18963" y="334"/>
                    <a:pt x="18963" y="334"/>
                    <a:pt x="18963" y="334"/>
                  </a:cubicBezTo>
                  <a:cubicBezTo>
                    <a:pt x="19075" y="468"/>
                    <a:pt x="19075" y="468"/>
                    <a:pt x="19075" y="468"/>
                  </a:cubicBezTo>
                  <a:cubicBezTo>
                    <a:pt x="19075" y="401"/>
                    <a:pt x="19075" y="401"/>
                    <a:pt x="19075" y="401"/>
                  </a:cubicBezTo>
                  <a:cubicBezTo>
                    <a:pt x="19131" y="401"/>
                    <a:pt x="19131" y="401"/>
                    <a:pt x="19131" y="401"/>
                  </a:cubicBezTo>
                  <a:cubicBezTo>
                    <a:pt x="19131" y="401"/>
                    <a:pt x="19131" y="401"/>
                    <a:pt x="19131" y="401"/>
                  </a:cubicBezTo>
                  <a:cubicBezTo>
                    <a:pt x="19075" y="401"/>
                    <a:pt x="19075" y="401"/>
                    <a:pt x="19075" y="401"/>
                  </a:cubicBezTo>
                  <a:cubicBezTo>
                    <a:pt x="19075" y="334"/>
                    <a:pt x="19075" y="334"/>
                    <a:pt x="19075" y="334"/>
                  </a:cubicBezTo>
                  <a:cubicBezTo>
                    <a:pt x="19075" y="267"/>
                    <a:pt x="19075" y="267"/>
                    <a:pt x="19075" y="267"/>
                  </a:cubicBezTo>
                  <a:cubicBezTo>
                    <a:pt x="19075" y="267"/>
                    <a:pt x="19075" y="267"/>
                    <a:pt x="19075" y="267"/>
                  </a:cubicBezTo>
                  <a:cubicBezTo>
                    <a:pt x="19019" y="201"/>
                    <a:pt x="19019" y="201"/>
                    <a:pt x="19019" y="201"/>
                  </a:cubicBezTo>
                  <a:cubicBezTo>
                    <a:pt x="19019" y="201"/>
                    <a:pt x="19019" y="201"/>
                    <a:pt x="19019" y="201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9075" y="134"/>
                    <a:pt x="19075" y="134"/>
                    <a:pt x="19075" y="134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9019" y="134"/>
                    <a:pt x="19019" y="134"/>
                    <a:pt x="19019" y="134"/>
                  </a:cubicBezTo>
                  <a:cubicBezTo>
                    <a:pt x="18963" y="67"/>
                    <a:pt x="18963" y="67"/>
                    <a:pt x="18963" y="67"/>
                  </a:cubicBezTo>
                  <a:cubicBezTo>
                    <a:pt x="19019" y="67"/>
                    <a:pt x="19019" y="67"/>
                    <a:pt x="19019" y="67"/>
                  </a:cubicBezTo>
                  <a:cubicBezTo>
                    <a:pt x="19019" y="67"/>
                    <a:pt x="19019" y="67"/>
                    <a:pt x="19019" y="67"/>
                  </a:cubicBezTo>
                  <a:cubicBezTo>
                    <a:pt x="19075" y="0"/>
                    <a:pt x="19075" y="0"/>
                    <a:pt x="19075" y="0"/>
                  </a:cubicBezTo>
                  <a:cubicBezTo>
                    <a:pt x="19188" y="0"/>
                    <a:pt x="19188" y="0"/>
                    <a:pt x="19188" y="0"/>
                  </a:cubicBezTo>
                  <a:cubicBezTo>
                    <a:pt x="19244" y="67"/>
                    <a:pt x="19244" y="67"/>
                    <a:pt x="19244" y="67"/>
                  </a:cubicBezTo>
                  <a:cubicBezTo>
                    <a:pt x="19244" y="134"/>
                    <a:pt x="19244" y="134"/>
                    <a:pt x="19244" y="134"/>
                  </a:cubicBezTo>
                  <a:cubicBezTo>
                    <a:pt x="19188" y="134"/>
                    <a:pt x="19188" y="134"/>
                    <a:pt x="19188" y="134"/>
                  </a:cubicBezTo>
                  <a:cubicBezTo>
                    <a:pt x="19188" y="201"/>
                    <a:pt x="19188" y="201"/>
                    <a:pt x="19188" y="201"/>
                  </a:cubicBezTo>
                  <a:cubicBezTo>
                    <a:pt x="19244" y="201"/>
                    <a:pt x="19244" y="201"/>
                    <a:pt x="19244" y="201"/>
                  </a:cubicBezTo>
                  <a:cubicBezTo>
                    <a:pt x="19244" y="134"/>
                    <a:pt x="19244" y="134"/>
                    <a:pt x="19244" y="134"/>
                  </a:cubicBezTo>
                  <a:cubicBezTo>
                    <a:pt x="19300" y="134"/>
                    <a:pt x="19300" y="134"/>
                    <a:pt x="19300" y="134"/>
                  </a:cubicBezTo>
                  <a:cubicBezTo>
                    <a:pt x="19300" y="134"/>
                    <a:pt x="19300" y="134"/>
                    <a:pt x="19300" y="134"/>
                  </a:cubicBezTo>
                  <a:cubicBezTo>
                    <a:pt x="19300" y="201"/>
                    <a:pt x="19300" y="201"/>
                    <a:pt x="19300" y="201"/>
                  </a:cubicBezTo>
                  <a:cubicBezTo>
                    <a:pt x="19300" y="201"/>
                    <a:pt x="19300" y="201"/>
                    <a:pt x="19300" y="201"/>
                  </a:cubicBezTo>
                  <a:cubicBezTo>
                    <a:pt x="19356" y="201"/>
                    <a:pt x="19356" y="201"/>
                    <a:pt x="19356" y="201"/>
                  </a:cubicBezTo>
                  <a:cubicBezTo>
                    <a:pt x="19356" y="201"/>
                    <a:pt x="19356" y="201"/>
                    <a:pt x="19356" y="201"/>
                  </a:cubicBezTo>
                  <a:cubicBezTo>
                    <a:pt x="19412" y="134"/>
                    <a:pt x="19412" y="134"/>
                    <a:pt x="19412" y="134"/>
                  </a:cubicBezTo>
                  <a:cubicBezTo>
                    <a:pt x="19412" y="134"/>
                    <a:pt x="19412" y="134"/>
                    <a:pt x="19412" y="134"/>
                  </a:cubicBezTo>
                  <a:cubicBezTo>
                    <a:pt x="19412" y="201"/>
                    <a:pt x="19412" y="201"/>
                    <a:pt x="19412" y="201"/>
                  </a:cubicBezTo>
                  <a:cubicBezTo>
                    <a:pt x="19412" y="267"/>
                    <a:pt x="19412" y="267"/>
                    <a:pt x="19412" y="267"/>
                  </a:cubicBezTo>
                  <a:cubicBezTo>
                    <a:pt x="19412" y="334"/>
                    <a:pt x="19412" y="334"/>
                    <a:pt x="19412" y="334"/>
                  </a:cubicBezTo>
                  <a:cubicBezTo>
                    <a:pt x="19412" y="401"/>
                    <a:pt x="19412" y="401"/>
                    <a:pt x="19412" y="401"/>
                  </a:cubicBezTo>
                  <a:cubicBezTo>
                    <a:pt x="19412" y="401"/>
                    <a:pt x="19412" y="401"/>
                    <a:pt x="19412" y="401"/>
                  </a:cubicBezTo>
                  <a:cubicBezTo>
                    <a:pt x="19468" y="401"/>
                    <a:pt x="19468" y="401"/>
                    <a:pt x="19468" y="401"/>
                  </a:cubicBezTo>
                  <a:cubicBezTo>
                    <a:pt x="19524" y="401"/>
                    <a:pt x="19524" y="401"/>
                    <a:pt x="19524" y="401"/>
                  </a:cubicBezTo>
                  <a:cubicBezTo>
                    <a:pt x="19524" y="401"/>
                    <a:pt x="19524" y="401"/>
                    <a:pt x="19524" y="401"/>
                  </a:cubicBezTo>
                  <a:cubicBezTo>
                    <a:pt x="19524" y="334"/>
                    <a:pt x="19524" y="334"/>
                    <a:pt x="19524" y="334"/>
                  </a:cubicBezTo>
                  <a:cubicBezTo>
                    <a:pt x="19580" y="201"/>
                    <a:pt x="19580" y="201"/>
                    <a:pt x="19580" y="201"/>
                  </a:cubicBezTo>
                  <a:cubicBezTo>
                    <a:pt x="19524" y="134"/>
                    <a:pt x="19524" y="134"/>
                    <a:pt x="19524" y="134"/>
                  </a:cubicBezTo>
                  <a:cubicBezTo>
                    <a:pt x="19524" y="0"/>
                    <a:pt x="19524" y="0"/>
                    <a:pt x="19524" y="0"/>
                  </a:cubicBezTo>
                  <a:cubicBezTo>
                    <a:pt x="19580" y="0"/>
                    <a:pt x="19580" y="0"/>
                    <a:pt x="19580" y="0"/>
                  </a:cubicBezTo>
                  <a:cubicBezTo>
                    <a:pt x="19580" y="67"/>
                    <a:pt x="19580" y="67"/>
                    <a:pt x="19580" y="67"/>
                  </a:cubicBezTo>
                  <a:cubicBezTo>
                    <a:pt x="19636" y="67"/>
                    <a:pt x="19636" y="67"/>
                    <a:pt x="19636" y="67"/>
                  </a:cubicBezTo>
                  <a:cubicBezTo>
                    <a:pt x="19692" y="67"/>
                    <a:pt x="19692" y="67"/>
                    <a:pt x="19692" y="67"/>
                  </a:cubicBezTo>
                  <a:cubicBezTo>
                    <a:pt x="19749" y="0"/>
                    <a:pt x="19749" y="0"/>
                    <a:pt x="19749" y="0"/>
                  </a:cubicBezTo>
                  <a:cubicBezTo>
                    <a:pt x="19805" y="67"/>
                    <a:pt x="19805" y="67"/>
                    <a:pt x="19805" y="67"/>
                  </a:cubicBezTo>
                  <a:cubicBezTo>
                    <a:pt x="19805" y="67"/>
                    <a:pt x="19805" y="67"/>
                    <a:pt x="19805" y="67"/>
                  </a:cubicBezTo>
                  <a:cubicBezTo>
                    <a:pt x="19861" y="134"/>
                    <a:pt x="19861" y="134"/>
                    <a:pt x="19861" y="134"/>
                  </a:cubicBezTo>
                  <a:cubicBezTo>
                    <a:pt x="19917" y="67"/>
                    <a:pt x="19917" y="67"/>
                    <a:pt x="19917" y="67"/>
                  </a:cubicBezTo>
                  <a:cubicBezTo>
                    <a:pt x="20029" y="134"/>
                    <a:pt x="20029" y="134"/>
                    <a:pt x="20029" y="134"/>
                  </a:cubicBezTo>
                  <a:cubicBezTo>
                    <a:pt x="20029" y="201"/>
                    <a:pt x="20029" y="201"/>
                    <a:pt x="20029" y="201"/>
                  </a:cubicBezTo>
                  <a:cubicBezTo>
                    <a:pt x="20029" y="201"/>
                    <a:pt x="20029" y="201"/>
                    <a:pt x="20029" y="201"/>
                  </a:cubicBezTo>
                  <a:cubicBezTo>
                    <a:pt x="20029" y="267"/>
                    <a:pt x="20029" y="267"/>
                    <a:pt x="20029" y="267"/>
                  </a:cubicBezTo>
                  <a:cubicBezTo>
                    <a:pt x="20029" y="334"/>
                    <a:pt x="20029" y="334"/>
                    <a:pt x="20029" y="334"/>
                  </a:cubicBezTo>
                  <a:cubicBezTo>
                    <a:pt x="20029" y="334"/>
                    <a:pt x="20029" y="334"/>
                    <a:pt x="20029" y="334"/>
                  </a:cubicBezTo>
                  <a:cubicBezTo>
                    <a:pt x="20085" y="334"/>
                    <a:pt x="20085" y="334"/>
                    <a:pt x="20085" y="334"/>
                  </a:cubicBezTo>
                  <a:cubicBezTo>
                    <a:pt x="20141" y="267"/>
                    <a:pt x="20141" y="267"/>
                    <a:pt x="20141" y="267"/>
                  </a:cubicBezTo>
                  <a:cubicBezTo>
                    <a:pt x="20197" y="201"/>
                    <a:pt x="20197" y="201"/>
                    <a:pt x="20197" y="201"/>
                  </a:cubicBezTo>
                  <a:cubicBezTo>
                    <a:pt x="20254" y="201"/>
                    <a:pt x="20254" y="201"/>
                    <a:pt x="20254" y="201"/>
                  </a:cubicBezTo>
                  <a:cubicBezTo>
                    <a:pt x="20254" y="201"/>
                    <a:pt x="20254" y="201"/>
                    <a:pt x="20254" y="201"/>
                  </a:cubicBezTo>
                  <a:cubicBezTo>
                    <a:pt x="20310" y="201"/>
                    <a:pt x="20310" y="201"/>
                    <a:pt x="20310" y="201"/>
                  </a:cubicBezTo>
                  <a:cubicBezTo>
                    <a:pt x="20422" y="201"/>
                    <a:pt x="20422" y="201"/>
                    <a:pt x="20422" y="201"/>
                  </a:cubicBezTo>
                  <a:cubicBezTo>
                    <a:pt x="20366" y="267"/>
                    <a:pt x="20366" y="267"/>
                    <a:pt x="20366" y="267"/>
                  </a:cubicBezTo>
                  <a:cubicBezTo>
                    <a:pt x="20310" y="334"/>
                    <a:pt x="20310" y="334"/>
                    <a:pt x="20310" y="334"/>
                  </a:cubicBezTo>
                  <a:cubicBezTo>
                    <a:pt x="20366" y="334"/>
                    <a:pt x="20366" y="334"/>
                    <a:pt x="20366" y="334"/>
                  </a:cubicBezTo>
                  <a:cubicBezTo>
                    <a:pt x="20366" y="334"/>
                    <a:pt x="20366" y="334"/>
                    <a:pt x="20366" y="334"/>
                  </a:cubicBezTo>
                  <a:cubicBezTo>
                    <a:pt x="20422" y="267"/>
                    <a:pt x="20422" y="267"/>
                    <a:pt x="20422" y="267"/>
                  </a:cubicBezTo>
                  <a:cubicBezTo>
                    <a:pt x="20478" y="267"/>
                    <a:pt x="20478" y="267"/>
                    <a:pt x="20478" y="267"/>
                  </a:cubicBezTo>
                  <a:cubicBezTo>
                    <a:pt x="20478" y="267"/>
                    <a:pt x="20478" y="267"/>
                    <a:pt x="20478" y="267"/>
                  </a:cubicBezTo>
                  <a:cubicBezTo>
                    <a:pt x="20590" y="267"/>
                    <a:pt x="20590" y="267"/>
                    <a:pt x="20590" y="267"/>
                  </a:cubicBezTo>
                  <a:cubicBezTo>
                    <a:pt x="20646" y="267"/>
                    <a:pt x="20646" y="267"/>
                    <a:pt x="20646" y="267"/>
                  </a:cubicBezTo>
                  <a:cubicBezTo>
                    <a:pt x="20702" y="334"/>
                    <a:pt x="20702" y="334"/>
                    <a:pt x="20702" y="334"/>
                  </a:cubicBezTo>
                  <a:cubicBezTo>
                    <a:pt x="20702" y="334"/>
                    <a:pt x="20702" y="334"/>
                    <a:pt x="20702" y="334"/>
                  </a:cubicBezTo>
                  <a:cubicBezTo>
                    <a:pt x="20646" y="334"/>
                    <a:pt x="20646" y="334"/>
                    <a:pt x="20646" y="334"/>
                  </a:cubicBezTo>
                  <a:cubicBezTo>
                    <a:pt x="20646" y="401"/>
                    <a:pt x="20646" y="401"/>
                    <a:pt x="20646" y="401"/>
                  </a:cubicBezTo>
                  <a:cubicBezTo>
                    <a:pt x="20646" y="401"/>
                    <a:pt x="20646" y="401"/>
                    <a:pt x="20646" y="401"/>
                  </a:cubicBezTo>
                  <a:cubicBezTo>
                    <a:pt x="20646" y="468"/>
                    <a:pt x="20646" y="468"/>
                    <a:pt x="20646" y="468"/>
                  </a:cubicBezTo>
                  <a:cubicBezTo>
                    <a:pt x="20702" y="468"/>
                    <a:pt x="20702" y="468"/>
                    <a:pt x="20702" y="468"/>
                  </a:cubicBezTo>
                  <a:cubicBezTo>
                    <a:pt x="20758" y="401"/>
                    <a:pt x="20758" y="401"/>
                    <a:pt x="20758" y="401"/>
                  </a:cubicBezTo>
                  <a:cubicBezTo>
                    <a:pt x="20758" y="468"/>
                    <a:pt x="20758" y="468"/>
                    <a:pt x="20758" y="468"/>
                  </a:cubicBezTo>
                  <a:cubicBezTo>
                    <a:pt x="20758" y="468"/>
                    <a:pt x="20758" y="468"/>
                    <a:pt x="20758" y="468"/>
                  </a:cubicBezTo>
                  <a:cubicBezTo>
                    <a:pt x="20815" y="468"/>
                    <a:pt x="20815" y="468"/>
                    <a:pt x="20815" y="468"/>
                  </a:cubicBezTo>
                  <a:cubicBezTo>
                    <a:pt x="20871" y="401"/>
                    <a:pt x="20871" y="401"/>
                    <a:pt x="20871" y="401"/>
                  </a:cubicBezTo>
                  <a:cubicBezTo>
                    <a:pt x="20871" y="468"/>
                    <a:pt x="20871" y="468"/>
                    <a:pt x="20871" y="468"/>
                  </a:cubicBezTo>
                  <a:cubicBezTo>
                    <a:pt x="20871" y="535"/>
                    <a:pt x="20871" y="535"/>
                    <a:pt x="20871" y="535"/>
                  </a:cubicBezTo>
                  <a:cubicBezTo>
                    <a:pt x="20871" y="535"/>
                    <a:pt x="20871" y="535"/>
                    <a:pt x="20871" y="535"/>
                  </a:cubicBezTo>
                  <a:cubicBezTo>
                    <a:pt x="20927" y="535"/>
                    <a:pt x="20927" y="535"/>
                    <a:pt x="20927" y="535"/>
                  </a:cubicBezTo>
                  <a:cubicBezTo>
                    <a:pt x="20927" y="535"/>
                    <a:pt x="20927" y="535"/>
                    <a:pt x="20927" y="535"/>
                  </a:cubicBezTo>
                  <a:cubicBezTo>
                    <a:pt x="20983" y="468"/>
                    <a:pt x="20983" y="468"/>
                    <a:pt x="20983" y="468"/>
                  </a:cubicBezTo>
                  <a:cubicBezTo>
                    <a:pt x="20983" y="468"/>
                    <a:pt x="20983" y="468"/>
                    <a:pt x="20983" y="468"/>
                  </a:cubicBezTo>
                  <a:cubicBezTo>
                    <a:pt x="20983" y="535"/>
                    <a:pt x="20983" y="535"/>
                    <a:pt x="20983" y="535"/>
                  </a:cubicBezTo>
                  <a:cubicBezTo>
                    <a:pt x="21095" y="602"/>
                    <a:pt x="21095" y="602"/>
                    <a:pt x="21095" y="602"/>
                  </a:cubicBezTo>
                  <a:cubicBezTo>
                    <a:pt x="21151" y="602"/>
                    <a:pt x="21151" y="602"/>
                    <a:pt x="21151" y="602"/>
                  </a:cubicBezTo>
                  <a:cubicBezTo>
                    <a:pt x="21151" y="602"/>
                    <a:pt x="21151" y="602"/>
                    <a:pt x="21151" y="602"/>
                  </a:cubicBezTo>
                  <a:cubicBezTo>
                    <a:pt x="21151" y="669"/>
                    <a:pt x="21151" y="669"/>
                    <a:pt x="21151" y="669"/>
                  </a:cubicBezTo>
                  <a:cubicBezTo>
                    <a:pt x="21039" y="669"/>
                    <a:pt x="21039" y="669"/>
                    <a:pt x="21039" y="669"/>
                  </a:cubicBezTo>
                  <a:cubicBezTo>
                    <a:pt x="20983" y="736"/>
                    <a:pt x="20983" y="736"/>
                    <a:pt x="20983" y="736"/>
                  </a:cubicBezTo>
                  <a:cubicBezTo>
                    <a:pt x="20927" y="802"/>
                    <a:pt x="20927" y="802"/>
                    <a:pt x="20927" y="802"/>
                  </a:cubicBezTo>
                  <a:cubicBezTo>
                    <a:pt x="20871" y="802"/>
                    <a:pt x="20871" y="802"/>
                    <a:pt x="20871" y="802"/>
                  </a:cubicBezTo>
                  <a:cubicBezTo>
                    <a:pt x="20815" y="802"/>
                    <a:pt x="20815" y="802"/>
                    <a:pt x="20815" y="802"/>
                  </a:cubicBezTo>
                  <a:cubicBezTo>
                    <a:pt x="20758" y="802"/>
                    <a:pt x="20758" y="802"/>
                    <a:pt x="20758" y="802"/>
                  </a:cubicBezTo>
                  <a:cubicBezTo>
                    <a:pt x="20758" y="802"/>
                    <a:pt x="20758" y="802"/>
                    <a:pt x="20758" y="802"/>
                  </a:cubicBezTo>
                  <a:cubicBezTo>
                    <a:pt x="20702" y="869"/>
                    <a:pt x="20702" y="869"/>
                    <a:pt x="20702" y="869"/>
                  </a:cubicBezTo>
                  <a:cubicBezTo>
                    <a:pt x="20815" y="869"/>
                    <a:pt x="20815" y="869"/>
                    <a:pt x="20815" y="869"/>
                  </a:cubicBezTo>
                  <a:cubicBezTo>
                    <a:pt x="20871" y="869"/>
                    <a:pt x="20871" y="869"/>
                    <a:pt x="20871" y="869"/>
                  </a:cubicBezTo>
                  <a:cubicBezTo>
                    <a:pt x="20927" y="869"/>
                    <a:pt x="20927" y="869"/>
                    <a:pt x="20927" y="869"/>
                  </a:cubicBezTo>
                  <a:cubicBezTo>
                    <a:pt x="20983" y="869"/>
                    <a:pt x="20983" y="869"/>
                    <a:pt x="20983" y="869"/>
                  </a:cubicBezTo>
                  <a:cubicBezTo>
                    <a:pt x="20983" y="802"/>
                    <a:pt x="20983" y="802"/>
                    <a:pt x="20983" y="802"/>
                  </a:cubicBezTo>
                  <a:cubicBezTo>
                    <a:pt x="21039" y="802"/>
                    <a:pt x="21039" y="802"/>
                    <a:pt x="21039" y="802"/>
                  </a:cubicBezTo>
                  <a:cubicBezTo>
                    <a:pt x="21039" y="802"/>
                    <a:pt x="21039" y="802"/>
                    <a:pt x="21039" y="802"/>
                  </a:cubicBezTo>
                  <a:cubicBezTo>
                    <a:pt x="21095" y="736"/>
                    <a:pt x="21095" y="736"/>
                    <a:pt x="21095" y="736"/>
                  </a:cubicBezTo>
                  <a:cubicBezTo>
                    <a:pt x="21151" y="736"/>
                    <a:pt x="21151" y="736"/>
                    <a:pt x="21151" y="736"/>
                  </a:cubicBezTo>
                  <a:cubicBezTo>
                    <a:pt x="21207" y="736"/>
                    <a:pt x="21207" y="736"/>
                    <a:pt x="21207" y="736"/>
                  </a:cubicBezTo>
                  <a:cubicBezTo>
                    <a:pt x="21207" y="736"/>
                    <a:pt x="21207" y="736"/>
                    <a:pt x="21207" y="736"/>
                  </a:cubicBezTo>
                  <a:cubicBezTo>
                    <a:pt x="21207" y="802"/>
                    <a:pt x="21207" y="802"/>
                    <a:pt x="21207" y="802"/>
                  </a:cubicBezTo>
                  <a:cubicBezTo>
                    <a:pt x="21207" y="869"/>
                    <a:pt x="21207" y="869"/>
                    <a:pt x="21207" y="869"/>
                  </a:cubicBezTo>
                  <a:cubicBezTo>
                    <a:pt x="21263" y="802"/>
                    <a:pt x="21263" y="802"/>
                    <a:pt x="21263" y="802"/>
                  </a:cubicBezTo>
                  <a:cubicBezTo>
                    <a:pt x="21263" y="802"/>
                    <a:pt x="21263" y="802"/>
                    <a:pt x="21263" y="802"/>
                  </a:cubicBezTo>
                  <a:cubicBezTo>
                    <a:pt x="21319" y="736"/>
                    <a:pt x="21319" y="736"/>
                    <a:pt x="21319" y="736"/>
                  </a:cubicBezTo>
                  <a:cubicBezTo>
                    <a:pt x="21319" y="736"/>
                    <a:pt x="21319" y="736"/>
                    <a:pt x="21319" y="736"/>
                  </a:cubicBezTo>
                  <a:cubicBezTo>
                    <a:pt x="21319" y="802"/>
                    <a:pt x="21319" y="802"/>
                    <a:pt x="21319" y="802"/>
                  </a:cubicBezTo>
                  <a:cubicBezTo>
                    <a:pt x="21319" y="802"/>
                    <a:pt x="21319" y="802"/>
                    <a:pt x="21319" y="802"/>
                  </a:cubicBezTo>
                  <a:cubicBezTo>
                    <a:pt x="21319" y="869"/>
                    <a:pt x="21319" y="869"/>
                    <a:pt x="21319" y="869"/>
                  </a:cubicBezTo>
                  <a:cubicBezTo>
                    <a:pt x="21319" y="869"/>
                    <a:pt x="21319" y="869"/>
                    <a:pt x="21319" y="869"/>
                  </a:cubicBezTo>
                  <a:cubicBezTo>
                    <a:pt x="21376" y="869"/>
                    <a:pt x="21376" y="869"/>
                    <a:pt x="21376" y="869"/>
                  </a:cubicBezTo>
                  <a:cubicBezTo>
                    <a:pt x="21376" y="869"/>
                    <a:pt x="21376" y="869"/>
                    <a:pt x="21376" y="869"/>
                  </a:cubicBezTo>
                  <a:cubicBezTo>
                    <a:pt x="21376" y="802"/>
                    <a:pt x="21376" y="802"/>
                    <a:pt x="21376" y="802"/>
                  </a:cubicBezTo>
                  <a:cubicBezTo>
                    <a:pt x="21432" y="802"/>
                    <a:pt x="21432" y="802"/>
                    <a:pt x="21432" y="802"/>
                  </a:cubicBezTo>
                  <a:cubicBezTo>
                    <a:pt x="21488" y="802"/>
                    <a:pt x="21488" y="802"/>
                    <a:pt x="21488" y="802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936"/>
                    <a:pt x="21432" y="936"/>
                    <a:pt x="21432" y="936"/>
                  </a:cubicBezTo>
                  <a:cubicBezTo>
                    <a:pt x="21432" y="1003"/>
                    <a:pt x="21432" y="1003"/>
                    <a:pt x="21432" y="1003"/>
                  </a:cubicBezTo>
                  <a:cubicBezTo>
                    <a:pt x="21432" y="1070"/>
                    <a:pt x="21432" y="1070"/>
                    <a:pt x="21432" y="1070"/>
                  </a:cubicBezTo>
                  <a:cubicBezTo>
                    <a:pt x="21432" y="1137"/>
                    <a:pt x="21432" y="1137"/>
                    <a:pt x="21432" y="1137"/>
                  </a:cubicBezTo>
                  <a:cubicBezTo>
                    <a:pt x="21376" y="1137"/>
                    <a:pt x="21376" y="1137"/>
                    <a:pt x="21376" y="1137"/>
                  </a:cubicBezTo>
                  <a:cubicBezTo>
                    <a:pt x="21319" y="1204"/>
                    <a:pt x="21319" y="1204"/>
                    <a:pt x="21319" y="1204"/>
                  </a:cubicBezTo>
                  <a:cubicBezTo>
                    <a:pt x="21376" y="1271"/>
                    <a:pt x="21376" y="1271"/>
                    <a:pt x="21376" y="1271"/>
                  </a:cubicBezTo>
                  <a:cubicBezTo>
                    <a:pt x="21376" y="1271"/>
                    <a:pt x="21376" y="1271"/>
                    <a:pt x="21376" y="1271"/>
                  </a:cubicBezTo>
                  <a:cubicBezTo>
                    <a:pt x="21432" y="1204"/>
                    <a:pt x="21432" y="1204"/>
                    <a:pt x="21432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488" y="1204"/>
                    <a:pt x="21488" y="1204"/>
                    <a:pt x="21488" y="1204"/>
                  </a:cubicBezTo>
                  <a:cubicBezTo>
                    <a:pt x="21544" y="1204"/>
                    <a:pt x="21544" y="1204"/>
                    <a:pt x="21544" y="1204"/>
                  </a:cubicBezTo>
                  <a:cubicBezTo>
                    <a:pt x="21600" y="1271"/>
                    <a:pt x="21600" y="1271"/>
                    <a:pt x="21600" y="1271"/>
                  </a:cubicBezTo>
                  <a:cubicBezTo>
                    <a:pt x="21600" y="1337"/>
                    <a:pt x="21600" y="1337"/>
                    <a:pt x="21600" y="1337"/>
                  </a:cubicBezTo>
                  <a:cubicBezTo>
                    <a:pt x="21600" y="1471"/>
                    <a:pt x="21600" y="1471"/>
                    <a:pt x="21600" y="1471"/>
                  </a:cubicBezTo>
                  <a:cubicBezTo>
                    <a:pt x="21544" y="1605"/>
                    <a:pt x="21544" y="1605"/>
                    <a:pt x="21544" y="1605"/>
                  </a:cubicBezTo>
                  <a:cubicBezTo>
                    <a:pt x="21432" y="1672"/>
                    <a:pt x="21432" y="1672"/>
                    <a:pt x="21432" y="1672"/>
                  </a:cubicBezTo>
                  <a:cubicBezTo>
                    <a:pt x="21432" y="1672"/>
                    <a:pt x="21432" y="1672"/>
                    <a:pt x="21432" y="1672"/>
                  </a:cubicBezTo>
                  <a:cubicBezTo>
                    <a:pt x="21376" y="1672"/>
                    <a:pt x="21376" y="1672"/>
                    <a:pt x="21376" y="1672"/>
                  </a:cubicBezTo>
                  <a:cubicBezTo>
                    <a:pt x="21319" y="1672"/>
                    <a:pt x="21319" y="1672"/>
                    <a:pt x="21319" y="1672"/>
                  </a:cubicBezTo>
                  <a:cubicBezTo>
                    <a:pt x="21319" y="1739"/>
                    <a:pt x="21319" y="1739"/>
                    <a:pt x="21319" y="1739"/>
                  </a:cubicBezTo>
                  <a:cubicBezTo>
                    <a:pt x="21263" y="1739"/>
                    <a:pt x="21263" y="1739"/>
                    <a:pt x="21263" y="1739"/>
                  </a:cubicBezTo>
                  <a:cubicBezTo>
                    <a:pt x="21151" y="1806"/>
                    <a:pt x="21151" y="1806"/>
                    <a:pt x="21151" y="1806"/>
                  </a:cubicBezTo>
                  <a:cubicBezTo>
                    <a:pt x="21095" y="1872"/>
                    <a:pt x="21095" y="1872"/>
                    <a:pt x="21095" y="1872"/>
                  </a:cubicBezTo>
                  <a:cubicBezTo>
                    <a:pt x="21039" y="1872"/>
                    <a:pt x="21039" y="1872"/>
                    <a:pt x="21039" y="1872"/>
                  </a:cubicBezTo>
                  <a:cubicBezTo>
                    <a:pt x="20983" y="1939"/>
                    <a:pt x="20983" y="1939"/>
                    <a:pt x="20983" y="1939"/>
                  </a:cubicBezTo>
                  <a:cubicBezTo>
                    <a:pt x="20871" y="1939"/>
                    <a:pt x="20871" y="1939"/>
                    <a:pt x="20871" y="1939"/>
                  </a:cubicBezTo>
                  <a:cubicBezTo>
                    <a:pt x="20871" y="1872"/>
                    <a:pt x="20871" y="1872"/>
                    <a:pt x="20871" y="1872"/>
                  </a:cubicBezTo>
                  <a:cubicBezTo>
                    <a:pt x="20815" y="1939"/>
                    <a:pt x="20815" y="1939"/>
                    <a:pt x="20815" y="1939"/>
                  </a:cubicBezTo>
                  <a:cubicBezTo>
                    <a:pt x="20815" y="1939"/>
                    <a:pt x="20815" y="1939"/>
                    <a:pt x="20815" y="1939"/>
                  </a:cubicBezTo>
                  <a:cubicBezTo>
                    <a:pt x="20758" y="1872"/>
                    <a:pt x="20758" y="1872"/>
                    <a:pt x="20758" y="1872"/>
                  </a:cubicBezTo>
                  <a:cubicBezTo>
                    <a:pt x="20702" y="1872"/>
                    <a:pt x="20702" y="1872"/>
                    <a:pt x="20702" y="1872"/>
                  </a:cubicBezTo>
                  <a:cubicBezTo>
                    <a:pt x="20646" y="1872"/>
                    <a:pt x="20646" y="1872"/>
                    <a:pt x="20646" y="1872"/>
                  </a:cubicBezTo>
                  <a:cubicBezTo>
                    <a:pt x="20646" y="1872"/>
                    <a:pt x="20646" y="1872"/>
                    <a:pt x="20646" y="1872"/>
                  </a:cubicBezTo>
                  <a:cubicBezTo>
                    <a:pt x="20702" y="1872"/>
                    <a:pt x="20702" y="1872"/>
                    <a:pt x="20702" y="1872"/>
                  </a:cubicBezTo>
                  <a:cubicBezTo>
                    <a:pt x="20702" y="1939"/>
                    <a:pt x="20702" y="1939"/>
                    <a:pt x="20702" y="1939"/>
                  </a:cubicBezTo>
                  <a:cubicBezTo>
                    <a:pt x="20646" y="1939"/>
                    <a:pt x="20646" y="1939"/>
                    <a:pt x="20646" y="1939"/>
                  </a:cubicBezTo>
                  <a:cubicBezTo>
                    <a:pt x="20590" y="1939"/>
                    <a:pt x="20590" y="1939"/>
                    <a:pt x="20590" y="1939"/>
                  </a:cubicBezTo>
                  <a:cubicBezTo>
                    <a:pt x="20590" y="1939"/>
                    <a:pt x="20590" y="1939"/>
                    <a:pt x="20590" y="1939"/>
                  </a:cubicBezTo>
                  <a:cubicBezTo>
                    <a:pt x="20534" y="1939"/>
                    <a:pt x="20534" y="1939"/>
                    <a:pt x="20534" y="1939"/>
                  </a:cubicBezTo>
                  <a:cubicBezTo>
                    <a:pt x="20422" y="1872"/>
                    <a:pt x="20422" y="1872"/>
                    <a:pt x="20422" y="1872"/>
                  </a:cubicBezTo>
                  <a:cubicBezTo>
                    <a:pt x="20422" y="1872"/>
                    <a:pt x="20422" y="1872"/>
                    <a:pt x="20422" y="1872"/>
                  </a:cubicBezTo>
                  <a:cubicBezTo>
                    <a:pt x="20366" y="1872"/>
                    <a:pt x="20366" y="1872"/>
                    <a:pt x="20366" y="1872"/>
                  </a:cubicBezTo>
                  <a:cubicBezTo>
                    <a:pt x="20366" y="1872"/>
                    <a:pt x="20366" y="1872"/>
                    <a:pt x="20366" y="1872"/>
                  </a:cubicBezTo>
                  <a:cubicBezTo>
                    <a:pt x="20310" y="1806"/>
                    <a:pt x="20310" y="1806"/>
                    <a:pt x="20310" y="1806"/>
                  </a:cubicBezTo>
                  <a:cubicBezTo>
                    <a:pt x="20254" y="1739"/>
                    <a:pt x="20254" y="1739"/>
                    <a:pt x="20254" y="1739"/>
                  </a:cubicBezTo>
                  <a:cubicBezTo>
                    <a:pt x="20254" y="1806"/>
                    <a:pt x="20254" y="1806"/>
                    <a:pt x="20254" y="1806"/>
                  </a:cubicBezTo>
                  <a:cubicBezTo>
                    <a:pt x="20310" y="1872"/>
                    <a:pt x="20310" y="1872"/>
                    <a:pt x="20310" y="1872"/>
                  </a:cubicBezTo>
                  <a:cubicBezTo>
                    <a:pt x="20310" y="1872"/>
                    <a:pt x="20310" y="1872"/>
                    <a:pt x="20310" y="1872"/>
                  </a:cubicBezTo>
                  <a:cubicBezTo>
                    <a:pt x="20254" y="1872"/>
                    <a:pt x="20254" y="1872"/>
                    <a:pt x="20254" y="1872"/>
                  </a:cubicBezTo>
                  <a:cubicBezTo>
                    <a:pt x="20197" y="1872"/>
                    <a:pt x="20197" y="1872"/>
                    <a:pt x="20197" y="1872"/>
                  </a:cubicBezTo>
                  <a:cubicBezTo>
                    <a:pt x="20254" y="1872"/>
                    <a:pt x="20254" y="1872"/>
                    <a:pt x="20254" y="1872"/>
                  </a:cubicBezTo>
                  <a:cubicBezTo>
                    <a:pt x="20366" y="1939"/>
                    <a:pt x="20366" y="1939"/>
                    <a:pt x="20366" y="1939"/>
                  </a:cubicBezTo>
                  <a:cubicBezTo>
                    <a:pt x="20478" y="1939"/>
                    <a:pt x="20478" y="1939"/>
                    <a:pt x="20478" y="1939"/>
                  </a:cubicBezTo>
                  <a:cubicBezTo>
                    <a:pt x="20534" y="2006"/>
                    <a:pt x="20534" y="2006"/>
                    <a:pt x="20534" y="2006"/>
                  </a:cubicBezTo>
                  <a:cubicBezTo>
                    <a:pt x="20478" y="2006"/>
                    <a:pt x="20478" y="2006"/>
                    <a:pt x="20478" y="2006"/>
                  </a:cubicBezTo>
                  <a:cubicBezTo>
                    <a:pt x="20254" y="2140"/>
                    <a:pt x="20254" y="2140"/>
                    <a:pt x="20254" y="2140"/>
                  </a:cubicBezTo>
                  <a:cubicBezTo>
                    <a:pt x="20141" y="2140"/>
                    <a:pt x="20141" y="2140"/>
                    <a:pt x="20141" y="2140"/>
                  </a:cubicBezTo>
                  <a:cubicBezTo>
                    <a:pt x="20085" y="2140"/>
                    <a:pt x="20085" y="2140"/>
                    <a:pt x="20085" y="2140"/>
                  </a:cubicBezTo>
                  <a:cubicBezTo>
                    <a:pt x="19973" y="2140"/>
                    <a:pt x="19973" y="2140"/>
                    <a:pt x="19973" y="2140"/>
                  </a:cubicBezTo>
                  <a:cubicBezTo>
                    <a:pt x="19917" y="2140"/>
                    <a:pt x="19917" y="2140"/>
                    <a:pt x="19917" y="2140"/>
                  </a:cubicBezTo>
                  <a:cubicBezTo>
                    <a:pt x="19917" y="2140"/>
                    <a:pt x="19917" y="2140"/>
                    <a:pt x="19917" y="2140"/>
                  </a:cubicBezTo>
                  <a:cubicBezTo>
                    <a:pt x="19861" y="2140"/>
                    <a:pt x="19861" y="2140"/>
                    <a:pt x="19861" y="2140"/>
                  </a:cubicBezTo>
                  <a:cubicBezTo>
                    <a:pt x="19861" y="2140"/>
                    <a:pt x="19861" y="2140"/>
                    <a:pt x="19861" y="2140"/>
                  </a:cubicBezTo>
                  <a:cubicBezTo>
                    <a:pt x="19805" y="2140"/>
                    <a:pt x="19805" y="2140"/>
                    <a:pt x="19805" y="2140"/>
                  </a:cubicBezTo>
                  <a:cubicBezTo>
                    <a:pt x="19749" y="2207"/>
                    <a:pt x="19749" y="2207"/>
                    <a:pt x="19749" y="2207"/>
                  </a:cubicBezTo>
                  <a:cubicBezTo>
                    <a:pt x="19805" y="2140"/>
                    <a:pt x="19805" y="2140"/>
                    <a:pt x="19805" y="2140"/>
                  </a:cubicBezTo>
                  <a:cubicBezTo>
                    <a:pt x="19805" y="2207"/>
                    <a:pt x="19805" y="2207"/>
                    <a:pt x="19805" y="2207"/>
                  </a:cubicBezTo>
                  <a:cubicBezTo>
                    <a:pt x="19861" y="2207"/>
                    <a:pt x="19861" y="2207"/>
                    <a:pt x="19861" y="2207"/>
                  </a:cubicBezTo>
                  <a:cubicBezTo>
                    <a:pt x="20029" y="2207"/>
                    <a:pt x="20029" y="2207"/>
                    <a:pt x="20029" y="2207"/>
                  </a:cubicBezTo>
                  <a:cubicBezTo>
                    <a:pt x="20085" y="2207"/>
                    <a:pt x="20085" y="2207"/>
                    <a:pt x="20085" y="2207"/>
                  </a:cubicBezTo>
                  <a:cubicBezTo>
                    <a:pt x="20254" y="2207"/>
                    <a:pt x="20254" y="2207"/>
                    <a:pt x="20254" y="2207"/>
                  </a:cubicBezTo>
                  <a:cubicBezTo>
                    <a:pt x="20422" y="2140"/>
                    <a:pt x="20422" y="2140"/>
                    <a:pt x="20422" y="2140"/>
                  </a:cubicBezTo>
                  <a:cubicBezTo>
                    <a:pt x="20478" y="2073"/>
                    <a:pt x="20478" y="2073"/>
                    <a:pt x="20478" y="2073"/>
                  </a:cubicBezTo>
                  <a:cubicBezTo>
                    <a:pt x="20534" y="2073"/>
                    <a:pt x="20534" y="2073"/>
                    <a:pt x="20534" y="2073"/>
                  </a:cubicBezTo>
                  <a:cubicBezTo>
                    <a:pt x="20590" y="2073"/>
                    <a:pt x="20590" y="2073"/>
                    <a:pt x="20590" y="2073"/>
                  </a:cubicBezTo>
                  <a:cubicBezTo>
                    <a:pt x="20646" y="2073"/>
                    <a:pt x="20646" y="2073"/>
                    <a:pt x="20646" y="2073"/>
                  </a:cubicBezTo>
                  <a:cubicBezTo>
                    <a:pt x="20702" y="2073"/>
                    <a:pt x="20702" y="2073"/>
                    <a:pt x="20702" y="2073"/>
                  </a:cubicBezTo>
                  <a:cubicBezTo>
                    <a:pt x="20702" y="2140"/>
                    <a:pt x="20702" y="2140"/>
                    <a:pt x="20702" y="2140"/>
                  </a:cubicBezTo>
                  <a:cubicBezTo>
                    <a:pt x="20646" y="2207"/>
                    <a:pt x="20646" y="2207"/>
                    <a:pt x="20646" y="2207"/>
                  </a:cubicBezTo>
                  <a:cubicBezTo>
                    <a:pt x="20534" y="2274"/>
                    <a:pt x="20534" y="2274"/>
                    <a:pt x="20534" y="2274"/>
                  </a:cubicBezTo>
                  <a:cubicBezTo>
                    <a:pt x="20534" y="2274"/>
                    <a:pt x="20534" y="2274"/>
                    <a:pt x="20534" y="2274"/>
                  </a:cubicBezTo>
                  <a:cubicBezTo>
                    <a:pt x="20422" y="2341"/>
                    <a:pt x="20422" y="2341"/>
                    <a:pt x="20422" y="2341"/>
                  </a:cubicBezTo>
                  <a:cubicBezTo>
                    <a:pt x="20422" y="2341"/>
                    <a:pt x="20422" y="2341"/>
                    <a:pt x="20422" y="2341"/>
                  </a:cubicBezTo>
                  <a:cubicBezTo>
                    <a:pt x="20366" y="2407"/>
                    <a:pt x="20366" y="2407"/>
                    <a:pt x="20366" y="2407"/>
                  </a:cubicBezTo>
                  <a:cubicBezTo>
                    <a:pt x="20310" y="2407"/>
                    <a:pt x="20310" y="2407"/>
                    <a:pt x="20310" y="2407"/>
                  </a:cubicBezTo>
                  <a:cubicBezTo>
                    <a:pt x="20254" y="2474"/>
                    <a:pt x="20254" y="2474"/>
                    <a:pt x="20254" y="2474"/>
                  </a:cubicBezTo>
                  <a:cubicBezTo>
                    <a:pt x="20197" y="2474"/>
                    <a:pt x="20197" y="2474"/>
                    <a:pt x="20197" y="2474"/>
                  </a:cubicBezTo>
                  <a:cubicBezTo>
                    <a:pt x="20141" y="2474"/>
                    <a:pt x="20141" y="2474"/>
                    <a:pt x="20141" y="2474"/>
                  </a:cubicBezTo>
                  <a:cubicBezTo>
                    <a:pt x="20085" y="2474"/>
                    <a:pt x="20085" y="2474"/>
                    <a:pt x="20085" y="2474"/>
                  </a:cubicBezTo>
                  <a:cubicBezTo>
                    <a:pt x="20029" y="2541"/>
                    <a:pt x="20029" y="2541"/>
                    <a:pt x="20029" y="2541"/>
                  </a:cubicBezTo>
                  <a:cubicBezTo>
                    <a:pt x="19973" y="2541"/>
                    <a:pt x="19973" y="2541"/>
                    <a:pt x="19973" y="2541"/>
                  </a:cubicBezTo>
                  <a:cubicBezTo>
                    <a:pt x="19917" y="2608"/>
                    <a:pt x="19917" y="2608"/>
                    <a:pt x="19917" y="2608"/>
                  </a:cubicBezTo>
                  <a:cubicBezTo>
                    <a:pt x="19805" y="2608"/>
                    <a:pt x="19805" y="2608"/>
                    <a:pt x="19805" y="2608"/>
                  </a:cubicBezTo>
                  <a:cubicBezTo>
                    <a:pt x="19749" y="2675"/>
                    <a:pt x="19749" y="2675"/>
                    <a:pt x="19749" y="2675"/>
                  </a:cubicBezTo>
                  <a:cubicBezTo>
                    <a:pt x="19749" y="2608"/>
                    <a:pt x="19749" y="2608"/>
                    <a:pt x="19749" y="2608"/>
                  </a:cubicBezTo>
                  <a:cubicBezTo>
                    <a:pt x="19692" y="2675"/>
                    <a:pt x="19692" y="2675"/>
                    <a:pt x="19692" y="2675"/>
                  </a:cubicBezTo>
                  <a:cubicBezTo>
                    <a:pt x="19636" y="2675"/>
                    <a:pt x="19636" y="2675"/>
                    <a:pt x="19636" y="2675"/>
                  </a:cubicBezTo>
                  <a:cubicBezTo>
                    <a:pt x="19636" y="2675"/>
                    <a:pt x="19636" y="2675"/>
                    <a:pt x="19636" y="2675"/>
                  </a:cubicBezTo>
                  <a:cubicBezTo>
                    <a:pt x="19636" y="2742"/>
                    <a:pt x="19636" y="2742"/>
                    <a:pt x="19636" y="2742"/>
                  </a:cubicBezTo>
                  <a:cubicBezTo>
                    <a:pt x="19580" y="2809"/>
                    <a:pt x="19580" y="2809"/>
                    <a:pt x="19580" y="2809"/>
                  </a:cubicBezTo>
                  <a:cubicBezTo>
                    <a:pt x="19580" y="2876"/>
                    <a:pt x="19580" y="2876"/>
                    <a:pt x="19580" y="2876"/>
                  </a:cubicBezTo>
                  <a:cubicBezTo>
                    <a:pt x="19468" y="2876"/>
                    <a:pt x="19468" y="2876"/>
                    <a:pt x="19468" y="2876"/>
                  </a:cubicBezTo>
                  <a:cubicBezTo>
                    <a:pt x="19412" y="2876"/>
                    <a:pt x="19412" y="2876"/>
                    <a:pt x="19412" y="2876"/>
                  </a:cubicBezTo>
                  <a:cubicBezTo>
                    <a:pt x="19356" y="2876"/>
                    <a:pt x="19356" y="2876"/>
                    <a:pt x="19356" y="2876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412" y="2809"/>
                    <a:pt x="19412" y="2809"/>
                    <a:pt x="19412" y="2809"/>
                  </a:cubicBezTo>
                  <a:cubicBezTo>
                    <a:pt x="19412" y="2742"/>
                    <a:pt x="19412" y="2742"/>
                    <a:pt x="19412" y="2742"/>
                  </a:cubicBezTo>
                  <a:cubicBezTo>
                    <a:pt x="19356" y="2742"/>
                    <a:pt x="19356" y="2742"/>
                    <a:pt x="19356" y="2742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356" y="2809"/>
                    <a:pt x="19356" y="2809"/>
                    <a:pt x="19356" y="2809"/>
                  </a:cubicBezTo>
                  <a:cubicBezTo>
                    <a:pt x="19300" y="2876"/>
                    <a:pt x="19300" y="2876"/>
                    <a:pt x="19300" y="2876"/>
                  </a:cubicBezTo>
                  <a:cubicBezTo>
                    <a:pt x="19356" y="2876"/>
                    <a:pt x="19356" y="2876"/>
                    <a:pt x="19356" y="2876"/>
                  </a:cubicBezTo>
                  <a:cubicBezTo>
                    <a:pt x="19412" y="2942"/>
                    <a:pt x="19412" y="2942"/>
                    <a:pt x="19412" y="2942"/>
                  </a:cubicBezTo>
                  <a:cubicBezTo>
                    <a:pt x="19356" y="3009"/>
                    <a:pt x="19356" y="3009"/>
                    <a:pt x="19356" y="3009"/>
                  </a:cubicBezTo>
                  <a:cubicBezTo>
                    <a:pt x="19300" y="3009"/>
                    <a:pt x="19300" y="3009"/>
                    <a:pt x="19300" y="3009"/>
                  </a:cubicBezTo>
                  <a:cubicBezTo>
                    <a:pt x="19244" y="2942"/>
                    <a:pt x="19244" y="2942"/>
                    <a:pt x="19244" y="2942"/>
                  </a:cubicBezTo>
                  <a:cubicBezTo>
                    <a:pt x="19244" y="3009"/>
                    <a:pt x="19244" y="3009"/>
                    <a:pt x="19244" y="3009"/>
                  </a:cubicBezTo>
                  <a:cubicBezTo>
                    <a:pt x="19131" y="2942"/>
                    <a:pt x="19131" y="2942"/>
                    <a:pt x="19131" y="2942"/>
                  </a:cubicBezTo>
                  <a:cubicBezTo>
                    <a:pt x="19131" y="2942"/>
                    <a:pt x="19131" y="2942"/>
                    <a:pt x="19131" y="2942"/>
                  </a:cubicBezTo>
                  <a:cubicBezTo>
                    <a:pt x="19075" y="3009"/>
                    <a:pt x="19075" y="3009"/>
                    <a:pt x="19075" y="3009"/>
                  </a:cubicBezTo>
                  <a:cubicBezTo>
                    <a:pt x="19075" y="2942"/>
                    <a:pt x="19075" y="2942"/>
                    <a:pt x="19075" y="2942"/>
                  </a:cubicBezTo>
                  <a:cubicBezTo>
                    <a:pt x="19075" y="2942"/>
                    <a:pt x="19075" y="2942"/>
                    <a:pt x="19075" y="2942"/>
                  </a:cubicBezTo>
                  <a:cubicBezTo>
                    <a:pt x="19019" y="2942"/>
                    <a:pt x="19019" y="2942"/>
                    <a:pt x="19019" y="2942"/>
                  </a:cubicBezTo>
                  <a:cubicBezTo>
                    <a:pt x="19019" y="2942"/>
                    <a:pt x="19019" y="2942"/>
                    <a:pt x="19019" y="2942"/>
                  </a:cubicBezTo>
                  <a:cubicBezTo>
                    <a:pt x="19019" y="3009"/>
                    <a:pt x="19019" y="3009"/>
                    <a:pt x="19019" y="3009"/>
                  </a:cubicBezTo>
                  <a:cubicBezTo>
                    <a:pt x="19075" y="3009"/>
                    <a:pt x="19075" y="3009"/>
                    <a:pt x="19075" y="3009"/>
                  </a:cubicBezTo>
                  <a:cubicBezTo>
                    <a:pt x="19244" y="3009"/>
                    <a:pt x="19244" y="3009"/>
                    <a:pt x="19244" y="3009"/>
                  </a:cubicBezTo>
                  <a:cubicBezTo>
                    <a:pt x="19244" y="3076"/>
                    <a:pt x="19244" y="3076"/>
                    <a:pt x="19244" y="3076"/>
                  </a:cubicBezTo>
                  <a:cubicBezTo>
                    <a:pt x="19244" y="3076"/>
                    <a:pt x="19244" y="3076"/>
                    <a:pt x="19244" y="3076"/>
                  </a:cubicBezTo>
                  <a:cubicBezTo>
                    <a:pt x="19188" y="3143"/>
                    <a:pt x="19188" y="3143"/>
                    <a:pt x="19188" y="3143"/>
                  </a:cubicBezTo>
                  <a:cubicBezTo>
                    <a:pt x="19131" y="3143"/>
                    <a:pt x="19131" y="3143"/>
                    <a:pt x="19131" y="3143"/>
                  </a:cubicBezTo>
                  <a:cubicBezTo>
                    <a:pt x="19075" y="3143"/>
                    <a:pt x="19075" y="3143"/>
                    <a:pt x="19075" y="3143"/>
                  </a:cubicBezTo>
                  <a:cubicBezTo>
                    <a:pt x="19019" y="3143"/>
                    <a:pt x="19019" y="3143"/>
                    <a:pt x="19019" y="3143"/>
                  </a:cubicBezTo>
                  <a:cubicBezTo>
                    <a:pt x="19075" y="3210"/>
                    <a:pt x="19075" y="3210"/>
                    <a:pt x="19075" y="3210"/>
                  </a:cubicBezTo>
                  <a:cubicBezTo>
                    <a:pt x="19075" y="3143"/>
                    <a:pt x="19075" y="3143"/>
                    <a:pt x="19075" y="3143"/>
                  </a:cubicBezTo>
                  <a:cubicBezTo>
                    <a:pt x="19131" y="3210"/>
                    <a:pt x="19131" y="3210"/>
                    <a:pt x="19131" y="3210"/>
                  </a:cubicBezTo>
                  <a:cubicBezTo>
                    <a:pt x="19131" y="3210"/>
                    <a:pt x="19131" y="3210"/>
                    <a:pt x="19131" y="3210"/>
                  </a:cubicBezTo>
                  <a:cubicBezTo>
                    <a:pt x="19019" y="3344"/>
                    <a:pt x="19019" y="3344"/>
                    <a:pt x="19019" y="3344"/>
                  </a:cubicBezTo>
                  <a:cubicBezTo>
                    <a:pt x="18963" y="3344"/>
                    <a:pt x="18963" y="3344"/>
                    <a:pt x="18963" y="3344"/>
                  </a:cubicBezTo>
                  <a:cubicBezTo>
                    <a:pt x="18851" y="3277"/>
                    <a:pt x="18851" y="3277"/>
                    <a:pt x="18851" y="3277"/>
                  </a:cubicBezTo>
                  <a:cubicBezTo>
                    <a:pt x="18851" y="3277"/>
                    <a:pt x="18851" y="3277"/>
                    <a:pt x="18851" y="3277"/>
                  </a:cubicBezTo>
                  <a:cubicBezTo>
                    <a:pt x="18795" y="3277"/>
                    <a:pt x="18795" y="3277"/>
                    <a:pt x="18795" y="3277"/>
                  </a:cubicBezTo>
                  <a:cubicBezTo>
                    <a:pt x="18739" y="3277"/>
                    <a:pt x="18739" y="3277"/>
                    <a:pt x="18739" y="3277"/>
                  </a:cubicBezTo>
                  <a:cubicBezTo>
                    <a:pt x="18739" y="3143"/>
                    <a:pt x="18739" y="3143"/>
                    <a:pt x="18739" y="3143"/>
                  </a:cubicBezTo>
                  <a:cubicBezTo>
                    <a:pt x="18683" y="3143"/>
                    <a:pt x="18683" y="3143"/>
                    <a:pt x="18683" y="3143"/>
                  </a:cubicBezTo>
                  <a:cubicBezTo>
                    <a:pt x="18683" y="3143"/>
                    <a:pt x="18683" y="3143"/>
                    <a:pt x="18683" y="3143"/>
                  </a:cubicBezTo>
                  <a:cubicBezTo>
                    <a:pt x="18683" y="3076"/>
                    <a:pt x="18683" y="3076"/>
                    <a:pt x="18683" y="3076"/>
                  </a:cubicBezTo>
                  <a:cubicBezTo>
                    <a:pt x="18626" y="3076"/>
                    <a:pt x="18626" y="3076"/>
                    <a:pt x="18626" y="3076"/>
                  </a:cubicBezTo>
                  <a:cubicBezTo>
                    <a:pt x="18626" y="3076"/>
                    <a:pt x="18626" y="3076"/>
                    <a:pt x="18626" y="3076"/>
                  </a:cubicBezTo>
                  <a:cubicBezTo>
                    <a:pt x="18570" y="3076"/>
                    <a:pt x="18570" y="3076"/>
                    <a:pt x="18570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458" y="3076"/>
                    <a:pt x="18458" y="3076"/>
                    <a:pt x="18458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514" y="3076"/>
                    <a:pt x="18514" y="3076"/>
                    <a:pt x="18514" y="3076"/>
                  </a:cubicBezTo>
                  <a:cubicBezTo>
                    <a:pt x="18570" y="3076"/>
                    <a:pt x="18570" y="3076"/>
                    <a:pt x="18570" y="3076"/>
                  </a:cubicBezTo>
                  <a:cubicBezTo>
                    <a:pt x="18683" y="3210"/>
                    <a:pt x="18683" y="3210"/>
                    <a:pt x="18683" y="3210"/>
                  </a:cubicBezTo>
                  <a:cubicBezTo>
                    <a:pt x="18683" y="3344"/>
                    <a:pt x="18683" y="3344"/>
                    <a:pt x="18683" y="3344"/>
                  </a:cubicBezTo>
                  <a:cubicBezTo>
                    <a:pt x="18683" y="3411"/>
                    <a:pt x="18683" y="3411"/>
                    <a:pt x="18683" y="3411"/>
                  </a:cubicBezTo>
                  <a:cubicBezTo>
                    <a:pt x="18626" y="3344"/>
                    <a:pt x="18626" y="3344"/>
                    <a:pt x="18626" y="3344"/>
                  </a:cubicBezTo>
                  <a:cubicBezTo>
                    <a:pt x="18570" y="3344"/>
                    <a:pt x="18570" y="3344"/>
                    <a:pt x="18570" y="3344"/>
                  </a:cubicBezTo>
                  <a:cubicBezTo>
                    <a:pt x="18514" y="3344"/>
                    <a:pt x="18514" y="3344"/>
                    <a:pt x="18514" y="3344"/>
                  </a:cubicBezTo>
                  <a:cubicBezTo>
                    <a:pt x="18514" y="3344"/>
                    <a:pt x="18514" y="3344"/>
                    <a:pt x="18514" y="3344"/>
                  </a:cubicBezTo>
                  <a:cubicBezTo>
                    <a:pt x="18514" y="3411"/>
                    <a:pt x="18514" y="3411"/>
                    <a:pt x="18514" y="3411"/>
                  </a:cubicBezTo>
                  <a:cubicBezTo>
                    <a:pt x="18458" y="3344"/>
                    <a:pt x="18458" y="3344"/>
                    <a:pt x="18458" y="3344"/>
                  </a:cubicBezTo>
                  <a:cubicBezTo>
                    <a:pt x="18402" y="3344"/>
                    <a:pt x="18402" y="3344"/>
                    <a:pt x="18402" y="3344"/>
                  </a:cubicBezTo>
                  <a:cubicBezTo>
                    <a:pt x="18402" y="3411"/>
                    <a:pt x="18402" y="3411"/>
                    <a:pt x="18402" y="3411"/>
                  </a:cubicBezTo>
                  <a:cubicBezTo>
                    <a:pt x="18346" y="3411"/>
                    <a:pt x="18346" y="3411"/>
                    <a:pt x="18346" y="3411"/>
                  </a:cubicBezTo>
                  <a:cubicBezTo>
                    <a:pt x="18346" y="3344"/>
                    <a:pt x="18346" y="3344"/>
                    <a:pt x="18346" y="3344"/>
                  </a:cubicBezTo>
                  <a:cubicBezTo>
                    <a:pt x="18290" y="3344"/>
                    <a:pt x="18290" y="3344"/>
                    <a:pt x="18290" y="3344"/>
                  </a:cubicBezTo>
                  <a:cubicBezTo>
                    <a:pt x="18290" y="3277"/>
                    <a:pt x="18290" y="3277"/>
                    <a:pt x="18290" y="3277"/>
                  </a:cubicBezTo>
                  <a:cubicBezTo>
                    <a:pt x="18234" y="3277"/>
                    <a:pt x="18234" y="3277"/>
                    <a:pt x="18234" y="3277"/>
                  </a:cubicBezTo>
                  <a:cubicBezTo>
                    <a:pt x="18234" y="3210"/>
                    <a:pt x="18234" y="3210"/>
                    <a:pt x="18234" y="3210"/>
                  </a:cubicBezTo>
                  <a:cubicBezTo>
                    <a:pt x="18178" y="3210"/>
                    <a:pt x="18178" y="3210"/>
                    <a:pt x="18178" y="3210"/>
                  </a:cubicBezTo>
                  <a:cubicBezTo>
                    <a:pt x="18122" y="3210"/>
                    <a:pt x="18122" y="3210"/>
                    <a:pt x="18122" y="3210"/>
                  </a:cubicBezTo>
                  <a:cubicBezTo>
                    <a:pt x="18122" y="3143"/>
                    <a:pt x="18122" y="3143"/>
                    <a:pt x="18122" y="3143"/>
                  </a:cubicBezTo>
                  <a:cubicBezTo>
                    <a:pt x="18065" y="3210"/>
                    <a:pt x="18065" y="3210"/>
                    <a:pt x="18065" y="3210"/>
                  </a:cubicBezTo>
                  <a:cubicBezTo>
                    <a:pt x="18065" y="3210"/>
                    <a:pt x="18065" y="3210"/>
                    <a:pt x="18065" y="3210"/>
                  </a:cubicBezTo>
                  <a:cubicBezTo>
                    <a:pt x="18122" y="3277"/>
                    <a:pt x="18122" y="3277"/>
                    <a:pt x="18122" y="3277"/>
                  </a:cubicBezTo>
                  <a:cubicBezTo>
                    <a:pt x="18178" y="3277"/>
                    <a:pt x="18178" y="3277"/>
                    <a:pt x="18178" y="3277"/>
                  </a:cubicBezTo>
                  <a:cubicBezTo>
                    <a:pt x="18234" y="3344"/>
                    <a:pt x="18234" y="3344"/>
                    <a:pt x="18234" y="3344"/>
                  </a:cubicBezTo>
                  <a:cubicBezTo>
                    <a:pt x="18234" y="3411"/>
                    <a:pt x="18234" y="3411"/>
                    <a:pt x="18234" y="3411"/>
                  </a:cubicBezTo>
                  <a:cubicBezTo>
                    <a:pt x="18122" y="3344"/>
                    <a:pt x="18122" y="3344"/>
                    <a:pt x="18122" y="3344"/>
                  </a:cubicBezTo>
                  <a:cubicBezTo>
                    <a:pt x="18065" y="3344"/>
                    <a:pt x="18065" y="3344"/>
                    <a:pt x="18065" y="3344"/>
                  </a:cubicBezTo>
                  <a:cubicBezTo>
                    <a:pt x="18065" y="3277"/>
                    <a:pt x="18065" y="3277"/>
                    <a:pt x="18065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277"/>
                    <a:pt x="18009" y="3277"/>
                    <a:pt x="18009" y="3277"/>
                  </a:cubicBezTo>
                  <a:cubicBezTo>
                    <a:pt x="18009" y="3344"/>
                    <a:pt x="18009" y="3344"/>
                    <a:pt x="18009" y="3344"/>
                  </a:cubicBezTo>
                  <a:cubicBezTo>
                    <a:pt x="17953" y="3344"/>
                    <a:pt x="17953" y="3344"/>
                    <a:pt x="17953" y="3344"/>
                  </a:cubicBezTo>
                  <a:cubicBezTo>
                    <a:pt x="17953" y="3277"/>
                    <a:pt x="17953" y="3277"/>
                    <a:pt x="17953" y="3277"/>
                  </a:cubicBezTo>
                  <a:cubicBezTo>
                    <a:pt x="17897" y="3277"/>
                    <a:pt x="17897" y="3277"/>
                    <a:pt x="17897" y="3277"/>
                  </a:cubicBezTo>
                  <a:cubicBezTo>
                    <a:pt x="17897" y="3344"/>
                    <a:pt x="17897" y="3344"/>
                    <a:pt x="17897" y="3344"/>
                  </a:cubicBezTo>
                  <a:cubicBezTo>
                    <a:pt x="17953" y="3344"/>
                    <a:pt x="17953" y="3344"/>
                    <a:pt x="17953" y="3344"/>
                  </a:cubicBezTo>
                  <a:cubicBezTo>
                    <a:pt x="17953" y="3411"/>
                    <a:pt x="17953" y="3411"/>
                    <a:pt x="17953" y="3411"/>
                  </a:cubicBezTo>
                  <a:cubicBezTo>
                    <a:pt x="18009" y="3411"/>
                    <a:pt x="18009" y="3411"/>
                    <a:pt x="18009" y="3411"/>
                  </a:cubicBezTo>
                  <a:cubicBezTo>
                    <a:pt x="18009" y="3411"/>
                    <a:pt x="18009" y="3411"/>
                    <a:pt x="18009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065" y="3411"/>
                    <a:pt x="18065" y="3411"/>
                    <a:pt x="18065" y="3411"/>
                  </a:cubicBezTo>
                  <a:cubicBezTo>
                    <a:pt x="18122" y="3477"/>
                    <a:pt x="18122" y="3477"/>
                    <a:pt x="18122" y="3477"/>
                  </a:cubicBezTo>
                  <a:cubicBezTo>
                    <a:pt x="18178" y="3477"/>
                    <a:pt x="18178" y="3477"/>
                    <a:pt x="18178" y="3477"/>
                  </a:cubicBezTo>
                  <a:cubicBezTo>
                    <a:pt x="18178" y="3477"/>
                    <a:pt x="18178" y="3477"/>
                    <a:pt x="18178" y="3477"/>
                  </a:cubicBezTo>
                  <a:cubicBezTo>
                    <a:pt x="18234" y="3477"/>
                    <a:pt x="18234" y="3477"/>
                    <a:pt x="18234" y="3477"/>
                  </a:cubicBezTo>
                  <a:cubicBezTo>
                    <a:pt x="18402" y="3544"/>
                    <a:pt x="18402" y="3544"/>
                    <a:pt x="18402" y="3544"/>
                  </a:cubicBezTo>
                  <a:cubicBezTo>
                    <a:pt x="18402" y="3544"/>
                    <a:pt x="18402" y="3544"/>
                    <a:pt x="18402" y="3544"/>
                  </a:cubicBezTo>
                  <a:cubicBezTo>
                    <a:pt x="18346" y="3611"/>
                    <a:pt x="18346" y="3611"/>
                    <a:pt x="18346" y="3611"/>
                  </a:cubicBezTo>
                  <a:cubicBezTo>
                    <a:pt x="18402" y="3611"/>
                    <a:pt x="18402" y="3611"/>
                    <a:pt x="18402" y="3611"/>
                  </a:cubicBezTo>
                  <a:cubicBezTo>
                    <a:pt x="18346" y="3678"/>
                    <a:pt x="18346" y="3678"/>
                    <a:pt x="18346" y="3678"/>
                  </a:cubicBezTo>
                  <a:cubicBezTo>
                    <a:pt x="18402" y="3745"/>
                    <a:pt x="18402" y="3745"/>
                    <a:pt x="18402" y="3745"/>
                  </a:cubicBezTo>
                  <a:cubicBezTo>
                    <a:pt x="18346" y="3745"/>
                    <a:pt x="18346" y="3745"/>
                    <a:pt x="18346" y="3745"/>
                  </a:cubicBezTo>
                  <a:cubicBezTo>
                    <a:pt x="18346" y="3745"/>
                    <a:pt x="18346" y="3745"/>
                    <a:pt x="18346" y="3745"/>
                  </a:cubicBezTo>
                  <a:cubicBezTo>
                    <a:pt x="18290" y="3678"/>
                    <a:pt x="18290" y="3678"/>
                    <a:pt x="18290" y="3678"/>
                  </a:cubicBezTo>
                  <a:cubicBezTo>
                    <a:pt x="18234" y="3678"/>
                    <a:pt x="18234" y="3678"/>
                    <a:pt x="18234" y="3678"/>
                  </a:cubicBezTo>
                  <a:cubicBezTo>
                    <a:pt x="18178" y="3611"/>
                    <a:pt x="18178" y="3611"/>
                    <a:pt x="18178" y="3611"/>
                  </a:cubicBezTo>
                  <a:cubicBezTo>
                    <a:pt x="18178" y="3611"/>
                    <a:pt x="18178" y="3611"/>
                    <a:pt x="18178" y="3611"/>
                  </a:cubicBezTo>
                  <a:cubicBezTo>
                    <a:pt x="18178" y="3544"/>
                    <a:pt x="18178" y="3544"/>
                    <a:pt x="18178" y="3544"/>
                  </a:cubicBezTo>
                  <a:cubicBezTo>
                    <a:pt x="18122" y="3477"/>
                    <a:pt x="18122" y="3477"/>
                    <a:pt x="18122" y="3477"/>
                  </a:cubicBezTo>
                  <a:cubicBezTo>
                    <a:pt x="18065" y="3477"/>
                    <a:pt x="18065" y="3477"/>
                    <a:pt x="18065" y="3477"/>
                  </a:cubicBezTo>
                  <a:cubicBezTo>
                    <a:pt x="17953" y="3477"/>
                    <a:pt x="17953" y="3477"/>
                    <a:pt x="17953" y="3477"/>
                  </a:cubicBezTo>
                  <a:cubicBezTo>
                    <a:pt x="17897" y="3411"/>
                    <a:pt x="17897" y="3411"/>
                    <a:pt x="17897" y="3411"/>
                  </a:cubicBezTo>
                  <a:cubicBezTo>
                    <a:pt x="17841" y="3411"/>
                    <a:pt x="17841" y="3411"/>
                    <a:pt x="17841" y="3411"/>
                  </a:cubicBezTo>
                  <a:cubicBezTo>
                    <a:pt x="17841" y="3477"/>
                    <a:pt x="17841" y="3477"/>
                    <a:pt x="17841" y="3477"/>
                  </a:cubicBezTo>
                  <a:cubicBezTo>
                    <a:pt x="17897" y="3477"/>
                    <a:pt x="17897" y="3477"/>
                    <a:pt x="17897" y="3477"/>
                  </a:cubicBezTo>
                  <a:cubicBezTo>
                    <a:pt x="18009" y="3477"/>
                    <a:pt x="18009" y="3477"/>
                    <a:pt x="18009" y="3477"/>
                  </a:cubicBezTo>
                  <a:cubicBezTo>
                    <a:pt x="18122" y="3544"/>
                    <a:pt x="18122" y="3544"/>
                    <a:pt x="18122" y="3544"/>
                  </a:cubicBezTo>
                  <a:cubicBezTo>
                    <a:pt x="18122" y="3611"/>
                    <a:pt x="18122" y="3611"/>
                    <a:pt x="18122" y="3611"/>
                  </a:cubicBezTo>
                  <a:cubicBezTo>
                    <a:pt x="18122" y="3611"/>
                    <a:pt x="18122" y="3611"/>
                    <a:pt x="18122" y="3611"/>
                  </a:cubicBezTo>
                  <a:cubicBezTo>
                    <a:pt x="18065" y="3544"/>
                    <a:pt x="18065" y="3544"/>
                    <a:pt x="18065" y="3544"/>
                  </a:cubicBezTo>
                  <a:cubicBezTo>
                    <a:pt x="17953" y="3544"/>
                    <a:pt x="17953" y="3544"/>
                    <a:pt x="17953" y="3544"/>
                  </a:cubicBezTo>
                  <a:cubicBezTo>
                    <a:pt x="17897" y="3611"/>
                    <a:pt x="17897" y="3611"/>
                    <a:pt x="17897" y="3611"/>
                  </a:cubicBezTo>
                  <a:cubicBezTo>
                    <a:pt x="17897" y="3544"/>
                    <a:pt x="17897" y="3544"/>
                    <a:pt x="17897" y="3544"/>
                  </a:cubicBezTo>
                  <a:cubicBezTo>
                    <a:pt x="17841" y="3544"/>
                    <a:pt x="17841" y="3544"/>
                    <a:pt x="17841" y="3544"/>
                  </a:cubicBezTo>
                  <a:cubicBezTo>
                    <a:pt x="17785" y="3477"/>
                    <a:pt x="17785" y="3477"/>
                    <a:pt x="17785" y="3477"/>
                  </a:cubicBezTo>
                  <a:cubicBezTo>
                    <a:pt x="17729" y="3477"/>
                    <a:pt x="17729" y="3477"/>
                    <a:pt x="17729" y="3477"/>
                  </a:cubicBezTo>
                  <a:cubicBezTo>
                    <a:pt x="17729" y="3544"/>
                    <a:pt x="17729" y="3544"/>
                    <a:pt x="17729" y="3544"/>
                  </a:cubicBezTo>
                  <a:cubicBezTo>
                    <a:pt x="17841" y="3544"/>
                    <a:pt x="17841" y="3544"/>
                    <a:pt x="17841" y="3544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41" y="3611"/>
                    <a:pt x="17841" y="3611"/>
                    <a:pt x="17841" y="3611"/>
                  </a:cubicBezTo>
                  <a:cubicBezTo>
                    <a:pt x="17897" y="3611"/>
                    <a:pt x="17897" y="3611"/>
                    <a:pt x="17897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7953" y="3611"/>
                    <a:pt x="17953" y="3611"/>
                    <a:pt x="17953" y="3611"/>
                  </a:cubicBezTo>
                  <a:cubicBezTo>
                    <a:pt x="18009" y="3611"/>
                    <a:pt x="18009" y="3611"/>
                    <a:pt x="18009" y="3611"/>
                  </a:cubicBezTo>
                  <a:cubicBezTo>
                    <a:pt x="18065" y="3611"/>
                    <a:pt x="18065" y="3611"/>
                    <a:pt x="18065" y="3611"/>
                  </a:cubicBezTo>
                  <a:cubicBezTo>
                    <a:pt x="18122" y="3678"/>
                    <a:pt x="18122" y="3678"/>
                    <a:pt x="18122" y="3678"/>
                  </a:cubicBezTo>
                  <a:cubicBezTo>
                    <a:pt x="18122" y="3745"/>
                    <a:pt x="18122" y="3745"/>
                    <a:pt x="18122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009" y="3745"/>
                    <a:pt x="18009" y="3745"/>
                    <a:pt x="18009" y="3745"/>
                  </a:cubicBezTo>
                  <a:cubicBezTo>
                    <a:pt x="18009" y="3745"/>
                    <a:pt x="18009" y="3745"/>
                    <a:pt x="18009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065" y="3745"/>
                    <a:pt x="18065" y="3745"/>
                    <a:pt x="18065" y="3745"/>
                  </a:cubicBezTo>
                  <a:cubicBezTo>
                    <a:pt x="18122" y="3745"/>
                    <a:pt x="18122" y="3745"/>
                    <a:pt x="18122" y="3745"/>
                  </a:cubicBezTo>
                  <a:cubicBezTo>
                    <a:pt x="18178" y="3812"/>
                    <a:pt x="18178" y="3812"/>
                    <a:pt x="18178" y="3812"/>
                  </a:cubicBezTo>
                  <a:cubicBezTo>
                    <a:pt x="18234" y="3812"/>
                    <a:pt x="18234" y="3812"/>
                    <a:pt x="18234" y="3812"/>
                  </a:cubicBezTo>
                  <a:cubicBezTo>
                    <a:pt x="18234" y="3879"/>
                    <a:pt x="18234" y="3879"/>
                    <a:pt x="18234" y="3879"/>
                  </a:cubicBezTo>
                  <a:cubicBezTo>
                    <a:pt x="18178" y="3946"/>
                    <a:pt x="18178" y="3946"/>
                    <a:pt x="18178" y="3946"/>
                  </a:cubicBezTo>
                  <a:cubicBezTo>
                    <a:pt x="18122" y="4079"/>
                    <a:pt x="18122" y="4079"/>
                    <a:pt x="18122" y="4079"/>
                  </a:cubicBezTo>
                  <a:cubicBezTo>
                    <a:pt x="18122" y="4079"/>
                    <a:pt x="18122" y="4079"/>
                    <a:pt x="18122" y="4079"/>
                  </a:cubicBezTo>
                  <a:cubicBezTo>
                    <a:pt x="18065" y="4146"/>
                    <a:pt x="18065" y="4146"/>
                    <a:pt x="18065" y="4146"/>
                  </a:cubicBezTo>
                  <a:cubicBezTo>
                    <a:pt x="18009" y="4079"/>
                    <a:pt x="18009" y="4079"/>
                    <a:pt x="18009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7897" y="4012"/>
                    <a:pt x="17897" y="4012"/>
                    <a:pt x="17897" y="4012"/>
                  </a:cubicBezTo>
                  <a:cubicBezTo>
                    <a:pt x="17841" y="4012"/>
                    <a:pt x="17841" y="4012"/>
                    <a:pt x="17841" y="4012"/>
                  </a:cubicBezTo>
                  <a:cubicBezTo>
                    <a:pt x="17841" y="4079"/>
                    <a:pt x="17841" y="4079"/>
                    <a:pt x="17841" y="4079"/>
                  </a:cubicBezTo>
                  <a:cubicBezTo>
                    <a:pt x="17897" y="4079"/>
                    <a:pt x="17897" y="4079"/>
                    <a:pt x="17897" y="4079"/>
                  </a:cubicBezTo>
                  <a:cubicBezTo>
                    <a:pt x="17897" y="4079"/>
                    <a:pt x="17897" y="4079"/>
                    <a:pt x="17897" y="4079"/>
                  </a:cubicBezTo>
                  <a:cubicBezTo>
                    <a:pt x="17953" y="4079"/>
                    <a:pt x="17953" y="4079"/>
                    <a:pt x="17953" y="4079"/>
                  </a:cubicBezTo>
                  <a:cubicBezTo>
                    <a:pt x="18009" y="4146"/>
                    <a:pt x="18009" y="4146"/>
                    <a:pt x="18009" y="4146"/>
                  </a:cubicBezTo>
                  <a:cubicBezTo>
                    <a:pt x="18009" y="4213"/>
                    <a:pt x="18009" y="4213"/>
                    <a:pt x="18009" y="4213"/>
                  </a:cubicBezTo>
                  <a:cubicBezTo>
                    <a:pt x="18009" y="4280"/>
                    <a:pt x="18009" y="4280"/>
                    <a:pt x="18009" y="4280"/>
                  </a:cubicBezTo>
                  <a:cubicBezTo>
                    <a:pt x="17953" y="4280"/>
                    <a:pt x="17953" y="4280"/>
                    <a:pt x="17953" y="4280"/>
                  </a:cubicBezTo>
                  <a:cubicBezTo>
                    <a:pt x="17897" y="4280"/>
                    <a:pt x="17897" y="4280"/>
                    <a:pt x="17897" y="4280"/>
                  </a:cubicBezTo>
                  <a:cubicBezTo>
                    <a:pt x="17841" y="4347"/>
                    <a:pt x="17841" y="4347"/>
                    <a:pt x="17841" y="4347"/>
                  </a:cubicBezTo>
                  <a:cubicBezTo>
                    <a:pt x="17785" y="4280"/>
                    <a:pt x="17785" y="4280"/>
                    <a:pt x="17785" y="4280"/>
                  </a:cubicBezTo>
                  <a:cubicBezTo>
                    <a:pt x="17729" y="4280"/>
                    <a:pt x="17729" y="4280"/>
                    <a:pt x="17729" y="4280"/>
                  </a:cubicBezTo>
                  <a:cubicBezTo>
                    <a:pt x="17729" y="4213"/>
                    <a:pt x="17729" y="4213"/>
                    <a:pt x="17729" y="4213"/>
                  </a:cubicBezTo>
                  <a:cubicBezTo>
                    <a:pt x="17673" y="4213"/>
                    <a:pt x="17673" y="4213"/>
                    <a:pt x="17673" y="4213"/>
                  </a:cubicBezTo>
                  <a:cubicBezTo>
                    <a:pt x="17617" y="4280"/>
                    <a:pt x="17617" y="4280"/>
                    <a:pt x="17617" y="4280"/>
                  </a:cubicBezTo>
                  <a:cubicBezTo>
                    <a:pt x="17673" y="4280"/>
                    <a:pt x="17673" y="4280"/>
                    <a:pt x="17673" y="4280"/>
                  </a:cubicBezTo>
                  <a:cubicBezTo>
                    <a:pt x="17785" y="4347"/>
                    <a:pt x="17785" y="4347"/>
                    <a:pt x="17785" y="4347"/>
                  </a:cubicBezTo>
                  <a:cubicBezTo>
                    <a:pt x="17841" y="4347"/>
                    <a:pt x="17841" y="4347"/>
                    <a:pt x="17841" y="4347"/>
                  </a:cubicBezTo>
                  <a:cubicBezTo>
                    <a:pt x="17841" y="4414"/>
                    <a:pt x="17841" y="4414"/>
                    <a:pt x="17841" y="4414"/>
                  </a:cubicBezTo>
                  <a:cubicBezTo>
                    <a:pt x="17785" y="4414"/>
                    <a:pt x="17785" y="4414"/>
                    <a:pt x="17785" y="4414"/>
                  </a:cubicBezTo>
                  <a:cubicBezTo>
                    <a:pt x="17785" y="4480"/>
                    <a:pt x="17785" y="4480"/>
                    <a:pt x="17785" y="4480"/>
                  </a:cubicBezTo>
                  <a:cubicBezTo>
                    <a:pt x="17729" y="4480"/>
                    <a:pt x="17729" y="4480"/>
                    <a:pt x="17729" y="4480"/>
                  </a:cubicBezTo>
                  <a:cubicBezTo>
                    <a:pt x="17673" y="4414"/>
                    <a:pt x="17673" y="4414"/>
                    <a:pt x="17673" y="4414"/>
                  </a:cubicBezTo>
                  <a:cubicBezTo>
                    <a:pt x="17673" y="4480"/>
                    <a:pt x="17673" y="4480"/>
                    <a:pt x="17673" y="4480"/>
                  </a:cubicBezTo>
                  <a:cubicBezTo>
                    <a:pt x="17617" y="4480"/>
                    <a:pt x="17617" y="4480"/>
                    <a:pt x="17617" y="4480"/>
                  </a:cubicBezTo>
                  <a:cubicBezTo>
                    <a:pt x="17504" y="4480"/>
                    <a:pt x="17504" y="4480"/>
                    <a:pt x="17504" y="4480"/>
                  </a:cubicBezTo>
                  <a:cubicBezTo>
                    <a:pt x="17504" y="4414"/>
                    <a:pt x="17504" y="4414"/>
                    <a:pt x="17504" y="4414"/>
                  </a:cubicBezTo>
                  <a:cubicBezTo>
                    <a:pt x="17392" y="4414"/>
                    <a:pt x="17392" y="4414"/>
                    <a:pt x="17392" y="4414"/>
                  </a:cubicBezTo>
                  <a:cubicBezTo>
                    <a:pt x="17336" y="4414"/>
                    <a:pt x="17336" y="4414"/>
                    <a:pt x="17336" y="4414"/>
                  </a:cubicBezTo>
                  <a:cubicBezTo>
                    <a:pt x="17336" y="4547"/>
                    <a:pt x="17336" y="4547"/>
                    <a:pt x="17336" y="4547"/>
                  </a:cubicBezTo>
                  <a:cubicBezTo>
                    <a:pt x="17280" y="4614"/>
                    <a:pt x="17280" y="4614"/>
                    <a:pt x="17280" y="4614"/>
                  </a:cubicBezTo>
                  <a:cubicBezTo>
                    <a:pt x="17336" y="4547"/>
                    <a:pt x="17336" y="4547"/>
                    <a:pt x="17336" y="4547"/>
                  </a:cubicBezTo>
                  <a:cubicBezTo>
                    <a:pt x="17336" y="4614"/>
                    <a:pt x="17336" y="4614"/>
                    <a:pt x="17336" y="4614"/>
                  </a:cubicBezTo>
                  <a:cubicBezTo>
                    <a:pt x="17336" y="4614"/>
                    <a:pt x="17336" y="4614"/>
                    <a:pt x="17336" y="4614"/>
                  </a:cubicBezTo>
                  <a:cubicBezTo>
                    <a:pt x="17280" y="4681"/>
                    <a:pt x="17280" y="4681"/>
                    <a:pt x="17280" y="4681"/>
                  </a:cubicBezTo>
                  <a:cubicBezTo>
                    <a:pt x="17280" y="4748"/>
                    <a:pt x="17280" y="4748"/>
                    <a:pt x="17280" y="4748"/>
                  </a:cubicBezTo>
                  <a:cubicBezTo>
                    <a:pt x="17224" y="4748"/>
                    <a:pt x="17224" y="4748"/>
                    <a:pt x="17224" y="4748"/>
                  </a:cubicBezTo>
                  <a:cubicBezTo>
                    <a:pt x="17168" y="4748"/>
                    <a:pt x="17168" y="4748"/>
                    <a:pt x="17168" y="4748"/>
                  </a:cubicBezTo>
                  <a:cubicBezTo>
                    <a:pt x="17168" y="4748"/>
                    <a:pt x="17168" y="4748"/>
                    <a:pt x="17168" y="4748"/>
                  </a:cubicBezTo>
                  <a:cubicBezTo>
                    <a:pt x="17168" y="4815"/>
                    <a:pt x="17168" y="4815"/>
                    <a:pt x="17168" y="4815"/>
                  </a:cubicBezTo>
                  <a:cubicBezTo>
                    <a:pt x="17112" y="4815"/>
                    <a:pt x="17112" y="4815"/>
                    <a:pt x="17112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7112" y="4815"/>
                    <a:pt x="17112" y="4815"/>
                    <a:pt x="17112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7056" y="4815"/>
                    <a:pt x="17056" y="4815"/>
                    <a:pt x="17056" y="4815"/>
                  </a:cubicBezTo>
                  <a:cubicBezTo>
                    <a:pt x="16999" y="4882"/>
                    <a:pt x="16999" y="4882"/>
                    <a:pt x="16999" y="4882"/>
                  </a:cubicBezTo>
                  <a:cubicBezTo>
                    <a:pt x="16999" y="4882"/>
                    <a:pt x="16999" y="4882"/>
                    <a:pt x="16999" y="4882"/>
                  </a:cubicBezTo>
                  <a:cubicBezTo>
                    <a:pt x="16887" y="4815"/>
                    <a:pt x="16887" y="4815"/>
                    <a:pt x="16887" y="4815"/>
                  </a:cubicBezTo>
                  <a:cubicBezTo>
                    <a:pt x="16831" y="4815"/>
                    <a:pt x="16831" y="4815"/>
                    <a:pt x="16831" y="4815"/>
                  </a:cubicBezTo>
                  <a:cubicBezTo>
                    <a:pt x="16775" y="4882"/>
                    <a:pt x="16775" y="4882"/>
                    <a:pt x="16775" y="4882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607" y="4748"/>
                    <a:pt x="16607" y="4748"/>
                    <a:pt x="16607" y="4748"/>
                  </a:cubicBezTo>
                  <a:cubicBezTo>
                    <a:pt x="16607" y="4614"/>
                    <a:pt x="16607" y="4614"/>
                    <a:pt x="16607" y="4614"/>
                  </a:cubicBezTo>
                  <a:cubicBezTo>
                    <a:pt x="16663" y="4547"/>
                    <a:pt x="16663" y="4547"/>
                    <a:pt x="16663" y="4547"/>
                  </a:cubicBezTo>
                  <a:cubicBezTo>
                    <a:pt x="16663" y="4547"/>
                    <a:pt x="16663" y="4547"/>
                    <a:pt x="16663" y="4547"/>
                  </a:cubicBezTo>
                  <a:cubicBezTo>
                    <a:pt x="16607" y="4480"/>
                    <a:pt x="16607" y="4480"/>
                    <a:pt x="16607" y="4480"/>
                  </a:cubicBezTo>
                  <a:cubicBezTo>
                    <a:pt x="16607" y="4480"/>
                    <a:pt x="16607" y="4480"/>
                    <a:pt x="16607" y="4480"/>
                  </a:cubicBezTo>
                  <a:cubicBezTo>
                    <a:pt x="16607" y="4547"/>
                    <a:pt x="16607" y="4547"/>
                    <a:pt x="16607" y="4547"/>
                  </a:cubicBezTo>
                  <a:cubicBezTo>
                    <a:pt x="16607" y="4547"/>
                    <a:pt x="16607" y="4547"/>
                    <a:pt x="16607" y="4547"/>
                  </a:cubicBezTo>
                  <a:cubicBezTo>
                    <a:pt x="16551" y="4614"/>
                    <a:pt x="16551" y="4614"/>
                    <a:pt x="16551" y="4614"/>
                  </a:cubicBezTo>
                  <a:cubicBezTo>
                    <a:pt x="16551" y="4681"/>
                    <a:pt x="16551" y="4681"/>
                    <a:pt x="16551" y="4681"/>
                  </a:cubicBezTo>
                  <a:cubicBezTo>
                    <a:pt x="16607" y="4748"/>
                    <a:pt x="16607" y="4748"/>
                    <a:pt x="16607" y="4748"/>
                  </a:cubicBezTo>
                  <a:cubicBezTo>
                    <a:pt x="16551" y="4748"/>
                    <a:pt x="16551" y="4748"/>
                    <a:pt x="16551" y="4748"/>
                  </a:cubicBezTo>
                  <a:cubicBezTo>
                    <a:pt x="16551" y="4748"/>
                    <a:pt x="16551" y="4748"/>
                    <a:pt x="16551" y="4748"/>
                  </a:cubicBezTo>
                  <a:cubicBezTo>
                    <a:pt x="16495" y="4748"/>
                    <a:pt x="16495" y="4748"/>
                    <a:pt x="16495" y="4748"/>
                  </a:cubicBezTo>
                  <a:cubicBezTo>
                    <a:pt x="16495" y="4748"/>
                    <a:pt x="16495" y="4748"/>
                    <a:pt x="16495" y="4748"/>
                  </a:cubicBezTo>
                  <a:cubicBezTo>
                    <a:pt x="16438" y="4748"/>
                    <a:pt x="16438" y="4748"/>
                    <a:pt x="16438" y="4748"/>
                  </a:cubicBezTo>
                  <a:cubicBezTo>
                    <a:pt x="16495" y="4815"/>
                    <a:pt x="16495" y="4815"/>
                    <a:pt x="16495" y="4815"/>
                  </a:cubicBezTo>
                  <a:cubicBezTo>
                    <a:pt x="16438" y="4882"/>
                    <a:pt x="16438" y="4882"/>
                    <a:pt x="16438" y="4882"/>
                  </a:cubicBezTo>
                  <a:cubicBezTo>
                    <a:pt x="16495" y="4882"/>
                    <a:pt x="16495" y="4882"/>
                    <a:pt x="16495" y="4882"/>
                  </a:cubicBezTo>
                  <a:cubicBezTo>
                    <a:pt x="16551" y="4815"/>
                    <a:pt x="16551" y="4815"/>
                    <a:pt x="16551" y="4815"/>
                  </a:cubicBezTo>
                  <a:cubicBezTo>
                    <a:pt x="16551" y="4815"/>
                    <a:pt x="16551" y="4815"/>
                    <a:pt x="16551" y="4815"/>
                  </a:cubicBezTo>
                  <a:cubicBezTo>
                    <a:pt x="16607" y="4815"/>
                    <a:pt x="16607" y="4815"/>
                    <a:pt x="16607" y="4815"/>
                  </a:cubicBezTo>
                  <a:cubicBezTo>
                    <a:pt x="16607" y="4815"/>
                    <a:pt x="16607" y="4815"/>
                    <a:pt x="16607" y="4815"/>
                  </a:cubicBezTo>
                  <a:cubicBezTo>
                    <a:pt x="16663" y="4815"/>
                    <a:pt x="16663" y="4815"/>
                    <a:pt x="16663" y="4815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663" y="4949"/>
                    <a:pt x="16663" y="4949"/>
                    <a:pt x="16663" y="4949"/>
                  </a:cubicBezTo>
                  <a:cubicBezTo>
                    <a:pt x="16719" y="4882"/>
                    <a:pt x="16719" y="4882"/>
                    <a:pt x="16719" y="4882"/>
                  </a:cubicBezTo>
                  <a:cubicBezTo>
                    <a:pt x="16831" y="4882"/>
                    <a:pt x="16831" y="4882"/>
                    <a:pt x="16831" y="4882"/>
                  </a:cubicBezTo>
                  <a:cubicBezTo>
                    <a:pt x="16887" y="4882"/>
                    <a:pt x="16887" y="4882"/>
                    <a:pt x="16887" y="4882"/>
                  </a:cubicBezTo>
                  <a:cubicBezTo>
                    <a:pt x="16887" y="4949"/>
                    <a:pt x="16887" y="4949"/>
                    <a:pt x="16887" y="4949"/>
                  </a:cubicBezTo>
                  <a:cubicBezTo>
                    <a:pt x="16887" y="5015"/>
                    <a:pt x="16887" y="5015"/>
                    <a:pt x="16887" y="5015"/>
                  </a:cubicBezTo>
                  <a:cubicBezTo>
                    <a:pt x="16831" y="5082"/>
                    <a:pt x="16831" y="5082"/>
                    <a:pt x="16831" y="5082"/>
                  </a:cubicBezTo>
                  <a:cubicBezTo>
                    <a:pt x="16831" y="5082"/>
                    <a:pt x="16831" y="5082"/>
                    <a:pt x="16831" y="5082"/>
                  </a:cubicBezTo>
                  <a:cubicBezTo>
                    <a:pt x="16831" y="5149"/>
                    <a:pt x="16831" y="5149"/>
                    <a:pt x="16831" y="5149"/>
                  </a:cubicBezTo>
                  <a:cubicBezTo>
                    <a:pt x="16831" y="5149"/>
                    <a:pt x="16831" y="5149"/>
                    <a:pt x="16831" y="5149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831" y="5216"/>
                    <a:pt x="16831" y="5216"/>
                    <a:pt x="16831" y="5216"/>
                  </a:cubicBezTo>
                  <a:cubicBezTo>
                    <a:pt x="16887" y="5216"/>
                    <a:pt x="16887" y="5216"/>
                    <a:pt x="16887" y="5216"/>
                  </a:cubicBezTo>
                  <a:cubicBezTo>
                    <a:pt x="16887" y="5149"/>
                    <a:pt x="16887" y="5149"/>
                    <a:pt x="16887" y="5149"/>
                  </a:cubicBezTo>
                  <a:cubicBezTo>
                    <a:pt x="16943" y="5149"/>
                    <a:pt x="16943" y="5149"/>
                    <a:pt x="16943" y="5149"/>
                  </a:cubicBezTo>
                  <a:cubicBezTo>
                    <a:pt x="16999" y="5149"/>
                    <a:pt x="16999" y="5149"/>
                    <a:pt x="16999" y="5149"/>
                  </a:cubicBezTo>
                  <a:cubicBezTo>
                    <a:pt x="16999" y="5149"/>
                    <a:pt x="16999" y="5149"/>
                    <a:pt x="16999" y="5149"/>
                  </a:cubicBezTo>
                  <a:cubicBezTo>
                    <a:pt x="17056" y="5149"/>
                    <a:pt x="17056" y="5149"/>
                    <a:pt x="17056" y="5149"/>
                  </a:cubicBezTo>
                  <a:cubicBezTo>
                    <a:pt x="16999" y="5216"/>
                    <a:pt x="16999" y="5216"/>
                    <a:pt x="16999" y="5216"/>
                  </a:cubicBezTo>
                  <a:cubicBezTo>
                    <a:pt x="17056" y="5216"/>
                    <a:pt x="17056" y="5216"/>
                    <a:pt x="17056" y="5216"/>
                  </a:cubicBezTo>
                  <a:cubicBezTo>
                    <a:pt x="16999" y="5350"/>
                    <a:pt x="16999" y="5350"/>
                    <a:pt x="16999" y="5350"/>
                  </a:cubicBezTo>
                  <a:cubicBezTo>
                    <a:pt x="16943" y="5417"/>
                    <a:pt x="16943" y="5417"/>
                    <a:pt x="16943" y="5417"/>
                  </a:cubicBezTo>
                  <a:cubicBezTo>
                    <a:pt x="16943" y="5417"/>
                    <a:pt x="16943" y="5417"/>
                    <a:pt x="16943" y="5417"/>
                  </a:cubicBezTo>
                  <a:cubicBezTo>
                    <a:pt x="16887" y="5484"/>
                    <a:pt x="16887" y="5484"/>
                    <a:pt x="16887" y="5484"/>
                  </a:cubicBezTo>
                  <a:cubicBezTo>
                    <a:pt x="16831" y="5484"/>
                    <a:pt x="16831" y="5484"/>
                    <a:pt x="16831" y="5484"/>
                  </a:cubicBezTo>
                  <a:cubicBezTo>
                    <a:pt x="16775" y="5550"/>
                    <a:pt x="16775" y="5550"/>
                    <a:pt x="16775" y="5550"/>
                  </a:cubicBezTo>
                  <a:cubicBezTo>
                    <a:pt x="16775" y="5550"/>
                    <a:pt x="16775" y="5550"/>
                    <a:pt x="16775" y="5550"/>
                  </a:cubicBezTo>
                  <a:cubicBezTo>
                    <a:pt x="16775" y="5484"/>
                    <a:pt x="16775" y="5484"/>
                    <a:pt x="16775" y="5484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75" y="5417"/>
                    <a:pt x="16775" y="5417"/>
                    <a:pt x="16775" y="5417"/>
                  </a:cubicBezTo>
                  <a:cubicBezTo>
                    <a:pt x="16719" y="5484"/>
                    <a:pt x="16719" y="5484"/>
                    <a:pt x="16719" y="5484"/>
                  </a:cubicBezTo>
                  <a:cubicBezTo>
                    <a:pt x="16663" y="5484"/>
                    <a:pt x="16663" y="5484"/>
                    <a:pt x="16663" y="5484"/>
                  </a:cubicBezTo>
                  <a:cubicBezTo>
                    <a:pt x="16607" y="5550"/>
                    <a:pt x="16607" y="5550"/>
                    <a:pt x="16607" y="5550"/>
                  </a:cubicBezTo>
                  <a:cubicBezTo>
                    <a:pt x="16607" y="5550"/>
                    <a:pt x="16607" y="5550"/>
                    <a:pt x="16607" y="5550"/>
                  </a:cubicBezTo>
                  <a:cubicBezTo>
                    <a:pt x="16551" y="5550"/>
                    <a:pt x="16551" y="5550"/>
                    <a:pt x="16551" y="5550"/>
                  </a:cubicBezTo>
                  <a:cubicBezTo>
                    <a:pt x="16438" y="5617"/>
                    <a:pt x="16438" y="5617"/>
                    <a:pt x="16438" y="5617"/>
                  </a:cubicBezTo>
                  <a:cubicBezTo>
                    <a:pt x="16438" y="5617"/>
                    <a:pt x="16438" y="5617"/>
                    <a:pt x="16438" y="5617"/>
                  </a:cubicBezTo>
                  <a:cubicBezTo>
                    <a:pt x="16382" y="5617"/>
                    <a:pt x="16382" y="5617"/>
                    <a:pt x="16382" y="5617"/>
                  </a:cubicBezTo>
                  <a:cubicBezTo>
                    <a:pt x="16326" y="5617"/>
                    <a:pt x="16326" y="5617"/>
                    <a:pt x="16326" y="5617"/>
                  </a:cubicBezTo>
                  <a:cubicBezTo>
                    <a:pt x="16326" y="5617"/>
                    <a:pt x="16326" y="5617"/>
                    <a:pt x="16326" y="5617"/>
                  </a:cubicBezTo>
                  <a:cubicBezTo>
                    <a:pt x="16326" y="5550"/>
                    <a:pt x="16326" y="5550"/>
                    <a:pt x="16326" y="5550"/>
                  </a:cubicBezTo>
                  <a:cubicBezTo>
                    <a:pt x="16326" y="5550"/>
                    <a:pt x="16326" y="5550"/>
                    <a:pt x="16326" y="5550"/>
                  </a:cubicBezTo>
                  <a:cubicBezTo>
                    <a:pt x="16382" y="5484"/>
                    <a:pt x="16382" y="5484"/>
                    <a:pt x="16382" y="5484"/>
                  </a:cubicBezTo>
                  <a:cubicBezTo>
                    <a:pt x="16382" y="5417"/>
                    <a:pt x="16382" y="5417"/>
                    <a:pt x="16382" y="5417"/>
                  </a:cubicBezTo>
                  <a:cubicBezTo>
                    <a:pt x="16326" y="5350"/>
                    <a:pt x="16326" y="5350"/>
                    <a:pt x="16326" y="5350"/>
                  </a:cubicBezTo>
                  <a:cubicBezTo>
                    <a:pt x="16326" y="5417"/>
                    <a:pt x="16326" y="5417"/>
                    <a:pt x="16326" y="5417"/>
                  </a:cubicBezTo>
                  <a:cubicBezTo>
                    <a:pt x="16214" y="5350"/>
                    <a:pt x="16214" y="5350"/>
                    <a:pt x="16214" y="5350"/>
                  </a:cubicBezTo>
                  <a:cubicBezTo>
                    <a:pt x="16214" y="5350"/>
                    <a:pt x="16214" y="5350"/>
                    <a:pt x="16214" y="5350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70" y="5283"/>
                    <a:pt x="16270" y="5283"/>
                    <a:pt x="16270" y="5283"/>
                  </a:cubicBezTo>
                  <a:cubicBezTo>
                    <a:pt x="16214" y="5216"/>
                    <a:pt x="16214" y="5216"/>
                    <a:pt x="16214" y="5216"/>
                  </a:cubicBezTo>
                  <a:cubicBezTo>
                    <a:pt x="16214" y="5149"/>
                    <a:pt x="16214" y="5149"/>
                    <a:pt x="16214" y="5149"/>
                  </a:cubicBezTo>
                  <a:cubicBezTo>
                    <a:pt x="16214" y="5149"/>
                    <a:pt x="16214" y="5149"/>
                    <a:pt x="16214" y="5149"/>
                  </a:cubicBezTo>
                  <a:cubicBezTo>
                    <a:pt x="16214" y="5082"/>
                    <a:pt x="16214" y="5082"/>
                    <a:pt x="16214" y="5082"/>
                  </a:cubicBezTo>
                  <a:cubicBezTo>
                    <a:pt x="16214" y="5015"/>
                    <a:pt x="16214" y="5015"/>
                    <a:pt x="16214" y="5015"/>
                  </a:cubicBezTo>
                  <a:cubicBezTo>
                    <a:pt x="16214" y="5082"/>
                    <a:pt x="16214" y="5082"/>
                    <a:pt x="16214" y="5082"/>
                  </a:cubicBezTo>
                  <a:cubicBezTo>
                    <a:pt x="16158" y="5149"/>
                    <a:pt x="16158" y="5149"/>
                    <a:pt x="16158" y="5149"/>
                  </a:cubicBezTo>
                  <a:cubicBezTo>
                    <a:pt x="16214" y="5283"/>
                    <a:pt x="16214" y="5283"/>
                    <a:pt x="16214" y="5283"/>
                  </a:cubicBezTo>
                  <a:cubicBezTo>
                    <a:pt x="16214" y="5283"/>
                    <a:pt x="16214" y="5283"/>
                    <a:pt x="16214" y="5283"/>
                  </a:cubicBezTo>
                  <a:cubicBezTo>
                    <a:pt x="16158" y="5350"/>
                    <a:pt x="16158" y="5350"/>
                    <a:pt x="16158" y="5350"/>
                  </a:cubicBezTo>
                  <a:cubicBezTo>
                    <a:pt x="16158" y="5350"/>
                    <a:pt x="16158" y="5350"/>
                    <a:pt x="16158" y="5350"/>
                  </a:cubicBezTo>
                  <a:cubicBezTo>
                    <a:pt x="16158" y="5417"/>
                    <a:pt x="16158" y="5417"/>
                    <a:pt x="16158" y="5417"/>
                  </a:cubicBezTo>
                  <a:cubicBezTo>
                    <a:pt x="16102" y="5417"/>
                    <a:pt x="16102" y="5417"/>
                    <a:pt x="16102" y="5417"/>
                  </a:cubicBezTo>
                  <a:cubicBezTo>
                    <a:pt x="16046" y="5417"/>
                    <a:pt x="16046" y="5417"/>
                    <a:pt x="16046" y="5417"/>
                  </a:cubicBezTo>
                  <a:cubicBezTo>
                    <a:pt x="16046" y="5350"/>
                    <a:pt x="16046" y="5350"/>
                    <a:pt x="16046" y="5350"/>
                  </a:cubicBezTo>
                  <a:cubicBezTo>
                    <a:pt x="15990" y="5350"/>
                    <a:pt x="15990" y="5350"/>
                    <a:pt x="15990" y="5350"/>
                  </a:cubicBezTo>
                  <a:cubicBezTo>
                    <a:pt x="16046" y="5216"/>
                    <a:pt x="16046" y="5216"/>
                    <a:pt x="16046" y="5216"/>
                  </a:cubicBezTo>
                  <a:cubicBezTo>
                    <a:pt x="16046" y="5149"/>
                    <a:pt x="16046" y="5149"/>
                    <a:pt x="16046" y="5149"/>
                  </a:cubicBezTo>
                  <a:cubicBezTo>
                    <a:pt x="16046" y="5149"/>
                    <a:pt x="16046" y="5149"/>
                    <a:pt x="16046" y="5149"/>
                  </a:cubicBezTo>
                  <a:cubicBezTo>
                    <a:pt x="16102" y="5082"/>
                    <a:pt x="16102" y="5082"/>
                    <a:pt x="16102" y="5082"/>
                  </a:cubicBezTo>
                  <a:cubicBezTo>
                    <a:pt x="16046" y="5082"/>
                    <a:pt x="16046" y="5082"/>
                    <a:pt x="16046" y="5082"/>
                  </a:cubicBezTo>
                  <a:cubicBezTo>
                    <a:pt x="15990" y="5149"/>
                    <a:pt x="15990" y="5149"/>
                    <a:pt x="15990" y="5149"/>
                  </a:cubicBezTo>
                  <a:cubicBezTo>
                    <a:pt x="15990" y="5216"/>
                    <a:pt x="15990" y="5216"/>
                    <a:pt x="15990" y="5216"/>
                  </a:cubicBezTo>
                  <a:cubicBezTo>
                    <a:pt x="15990" y="5216"/>
                    <a:pt x="15990" y="5216"/>
                    <a:pt x="15990" y="5216"/>
                  </a:cubicBezTo>
                  <a:cubicBezTo>
                    <a:pt x="15990" y="5350"/>
                    <a:pt x="15990" y="5350"/>
                    <a:pt x="15990" y="5350"/>
                  </a:cubicBezTo>
                  <a:cubicBezTo>
                    <a:pt x="15934" y="5350"/>
                    <a:pt x="15934" y="5350"/>
                    <a:pt x="15934" y="5350"/>
                  </a:cubicBezTo>
                  <a:cubicBezTo>
                    <a:pt x="15877" y="5283"/>
                    <a:pt x="15877" y="5283"/>
                    <a:pt x="15877" y="5283"/>
                  </a:cubicBezTo>
                  <a:cubicBezTo>
                    <a:pt x="15877" y="5283"/>
                    <a:pt x="15877" y="5283"/>
                    <a:pt x="15877" y="5283"/>
                  </a:cubicBezTo>
                  <a:cubicBezTo>
                    <a:pt x="15877" y="5216"/>
                    <a:pt x="15877" y="5216"/>
                    <a:pt x="15877" y="5216"/>
                  </a:cubicBezTo>
                  <a:cubicBezTo>
                    <a:pt x="15877" y="5216"/>
                    <a:pt x="15877" y="5216"/>
                    <a:pt x="15877" y="5216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082"/>
                    <a:pt x="15877" y="5082"/>
                    <a:pt x="15877" y="5082"/>
                  </a:cubicBezTo>
                  <a:cubicBezTo>
                    <a:pt x="15877" y="5149"/>
                    <a:pt x="15877" y="5149"/>
                    <a:pt x="15877" y="5149"/>
                  </a:cubicBezTo>
                  <a:cubicBezTo>
                    <a:pt x="15821" y="5216"/>
                    <a:pt x="15821" y="5216"/>
                    <a:pt x="15821" y="5216"/>
                  </a:cubicBezTo>
                  <a:cubicBezTo>
                    <a:pt x="15821" y="5216"/>
                    <a:pt x="15821" y="5216"/>
                    <a:pt x="15821" y="5216"/>
                  </a:cubicBezTo>
                  <a:cubicBezTo>
                    <a:pt x="15821" y="5283"/>
                    <a:pt x="15821" y="5283"/>
                    <a:pt x="15821" y="5283"/>
                  </a:cubicBezTo>
                  <a:cubicBezTo>
                    <a:pt x="15765" y="5283"/>
                    <a:pt x="15765" y="5283"/>
                    <a:pt x="15765" y="5283"/>
                  </a:cubicBezTo>
                  <a:cubicBezTo>
                    <a:pt x="15765" y="5283"/>
                    <a:pt x="15765" y="5283"/>
                    <a:pt x="15765" y="5283"/>
                  </a:cubicBezTo>
                  <a:cubicBezTo>
                    <a:pt x="15709" y="5283"/>
                    <a:pt x="15709" y="5283"/>
                    <a:pt x="15709" y="5283"/>
                  </a:cubicBezTo>
                  <a:close/>
                  <a:moveTo>
                    <a:pt x="17056" y="13241"/>
                  </a:moveTo>
                  <a:cubicBezTo>
                    <a:pt x="17056" y="13308"/>
                    <a:pt x="17056" y="13308"/>
                    <a:pt x="17056" y="13308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7056" y="13441"/>
                    <a:pt x="17056" y="13441"/>
                    <a:pt x="17056" y="13441"/>
                  </a:cubicBezTo>
                  <a:cubicBezTo>
                    <a:pt x="17112" y="13375"/>
                    <a:pt x="17112" y="13375"/>
                    <a:pt x="17112" y="13375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7112" y="13308"/>
                    <a:pt x="17112" y="13308"/>
                    <a:pt x="17112" y="13308"/>
                  </a:cubicBezTo>
                  <a:cubicBezTo>
                    <a:pt x="17112" y="13241"/>
                    <a:pt x="17112" y="13241"/>
                    <a:pt x="17112" y="13241"/>
                  </a:cubicBezTo>
                  <a:cubicBezTo>
                    <a:pt x="17056" y="13241"/>
                    <a:pt x="17056" y="13241"/>
                    <a:pt x="17056" y="13241"/>
                  </a:cubicBezTo>
                  <a:close/>
                  <a:moveTo>
                    <a:pt x="16999" y="12973"/>
                  </a:moveTo>
                  <a:cubicBezTo>
                    <a:pt x="16999" y="12907"/>
                    <a:pt x="16999" y="12907"/>
                    <a:pt x="16999" y="12907"/>
                  </a:cubicBezTo>
                  <a:cubicBezTo>
                    <a:pt x="17056" y="12907"/>
                    <a:pt x="17056" y="12907"/>
                    <a:pt x="17056" y="12907"/>
                  </a:cubicBezTo>
                  <a:cubicBezTo>
                    <a:pt x="17056" y="12907"/>
                    <a:pt x="17056" y="12907"/>
                    <a:pt x="17056" y="12907"/>
                  </a:cubicBezTo>
                  <a:cubicBezTo>
                    <a:pt x="17056" y="12973"/>
                    <a:pt x="17056" y="12973"/>
                    <a:pt x="17056" y="12973"/>
                  </a:cubicBezTo>
                  <a:cubicBezTo>
                    <a:pt x="16999" y="12973"/>
                    <a:pt x="16999" y="12973"/>
                    <a:pt x="16999" y="12973"/>
                  </a:cubicBezTo>
                  <a:close/>
                  <a:moveTo>
                    <a:pt x="16943" y="12773"/>
                  </a:moveTo>
                  <a:cubicBezTo>
                    <a:pt x="16999" y="12706"/>
                    <a:pt x="16999" y="12706"/>
                    <a:pt x="16999" y="12706"/>
                  </a:cubicBezTo>
                  <a:cubicBezTo>
                    <a:pt x="16999" y="12706"/>
                    <a:pt x="16999" y="12706"/>
                    <a:pt x="16999" y="12706"/>
                  </a:cubicBezTo>
                  <a:cubicBezTo>
                    <a:pt x="17056" y="12706"/>
                    <a:pt x="17056" y="12706"/>
                    <a:pt x="17056" y="12706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6943" y="12773"/>
                    <a:pt x="16943" y="12773"/>
                    <a:pt x="16943" y="12773"/>
                  </a:cubicBezTo>
                  <a:close/>
                  <a:moveTo>
                    <a:pt x="16551" y="8760"/>
                  </a:moveTo>
                  <a:cubicBezTo>
                    <a:pt x="16551" y="8760"/>
                    <a:pt x="16551" y="8760"/>
                    <a:pt x="16551" y="8760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551" y="8760"/>
                    <a:pt x="16551" y="8760"/>
                    <a:pt x="16551" y="8760"/>
                  </a:cubicBezTo>
                  <a:cubicBezTo>
                    <a:pt x="16551" y="8760"/>
                    <a:pt x="16551" y="8760"/>
                    <a:pt x="16551" y="8760"/>
                  </a:cubicBezTo>
                  <a:close/>
                  <a:moveTo>
                    <a:pt x="16607" y="8827"/>
                  </a:moveTo>
                  <a:cubicBezTo>
                    <a:pt x="16607" y="8760"/>
                    <a:pt x="16607" y="8760"/>
                    <a:pt x="16607" y="8760"/>
                  </a:cubicBezTo>
                  <a:cubicBezTo>
                    <a:pt x="16607" y="8760"/>
                    <a:pt x="16607" y="8760"/>
                    <a:pt x="16607" y="8760"/>
                  </a:cubicBezTo>
                  <a:cubicBezTo>
                    <a:pt x="16663" y="8760"/>
                    <a:pt x="16663" y="8760"/>
                    <a:pt x="16663" y="8760"/>
                  </a:cubicBezTo>
                  <a:cubicBezTo>
                    <a:pt x="16663" y="8760"/>
                    <a:pt x="16663" y="8760"/>
                    <a:pt x="16663" y="8760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607" y="8827"/>
                    <a:pt x="16607" y="8827"/>
                    <a:pt x="16607" y="8827"/>
                  </a:cubicBezTo>
                  <a:close/>
                  <a:moveTo>
                    <a:pt x="16551" y="8961"/>
                  </a:move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551" y="8827"/>
                    <a:pt x="16551" y="8827"/>
                    <a:pt x="16551" y="8827"/>
                  </a:cubicBezTo>
                  <a:cubicBezTo>
                    <a:pt x="16607" y="8827"/>
                    <a:pt x="16607" y="8827"/>
                    <a:pt x="16607" y="8827"/>
                  </a:cubicBezTo>
                  <a:cubicBezTo>
                    <a:pt x="16607" y="8894"/>
                    <a:pt x="16607" y="8894"/>
                    <a:pt x="16607" y="8894"/>
                  </a:cubicBezTo>
                  <a:cubicBezTo>
                    <a:pt x="16551" y="8894"/>
                    <a:pt x="16551" y="8894"/>
                    <a:pt x="16551" y="8894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551" y="8961"/>
                    <a:pt x="16551" y="8961"/>
                    <a:pt x="16551" y="8961"/>
                  </a:cubicBezTo>
                  <a:close/>
                  <a:moveTo>
                    <a:pt x="17280" y="10165"/>
                  </a:moveTo>
                  <a:cubicBezTo>
                    <a:pt x="17336" y="10098"/>
                    <a:pt x="17336" y="10098"/>
                    <a:pt x="17336" y="10098"/>
                  </a:cubicBezTo>
                  <a:cubicBezTo>
                    <a:pt x="17336" y="10165"/>
                    <a:pt x="17336" y="10165"/>
                    <a:pt x="17336" y="10165"/>
                  </a:cubicBezTo>
                  <a:cubicBezTo>
                    <a:pt x="17336" y="10165"/>
                    <a:pt x="17336" y="10165"/>
                    <a:pt x="17336" y="10165"/>
                  </a:cubicBezTo>
                  <a:cubicBezTo>
                    <a:pt x="17280" y="10165"/>
                    <a:pt x="17280" y="10165"/>
                    <a:pt x="17280" y="10165"/>
                  </a:cubicBezTo>
                  <a:cubicBezTo>
                    <a:pt x="17280" y="10165"/>
                    <a:pt x="17280" y="10165"/>
                    <a:pt x="17280" y="10165"/>
                  </a:cubicBezTo>
                  <a:close/>
                  <a:moveTo>
                    <a:pt x="17224" y="10165"/>
                  </a:moveTo>
                  <a:cubicBezTo>
                    <a:pt x="17224" y="10098"/>
                    <a:pt x="17224" y="10098"/>
                    <a:pt x="17224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80" y="10098"/>
                    <a:pt x="17280" y="10098"/>
                    <a:pt x="17280" y="10098"/>
                  </a:cubicBezTo>
                  <a:cubicBezTo>
                    <a:pt x="17224" y="10165"/>
                    <a:pt x="17224" y="10165"/>
                    <a:pt x="17224" y="10165"/>
                  </a:cubicBezTo>
                  <a:cubicBezTo>
                    <a:pt x="17224" y="10165"/>
                    <a:pt x="17224" y="10165"/>
                    <a:pt x="17224" y="10165"/>
                  </a:cubicBezTo>
                  <a:cubicBezTo>
                    <a:pt x="17224" y="10165"/>
                    <a:pt x="17224" y="10165"/>
                    <a:pt x="17224" y="10165"/>
                  </a:cubicBezTo>
                  <a:close/>
                  <a:moveTo>
                    <a:pt x="17056" y="10700"/>
                  </a:moveTo>
                  <a:cubicBezTo>
                    <a:pt x="17112" y="10700"/>
                    <a:pt x="17112" y="10700"/>
                    <a:pt x="17112" y="10700"/>
                  </a:cubicBezTo>
                  <a:cubicBezTo>
                    <a:pt x="17112" y="10700"/>
                    <a:pt x="17112" y="10700"/>
                    <a:pt x="17112" y="10700"/>
                  </a:cubicBezTo>
                  <a:cubicBezTo>
                    <a:pt x="17112" y="10700"/>
                    <a:pt x="17112" y="10700"/>
                    <a:pt x="17112" y="10700"/>
                  </a:cubicBezTo>
                  <a:cubicBezTo>
                    <a:pt x="17056" y="10700"/>
                    <a:pt x="17056" y="10700"/>
                    <a:pt x="17056" y="10700"/>
                  </a:cubicBezTo>
                  <a:close/>
                  <a:moveTo>
                    <a:pt x="17280" y="10900"/>
                  </a:moveTo>
                  <a:cubicBezTo>
                    <a:pt x="17280" y="10967"/>
                    <a:pt x="17280" y="10967"/>
                    <a:pt x="17280" y="10967"/>
                  </a:cubicBezTo>
                  <a:cubicBezTo>
                    <a:pt x="17336" y="10967"/>
                    <a:pt x="17336" y="10967"/>
                    <a:pt x="17336" y="10967"/>
                  </a:cubicBezTo>
                  <a:cubicBezTo>
                    <a:pt x="17336" y="10900"/>
                    <a:pt x="17336" y="10900"/>
                    <a:pt x="17336" y="10900"/>
                  </a:cubicBezTo>
                  <a:cubicBezTo>
                    <a:pt x="17280" y="10900"/>
                    <a:pt x="17280" y="10900"/>
                    <a:pt x="17280" y="10900"/>
                  </a:cubicBezTo>
                  <a:cubicBezTo>
                    <a:pt x="17280" y="10900"/>
                    <a:pt x="17280" y="10900"/>
                    <a:pt x="17280" y="10900"/>
                  </a:cubicBezTo>
                  <a:close/>
                  <a:moveTo>
                    <a:pt x="17673" y="11368"/>
                  </a:moveTo>
                  <a:cubicBezTo>
                    <a:pt x="17617" y="11302"/>
                    <a:pt x="17617" y="11302"/>
                    <a:pt x="17617" y="11302"/>
                  </a:cubicBezTo>
                  <a:cubicBezTo>
                    <a:pt x="17673" y="11235"/>
                    <a:pt x="17673" y="11235"/>
                    <a:pt x="17673" y="11235"/>
                  </a:cubicBezTo>
                  <a:cubicBezTo>
                    <a:pt x="17673" y="11302"/>
                    <a:pt x="17673" y="11302"/>
                    <a:pt x="17673" y="11302"/>
                  </a:cubicBezTo>
                  <a:cubicBezTo>
                    <a:pt x="17673" y="11302"/>
                    <a:pt x="17673" y="11302"/>
                    <a:pt x="17673" y="11302"/>
                  </a:cubicBezTo>
                  <a:cubicBezTo>
                    <a:pt x="17673" y="11368"/>
                    <a:pt x="17673" y="11368"/>
                    <a:pt x="17673" y="11368"/>
                  </a:cubicBezTo>
                  <a:cubicBezTo>
                    <a:pt x="17673" y="11368"/>
                    <a:pt x="17673" y="11368"/>
                    <a:pt x="17673" y="11368"/>
                  </a:cubicBezTo>
                  <a:close/>
                  <a:moveTo>
                    <a:pt x="17841" y="11569"/>
                  </a:moveTo>
                  <a:cubicBezTo>
                    <a:pt x="17841" y="11569"/>
                    <a:pt x="17841" y="11569"/>
                    <a:pt x="17841" y="11569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02"/>
                    <a:pt x="17897" y="11502"/>
                    <a:pt x="17897" y="11502"/>
                  </a:cubicBezTo>
                  <a:cubicBezTo>
                    <a:pt x="17897" y="11569"/>
                    <a:pt x="17897" y="11569"/>
                    <a:pt x="17897" y="11569"/>
                  </a:cubicBezTo>
                  <a:cubicBezTo>
                    <a:pt x="17841" y="11569"/>
                    <a:pt x="17841" y="11569"/>
                    <a:pt x="17841" y="11569"/>
                  </a:cubicBezTo>
                  <a:cubicBezTo>
                    <a:pt x="17841" y="11569"/>
                    <a:pt x="17841" y="11569"/>
                    <a:pt x="17841" y="11569"/>
                  </a:cubicBezTo>
                  <a:close/>
                  <a:moveTo>
                    <a:pt x="16438" y="5885"/>
                  </a:moveTo>
                  <a:cubicBezTo>
                    <a:pt x="16438" y="5818"/>
                    <a:pt x="16438" y="5818"/>
                    <a:pt x="16438" y="5818"/>
                  </a:cubicBezTo>
                  <a:cubicBezTo>
                    <a:pt x="16495" y="5818"/>
                    <a:pt x="16495" y="5818"/>
                    <a:pt x="16495" y="5818"/>
                  </a:cubicBezTo>
                  <a:cubicBezTo>
                    <a:pt x="16495" y="5751"/>
                    <a:pt x="16495" y="5751"/>
                    <a:pt x="16495" y="5751"/>
                  </a:cubicBezTo>
                  <a:cubicBezTo>
                    <a:pt x="16607" y="5684"/>
                    <a:pt x="16607" y="5684"/>
                    <a:pt x="16607" y="5684"/>
                  </a:cubicBezTo>
                  <a:cubicBezTo>
                    <a:pt x="16663" y="5684"/>
                    <a:pt x="16663" y="5684"/>
                    <a:pt x="16663" y="5684"/>
                  </a:cubicBezTo>
                  <a:cubicBezTo>
                    <a:pt x="16663" y="5684"/>
                    <a:pt x="16663" y="5684"/>
                    <a:pt x="16663" y="5684"/>
                  </a:cubicBezTo>
                  <a:cubicBezTo>
                    <a:pt x="16551" y="5751"/>
                    <a:pt x="16551" y="5751"/>
                    <a:pt x="16551" y="5751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551" y="5885"/>
                    <a:pt x="16551" y="5885"/>
                    <a:pt x="16551" y="5885"/>
                  </a:cubicBezTo>
                  <a:cubicBezTo>
                    <a:pt x="16551" y="5885"/>
                    <a:pt x="16551" y="5885"/>
                    <a:pt x="16551" y="5885"/>
                  </a:cubicBezTo>
                  <a:cubicBezTo>
                    <a:pt x="16551" y="5818"/>
                    <a:pt x="16551" y="5818"/>
                    <a:pt x="16551" y="5818"/>
                  </a:cubicBezTo>
                  <a:cubicBezTo>
                    <a:pt x="16495" y="5818"/>
                    <a:pt x="16495" y="5818"/>
                    <a:pt x="16495" y="5818"/>
                  </a:cubicBezTo>
                  <a:cubicBezTo>
                    <a:pt x="16495" y="5885"/>
                    <a:pt x="16495" y="5885"/>
                    <a:pt x="16495" y="5885"/>
                  </a:cubicBezTo>
                  <a:cubicBezTo>
                    <a:pt x="16438" y="5885"/>
                    <a:pt x="16438" y="5885"/>
                    <a:pt x="16438" y="5885"/>
                  </a:cubicBezTo>
                  <a:close/>
                  <a:moveTo>
                    <a:pt x="16214" y="5617"/>
                  </a:moveTo>
                  <a:cubicBezTo>
                    <a:pt x="16214" y="5617"/>
                    <a:pt x="16214" y="5617"/>
                    <a:pt x="16214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70" y="5617"/>
                    <a:pt x="16270" y="5617"/>
                    <a:pt x="16270" y="5617"/>
                  </a:cubicBezTo>
                  <a:cubicBezTo>
                    <a:pt x="16214" y="5617"/>
                    <a:pt x="16214" y="5617"/>
                    <a:pt x="16214" y="5617"/>
                  </a:cubicBezTo>
                  <a:close/>
                  <a:moveTo>
                    <a:pt x="14868" y="4949"/>
                  </a:moveTo>
                  <a:cubicBezTo>
                    <a:pt x="14811" y="4949"/>
                    <a:pt x="14811" y="4949"/>
                    <a:pt x="14811" y="4949"/>
                  </a:cubicBezTo>
                  <a:cubicBezTo>
                    <a:pt x="14811" y="4882"/>
                    <a:pt x="14811" y="4882"/>
                    <a:pt x="14811" y="4882"/>
                  </a:cubicBezTo>
                  <a:cubicBezTo>
                    <a:pt x="14811" y="4815"/>
                    <a:pt x="14811" y="4815"/>
                    <a:pt x="14811" y="4815"/>
                  </a:cubicBezTo>
                  <a:cubicBezTo>
                    <a:pt x="14811" y="4748"/>
                    <a:pt x="14811" y="4748"/>
                    <a:pt x="14811" y="4748"/>
                  </a:cubicBezTo>
                  <a:cubicBezTo>
                    <a:pt x="14811" y="4681"/>
                    <a:pt x="14811" y="4681"/>
                    <a:pt x="14811" y="4681"/>
                  </a:cubicBezTo>
                  <a:cubicBezTo>
                    <a:pt x="14811" y="4681"/>
                    <a:pt x="14811" y="4681"/>
                    <a:pt x="14811" y="4681"/>
                  </a:cubicBezTo>
                  <a:cubicBezTo>
                    <a:pt x="14868" y="4681"/>
                    <a:pt x="14868" y="4681"/>
                    <a:pt x="14868" y="4681"/>
                  </a:cubicBezTo>
                  <a:cubicBezTo>
                    <a:pt x="14924" y="4681"/>
                    <a:pt x="14924" y="4681"/>
                    <a:pt x="14924" y="4681"/>
                  </a:cubicBezTo>
                  <a:cubicBezTo>
                    <a:pt x="14924" y="4748"/>
                    <a:pt x="14924" y="4748"/>
                    <a:pt x="14924" y="4748"/>
                  </a:cubicBezTo>
                  <a:cubicBezTo>
                    <a:pt x="14868" y="4882"/>
                    <a:pt x="14868" y="4882"/>
                    <a:pt x="14868" y="4882"/>
                  </a:cubicBezTo>
                  <a:cubicBezTo>
                    <a:pt x="14868" y="4882"/>
                    <a:pt x="14868" y="4882"/>
                    <a:pt x="14868" y="4882"/>
                  </a:cubicBezTo>
                  <a:cubicBezTo>
                    <a:pt x="14868" y="4949"/>
                    <a:pt x="14868" y="4949"/>
                    <a:pt x="14868" y="4949"/>
                  </a:cubicBezTo>
                  <a:cubicBezTo>
                    <a:pt x="14924" y="4949"/>
                    <a:pt x="14924" y="4949"/>
                    <a:pt x="14924" y="4949"/>
                  </a:cubicBezTo>
                  <a:cubicBezTo>
                    <a:pt x="14868" y="4949"/>
                    <a:pt x="14868" y="4949"/>
                    <a:pt x="14868" y="4949"/>
                  </a:cubicBezTo>
                  <a:close/>
                  <a:moveTo>
                    <a:pt x="14868" y="2006"/>
                  </a:moveTo>
                  <a:cubicBezTo>
                    <a:pt x="14924" y="1939"/>
                    <a:pt x="14924" y="1939"/>
                    <a:pt x="14924" y="1939"/>
                  </a:cubicBezTo>
                  <a:cubicBezTo>
                    <a:pt x="14924" y="1872"/>
                    <a:pt x="14924" y="1872"/>
                    <a:pt x="14924" y="1872"/>
                  </a:cubicBezTo>
                  <a:cubicBezTo>
                    <a:pt x="14924" y="1806"/>
                    <a:pt x="14924" y="1806"/>
                    <a:pt x="14924" y="1806"/>
                  </a:cubicBezTo>
                  <a:cubicBezTo>
                    <a:pt x="15036" y="1806"/>
                    <a:pt x="15036" y="1806"/>
                    <a:pt x="15036" y="1806"/>
                  </a:cubicBezTo>
                  <a:cubicBezTo>
                    <a:pt x="15036" y="1739"/>
                    <a:pt x="15036" y="1739"/>
                    <a:pt x="15036" y="1739"/>
                  </a:cubicBezTo>
                  <a:cubicBezTo>
                    <a:pt x="15036" y="1672"/>
                    <a:pt x="15036" y="1672"/>
                    <a:pt x="15036" y="1672"/>
                  </a:cubicBezTo>
                  <a:cubicBezTo>
                    <a:pt x="14980" y="1672"/>
                    <a:pt x="14980" y="1672"/>
                    <a:pt x="14980" y="1672"/>
                  </a:cubicBezTo>
                  <a:cubicBezTo>
                    <a:pt x="14924" y="1672"/>
                    <a:pt x="14924" y="1672"/>
                    <a:pt x="14924" y="1672"/>
                  </a:cubicBezTo>
                  <a:cubicBezTo>
                    <a:pt x="14980" y="1605"/>
                    <a:pt x="14980" y="1605"/>
                    <a:pt x="14980" y="1605"/>
                  </a:cubicBezTo>
                  <a:cubicBezTo>
                    <a:pt x="14924" y="1605"/>
                    <a:pt x="14924" y="1605"/>
                    <a:pt x="14924" y="1605"/>
                  </a:cubicBezTo>
                  <a:cubicBezTo>
                    <a:pt x="14868" y="1672"/>
                    <a:pt x="14868" y="1672"/>
                    <a:pt x="14868" y="1672"/>
                  </a:cubicBezTo>
                  <a:cubicBezTo>
                    <a:pt x="14811" y="1672"/>
                    <a:pt x="14811" y="1672"/>
                    <a:pt x="14811" y="1672"/>
                  </a:cubicBezTo>
                  <a:cubicBezTo>
                    <a:pt x="14811" y="1739"/>
                    <a:pt x="14811" y="1739"/>
                    <a:pt x="14811" y="1739"/>
                  </a:cubicBezTo>
                  <a:cubicBezTo>
                    <a:pt x="14755" y="1739"/>
                    <a:pt x="14755" y="1739"/>
                    <a:pt x="14755" y="1739"/>
                  </a:cubicBezTo>
                  <a:cubicBezTo>
                    <a:pt x="14755" y="1806"/>
                    <a:pt x="14755" y="1806"/>
                    <a:pt x="14755" y="1806"/>
                  </a:cubicBezTo>
                  <a:cubicBezTo>
                    <a:pt x="14811" y="1806"/>
                    <a:pt x="14811" y="1806"/>
                    <a:pt x="14811" y="1806"/>
                  </a:cubicBezTo>
                  <a:cubicBezTo>
                    <a:pt x="14868" y="1806"/>
                    <a:pt x="14868" y="1806"/>
                    <a:pt x="14868" y="1806"/>
                  </a:cubicBezTo>
                  <a:cubicBezTo>
                    <a:pt x="14868" y="1872"/>
                    <a:pt x="14868" y="1872"/>
                    <a:pt x="14868" y="1872"/>
                  </a:cubicBezTo>
                  <a:cubicBezTo>
                    <a:pt x="14811" y="1872"/>
                    <a:pt x="14811" y="1872"/>
                    <a:pt x="14811" y="1872"/>
                  </a:cubicBezTo>
                  <a:cubicBezTo>
                    <a:pt x="14811" y="1939"/>
                    <a:pt x="14811" y="1939"/>
                    <a:pt x="14811" y="1939"/>
                  </a:cubicBezTo>
                  <a:cubicBezTo>
                    <a:pt x="14868" y="1939"/>
                    <a:pt x="14868" y="1939"/>
                    <a:pt x="14868" y="1939"/>
                  </a:cubicBezTo>
                  <a:cubicBezTo>
                    <a:pt x="14868" y="2006"/>
                    <a:pt x="14868" y="2006"/>
                    <a:pt x="14868" y="2006"/>
                  </a:cubicBezTo>
                  <a:close/>
                  <a:moveTo>
                    <a:pt x="14194" y="3611"/>
                  </a:moveTo>
                  <a:cubicBezTo>
                    <a:pt x="14194" y="3544"/>
                    <a:pt x="14194" y="3544"/>
                    <a:pt x="14194" y="3544"/>
                  </a:cubicBezTo>
                  <a:cubicBezTo>
                    <a:pt x="14250" y="3544"/>
                    <a:pt x="14250" y="3544"/>
                    <a:pt x="14250" y="3544"/>
                  </a:cubicBezTo>
                  <a:cubicBezTo>
                    <a:pt x="14194" y="3477"/>
                    <a:pt x="14194" y="3477"/>
                    <a:pt x="14194" y="3477"/>
                  </a:cubicBezTo>
                  <a:cubicBezTo>
                    <a:pt x="14194" y="3411"/>
                    <a:pt x="14194" y="3411"/>
                    <a:pt x="14194" y="3411"/>
                  </a:cubicBezTo>
                  <a:cubicBezTo>
                    <a:pt x="14194" y="3411"/>
                    <a:pt x="14194" y="3411"/>
                    <a:pt x="14194" y="3411"/>
                  </a:cubicBezTo>
                  <a:cubicBezTo>
                    <a:pt x="14194" y="3344"/>
                    <a:pt x="14194" y="3344"/>
                    <a:pt x="14194" y="3344"/>
                  </a:cubicBezTo>
                  <a:cubicBezTo>
                    <a:pt x="14194" y="3344"/>
                    <a:pt x="14194" y="3344"/>
                    <a:pt x="14194" y="3344"/>
                  </a:cubicBezTo>
                  <a:cubicBezTo>
                    <a:pt x="14250" y="3344"/>
                    <a:pt x="14250" y="3344"/>
                    <a:pt x="14250" y="3344"/>
                  </a:cubicBezTo>
                  <a:cubicBezTo>
                    <a:pt x="14306" y="3344"/>
                    <a:pt x="14306" y="3344"/>
                    <a:pt x="14306" y="3344"/>
                  </a:cubicBezTo>
                  <a:cubicBezTo>
                    <a:pt x="14306" y="3344"/>
                    <a:pt x="14306" y="3344"/>
                    <a:pt x="14306" y="3344"/>
                  </a:cubicBezTo>
                  <a:cubicBezTo>
                    <a:pt x="14363" y="3344"/>
                    <a:pt x="14363" y="3344"/>
                    <a:pt x="14363" y="3344"/>
                  </a:cubicBezTo>
                  <a:cubicBezTo>
                    <a:pt x="14306" y="3277"/>
                    <a:pt x="14306" y="3277"/>
                    <a:pt x="14306" y="3277"/>
                  </a:cubicBezTo>
                  <a:cubicBezTo>
                    <a:pt x="14250" y="3210"/>
                    <a:pt x="14250" y="3210"/>
                    <a:pt x="14250" y="3210"/>
                  </a:cubicBezTo>
                  <a:cubicBezTo>
                    <a:pt x="14250" y="3210"/>
                    <a:pt x="14250" y="3210"/>
                    <a:pt x="14250" y="3210"/>
                  </a:cubicBezTo>
                  <a:cubicBezTo>
                    <a:pt x="14306" y="3210"/>
                    <a:pt x="14306" y="3210"/>
                    <a:pt x="14306" y="3210"/>
                  </a:cubicBezTo>
                  <a:cubicBezTo>
                    <a:pt x="14250" y="3143"/>
                    <a:pt x="14250" y="3143"/>
                    <a:pt x="14250" y="3143"/>
                  </a:cubicBezTo>
                  <a:cubicBezTo>
                    <a:pt x="14306" y="3076"/>
                    <a:pt x="14306" y="3076"/>
                    <a:pt x="14306" y="3076"/>
                  </a:cubicBezTo>
                  <a:cubicBezTo>
                    <a:pt x="14306" y="3009"/>
                    <a:pt x="14306" y="3009"/>
                    <a:pt x="14306" y="3009"/>
                  </a:cubicBezTo>
                  <a:cubicBezTo>
                    <a:pt x="14306" y="2942"/>
                    <a:pt x="14306" y="2942"/>
                    <a:pt x="14306" y="2942"/>
                  </a:cubicBezTo>
                  <a:cubicBezTo>
                    <a:pt x="14363" y="2942"/>
                    <a:pt x="14363" y="2942"/>
                    <a:pt x="14363" y="2942"/>
                  </a:cubicBezTo>
                  <a:cubicBezTo>
                    <a:pt x="14363" y="2942"/>
                    <a:pt x="14363" y="2942"/>
                    <a:pt x="14363" y="2942"/>
                  </a:cubicBezTo>
                  <a:cubicBezTo>
                    <a:pt x="14363" y="2809"/>
                    <a:pt x="14363" y="2809"/>
                    <a:pt x="14363" y="2809"/>
                  </a:cubicBezTo>
                  <a:cubicBezTo>
                    <a:pt x="14419" y="2809"/>
                    <a:pt x="14419" y="2809"/>
                    <a:pt x="14419" y="2809"/>
                  </a:cubicBezTo>
                  <a:cubicBezTo>
                    <a:pt x="14475" y="2742"/>
                    <a:pt x="14475" y="2742"/>
                    <a:pt x="14475" y="2742"/>
                  </a:cubicBezTo>
                  <a:cubicBezTo>
                    <a:pt x="14531" y="2742"/>
                    <a:pt x="14531" y="2742"/>
                    <a:pt x="14531" y="2742"/>
                  </a:cubicBezTo>
                  <a:cubicBezTo>
                    <a:pt x="14587" y="2809"/>
                    <a:pt x="14587" y="2809"/>
                    <a:pt x="14587" y="2809"/>
                  </a:cubicBezTo>
                  <a:cubicBezTo>
                    <a:pt x="14587" y="2876"/>
                    <a:pt x="14587" y="2876"/>
                    <a:pt x="14587" y="2876"/>
                  </a:cubicBezTo>
                  <a:cubicBezTo>
                    <a:pt x="14587" y="2942"/>
                    <a:pt x="14587" y="2942"/>
                    <a:pt x="14587" y="2942"/>
                  </a:cubicBezTo>
                  <a:cubicBezTo>
                    <a:pt x="14643" y="2942"/>
                    <a:pt x="14643" y="2942"/>
                    <a:pt x="14643" y="2942"/>
                  </a:cubicBezTo>
                  <a:cubicBezTo>
                    <a:pt x="14643" y="2942"/>
                    <a:pt x="14643" y="2942"/>
                    <a:pt x="14643" y="2942"/>
                  </a:cubicBezTo>
                  <a:cubicBezTo>
                    <a:pt x="14643" y="3009"/>
                    <a:pt x="14643" y="3009"/>
                    <a:pt x="14643" y="3009"/>
                  </a:cubicBezTo>
                  <a:cubicBezTo>
                    <a:pt x="14699" y="3076"/>
                    <a:pt x="14699" y="3076"/>
                    <a:pt x="14699" y="3076"/>
                  </a:cubicBezTo>
                  <a:cubicBezTo>
                    <a:pt x="14699" y="3076"/>
                    <a:pt x="14699" y="3076"/>
                    <a:pt x="14699" y="3076"/>
                  </a:cubicBezTo>
                  <a:cubicBezTo>
                    <a:pt x="14699" y="3143"/>
                    <a:pt x="14699" y="3143"/>
                    <a:pt x="14699" y="3143"/>
                  </a:cubicBezTo>
                  <a:cubicBezTo>
                    <a:pt x="14755" y="3143"/>
                    <a:pt x="14755" y="3143"/>
                    <a:pt x="14755" y="3143"/>
                  </a:cubicBezTo>
                  <a:cubicBezTo>
                    <a:pt x="14755" y="3143"/>
                    <a:pt x="14755" y="3143"/>
                    <a:pt x="14755" y="3143"/>
                  </a:cubicBezTo>
                  <a:cubicBezTo>
                    <a:pt x="14755" y="3210"/>
                    <a:pt x="14755" y="3210"/>
                    <a:pt x="14755" y="3210"/>
                  </a:cubicBezTo>
                  <a:cubicBezTo>
                    <a:pt x="14811" y="3344"/>
                    <a:pt x="14811" y="3344"/>
                    <a:pt x="14811" y="3344"/>
                  </a:cubicBezTo>
                  <a:cubicBezTo>
                    <a:pt x="14755" y="3344"/>
                    <a:pt x="14755" y="3344"/>
                    <a:pt x="14755" y="3344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43" y="3411"/>
                    <a:pt x="14643" y="3411"/>
                    <a:pt x="14643" y="3411"/>
                  </a:cubicBezTo>
                  <a:cubicBezTo>
                    <a:pt x="14643" y="3411"/>
                    <a:pt x="14643" y="3411"/>
                    <a:pt x="14643" y="3411"/>
                  </a:cubicBezTo>
                  <a:cubicBezTo>
                    <a:pt x="14699" y="3411"/>
                    <a:pt x="14699" y="3411"/>
                    <a:pt x="14699" y="3411"/>
                  </a:cubicBezTo>
                  <a:cubicBezTo>
                    <a:pt x="14699" y="3477"/>
                    <a:pt x="14699" y="3477"/>
                    <a:pt x="14699" y="3477"/>
                  </a:cubicBezTo>
                  <a:cubicBezTo>
                    <a:pt x="14699" y="3544"/>
                    <a:pt x="14699" y="3544"/>
                    <a:pt x="14699" y="3544"/>
                  </a:cubicBezTo>
                  <a:cubicBezTo>
                    <a:pt x="14587" y="3611"/>
                    <a:pt x="14587" y="3611"/>
                    <a:pt x="14587" y="3611"/>
                  </a:cubicBezTo>
                  <a:cubicBezTo>
                    <a:pt x="14587" y="3678"/>
                    <a:pt x="14587" y="3678"/>
                    <a:pt x="14587" y="3678"/>
                  </a:cubicBezTo>
                  <a:cubicBezTo>
                    <a:pt x="14531" y="3611"/>
                    <a:pt x="14531" y="3611"/>
                    <a:pt x="14531" y="3611"/>
                  </a:cubicBezTo>
                  <a:cubicBezTo>
                    <a:pt x="14531" y="3611"/>
                    <a:pt x="14531" y="3611"/>
                    <a:pt x="14531" y="3611"/>
                  </a:cubicBezTo>
                  <a:cubicBezTo>
                    <a:pt x="14531" y="3544"/>
                    <a:pt x="14531" y="3544"/>
                    <a:pt x="14531" y="3544"/>
                  </a:cubicBezTo>
                  <a:cubicBezTo>
                    <a:pt x="14475" y="3611"/>
                    <a:pt x="14475" y="3611"/>
                    <a:pt x="14475" y="3611"/>
                  </a:cubicBezTo>
                  <a:cubicBezTo>
                    <a:pt x="14419" y="3611"/>
                    <a:pt x="14419" y="3611"/>
                    <a:pt x="14419" y="3611"/>
                  </a:cubicBezTo>
                  <a:cubicBezTo>
                    <a:pt x="14363" y="3611"/>
                    <a:pt x="14363" y="3611"/>
                    <a:pt x="14363" y="3611"/>
                  </a:cubicBezTo>
                  <a:cubicBezTo>
                    <a:pt x="14306" y="3611"/>
                    <a:pt x="14306" y="3611"/>
                    <a:pt x="14306" y="3611"/>
                  </a:cubicBezTo>
                  <a:cubicBezTo>
                    <a:pt x="14306" y="3544"/>
                    <a:pt x="14306" y="3544"/>
                    <a:pt x="14306" y="3544"/>
                  </a:cubicBezTo>
                  <a:cubicBezTo>
                    <a:pt x="14306" y="3544"/>
                    <a:pt x="14306" y="3544"/>
                    <a:pt x="14306" y="3544"/>
                  </a:cubicBezTo>
                  <a:cubicBezTo>
                    <a:pt x="14250" y="3611"/>
                    <a:pt x="14250" y="3611"/>
                    <a:pt x="14250" y="3611"/>
                  </a:cubicBezTo>
                  <a:cubicBezTo>
                    <a:pt x="14194" y="3611"/>
                    <a:pt x="14194" y="3611"/>
                    <a:pt x="14194" y="3611"/>
                  </a:cubicBezTo>
                  <a:close/>
                  <a:moveTo>
                    <a:pt x="14811" y="3544"/>
                  </a:moveTo>
                  <a:cubicBezTo>
                    <a:pt x="14811" y="3544"/>
                    <a:pt x="14811" y="3544"/>
                    <a:pt x="14811" y="3544"/>
                  </a:cubicBezTo>
                  <a:cubicBezTo>
                    <a:pt x="14811" y="3477"/>
                    <a:pt x="14811" y="3477"/>
                    <a:pt x="14811" y="3477"/>
                  </a:cubicBezTo>
                  <a:cubicBezTo>
                    <a:pt x="14811" y="3411"/>
                    <a:pt x="14811" y="3411"/>
                    <a:pt x="14811" y="3411"/>
                  </a:cubicBezTo>
                  <a:cubicBezTo>
                    <a:pt x="14811" y="3411"/>
                    <a:pt x="14811" y="3411"/>
                    <a:pt x="14811" y="3411"/>
                  </a:cubicBezTo>
                  <a:cubicBezTo>
                    <a:pt x="14755" y="3411"/>
                    <a:pt x="14755" y="3411"/>
                    <a:pt x="14755" y="3411"/>
                  </a:cubicBezTo>
                  <a:cubicBezTo>
                    <a:pt x="14755" y="3477"/>
                    <a:pt x="14755" y="3477"/>
                    <a:pt x="14755" y="3477"/>
                  </a:cubicBezTo>
                  <a:cubicBezTo>
                    <a:pt x="14811" y="3544"/>
                    <a:pt x="14811" y="3544"/>
                    <a:pt x="14811" y="3544"/>
                  </a:cubicBezTo>
                  <a:close/>
                  <a:moveTo>
                    <a:pt x="14980" y="4347"/>
                  </a:moveTo>
                  <a:cubicBezTo>
                    <a:pt x="14980" y="4414"/>
                    <a:pt x="14980" y="4414"/>
                    <a:pt x="14980" y="4414"/>
                  </a:cubicBezTo>
                  <a:cubicBezTo>
                    <a:pt x="15036" y="4414"/>
                    <a:pt x="15036" y="4414"/>
                    <a:pt x="15036" y="4414"/>
                  </a:cubicBezTo>
                  <a:cubicBezTo>
                    <a:pt x="15092" y="4414"/>
                    <a:pt x="15092" y="4414"/>
                    <a:pt x="15092" y="4414"/>
                  </a:cubicBezTo>
                  <a:cubicBezTo>
                    <a:pt x="15148" y="4414"/>
                    <a:pt x="15148" y="4414"/>
                    <a:pt x="15148" y="4414"/>
                  </a:cubicBezTo>
                  <a:cubicBezTo>
                    <a:pt x="15148" y="4347"/>
                    <a:pt x="15148" y="4347"/>
                    <a:pt x="15148" y="4347"/>
                  </a:cubicBezTo>
                  <a:cubicBezTo>
                    <a:pt x="15204" y="4280"/>
                    <a:pt x="15204" y="4280"/>
                    <a:pt x="15204" y="4280"/>
                  </a:cubicBezTo>
                  <a:cubicBezTo>
                    <a:pt x="15148" y="4280"/>
                    <a:pt x="15148" y="4280"/>
                    <a:pt x="15148" y="4280"/>
                  </a:cubicBezTo>
                  <a:cubicBezTo>
                    <a:pt x="15148" y="4213"/>
                    <a:pt x="15148" y="4213"/>
                    <a:pt x="15148" y="4213"/>
                  </a:cubicBezTo>
                  <a:cubicBezTo>
                    <a:pt x="15148" y="4213"/>
                    <a:pt x="15148" y="4213"/>
                    <a:pt x="15148" y="4213"/>
                  </a:cubicBezTo>
                  <a:cubicBezTo>
                    <a:pt x="15092" y="4213"/>
                    <a:pt x="15092" y="4213"/>
                    <a:pt x="15092" y="4213"/>
                  </a:cubicBezTo>
                  <a:cubicBezTo>
                    <a:pt x="15092" y="4146"/>
                    <a:pt x="15092" y="4146"/>
                    <a:pt x="15092" y="4146"/>
                  </a:cubicBezTo>
                  <a:cubicBezTo>
                    <a:pt x="15036" y="4146"/>
                    <a:pt x="15036" y="4146"/>
                    <a:pt x="15036" y="4146"/>
                  </a:cubicBezTo>
                  <a:cubicBezTo>
                    <a:pt x="14980" y="4213"/>
                    <a:pt x="14980" y="4213"/>
                    <a:pt x="14980" y="4213"/>
                  </a:cubicBezTo>
                  <a:cubicBezTo>
                    <a:pt x="14980" y="4213"/>
                    <a:pt x="14980" y="4213"/>
                    <a:pt x="14980" y="4213"/>
                  </a:cubicBezTo>
                  <a:cubicBezTo>
                    <a:pt x="14980" y="4280"/>
                    <a:pt x="14980" y="4280"/>
                    <a:pt x="14980" y="4280"/>
                  </a:cubicBezTo>
                  <a:cubicBezTo>
                    <a:pt x="14980" y="4347"/>
                    <a:pt x="14980" y="4347"/>
                    <a:pt x="14980" y="4347"/>
                  </a:cubicBezTo>
                  <a:close/>
                  <a:moveTo>
                    <a:pt x="14924" y="4347"/>
                  </a:move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80"/>
                    <a:pt x="14924" y="4480"/>
                    <a:pt x="14924" y="4480"/>
                  </a:cubicBezTo>
                  <a:cubicBezTo>
                    <a:pt x="14980" y="4414"/>
                    <a:pt x="14980" y="4414"/>
                    <a:pt x="14980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414"/>
                    <a:pt x="14924" y="4414"/>
                    <a:pt x="14924" y="4414"/>
                  </a:cubicBezTo>
                  <a:cubicBezTo>
                    <a:pt x="14924" y="4347"/>
                    <a:pt x="14924" y="4347"/>
                    <a:pt x="14924" y="4347"/>
                  </a:cubicBezTo>
                  <a:cubicBezTo>
                    <a:pt x="14924" y="4347"/>
                    <a:pt x="14924" y="4347"/>
                    <a:pt x="14924" y="4347"/>
                  </a:cubicBezTo>
                  <a:close/>
                  <a:moveTo>
                    <a:pt x="14194" y="3946"/>
                  </a:moveTo>
                  <a:cubicBezTo>
                    <a:pt x="14194" y="3879"/>
                    <a:pt x="14194" y="3879"/>
                    <a:pt x="14194" y="3879"/>
                  </a:cubicBezTo>
                  <a:cubicBezTo>
                    <a:pt x="14194" y="3812"/>
                    <a:pt x="14194" y="3812"/>
                    <a:pt x="14194" y="3812"/>
                  </a:cubicBezTo>
                  <a:cubicBezTo>
                    <a:pt x="14250" y="3745"/>
                    <a:pt x="14250" y="3745"/>
                    <a:pt x="14250" y="3745"/>
                  </a:cubicBezTo>
                  <a:cubicBezTo>
                    <a:pt x="14306" y="3745"/>
                    <a:pt x="14306" y="3745"/>
                    <a:pt x="14306" y="3745"/>
                  </a:cubicBezTo>
                  <a:cubicBezTo>
                    <a:pt x="14306" y="3745"/>
                    <a:pt x="14306" y="3745"/>
                    <a:pt x="14306" y="3745"/>
                  </a:cubicBezTo>
                  <a:cubicBezTo>
                    <a:pt x="14363" y="3745"/>
                    <a:pt x="14363" y="3745"/>
                    <a:pt x="14363" y="3745"/>
                  </a:cubicBezTo>
                  <a:cubicBezTo>
                    <a:pt x="14419" y="3745"/>
                    <a:pt x="14419" y="3745"/>
                    <a:pt x="14419" y="3745"/>
                  </a:cubicBezTo>
                  <a:cubicBezTo>
                    <a:pt x="14419" y="3745"/>
                    <a:pt x="14419" y="3745"/>
                    <a:pt x="14419" y="3745"/>
                  </a:cubicBezTo>
                  <a:cubicBezTo>
                    <a:pt x="14419" y="3812"/>
                    <a:pt x="14419" y="3812"/>
                    <a:pt x="14419" y="3812"/>
                  </a:cubicBezTo>
                  <a:cubicBezTo>
                    <a:pt x="14475" y="3812"/>
                    <a:pt x="14475" y="3812"/>
                    <a:pt x="14475" y="3812"/>
                  </a:cubicBezTo>
                  <a:cubicBezTo>
                    <a:pt x="14475" y="3745"/>
                    <a:pt x="14475" y="3745"/>
                    <a:pt x="14475" y="3745"/>
                  </a:cubicBezTo>
                  <a:cubicBezTo>
                    <a:pt x="14531" y="3812"/>
                    <a:pt x="14531" y="3812"/>
                    <a:pt x="14531" y="3812"/>
                  </a:cubicBezTo>
                  <a:cubicBezTo>
                    <a:pt x="14587" y="3812"/>
                    <a:pt x="14587" y="3812"/>
                    <a:pt x="14587" y="3812"/>
                  </a:cubicBezTo>
                  <a:cubicBezTo>
                    <a:pt x="14587" y="3879"/>
                    <a:pt x="14587" y="3879"/>
                    <a:pt x="14587" y="3879"/>
                  </a:cubicBezTo>
                  <a:cubicBezTo>
                    <a:pt x="14643" y="3879"/>
                    <a:pt x="14643" y="3879"/>
                    <a:pt x="14643" y="3879"/>
                  </a:cubicBezTo>
                  <a:cubicBezTo>
                    <a:pt x="14643" y="3879"/>
                    <a:pt x="14643" y="3879"/>
                    <a:pt x="14643" y="3879"/>
                  </a:cubicBezTo>
                  <a:cubicBezTo>
                    <a:pt x="14643" y="3946"/>
                    <a:pt x="14643" y="3946"/>
                    <a:pt x="14643" y="3946"/>
                  </a:cubicBezTo>
                  <a:cubicBezTo>
                    <a:pt x="14699" y="3946"/>
                    <a:pt x="14699" y="3946"/>
                    <a:pt x="14699" y="3946"/>
                  </a:cubicBezTo>
                  <a:cubicBezTo>
                    <a:pt x="14699" y="3879"/>
                    <a:pt x="14699" y="3879"/>
                    <a:pt x="14699" y="3879"/>
                  </a:cubicBezTo>
                  <a:cubicBezTo>
                    <a:pt x="14755" y="3946"/>
                    <a:pt x="14755" y="3946"/>
                    <a:pt x="14755" y="3946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12"/>
                    <a:pt x="14755" y="4012"/>
                    <a:pt x="14755" y="4012"/>
                  </a:cubicBezTo>
                  <a:cubicBezTo>
                    <a:pt x="14755" y="4079"/>
                    <a:pt x="14755" y="4079"/>
                    <a:pt x="14755" y="4079"/>
                  </a:cubicBezTo>
                  <a:cubicBezTo>
                    <a:pt x="14699" y="4079"/>
                    <a:pt x="14699" y="4079"/>
                    <a:pt x="14699" y="4079"/>
                  </a:cubicBezTo>
                  <a:cubicBezTo>
                    <a:pt x="14643" y="4079"/>
                    <a:pt x="14643" y="4079"/>
                    <a:pt x="14643" y="4079"/>
                  </a:cubicBezTo>
                  <a:cubicBezTo>
                    <a:pt x="14587" y="4146"/>
                    <a:pt x="14587" y="4146"/>
                    <a:pt x="14587" y="4146"/>
                  </a:cubicBezTo>
                  <a:cubicBezTo>
                    <a:pt x="14531" y="4079"/>
                    <a:pt x="14531" y="4079"/>
                    <a:pt x="14531" y="4079"/>
                  </a:cubicBezTo>
                  <a:cubicBezTo>
                    <a:pt x="14475" y="4079"/>
                    <a:pt x="14475" y="4079"/>
                    <a:pt x="14475" y="4079"/>
                  </a:cubicBezTo>
                  <a:cubicBezTo>
                    <a:pt x="14419" y="4012"/>
                    <a:pt x="14419" y="4012"/>
                    <a:pt x="14419" y="4012"/>
                  </a:cubicBezTo>
                  <a:cubicBezTo>
                    <a:pt x="14363" y="4012"/>
                    <a:pt x="14363" y="4012"/>
                    <a:pt x="14363" y="4012"/>
                  </a:cubicBezTo>
                  <a:cubicBezTo>
                    <a:pt x="14306" y="4012"/>
                    <a:pt x="14306" y="4012"/>
                    <a:pt x="14306" y="4012"/>
                  </a:cubicBezTo>
                  <a:cubicBezTo>
                    <a:pt x="14250" y="3946"/>
                    <a:pt x="14250" y="3946"/>
                    <a:pt x="14250" y="3946"/>
                  </a:cubicBezTo>
                  <a:cubicBezTo>
                    <a:pt x="14194" y="3946"/>
                    <a:pt x="14194" y="3946"/>
                    <a:pt x="14194" y="3946"/>
                  </a:cubicBezTo>
                  <a:cubicBezTo>
                    <a:pt x="14194" y="3946"/>
                    <a:pt x="14194" y="3946"/>
                    <a:pt x="14194" y="3946"/>
                  </a:cubicBezTo>
                  <a:close/>
                  <a:moveTo>
                    <a:pt x="13577" y="3076"/>
                  </a:moveTo>
                  <a:cubicBezTo>
                    <a:pt x="13577" y="3009"/>
                    <a:pt x="13577" y="3009"/>
                    <a:pt x="13577" y="3009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76"/>
                    <a:pt x="13633" y="3076"/>
                    <a:pt x="13633" y="3076"/>
                  </a:cubicBezTo>
                  <a:cubicBezTo>
                    <a:pt x="13577" y="3076"/>
                    <a:pt x="13577" y="3076"/>
                    <a:pt x="13577" y="3076"/>
                  </a:cubicBezTo>
                  <a:cubicBezTo>
                    <a:pt x="13577" y="3076"/>
                    <a:pt x="13577" y="3076"/>
                    <a:pt x="13577" y="3076"/>
                  </a:cubicBezTo>
                  <a:close/>
                  <a:moveTo>
                    <a:pt x="13633" y="3344"/>
                  </a:moveTo>
                  <a:cubicBezTo>
                    <a:pt x="13633" y="3477"/>
                    <a:pt x="13633" y="3477"/>
                    <a:pt x="13633" y="3477"/>
                  </a:cubicBezTo>
                  <a:cubicBezTo>
                    <a:pt x="13689" y="3477"/>
                    <a:pt x="13689" y="3477"/>
                    <a:pt x="13689" y="3477"/>
                  </a:cubicBezTo>
                  <a:cubicBezTo>
                    <a:pt x="13689" y="3477"/>
                    <a:pt x="13689" y="3477"/>
                    <a:pt x="13689" y="3477"/>
                  </a:cubicBezTo>
                  <a:cubicBezTo>
                    <a:pt x="13745" y="3477"/>
                    <a:pt x="13745" y="3477"/>
                    <a:pt x="13745" y="3477"/>
                  </a:cubicBezTo>
                  <a:cubicBezTo>
                    <a:pt x="13745" y="3544"/>
                    <a:pt x="13745" y="3544"/>
                    <a:pt x="13745" y="3544"/>
                  </a:cubicBezTo>
                  <a:cubicBezTo>
                    <a:pt x="13802" y="3544"/>
                    <a:pt x="13802" y="3544"/>
                    <a:pt x="13802" y="3544"/>
                  </a:cubicBezTo>
                  <a:cubicBezTo>
                    <a:pt x="13858" y="3477"/>
                    <a:pt x="13858" y="3477"/>
                    <a:pt x="13858" y="3477"/>
                  </a:cubicBezTo>
                  <a:cubicBezTo>
                    <a:pt x="13858" y="3411"/>
                    <a:pt x="13858" y="3411"/>
                    <a:pt x="13858" y="3411"/>
                  </a:cubicBezTo>
                  <a:cubicBezTo>
                    <a:pt x="13914" y="3411"/>
                    <a:pt x="13914" y="3411"/>
                    <a:pt x="13914" y="3411"/>
                  </a:cubicBezTo>
                  <a:cubicBezTo>
                    <a:pt x="13970" y="3344"/>
                    <a:pt x="13970" y="3344"/>
                    <a:pt x="13970" y="3344"/>
                  </a:cubicBezTo>
                  <a:cubicBezTo>
                    <a:pt x="13970" y="3277"/>
                    <a:pt x="13970" y="3277"/>
                    <a:pt x="13970" y="3277"/>
                  </a:cubicBezTo>
                  <a:cubicBezTo>
                    <a:pt x="13970" y="3210"/>
                    <a:pt x="13970" y="3210"/>
                    <a:pt x="13970" y="3210"/>
                  </a:cubicBezTo>
                  <a:cubicBezTo>
                    <a:pt x="14026" y="3143"/>
                    <a:pt x="14026" y="3143"/>
                    <a:pt x="14026" y="3143"/>
                  </a:cubicBezTo>
                  <a:cubicBezTo>
                    <a:pt x="13970" y="3076"/>
                    <a:pt x="13970" y="3076"/>
                    <a:pt x="13970" y="3076"/>
                  </a:cubicBezTo>
                  <a:cubicBezTo>
                    <a:pt x="13970" y="3076"/>
                    <a:pt x="13970" y="3076"/>
                    <a:pt x="13970" y="3076"/>
                  </a:cubicBezTo>
                  <a:cubicBezTo>
                    <a:pt x="14026" y="3076"/>
                    <a:pt x="14026" y="3076"/>
                    <a:pt x="14026" y="3076"/>
                  </a:cubicBezTo>
                  <a:cubicBezTo>
                    <a:pt x="14026" y="3009"/>
                    <a:pt x="14026" y="3009"/>
                    <a:pt x="14026" y="3009"/>
                  </a:cubicBezTo>
                  <a:cubicBezTo>
                    <a:pt x="14082" y="2942"/>
                    <a:pt x="14082" y="2942"/>
                    <a:pt x="14082" y="2942"/>
                  </a:cubicBezTo>
                  <a:cubicBezTo>
                    <a:pt x="14138" y="2942"/>
                    <a:pt x="14138" y="2942"/>
                    <a:pt x="14138" y="2942"/>
                  </a:cubicBezTo>
                  <a:cubicBezTo>
                    <a:pt x="14194" y="2876"/>
                    <a:pt x="14194" y="2876"/>
                    <a:pt x="14194" y="2876"/>
                  </a:cubicBezTo>
                  <a:cubicBezTo>
                    <a:pt x="14194" y="2809"/>
                    <a:pt x="14194" y="2809"/>
                    <a:pt x="14194" y="2809"/>
                  </a:cubicBezTo>
                  <a:cubicBezTo>
                    <a:pt x="14194" y="2742"/>
                    <a:pt x="14194" y="2742"/>
                    <a:pt x="14194" y="2742"/>
                  </a:cubicBezTo>
                  <a:cubicBezTo>
                    <a:pt x="14194" y="2742"/>
                    <a:pt x="14194" y="2742"/>
                    <a:pt x="14194" y="2742"/>
                  </a:cubicBezTo>
                  <a:cubicBezTo>
                    <a:pt x="14250" y="2675"/>
                    <a:pt x="14250" y="2675"/>
                    <a:pt x="14250" y="2675"/>
                  </a:cubicBezTo>
                  <a:cubicBezTo>
                    <a:pt x="14194" y="2675"/>
                    <a:pt x="14194" y="2675"/>
                    <a:pt x="14194" y="2675"/>
                  </a:cubicBezTo>
                  <a:cubicBezTo>
                    <a:pt x="14194" y="2608"/>
                    <a:pt x="14194" y="2608"/>
                    <a:pt x="14194" y="2608"/>
                  </a:cubicBezTo>
                  <a:cubicBezTo>
                    <a:pt x="14194" y="2608"/>
                    <a:pt x="14194" y="2608"/>
                    <a:pt x="14194" y="2608"/>
                  </a:cubicBezTo>
                  <a:cubicBezTo>
                    <a:pt x="14138" y="2541"/>
                    <a:pt x="14138" y="2541"/>
                    <a:pt x="14138" y="2541"/>
                  </a:cubicBezTo>
                  <a:cubicBezTo>
                    <a:pt x="14082" y="2541"/>
                    <a:pt x="14082" y="2541"/>
                    <a:pt x="14082" y="2541"/>
                  </a:cubicBezTo>
                  <a:cubicBezTo>
                    <a:pt x="14026" y="2541"/>
                    <a:pt x="14026" y="2541"/>
                    <a:pt x="14026" y="2541"/>
                  </a:cubicBezTo>
                  <a:cubicBezTo>
                    <a:pt x="14082" y="2474"/>
                    <a:pt x="14082" y="2474"/>
                    <a:pt x="14082" y="2474"/>
                  </a:cubicBezTo>
                  <a:cubicBezTo>
                    <a:pt x="14138" y="2474"/>
                    <a:pt x="14138" y="2474"/>
                    <a:pt x="14138" y="2474"/>
                  </a:cubicBezTo>
                  <a:cubicBezTo>
                    <a:pt x="14138" y="2407"/>
                    <a:pt x="14138" y="2407"/>
                    <a:pt x="14138" y="2407"/>
                  </a:cubicBezTo>
                  <a:cubicBezTo>
                    <a:pt x="14138" y="2407"/>
                    <a:pt x="14138" y="2407"/>
                    <a:pt x="14138" y="2407"/>
                  </a:cubicBezTo>
                  <a:cubicBezTo>
                    <a:pt x="14138" y="2341"/>
                    <a:pt x="14138" y="2341"/>
                    <a:pt x="14138" y="2341"/>
                  </a:cubicBezTo>
                  <a:cubicBezTo>
                    <a:pt x="14138" y="2274"/>
                    <a:pt x="14138" y="2274"/>
                    <a:pt x="14138" y="2274"/>
                  </a:cubicBezTo>
                  <a:cubicBezTo>
                    <a:pt x="14082" y="2207"/>
                    <a:pt x="14082" y="2207"/>
                    <a:pt x="14082" y="2207"/>
                  </a:cubicBezTo>
                  <a:cubicBezTo>
                    <a:pt x="14082" y="2207"/>
                    <a:pt x="14082" y="2207"/>
                    <a:pt x="14082" y="2207"/>
                  </a:cubicBezTo>
                  <a:cubicBezTo>
                    <a:pt x="13970" y="2274"/>
                    <a:pt x="13970" y="2274"/>
                    <a:pt x="13970" y="2274"/>
                  </a:cubicBezTo>
                  <a:cubicBezTo>
                    <a:pt x="13914" y="2274"/>
                    <a:pt x="13914" y="2274"/>
                    <a:pt x="13914" y="2274"/>
                  </a:cubicBezTo>
                  <a:cubicBezTo>
                    <a:pt x="13914" y="2341"/>
                    <a:pt x="13914" y="2341"/>
                    <a:pt x="13914" y="2341"/>
                  </a:cubicBezTo>
                  <a:cubicBezTo>
                    <a:pt x="13858" y="2407"/>
                    <a:pt x="13858" y="2407"/>
                    <a:pt x="13858" y="2407"/>
                  </a:cubicBezTo>
                  <a:cubicBezTo>
                    <a:pt x="13858" y="2341"/>
                    <a:pt x="13858" y="2341"/>
                    <a:pt x="13858" y="2341"/>
                  </a:cubicBezTo>
                  <a:cubicBezTo>
                    <a:pt x="13858" y="2341"/>
                    <a:pt x="13858" y="2341"/>
                    <a:pt x="13858" y="2341"/>
                  </a:cubicBezTo>
                  <a:cubicBezTo>
                    <a:pt x="13858" y="2274"/>
                    <a:pt x="13858" y="2274"/>
                    <a:pt x="13858" y="2274"/>
                  </a:cubicBezTo>
                  <a:cubicBezTo>
                    <a:pt x="13914" y="2274"/>
                    <a:pt x="13914" y="2274"/>
                    <a:pt x="13914" y="2274"/>
                  </a:cubicBezTo>
                  <a:cubicBezTo>
                    <a:pt x="13914" y="2207"/>
                    <a:pt x="13914" y="2207"/>
                    <a:pt x="13914" y="2207"/>
                  </a:cubicBezTo>
                  <a:cubicBezTo>
                    <a:pt x="13914" y="2073"/>
                    <a:pt x="13914" y="2073"/>
                    <a:pt x="13914" y="2073"/>
                  </a:cubicBezTo>
                  <a:cubicBezTo>
                    <a:pt x="13914" y="2006"/>
                    <a:pt x="13914" y="2006"/>
                    <a:pt x="13914" y="2006"/>
                  </a:cubicBezTo>
                  <a:cubicBezTo>
                    <a:pt x="13858" y="2006"/>
                    <a:pt x="13858" y="2006"/>
                    <a:pt x="13858" y="2006"/>
                  </a:cubicBezTo>
                  <a:cubicBezTo>
                    <a:pt x="13858" y="1939"/>
                    <a:pt x="13858" y="1939"/>
                    <a:pt x="13858" y="1939"/>
                  </a:cubicBezTo>
                  <a:cubicBezTo>
                    <a:pt x="13802" y="1939"/>
                    <a:pt x="13802" y="1939"/>
                    <a:pt x="13802" y="1939"/>
                  </a:cubicBezTo>
                  <a:cubicBezTo>
                    <a:pt x="13745" y="1939"/>
                    <a:pt x="13745" y="1939"/>
                    <a:pt x="13745" y="1939"/>
                  </a:cubicBezTo>
                  <a:cubicBezTo>
                    <a:pt x="13689" y="1939"/>
                    <a:pt x="13689" y="1939"/>
                    <a:pt x="13689" y="1939"/>
                  </a:cubicBezTo>
                  <a:cubicBezTo>
                    <a:pt x="13633" y="2006"/>
                    <a:pt x="13633" y="2006"/>
                    <a:pt x="13633" y="2006"/>
                  </a:cubicBezTo>
                  <a:cubicBezTo>
                    <a:pt x="13633" y="1939"/>
                    <a:pt x="13633" y="1939"/>
                    <a:pt x="13633" y="1939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77" y="1872"/>
                    <a:pt x="13577" y="1872"/>
                    <a:pt x="13577" y="1872"/>
                  </a:cubicBezTo>
                  <a:cubicBezTo>
                    <a:pt x="13521" y="1939"/>
                    <a:pt x="13521" y="1939"/>
                    <a:pt x="13521" y="1939"/>
                  </a:cubicBezTo>
                  <a:cubicBezTo>
                    <a:pt x="13465" y="2006"/>
                    <a:pt x="13465" y="2006"/>
                    <a:pt x="13465" y="2006"/>
                  </a:cubicBezTo>
                  <a:cubicBezTo>
                    <a:pt x="13465" y="2006"/>
                    <a:pt x="13465" y="2006"/>
                    <a:pt x="13465" y="2006"/>
                  </a:cubicBezTo>
                  <a:cubicBezTo>
                    <a:pt x="13409" y="2073"/>
                    <a:pt x="13409" y="2073"/>
                    <a:pt x="13409" y="2073"/>
                  </a:cubicBezTo>
                  <a:cubicBezTo>
                    <a:pt x="13409" y="2140"/>
                    <a:pt x="13409" y="2140"/>
                    <a:pt x="13409" y="2140"/>
                  </a:cubicBezTo>
                  <a:cubicBezTo>
                    <a:pt x="13465" y="2207"/>
                    <a:pt x="13465" y="2207"/>
                    <a:pt x="13465" y="2207"/>
                  </a:cubicBezTo>
                  <a:cubicBezTo>
                    <a:pt x="13465" y="2140"/>
                    <a:pt x="13465" y="2140"/>
                    <a:pt x="13465" y="2140"/>
                  </a:cubicBezTo>
                  <a:cubicBezTo>
                    <a:pt x="13521" y="2140"/>
                    <a:pt x="13521" y="2140"/>
                    <a:pt x="13521" y="2140"/>
                  </a:cubicBezTo>
                  <a:cubicBezTo>
                    <a:pt x="13577" y="2140"/>
                    <a:pt x="13577" y="2140"/>
                    <a:pt x="13577" y="2140"/>
                  </a:cubicBezTo>
                  <a:cubicBezTo>
                    <a:pt x="13521" y="2207"/>
                    <a:pt x="13521" y="2207"/>
                    <a:pt x="13521" y="2207"/>
                  </a:cubicBezTo>
                  <a:cubicBezTo>
                    <a:pt x="13409" y="2274"/>
                    <a:pt x="13409" y="2274"/>
                    <a:pt x="13409" y="2274"/>
                  </a:cubicBezTo>
                  <a:cubicBezTo>
                    <a:pt x="13409" y="2341"/>
                    <a:pt x="13409" y="2341"/>
                    <a:pt x="13409" y="2341"/>
                  </a:cubicBezTo>
                  <a:cubicBezTo>
                    <a:pt x="13409" y="2341"/>
                    <a:pt x="13409" y="2341"/>
                    <a:pt x="13409" y="2341"/>
                  </a:cubicBezTo>
                  <a:cubicBezTo>
                    <a:pt x="13465" y="2341"/>
                    <a:pt x="13465" y="2341"/>
                    <a:pt x="13465" y="2341"/>
                  </a:cubicBezTo>
                  <a:cubicBezTo>
                    <a:pt x="13521" y="2274"/>
                    <a:pt x="13521" y="2274"/>
                    <a:pt x="13521" y="2274"/>
                  </a:cubicBezTo>
                  <a:cubicBezTo>
                    <a:pt x="13577" y="2274"/>
                    <a:pt x="13577" y="2274"/>
                    <a:pt x="13577" y="2274"/>
                  </a:cubicBezTo>
                  <a:cubicBezTo>
                    <a:pt x="13577" y="2207"/>
                    <a:pt x="13577" y="2207"/>
                    <a:pt x="13577" y="2207"/>
                  </a:cubicBezTo>
                  <a:cubicBezTo>
                    <a:pt x="13633" y="2274"/>
                    <a:pt x="13633" y="2274"/>
                    <a:pt x="13633" y="2274"/>
                  </a:cubicBezTo>
                  <a:cubicBezTo>
                    <a:pt x="13577" y="2341"/>
                    <a:pt x="13577" y="2341"/>
                    <a:pt x="13577" y="2341"/>
                  </a:cubicBezTo>
                  <a:cubicBezTo>
                    <a:pt x="13577" y="2341"/>
                    <a:pt x="13577" y="2341"/>
                    <a:pt x="13577" y="2341"/>
                  </a:cubicBezTo>
                  <a:cubicBezTo>
                    <a:pt x="13521" y="2407"/>
                    <a:pt x="13521" y="2407"/>
                    <a:pt x="13521" y="2407"/>
                  </a:cubicBezTo>
                  <a:cubicBezTo>
                    <a:pt x="13521" y="2407"/>
                    <a:pt x="13521" y="2407"/>
                    <a:pt x="13521" y="2407"/>
                  </a:cubicBezTo>
                  <a:cubicBezTo>
                    <a:pt x="13521" y="2474"/>
                    <a:pt x="13521" y="2474"/>
                    <a:pt x="13521" y="2474"/>
                  </a:cubicBezTo>
                  <a:cubicBezTo>
                    <a:pt x="13577" y="2474"/>
                    <a:pt x="13577" y="2474"/>
                    <a:pt x="13577" y="2474"/>
                  </a:cubicBezTo>
                  <a:cubicBezTo>
                    <a:pt x="13633" y="2474"/>
                    <a:pt x="13633" y="2474"/>
                    <a:pt x="13633" y="2474"/>
                  </a:cubicBezTo>
                  <a:cubicBezTo>
                    <a:pt x="13577" y="2541"/>
                    <a:pt x="13577" y="2541"/>
                    <a:pt x="13577" y="2541"/>
                  </a:cubicBezTo>
                  <a:cubicBezTo>
                    <a:pt x="13521" y="2541"/>
                    <a:pt x="13521" y="2541"/>
                    <a:pt x="13521" y="2541"/>
                  </a:cubicBezTo>
                  <a:cubicBezTo>
                    <a:pt x="13465" y="2541"/>
                    <a:pt x="13465" y="2541"/>
                    <a:pt x="13465" y="2541"/>
                  </a:cubicBezTo>
                  <a:cubicBezTo>
                    <a:pt x="13465" y="2541"/>
                    <a:pt x="13465" y="2541"/>
                    <a:pt x="13465" y="2541"/>
                  </a:cubicBezTo>
                  <a:cubicBezTo>
                    <a:pt x="13521" y="2608"/>
                    <a:pt x="13521" y="2608"/>
                    <a:pt x="13521" y="2608"/>
                  </a:cubicBezTo>
                  <a:cubicBezTo>
                    <a:pt x="13521" y="2608"/>
                    <a:pt x="13521" y="2608"/>
                    <a:pt x="13521" y="2608"/>
                  </a:cubicBezTo>
                  <a:cubicBezTo>
                    <a:pt x="13409" y="2675"/>
                    <a:pt x="13409" y="2675"/>
                    <a:pt x="13409" y="2675"/>
                  </a:cubicBezTo>
                  <a:cubicBezTo>
                    <a:pt x="13409" y="2675"/>
                    <a:pt x="13409" y="2675"/>
                    <a:pt x="13409" y="2675"/>
                  </a:cubicBezTo>
                  <a:cubicBezTo>
                    <a:pt x="13409" y="2608"/>
                    <a:pt x="13409" y="2608"/>
                    <a:pt x="13409" y="2608"/>
                  </a:cubicBezTo>
                  <a:cubicBezTo>
                    <a:pt x="13353" y="2608"/>
                    <a:pt x="13353" y="2608"/>
                    <a:pt x="13353" y="2608"/>
                  </a:cubicBezTo>
                  <a:cubicBezTo>
                    <a:pt x="13297" y="2541"/>
                    <a:pt x="13297" y="2541"/>
                    <a:pt x="13297" y="2541"/>
                  </a:cubicBezTo>
                  <a:cubicBezTo>
                    <a:pt x="13184" y="2608"/>
                    <a:pt x="13184" y="2608"/>
                    <a:pt x="13184" y="2608"/>
                  </a:cubicBezTo>
                  <a:cubicBezTo>
                    <a:pt x="13184" y="2608"/>
                    <a:pt x="13184" y="2608"/>
                    <a:pt x="13184" y="2608"/>
                  </a:cubicBezTo>
                  <a:cubicBezTo>
                    <a:pt x="13184" y="2675"/>
                    <a:pt x="13184" y="2675"/>
                    <a:pt x="13184" y="2675"/>
                  </a:cubicBezTo>
                  <a:cubicBezTo>
                    <a:pt x="13184" y="2742"/>
                    <a:pt x="13184" y="2742"/>
                    <a:pt x="13184" y="2742"/>
                  </a:cubicBezTo>
                  <a:cubicBezTo>
                    <a:pt x="13184" y="2809"/>
                    <a:pt x="13184" y="2809"/>
                    <a:pt x="13184" y="2809"/>
                  </a:cubicBezTo>
                  <a:cubicBezTo>
                    <a:pt x="13241" y="2876"/>
                    <a:pt x="13241" y="2876"/>
                    <a:pt x="13241" y="2876"/>
                  </a:cubicBezTo>
                  <a:cubicBezTo>
                    <a:pt x="13297" y="2809"/>
                    <a:pt x="13297" y="2809"/>
                    <a:pt x="13297" y="2809"/>
                  </a:cubicBezTo>
                  <a:cubicBezTo>
                    <a:pt x="13297" y="2809"/>
                    <a:pt x="13297" y="2809"/>
                    <a:pt x="13297" y="2809"/>
                  </a:cubicBezTo>
                  <a:cubicBezTo>
                    <a:pt x="13409" y="2809"/>
                    <a:pt x="13409" y="2809"/>
                    <a:pt x="13409" y="2809"/>
                  </a:cubicBezTo>
                  <a:cubicBezTo>
                    <a:pt x="13465" y="2809"/>
                    <a:pt x="13465" y="2809"/>
                    <a:pt x="13465" y="2809"/>
                  </a:cubicBezTo>
                  <a:cubicBezTo>
                    <a:pt x="13465" y="2876"/>
                    <a:pt x="13465" y="2876"/>
                    <a:pt x="13465" y="2876"/>
                  </a:cubicBezTo>
                  <a:cubicBezTo>
                    <a:pt x="13577" y="2809"/>
                    <a:pt x="13577" y="2809"/>
                    <a:pt x="13577" y="2809"/>
                  </a:cubicBezTo>
                  <a:cubicBezTo>
                    <a:pt x="13577" y="2876"/>
                    <a:pt x="13577" y="2876"/>
                    <a:pt x="13577" y="2876"/>
                  </a:cubicBezTo>
                  <a:cubicBezTo>
                    <a:pt x="13521" y="2876"/>
                    <a:pt x="13521" y="2876"/>
                    <a:pt x="13521" y="2876"/>
                  </a:cubicBezTo>
                  <a:cubicBezTo>
                    <a:pt x="13521" y="2942"/>
                    <a:pt x="13521" y="2942"/>
                    <a:pt x="13521" y="2942"/>
                  </a:cubicBezTo>
                  <a:cubicBezTo>
                    <a:pt x="13521" y="2942"/>
                    <a:pt x="13521" y="2942"/>
                    <a:pt x="13521" y="2942"/>
                  </a:cubicBezTo>
                  <a:cubicBezTo>
                    <a:pt x="13577" y="2942"/>
                    <a:pt x="13577" y="2942"/>
                    <a:pt x="13577" y="2942"/>
                  </a:cubicBezTo>
                  <a:cubicBezTo>
                    <a:pt x="13633" y="3009"/>
                    <a:pt x="13633" y="3009"/>
                    <a:pt x="13633" y="3009"/>
                  </a:cubicBezTo>
                  <a:cubicBezTo>
                    <a:pt x="13633" y="3076"/>
                    <a:pt x="13633" y="3076"/>
                    <a:pt x="13633" y="3076"/>
                  </a:cubicBezTo>
                  <a:cubicBezTo>
                    <a:pt x="13689" y="3076"/>
                    <a:pt x="13689" y="3076"/>
                    <a:pt x="13689" y="3076"/>
                  </a:cubicBezTo>
                  <a:cubicBezTo>
                    <a:pt x="13689" y="3076"/>
                    <a:pt x="13689" y="3076"/>
                    <a:pt x="13689" y="3076"/>
                  </a:cubicBezTo>
                  <a:cubicBezTo>
                    <a:pt x="13689" y="3143"/>
                    <a:pt x="13689" y="3143"/>
                    <a:pt x="13689" y="3143"/>
                  </a:cubicBezTo>
                  <a:cubicBezTo>
                    <a:pt x="13689" y="3210"/>
                    <a:pt x="13689" y="3210"/>
                    <a:pt x="13689" y="3210"/>
                  </a:cubicBezTo>
                  <a:cubicBezTo>
                    <a:pt x="13633" y="3344"/>
                    <a:pt x="13633" y="3344"/>
                    <a:pt x="13633" y="3344"/>
                  </a:cubicBezTo>
                  <a:close/>
                  <a:moveTo>
                    <a:pt x="13353" y="2942"/>
                  </a:moveTo>
                  <a:cubicBezTo>
                    <a:pt x="13353" y="2942"/>
                    <a:pt x="13353" y="2942"/>
                    <a:pt x="13353" y="2942"/>
                  </a:cubicBezTo>
                  <a:cubicBezTo>
                    <a:pt x="13409" y="2876"/>
                    <a:pt x="13409" y="2876"/>
                    <a:pt x="13409" y="2876"/>
                  </a:cubicBezTo>
                  <a:cubicBezTo>
                    <a:pt x="13465" y="2876"/>
                    <a:pt x="13465" y="2876"/>
                    <a:pt x="13465" y="2876"/>
                  </a:cubicBezTo>
                  <a:cubicBezTo>
                    <a:pt x="13465" y="2942"/>
                    <a:pt x="13465" y="2942"/>
                    <a:pt x="13465" y="2942"/>
                  </a:cubicBezTo>
                  <a:cubicBezTo>
                    <a:pt x="13409" y="2942"/>
                    <a:pt x="13409" y="2942"/>
                    <a:pt x="13409" y="2942"/>
                  </a:cubicBezTo>
                  <a:cubicBezTo>
                    <a:pt x="13353" y="3009"/>
                    <a:pt x="13353" y="3009"/>
                    <a:pt x="13353" y="3009"/>
                  </a:cubicBezTo>
                  <a:cubicBezTo>
                    <a:pt x="13353" y="2942"/>
                    <a:pt x="13353" y="2942"/>
                    <a:pt x="13353" y="2942"/>
                  </a:cubicBezTo>
                  <a:close/>
                  <a:moveTo>
                    <a:pt x="13241" y="3277"/>
                  </a:moveTo>
                  <a:cubicBezTo>
                    <a:pt x="13297" y="3210"/>
                    <a:pt x="13297" y="3210"/>
                    <a:pt x="13297" y="3210"/>
                  </a:cubicBezTo>
                  <a:cubicBezTo>
                    <a:pt x="13353" y="3210"/>
                    <a:pt x="13353" y="3210"/>
                    <a:pt x="13353" y="3210"/>
                  </a:cubicBezTo>
                  <a:cubicBezTo>
                    <a:pt x="13409" y="3210"/>
                    <a:pt x="13409" y="3210"/>
                    <a:pt x="13409" y="3210"/>
                  </a:cubicBezTo>
                  <a:cubicBezTo>
                    <a:pt x="13521" y="3344"/>
                    <a:pt x="13521" y="3344"/>
                    <a:pt x="13521" y="3344"/>
                  </a:cubicBezTo>
                  <a:cubicBezTo>
                    <a:pt x="13465" y="3344"/>
                    <a:pt x="13465" y="3344"/>
                    <a:pt x="13465" y="3344"/>
                  </a:cubicBezTo>
                  <a:cubicBezTo>
                    <a:pt x="13521" y="3477"/>
                    <a:pt x="13521" y="3477"/>
                    <a:pt x="13521" y="3477"/>
                  </a:cubicBezTo>
                  <a:cubicBezTo>
                    <a:pt x="13465" y="3477"/>
                    <a:pt x="13465" y="3477"/>
                    <a:pt x="13465" y="3477"/>
                  </a:cubicBezTo>
                  <a:cubicBezTo>
                    <a:pt x="13409" y="3411"/>
                    <a:pt x="13409" y="3411"/>
                    <a:pt x="13409" y="3411"/>
                  </a:cubicBezTo>
                  <a:cubicBezTo>
                    <a:pt x="13353" y="3477"/>
                    <a:pt x="13353" y="3477"/>
                    <a:pt x="13353" y="3477"/>
                  </a:cubicBezTo>
                  <a:cubicBezTo>
                    <a:pt x="13353" y="3477"/>
                    <a:pt x="13353" y="3477"/>
                    <a:pt x="13353" y="3477"/>
                  </a:cubicBezTo>
                  <a:cubicBezTo>
                    <a:pt x="13297" y="3411"/>
                    <a:pt x="13297" y="3411"/>
                    <a:pt x="13297" y="3411"/>
                  </a:cubicBezTo>
                  <a:cubicBezTo>
                    <a:pt x="13241" y="3344"/>
                    <a:pt x="13241" y="3344"/>
                    <a:pt x="13241" y="3344"/>
                  </a:cubicBezTo>
                  <a:cubicBezTo>
                    <a:pt x="13241" y="3277"/>
                    <a:pt x="13241" y="3277"/>
                    <a:pt x="13241" y="3277"/>
                  </a:cubicBezTo>
                  <a:close/>
                  <a:moveTo>
                    <a:pt x="12623" y="3745"/>
                  </a:moveTo>
                  <a:cubicBezTo>
                    <a:pt x="12679" y="3678"/>
                    <a:pt x="12679" y="3678"/>
                    <a:pt x="12679" y="3678"/>
                  </a:cubicBezTo>
                  <a:cubicBezTo>
                    <a:pt x="12736" y="3678"/>
                    <a:pt x="12736" y="3678"/>
                    <a:pt x="12736" y="3678"/>
                  </a:cubicBezTo>
                  <a:cubicBezTo>
                    <a:pt x="12736" y="3745"/>
                    <a:pt x="12736" y="3745"/>
                    <a:pt x="12736" y="3745"/>
                  </a:cubicBezTo>
                  <a:cubicBezTo>
                    <a:pt x="12679" y="3745"/>
                    <a:pt x="12679" y="3745"/>
                    <a:pt x="12679" y="3745"/>
                  </a:cubicBezTo>
                  <a:cubicBezTo>
                    <a:pt x="12623" y="3745"/>
                    <a:pt x="12623" y="3745"/>
                    <a:pt x="12623" y="3745"/>
                  </a:cubicBezTo>
                  <a:close/>
                  <a:moveTo>
                    <a:pt x="12567" y="3678"/>
                  </a:moveTo>
                  <a:cubicBezTo>
                    <a:pt x="12567" y="3611"/>
                    <a:pt x="12567" y="3611"/>
                    <a:pt x="12567" y="3611"/>
                  </a:cubicBezTo>
                  <a:cubicBezTo>
                    <a:pt x="12567" y="3544"/>
                    <a:pt x="12567" y="3544"/>
                    <a:pt x="12567" y="3544"/>
                  </a:cubicBezTo>
                  <a:cubicBezTo>
                    <a:pt x="12567" y="3477"/>
                    <a:pt x="12567" y="3477"/>
                    <a:pt x="12567" y="3477"/>
                  </a:cubicBezTo>
                  <a:cubicBezTo>
                    <a:pt x="12567" y="3411"/>
                    <a:pt x="12567" y="3411"/>
                    <a:pt x="12567" y="3411"/>
                  </a:cubicBezTo>
                  <a:cubicBezTo>
                    <a:pt x="12623" y="3344"/>
                    <a:pt x="12623" y="3344"/>
                    <a:pt x="12623" y="3344"/>
                  </a:cubicBezTo>
                  <a:cubicBezTo>
                    <a:pt x="12623" y="3344"/>
                    <a:pt x="12623" y="3344"/>
                    <a:pt x="12623" y="3344"/>
                  </a:cubicBezTo>
                  <a:cubicBezTo>
                    <a:pt x="12679" y="3344"/>
                    <a:pt x="12679" y="3344"/>
                    <a:pt x="12679" y="3344"/>
                  </a:cubicBezTo>
                  <a:cubicBezTo>
                    <a:pt x="12679" y="3277"/>
                    <a:pt x="12679" y="3277"/>
                    <a:pt x="12679" y="3277"/>
                  </a:cubicBezTo>
                  <a:cubicBezTo>
                    <a:pt x="12679" y="3210"/>
                    <a:pt x="12679" y="3210"/>
                    <a:pt x="12679" y="3210"/>
                  </a:cubicBezTo>
                  <a:cubicBezTo>
                    <a:pt x="12679" y="3143"/>
                    <a:pt x="12679" y="3143"/>
                    <a:pt x="12679" y="3143"/>
                  </a:cubicBezTo>
                  <a:cubicBezTo>
                    <a:pt x="12736" y="3143"/>
                    <a:pt x="12736" y="3143"/>
                    <a:pt x="12736" y="3143"/>
                  </a:cubicBezTo>
                  <a:cubicBezTo>
                    <a:pt x="12736" y="3143"/>
                    <a:pt x="12736" y="3143"/>
                    <a:pt x="12736" y="3143"/>
                  </a:cubicBezTo>
                  <a:cubicBezTo>
                    <a:pt x="12792" y="3210"/>
                    <a:pt x="12792" y="3210"/>
                    <a:pt x="12792" y="3210"/>
                  </a:cubicBezTo>
                  <a:cubicBezTo>
                    <a:pt x="12792" y="3277"/>
                    <a:pt x="12792" y="3277"/>
                    <a:pt x="12792" y="3277"/>
                  </a:cubicBezTo>
                  <a:cubicBezTo>
                    <a:pt x="12736" y="3344"/>
                    <a:pt x="12736" y="3344"/>
                    <a:pt x="12736" y="3344"/>
                  </a:cubicBezTo>
                  <a:cubicBezTo>
                    <a:pt x="12736" y="3411"/>
                    <a:pt x="12736" y="3411"/>
                    <a:pt x="12736" y="3411"/>
                  </a:cubicBezTo>
                  <a:cubicBezTo>
                    <a:pt x="12736" y="3477"/>
                    <a:pt x="12736" y="3477"/>
                    <a:pt x="12736" y="3477"/>
                  </a:cubicBezTo>
                  <a:cubicBezTo>
                    <a:pt x="12736" y="3477"/>
                    <a:pt x="12736" y="3477"/>
                    <a:pt x="12736" y="3477"/>
                  </a:cubicBezTo>
                  <a:cubicBezTo>
                    <a:pt x="12736" y="3611"/>
                    <a:pt x="12736" y="3611"/>
                    <a:pt x="12736" y="3611"/>
                  </a:cubicBezTo>
                  <a:cubicBezTo>
                    <a:pt x="12623" y="3678"/>
                    <a:pt x="12623" y="3678"/>
                    <a:pt x="12623" y="3678"/>
                  </a:cubicBezTo>
                  <a:cubicBezTo>
                    <a:pt x="12567" y="3678"/>
                    <a:pt x="12567" y="3678"/>
                    <a:pt x="12567" y="3678"/>
                  </a:cubicBezTo>
                  <a:close/>
                  <a:moveTo>
                    <a:pt x="12006" y="2407"/>
                  </a:moveTo>
                  <a:cubicBezTo>
                    <a:pt x="12006" y="2407"/>
                    <a:pt x="12006" y="2407"/>
                    <a:pt x="12006" y="2407"/>
                  </a:cubicBezTo>
                  <a:cubicBezTo>
                    <a:pt x="11950" y="2341"/>
                    <a:pt x="11950" y="2341"/>
                    <a:pt x="11950" y="2341"/>
                  </a:cubicBezTo>
                  <a:cubicBezTo>
                    <a:pt x="12006" y="2274"/>
                    <a:pt x="12006" y="2274"/>
                    <a:pt x="12006" y="2274"/>
                  </a:cubicBezTo>
                  <a:cubicBezTo>
                    <a:pt x="11950" y="2274"/>
                    <a:pt x="11950" y="2274"/>
                    <a:pt x="11950" y="2274"/>
                  </a:cubicBezTo>
                  <a:cubicBezTo>
                    <a:pt x="11894" y="2274"/>
                    <a:pt x="11894" y="2274"/>
                    <a:pt x="11894" y="2274"/>
                  </a:cubicBezTo>
                  <a:cubicBezTo>
                    <a:pt x="11894" y="2274"/>
                    <a:pt x="11894" y="2274"/>
                    <a:pt x="11894" y="2274"/>
                  </a:cubicBezTo>
                  <a:cubicBezTo>
                    <a:pt x="11838" y="2274"/>
                    <a:pt x="11838" y="2274"/>
                    <a:pt x="11838" y="2274"/>
                  </a:cubicBezTo>
                  <a:cubicBezTo>
                    <a:pt x="11782" y="2274"/>
                    <a:pt x="11782" y="2274"/>
                    <a:pt x="11782" y="2274"/>
                  </a:cubicBezTo>
                  <a:cubicBezTo>
                    <a:pt x="11782" y="2274"/>
                    <a:pt x="11782" y="2274"/>
                    <a:pt x="11782" y="2274"/>
                  </a:cubicBezTo>
                  <a:cubicBezTo>
                    <a:pt x="11782" y="2207"/>
                    <a:pt x="11782" y="2207"/>
                    <a:pt x="11782" y="2207"/>
                  </a:cubicBezTo>
                  <a:cubicBezTo>
                    <a:pt x="11782" y="2207"/>
                    <a:pt x="11782" y="2207"/>
                    <a:pt x="11782" y="2207"/>
                  </a:cubicBezTo>
                  <a:cubicBezTo>
                    <a:pt x="11838" y="2140"/>
                    <a:pt x="11838" y="2140"/>
                    <a:pt x="11838" y="2140"/>
                  </a:cubicBezTo>
                  <a:cubicBezTo>
                    <a:pt x="11838" y="2140"/>
                    <a:pt x="11838" y="2140"/>
                    <a:pt x="11838" y="2140"/>
                  </a:cubicBezTo>
                  <a:cubicBezTo>
                    <a:pt x="11894" y="2140"/>
                    <a:pt x="11894" y="2140"/>
                    <a:pt x="11894" y="2140"/>
                  </a:cubicBezTo>
                  <a:cubicBezTo>
                    <a:pt x="12062" y="2073"/>
                    <a:pt x="12062" y="2073"/>
                    <a:pt x="12062" y="2073"/>
                  </a:cubicBezTo>
                  <a:cubicBezTo>
                    <a:pt x="12118" y="2073"/>
                    <a:pt x="12118" y="2073"/>
                    <a:pt x="12118" y="2073"/>
                  </a:cubicBezTo>
                  <a:cubicBezTo>
                    <a:pt x="12175" y="2140"/>
                    <a:pt x="12175" y="2140"/>
                    <a:pt x="12175" y="2140"/>
                  </a:cubicBezTo>
                  <a:cubicBezTo>
                    <a:pt x="12175" y="2140"/>
                    <a:pt x="12175" y="2140"/>
                    <a:pt x="12175" y="2140"/>
                  </a:cubicBezTo>
                  <a:cubicBezTo>
                    <a:pt x="12231" y="2140"/>
                    <a:pt x="12231" y="2140"/>
                    <a:pt x="12231" y="2140"/>
                  </a:cubicBezTo>
                  <a:cubicBezTo>
                    <a:pt x="12287" y="2073"/>
                    <a:pt x="12287" y="2073"/>
                    <a:pt x="12287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399" y="2073"/>
                    <a:pt x="12399" y="2073"/>
                    <a:pt x="12399" y="2073"/>
                  </a:cubicBezTo>
                  <a:cubicBezTo>
                    <a:pt x="12455" y="2073"/>
                    <a:pt x="12455" y="2073"/>
                    <a:pt x="12455" y="2073"/>
                  </a:cubicBezTo>
                  <a:cubicBezTo>
                    <a:pt x="12455" y="2140"/>
                    <a:pt x="12455" y="2140"/>
                    <a:pt x="12455" y="2140"/>
                  </a:cubicBezTo>
                  <a:cubicBezTo>
                    <a:pt x="12511" y="2140"/>
                    <a:pt x="12511" y="2140"/>
                    <a:pt x="12511" y="2140"/>
                  </a:cubicBezTo>
                  <a:cubicBezTo>
                    <a:pt x="12511" y="2207"/>
                    <a:pt x="12511" y="2207"/>
                    <a:pt x="12511" y="2207"/>
                  </a:cubicBezTo>
                  <a:cubicBezTo>
                    <a:pt x="12455" y="2274"/>
                    <a:pt x="12455" y="2274"/>
                    <a:pt x="12455" y="2274"/>
                  </a:cubicBezTo>
                  <a:cubicBezTo>
                    <a:pt x="12455" y="2341"/>
                    <a:pt x="12455" y="2341"/>
                    <a:pt x="12455" y="2341"/>
                  </a:cubicBezTo>
                  <a:cubicBezTo>
                    <a:pt x="12455" y="2474"/>
                    <a:pt x="12455" y="2474"/>
                    <a:pt x="12455" y="2474"/>
                  </a:cubicBezTo>
                  <a:cubicBezTo>
                    <a:pt x="12399" y="2474"/>
                    <a:pt x="12399" y="2474"/>
                    <a:pt x="12399" y="2474"/>
                  </a:cubicBezTo>
                  <a:cubicBezTo>
                    <a:pt x="12343" y="2541"/>
                    <a:pt x="12343" y="2541"/>
                    <a:pt x="12343" y="2541"/>
                  </a:cubicBezTo>
                  <a:cubicBezTo>
                    <a:pt x="12287" y="2541"/>
                    <a:pt x="12287" y="2541"/>
                    <a:pt x="12287" y="2541"/>
                  </a:cubicBezTo>
                  <a:cubicBezTo>
                    <a:pt x="12231" y="2541"/>
                    <a:pt x="12231" y="2541"/>
                    <a:pt x="12231" y="2541"/>
                  </a:cubicBezTo>
                  <a:cubicBezTo>
                    <a:pt x="12231" y="2474"/>
                    <a:pt x="12231" y="2474"/>
                    <a:pt x="12231" y="2474"/>
                  </a:cubicBezTo>
                  <a:cubicBezTo>
                    <a:pt x="12175" y="2541"/>
                    <a:pt x="12175" y="2541"/>
                    <a:pt x="12175" y="2541"/>
                  </a:cubicBezTo>
                  <a:cubicBezTo>
                    <a:pt x="12118" y="2407"/>
                    <a:pt x="12118" y="2407"/>
                    <a:pt x="12118" y="2407"/>
                  </a:cubicBezTo>
                  <a:cubicBezTo>
                    <a:pt x="12118" y="2407"/>
                    <a:pt x="12118" y="2407"/>
                    <a:pt x="12118" y="2407"/>
                  </a:cubicBezTo>
                  <a:cubicBezTo>
                    <a:pt x="12062" y="2341"/>
                    <a:pt x="12062" y="2341"/>
                    <a:pt x="12062" y="2341"/>
                  </a:cubicBezTo>
                  <a:cubicBezTo>
                    <a:pt x="12062" y="2341"/>
                    <a:pt x="12062" y="2341"/>
                    <a:pt x="12062" y="2341"/>
                  </a:cubicBezTo>
                  <a:cubicBezTo>
                    <a:pt x="12062" y="2407"/>
                    <a:pt x="12062" y="2407"/>
                    <a:pt x="12062" y="2407"/>
                  </a:cubicBezTo>
                  <a:cubicBezTo>
                    <a:pt x="12006" y="2407"/>
                    <a:pt x="12006" y="2407"/>
                    <a:pt x="12006" y="2407"/>
                  </a:cubicBezTo>
                  <a:close/>
                  <a:moveTo>
                    <a:pt x="11333" y="2809"/>
                  </a:moveTo>
                  <a:cubicBezTo>
                    <a:pt x="11389" y="2809"/>
                    <a:pt x="11389" y="2809"/>
                    <a:pt x="11389" y="2809"/>
                  </a:cubicBezTo>
                  <a:cubicBezTo>
                    <a:pt x="11389" y="2742"/>
                    <a:pt x="11389" y="2742"/>
                    <a:pt x="11389" y="2742"/>
                  </a:cubicBezTo>
                  <a:cubicBezTo>
                    <a:pt x="11445" y="2675"/>
                    <a:pt x="11445" y="2675"/>
                    <a:pt x="11445" y="2675"/>
                  </a:cubicBezTo>
                  <a:cubicBezTo>
                    <a:pt x="11445" y="2608"/>
                    <a:pt x="11445" y="2608"/>
                    <a:pt x="11445" y="2608"/>
                  </a:cubicBezTo>
                  <a:cubicBezTo>
                    <a:pt x="11501" y="2608"/>
                    <a:pt x="11501" y="2608"/>
                    <a:pt x="11501" y="2608"/>
                  </a:cubicBezTo>
                  <a:cubicBezTo>
                    <a:pt x="11557" y="2608"/>
                    <a:pt x="11557" y="2608"/>
                    <a:pt x="11557" y="2608"/>
                  </a:cubicBezTo>
                  <a:cubicBezTo>
                    <a:pt x="11557" y="2608"/>
                    <a:pt x="11557" y="2608"/>
                    <a:pt x="11557" y="2608"/>
                  </a:cubicBezTo>
                  <a:cubicBezTo>
                    <a:pt x="11670" y="2541"/>
                    <a:pt x="11670" y="2541"/>
                    <a:pt x="11670" y="2541"/>
                  </a:cubicBezTo>
                  <a:cubicBezTo>
                    <a:pt x="11726" y="2541"/>
                    <a:pt x="11726" y="2541"/>
                    <a:pt x="11726" y="2541"/>
                  </a:cubicBezTo>
                  <a:cubicBezTo>
                    <a:pt x="11782" y="2541"/>
                    <a:pt x="11782" y="2541"/>
                    <a:pt x="11782" y="2541"/>
                  </a:cubicBezTo>
                  <a:cubicBezTo>
                    <a:pt x="11782" y="2608"/>
                    <a:pt x="11782" y="2608"/>
                    <a:pt x="11782" y="2608"/>
                  </a:cubicBezTo>
                  <a:cubicBezTo>
                    <a:pt x="11838" y="2608"/>
                    <a:pt x="11838" y="2608"/>
                    <a:pt x="11838" y="2608"/>
                  </a:cubicBezTo>
                  <a:cubicBezTo>
                    <a:pt x="11894" y="2608"/>
                    <a:pt x="11894" y="2608"/>
                    <a:pt x="11894" y="2608"/>
                  </a:cubicBezTo>
                  <a:cubicBezTo>
                    <a:pt x="11950" y="2608"/>
                    <a:pt x="11950" y="2608"/>
                    <a:pt x="11950" y="2608"/>
                  </a:cubicBezTo>
                  <a:cubicBezTo>
                    <a:pt x="11950" y="2608"/>
                    <a:pt x="11950" y="2608"/>
                    <a:pt x="11950" y="2608"/>
                  </a:cubicBezTo>
                  <a:cubicBezTo>
                    <a:pt x="12006" y="2608"/>
                    <a:pt x="12006" y="2608"/>
                    <a:pt x="12006" y="2608"/>
                  </a:cubicBezTo>
                  <a:cubicBezTo>
                    <a:pt x="12062" y="2608"/>
                    <a:pt x="12062" y="2608"/>
                    <a:pt x="12062" y="2608"/>
                  </a:cubicBezTo>
                  <a:cubicBezTo>
                    <a:pt x="12118" y="2675"/>
                    <a:pt x="12118" y="2675"/>
                    <a:pt x="12118" y="2675"/>
                  </a:cubicBezTo>
                  <a:cubicBezTo>
                    <a:pt x="12175" y="2675"/>
                    <a:pt x="12175" y="2675"/>
                    <a:pt x="12175" y="2675"/>
                  </a:cubicBezTo>
                  <a:cubicBezTo>
                    <a:pt x="12175" y="2675"/>
                    <a:pt x="12175" y="2675"/>
                    <a:pt x="12175" y="2675"/>
                  </a:cubicBezTo>
                  <a:cubicBezTo>
                    <a:pt x="12118" y="2742"/>
                    <a:pt x="12118" y="2742"/>
                    <a:pt x="12118" y="2742"/>
                  </a:cubicBezTo>
                  <a:cubicBezTo>
                    <a:pt x="12062" y="2742"/>
                    <a:pt x="12062" y="2742"/>
                    <a:pt x="12062" y="2742"/>
                  </a:cubicBezTo>
                  <a:cubicBezTo>
                    <a:pt x="11950" y="2809"/>
                    <a:pt x="11950" y="2809"/>
                    <a:pt x="11950" y="2809"/>
                  </a:cubicBezTo>
                  <a:cubicBezTo>
                    <a:pt x="11950" y="2809"/>
                    <a:pt x="11950" y="2809"/>
                    <a:pt x="11950" y="2809"/>
                  </a:cubicBezTo>
                  <a:cubicBezTo>
                    <a:pt x="11838" y="2876"/>
                    <a:pt x="11838" y="2876"/>
                    <a:pt x="11838" y="2876"/>
                  </a:cubicBezTo>
                  <a:cubicBezTo>
                    <a:pt x="11838" y="2876"/>
                    <a:pt x="11838" y="2876"/>
                    <a:pt x="11838" y="2876"/>
                  </a:cubicBezTo>
                  <a:cubicBezTo>
                    <a:pt x="11894" y="2876"/>
                    <a:pt x="11894" y="2876"/>
                    <a:pt x="11894" y="2876"/>
                  </a:cubicBezTo>
                  <a:cubicBezTo>
                    <a:pt x="11950" y="2876"/>
                    <a:pt x="11950" y="2876"/>
                    <a:pt x="11950" y="2876"/>
                  </a:cubicBezTo>
                  <a:cubicBezTo>
                    <a:pt x="11950" y="2942"/>
                    <a:pt x="11950" y="2942"/>
                    <a:pt x="11950" y="2942"/>
                  </a:cubicBezTo>
                  <a:cubicBezTo>
                    <a:pt x="11894" y="3009"/>
                    <a:pt x="11894" y="3009"/>
                    <a:pt x="11894" y="3009"/>
                  </a:cubicBezTo>
                  <a:cubicBezTo>
                    <a:pt x="11894" y="3076"/>
                    <a:pt x="11894" y="3076"/>
                    <a:pt x="11894" y="3076"/>
                  </a:cubicBezTo>
                  <a:cubicBezTo>
                    <a:pt x="11838" y="3076"/>
                    <a:pt x="11838" y="3076"/>
                    <a:pt x="11838" y="3076"/>
                  </a:cubicBezTo>
                  <a:cubicBezTo>
                    <a:pt x="11838" y="3076"/>
                    <a:pt x="11838" y="3076"/>
                    <a:pt x="11838" y="3076"/>
                  </a:cubicBezTo>
                  <a:cubicBezTo>
                    <a:pt x="11782" y="3143"/>
                    <a:pt x="11782" y="3143"/>
                    <a:pt x="11782" y="3143"/>
                  </a:cubicBezTo>
                  <a:cubicBezTo>
                    <a:pt x="11726" y="3143"/>
                    <a:pt x="11726" y="3143"/>
                    <a:pt x="11726" y="3143"/>
                  </a:cubicBezTo>
                  <a:cubicBezTo>
                    <a:pt x="11670" y="3143"/>
                    <a:pt x="11670" y="3143"/>
                    <a:pt x="11670" y="3143"/>
                  </a:cubicBezTo>
                  <a:cubicBezTo>
                    <a:pt x="11614" y="3143"/>
                    <a:pt x="11614" y="3143"/>
                    <a:pt x="11614" y="3143"/>
                  </a:cubicBezTo>
                  <a:cubicBezTo>
                    <a:pt x="11614" y="3143"/>
                    <a:pt x="11614" y="3143"/>
                    <a:pt x="11614" y="3143"/>
                  </a:cubicBezTo>
                  <a:cubicBezTo>
                    <a:pt x="11557" y="3143"/>
                    <a:pt x="11557" y="3143"/>
                    <a:pt x="11557" y="3143"/>
                  </a:cubicBezTo>
                  <a:cubicBezTo>
                    <a:pt x="11501" y="3143"/>
                    <a:pt x="11501" y="3143"/>
                    <a:pt x="11501" y="3143"/>
                  </a:cubicBezTo>
                  <a:cubicBezTo>
                    <a:pt x="11445" y="3143"/>
                    <a:pt x="11445" y="3143"/>
                    <a:pt x="11445" y="3143"/>
                  </a:cubicBezTo>
                  <a:cubicBezTo>
                    <a:pt x="11445" y="3076"/>
                    <a:pt x="11445" y="3076"/>
                    <a:pt x="11445" y="3076"/>
                  </a:cubicBezTo>
                  <a:cubicBezTo>
                    <a:pt x="11445" y="3076"/>
                    <a:pt x="11445" y="3076"/>
                    <a:pt x="11445" y="3076"/>
                  </a:cubicBezTo>
                  <a:cubicBezTo>
                    <a:pt x="11445" y="3009"/>
                    <a:pt x="11445" y="3009"/>
                    <a:pt x="11445" y="3009"/>
                  </a:cubicBezTo>
                  <a:cubicBezTo>
                    <a:pt x="11389" y="2942"/>
                    <a:pt x="11389" y="2942"/>
                    <a:pt x="11389" y="2942"/>
                  </a:cubicBezTo>
                  <a:cubicBezTo>
                    <a:pt x="11333" y="2942"/>
                    <a:pt x="11333" y="2942"/>
                    <a:pt x="11333" y="2942"/>
                  </a:cubicBezTo>
                  <a:cubicBezTo>
                    <a:pt x="11333" y="2876"/>
                    <a:pt x="11333" y="2876"/>
                    <a:pt x="11333" y="2876"/>
                  </a:cubicBezTo>
                  <a:cubicBezTo>
                    <a:pt x="11333" y="2809"/>
                    <a:pt x="11333" y="2809"/>
                    <a:pt x="11333" y="2809"/>
                  </a:cubicBezTo>
                  <a:close/>
                  <a:moveTo>
                    <a:pt x="11277" y="2675"/>
                  </a:moveTo>
                  <a:cubicBezTo>
                    <a:pt x="11277" y="2675"/>
                    <a:pt x="11277" y="2675"/>
                    <a:pt x="11277" y="2675"/>
                  </a:cubicBezTo>
                  <a:cubicBezTo>
                    <a:pt x="11389" y="2675"/>
                    <a:pt x="11389" y="2675"/>
                    <a:pt x="11389" y="2675"/>
                  </a:cubicBezTo>
                  <a:cubicBezTo>
                    <a:pt x="11389" y="2608"/>
                    <a:pt x="11389" y="2608"/>
                    <a:pt x="11389" y="2608"/>
                  </a:cubicBezTo>
                  <a:cubicBezTo>
                    <a:pt x="11389" y="2541"/>
                    <a:pt x="11389" y="2541"/>
                    <a:pt x="11389" y="2541"/>
                  </a:cubicBezTo>
                  <a:cubicBezTo>
                    <a:pt x="11445" y="2474"/>
                    <a:pt x="11445" y="2474"/>
                    <a:pt x="11445" y="2474"/>
                  </a:cubicBezTo>
                  <a:cubicBezTo>
                    <a:pt x="11389" y="2474"/>
                    <a:pt x="11389" y="2474"/>
                    <a:pt x="11389" y="2474"/>
                  </a:cubicBezTo>
                  <a:cubicBezTo>
                    <a:pt x="11445" y="2407"/>
                    <a:pt x="11445" y="2407"/>
                    <a:pt x="11445" y="2407"/>
                  </a:cubicBezTo>
                  <a:cubicBezTo>
                    <a:pt x="11389" y="2407"/>
                    <a:pt x="11389" y="2407"/>
                    <a:pt x="11389" y="2407"/>
                  </a:cubicBezTo>
                  <a:cubicBezTo>
                    <a:pt x="11389" y="2407"/>
                    <a:pt x="11389" y="2407"/>
                    <a:pt x="11389" y="2407"/>
                  </a:cubicBezTo>
                  <a:cubicBezTo>
                    <a:pt x="11333" y="2341"/>
                    <a:pt x="11333" y="2341"/>
                    <a:pt x="11333" y="2341"/>
                  </a:cubicBezTo>
                  <a:cubicBezTo>
                    <a:pt x="11277" y="2407"/>
                    <a:pt x="11277" y="2407"/>
                    <a:pt x="11277" y="2407"/>
                  </a:cubicBezTo>
                  <a:cubicBezTo>
                    <a:pt x="11277" y="2407"/>
                    <a:pt x="11277" y="2407"/>
                    <a:pt x="11277" y="2407"/>
                  </a:cubicBezTo>
                  <a:cubicBezTo>
                    <a:pt x="11221" y="2474"/>
                    <a:pt x="11221" y="2474"/>
                    <a:pt x="11221" y="2474"/>
                  </a:cubicBezTo>
                  <a:cubicBezTo>
                    <a:pt x="11221" y="2541"/>
                    <a:pt x="11221" y="2541"/>
                    <a:pt x="11221" y="2541"/>
                  </a:cubicBezTo>
                  <a:cubicBezTo>
                    <a:pt x="11221" y="2541"/>
                    <a:pt x="11221" y="2541"/>
                    <a:pt x="11221" y="2541"/>
                  </a:cubicBezTo>
                  <a:cubicBezTo>
                    <a:pt x="11277" y="2675"/>
                    <a:pt x="11277" y="2675"/>
                    <a:pt x="11277" y="2675"/>
                  </a:cubicBezTo>
                  <a:close/>
                  <a:moveTo>
                    <a:pt x="15485" y="6620"/>
                  </a:moveTo>
                  <a:cubicBezTo>
                    <a:pt x="15541" y="6620"/>
                    <a:pt x="15541" y="6620"/>
                    <a:pt x="15541" y="6620"/>
                  </a:cubicBezTo>
                  <a:cubicBezTo>
                    <a:pt x="15541" y="6620"/>
                    <a:pt x="15541" y="6620"/>
                    <a:pt x="15541" y="6620"/>
                  </a:cubicBezTo>
                  <a:cubicBezTo>
                    <a:pt x="15597" y="6620"/>
                    <a:pt x="15597" y="6620"/>
                    <a:pt x="15597" y="6620"/>
                  </a:cubicBezTo>
                  <a:cubicBezTo>
                    <a:pt x="15597" y="6620"/>
                    <a:pt x="15597" y="6620"/>
                    <a:pt x="15597" y="6620"/>
                  </a:cubicBezTo>
                  <a:cubicBezTo>
                    <a:pt x="15653" y="6687"/>
                    <a:pt x="15653" y="6687"/>
                    <a:pt x="15653" y="6687"/>
                  </a:cubicBezTo>
                  <a:cubicBezTo>
                    <a:pt x="15653" y="6687"/>
                    <a:pt x="15653" y="6687"/>
                    <a:pt x="15653" y="6687"/>
                  </a:cubicBezTo>
                  <a:cubicBezTo>
                    <a:pt x="15765" y="6620"/>
                    <a:pt x="15765" y="6620"/>
                    <a:pt x="15765" y="6620"/>
                  </a:cubicBezTo>
                  <a:cubicBezTo>
                    <a:pt x="15821" y="6620"/>
                    <a:pt x="15821" y="6620"/>
                    <a:pt x="15821" y="6620"/>
                  </a:cubicBezTo>
                  <a:cubicBezTo>
                    <a:pt x="15877" y="6620"/>
                    <a:pt x="15877" y="6620"/>
                    <a:pt x="15877" y="6620"/>
                  </a:cubicBezTo>
                  <a:cubicBezTo>
                    <a:pt x="15934" y="6620"/>
                    <a:pt x="15934" y="6620"/>
                    <a:pt x="15934" y="6620"/>
                  </a:cubicBezTo>
                  <a:cubicBezTo>
                    <a:pt x="15934" y="6687"/>
                    <a:pt x="15934" y="6687"/>
                    <a:pt x="15934" y="6687"/>
                  </a:cubicBezTo>
                  <a:cubicBezTo>
                    <a:pt x="15990" y="6620"/>
                    <a:pt x="15990" y="6620"/>
                    <a:pt x="15990" y="6620"/>
                  </a:cubicBezTo>
                  <a:cubicBezTo>
                    <a:pt x="15990" y="6620"/>
                    <a:pt x="15990" y="6620"/>
                    <a:pt x="15990" y="6620"/>
                  </a:cubicBezTo>
                  <a:cubicBezTo>
                    <a:pt x="15990" y="6554"/>
                    <a:pt x="15990" y="6554"/>
                    <a:pt x="15990" y="6554"/>
                  </a:cubicBezTo>
                  <a:cubicBezTo>
                    <a:pt x="16046" y="6554"/>
                    <a:pt x="16046" y="6554"/>
                    <a:pt x="16046" y="6554"/>
                  </a:cubicBezTo>
                  <a:cubicBezTo>
                    <a:pt x="16046" y="6487"/>
                    <a:pt x="16046" y="6487"/>
                    <a:pt x="16046" y="6487"/>
                  </a:cubicBezTo>
                  <a:cubicBezTo>
                    <a:pt x="15990" y="6420"/>
                    <a:pt x="15990" y="6420"/>
                    <a:pt x="15990" y="6420"/>
                  </a:cubicBezTo>
                  <a:cubicBezTo>
                    <a:pt x="15990" y="6353"/>
                    <a:pt x="15990" y="6353"/>
                    <a:pt x="15990" y="6353"/>
                  </a:cubicBezTo>
                  <a:cubicBezTo>
                    <a:pt x="16046" y="6420"/>
                    <a:pt x="16046" y="6420"/>
                    <a:pt x="16046" y="6420"/>
                  </a:cubicBezTo>
                  <a:cubicBezTo>
                    <a:pt x="16046" y="6420"/>
                    <a:pt x="16046" y="6420"/>
                    <a:pt x="16046" y="6420"/>
                  </a:cubicBezTo>
                  <a:cubicBezTo>
                    <a:pt x="16102" y="6487"/>
                    <a:pt x="16102" y="6487"/>
                    <a:pt x="16102" y="6487"/>
                  </a:cubicBezTo>
                  <a:cubicBezTo>
                    <a:pt x="16102" y="6487"/>
                    <a:pt x="16102" y="6487"/>
                    <a:pt x="16102" y="6487"/>
                  </a:cubicBezTo>
                  <a:cubicBezTo>
                    <a:pt x="16158" y="6487"/>
                    <a:pt x="16158" y="6487"/>
                    <a:pt x="16158" y="6487"/>
                  </a:cubicBezTo>
                  <a:cubicBezTo>
                    <a:pt x="16158" y="6487"/>
                    <a:pt x="16158" y="6487"/>
                    <a:pt x="16158" y="6487"/>
                  </a:cubicBezTo>
                  <a:cubicBezTo>
                    <a:pt x="16214" y="6487"/>
                    <a:pt x="16214" y="6487"/>
                    <a:pt x="16214" y="6487"/>
                  </a:cubicBezTo>
                  <a:cubicBezTo>
                    <a:pt x="16214" y="6487"/>
                    <a:pt x="16214" y="6487"/>
                    <a:pt x="16214" y="6487"/>
                  </a:cubicBezTo>
                  <a:cubicBezTo>
                    <a:pt x="16214" y="6420"/>
                    <a:pt x="16214" y="6420"/>
                    <a:pt x="16214" y="6420"/>
                  </a:cubicBezTo>
                  <a:cubicBezTo>
                    <a:pt x="16214" y="6353"/>
                    <a:pt x="16214" y="6353"/>
                    <a:pt x="16214" y="6353"/>
                  </a:cubicBezTo>
                  <a:cubicBezTo>
                    <a:pt x="16158" y="6353"/>
                    <a:pt x="16158" y="6353"/>
                    <a:pt x="16158" y="6353"/>
                  </a:cubicBezTo>
                  <a:cubicBezTo>
                    <a:pt x="16102" y="6353"/>
                    <a:pt x="16102" y="6353"/>
                    <a:pt x="16102" y="6353"/>
                  </a:cubicBezTo>
                  <a:cubicBezTo>
                    <a:pt x="16046" y="6353"/>
                    <a:pt x="16046" y="6353"/>
                    <a:pt x="16046" y="6353"/>
                  </a:cubicBezTo>
                  <a:cubicBezTo>
                    <a:pt x="16046" y="6353"/>
                    <a:pt x="16046" y="6353"/>
                    <a:pt x="16046" y="6353"/>
                  </a:cubicBezTo>
                  <a:cubicBezTo>
                    <a:pt x="16046" y="6286"/>
                    <a:pt x="16046" y="6286"/>
                    <a:pt x="16046" y="6286"/>
                  </a:cubicBezTo>
                  <a:cubicBezTo>
                    <a:pt x="16102" y="6286"/>
                    <a:pt x="16102" y="6286"/>
                    <a:pt x="16102" y="6286"/>
                  </a:cubicBezTo>
                  <a:cubicBezTo>
                    <a:pt x="16158" y="6286"/>
                    <a:pt x="16158" y="6286"/>
                    <a:pt x="16158" y="6286"/>
                  </a:cubicBezTo>
                  <a:cubicBezTo>
                    <a:pt x="16158" y="6219"/>
                    <a:pt x="16158" y="6219"/>
                    <a:pt x="16158" y="6219"/>
                  </a:cubicBezTo>
                  <a:cubicBezTo>
                    <a:pt x="16214" y="6286"/>
                    <a:pt x="16214" y="6286"/>
                    <a:pt x="16214" y="6286"/>
                  </a:cubicBezTo>
                  <a:cubicBezTo>
                    <a:pt x="16214" y="6286"/>
                    <a:pt x="16214" y="6286"/>
                    <a:pt x="16214" y="6286"/>
                  </a:cubicBezTo>
                  <a:cubicBezTo>
                    <a:pt x="16270" y="6219"/>
                    <a:pt x="16270" y="6219"/>
                    <a:pt x="16270" y="6219"/>
                  </a:cubicBezTo>
                  <a:cubicBezTo>
                    <a:pt x="16270" y="6219"/>
                    <a:pt x="16270" y="6219"/>
                    <a:pt x="16270" y="6219"/>
                  </a:cubicBezTo>
                  <a:cubicBezTo>
                    <a:pt x="16270" y="6152"/>
                    <a:pt x="16270" y="6152"/>
                    <a:pt x="16270" y="6152"/>
                  </a:cubicBezTo>
                  <a:cubicBezTo>
                    <a:pt x="16270" y="6085"/>
                    <a:pt x="16270" y="6085"/>
                    <a:pt x="16270" y="6085"/>
                  </a:cubicBezTo>
                  <a:cubicBezTo>
                    <a:pt x="16270" y="6085"/>
                    <a:pt x="16270" y="6085"/>
                    <a:pt x="16270" y="6085"/>
                  </a:cubicBezTo>
                  <a:cubicBezTo>
                    <a:pt x="16326" y="6085"/>
                    <a:pt x="16326" y="6085"/>
                    <a:pt x="16326" y="6085"/>
                  </a:cubicBezTo>
                  <a:cubicBezTo>
                    <a:pt x="16214" y="6085"/>
                    <a:pt x="16214" y="6085"/>
                    <a:pt x="16214" y="6085"/>
                  </a:cubicBezTo>
                  <a:cubicBezTo>
                    <a:pt x="16214" y="6085"/>
                    <a:pt x="16214" y="6085"/>
                    <a:pt x="16214" y="6085"/>
                  </a:cubicBezTo>
                  <a:cubicBezTo>
                    <a:pt x="16214" y="6019"/>
                    <a:pt x="16214" y="6019"/>
                    <a:pt x="16214" y="6019"/>
                  </a:cubicBezTo>
                  <a:cubicBezTo>
                    <a:pt x="16214" y="6019"/>
                    <a:pt x="16214" y="6019"/>
                    <a:pt x="16214" y="6019"/>
                  </a:cubicBezTo>
                  <a:cubicBezTo>
                    <a:pt x="16270" y="5952"/>
                    <a:pt x="16270" y="5952"/>
                    <a:pt x="16270" y="5952"/>
                  </a:cubicBezTo>
                  <a:cubicBezTo>
                    <a:pt x="16214" y="5952"/>
                    <a:pt x="16214" y="5952"/>
                    <a:pt x="16214" y="5952"/>
                  </a:cubicBezTo>
                  <a:cubicBezTo>
                    <a:pt x="16102" y="5952"/>
                    <a:pt x="16102" y="5952"/>
                    <a:pt x="16102" y="5952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85"/>
                    <a:pt x="16102" y="5885"/>
                    <a:pt x="16102" y="5885"/>
                  </a:cubicBezTo>
                  <a:cubicBezTo>
                    <a:pt x="16102" y="5818"/>
                    <a:pt x="16102" y="5818"/>
                    <a:pt x="16102" y="5818"/>
                  </a:cubicBezTo>
                  <a:cubicBezTo>
                    <a:pt x="16046" y="5751"/>
                    <a:pt x="16046" y="5751"/>
                    <a:pt x="16046" y="5751"/>
                  </a:cubicBezTo>
                  <a:cubicBezTo>
                    <a:pt x="15990" y="5751"/>
                    <a:pt x="15990" y="5751"/>
                    <a:pt x="15990" y="5751"/>
                  </a:cubicBezTo>
                  <a:cubicBezTo>
                    <a:pt x="15934" y="5751"/>
                    <a:pt x="15934" y="5751"/>
                    <a:pt x="15934" y="5751"/>
                  </a:cubicBezTo>
                  <a:cubicBezTo>
                    <a:pt x="15877" y="5751"/>
                    <a:pt x="15877" y="5751"/>
                    <a:pt x="15877" y="5751"/>
                  </a:cubicBezTo>
                  <a:cubicBezTo>
                    <a:pt x="15821" y="5818"/>
                    <a:pt x="15821" y="5818"/>
                    <a:pt x="15821" y="5818"/>
                  </a:cubicBezTo>
                  <a:cubicBezTo>
                    <a:pt x="15709" y="5751"/>
                    <a:pt x="15709" y="5751"/>
                    <a:pt x="15709" y="5751"/>
                  </a:cubicBezTo>
                  <a:cubicBezTo>
                    <a:pt x="15709" y="5684"/>
                    <a:pt x="15709" y="5684"/>
                    <a:pt x="15709" y="5684"/>
                  </a:cubicBezTo>
                  <a:cubicBezTo>
                    <a:pt x="15653" y="5684"/>
                    <a:pt x="15653" y="5684"/>
                    <a:pt x="15653" y="5684"/>
                  </a:cubicBezTo>
                  <a:cubicBezTo>
                    <a:pt x="15653" y="5684"/>
                    <a:pt x="15653" y="5684"/>
                    <a:pt x="15653" y="5684"/>
                  </a:cubicBezTo>
                  <a:cubicBezTo>
                    <a:pt x="15597" y="5684"/>
                    <a:pt x="15597" y="5684"/>
                    <a:pt x="15597" y="5684"/>
                  </a:cubicBezTo>
                  <a:cubicBezTo>
                    <a:pt x="15597" y="5684"/>
                    <a:pt x="15597" y="5684"/>
                    <a:pt x="15597" y="5684"/>
                  </a:cubicBezTo>
                  <a:cubicBezTo>
                    <a:pt x="15541" y="5684"/>
                    <a:pt x="15541" y="5684"/>
                    <a:pt x="15541" y="5684"/>
                  </a:cubicBezTo>
                  <a:cubicBezTo>
                    <a:pt x="15485" y="5751"/>
                    <a:pt x="15485" y="5751"/>
                    <a:pt x="15485" y="5751"/>
                  </a:cubicBezTo>
                  <a:cubicBezTo>
                    <a:pt x="15485" y="5751"/>
                    <a:pt x="15485" y="5751"/>
                    <a:pt x="15485" y="5751"/>
                  </a:cubicBezTo>
                  <a:cubicBezTo>
                    <a:pt x="15429" y="5684"/>
                    <a:pt x="15429" y="5684"/>
                    <a:pt x="15429" y="5684"/>
                  </a:cubicBezTo>
                  <a:cubicBezTo>
                    <a:pt x="15372" y="5751"/>
                    <a:pt x="15372" y="5751"/>
                    <a:pt x="15372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818"/>
                    <a:pt x="15316" y="5818"/>
                    <a:pt x="15316" y="5818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316" y="5751"/>
                    <a:pt x="15316" y="5751"/>
                    <a:pt x="15316" y="5751"/>
                  </a:cubicBezTo>
                  <a:cubicBezTo>
                    <a:pt x="15260" y="5751"/>
                    <a:pt x="15260" y="5751"/>
                    <a:pt x="15260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751"/>
                    <a:pt x="15148" y="5751"/>
                    <a:pt x="15148" y="5751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204" y="5885"/>
                    <a:pt x="15204" y="5885"/>
                    <a:pt x="15204" y="5885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148" y="5818"/>
                    <a:pt x="15148" y="5818"/>
                    <a:pt x="15148" y="5818"/>
                  </a:cubicBezTo>
                  <a:cubicBezTo>
                    <a:pt x="15092" y="5818"/>
                    <a:pt x="15092" y="5818"/>
                    <a:pt x="15092" y="5818"/>
                  </a:cubicBezTo>
                  <a:cubicBezTo>
                    <a:pt x="15036" y="5818"/>
                    <a:pt x="15036" y="5818"/>
                    <a:pt x="15036" y="5818"/>
                  </a:cubicBezTo>
                  <a:cubicBezTo>
                    <a:pt x="14980" y="5818"/>
                    <a:pt x="14980" y="5818"/>
                    <a:pt x="14980" y="5818"/>
                  </a:cubicBezTo>
                  <a:cubicBezTo>
                    <a:pt x="15036" y="5751"/>
                    <a:pt x="15036" y="5751"/>
                    <a:pt x="15036" y="5751"/>
                  </a:cubicBezTo>
                  <a:cubicBezTo>
                    <a:pt x="15036" y="5751"/>
                    <a:pt x="15036" y="5751"/>
                    <a:pt x="15036" y="5751"/>
                  </a:cubicBezTo>
                  <a:cubicBezTo>
                    <a:pt x="14980" y="5684"/>
                    <a:pt x="14980" y="5684"/>
                    <a:pt x="14980" y="5684"/>
                  </a:cubicBezTo>
                  <a:cubicBezTo>
                    <a:pt x="14980" y="5617"/>
                    <a:pt x="14980" y="5617"/>
                    <a:pt x="14980" y="5617"/>
                  </a:cubicBezTo>
                  <a:cubicBezTo>
                    <a:pt x="14980" y="5617"/>
                    <a:pt x="14980" y="5617"/>
                    <a:pt x="14980" y="5617"/>
                  </a:cubicBezTo>
                  <a:cubicBezTo>
                    <a:pt x="14924" y="5617"/>
                    <a:pt x="14924" y="5617"/>
                    <a:pt x="14924" y="5617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868" y="5684"/>
                    <a:pt x="14868" y="5684"/>
                    <a:pt x="14868" y="5684"/>
                  </a:cubicBezTo>
                  <a:cubicBezTo>
                    <a:pt x="14924" y="5684"/>
                    <a:pt x="14924" y="5684"/>
                    <a:pt x="14924" y="5684"/>
                  </a:cubicBezTo>
                  <a:cubicBezTo>
                    <a:pt x="14924" y="5617"/>
                    <a:pt x="14924" y="5617"/>
                    <a:pt x="14924" y="5617"/>
                  </a:cubicBezTo>
                  <a:cubicBezTo>
                    <a:pt x="14868" y="5617"/>
                    <a:pt x="14868" y="5617"/>
                    <a:pt x="14868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617"/>
                    <a:pt x="14811" y="5617"/>
                    <a:pt x="14811" y="5617"/>
                  </a:cubicBezTo>
                  <a:cubicBezTo>
                    <a:pt x="14811" y="5550"/>
                    <a:pt x="14811" y="5550"/>
                    <a:pt x="14811" y="5550"/>
                  </a:cubicBezTo>
                  <a:cubicBezTo>
                    <a:pt x="14811" y="5484"/>
                    <a:pt x="14811" y="5484"/>
                    <a:pt x="14811" y="5484"/>
                  </a:cubicBezTo>
                  <a:cubicBezTo>
                    <a:pt x="14755" y="5550"/>
                    <a:pt x="14755" y="5550"/>
                    <a:pt x="14755" y="5550"/>
                  </a:cubicBezTo>
                  <a:cubicBezTo>
                    <a:pt x="14699" y="5617"/>
                    <a:pt x="14699" y="5617"/>
                    <a:pt x="14699" y="5617"/>
                  </a:cubicBezTo>
                  <a:cubicBezTo>
                    <a:pt x="14699" y="5684"/>
                    <a:pt x="14699" y="5684"/>
                    <a:pt x="14699" y="5684"/>
                  </a:cubicBezTo>
                  <a:cubicBezTo>
                    <a:pt x="14643" y="5684"/>
                    <a:pt x="14643" y="5684"/>
                    <a:pt x="14643" y="5684"/>
                  </a:cubicBezTo>
                  <a:cubicBezTo>
                    <a:pt x="14643" y="5617"/>
                    <a:pt x="14643" y="5617"/>
                    <a:pt x="14643" y="5617"/>
                  </a:cubicBezTo>
                  <a:cubicBezTo>
                    <a:pt x="14643" y="5550"/>
                    <a:pt x="14643" y="5550"/>
                    <a:pt x="14643" y="5550"/>
                  </a:cubicBezTo>
                  <a:cubicBezTo>
                    <a:pt x="14643" y="5550"/>
                    <a:pt x="14643" y="5550"/>
                    <a:pt x="14643" y="5550"/>
                  </a:cubicBezTo>
                  <a:cubicBezTo>
                    <a:pt x="14699" y="5484"/>
                    <a:pt x="14699" y="5484"/>
                    <a:pt x="14699" y="5484"/>
                  </a:cubicBezTo>
                  <a:cubicBezTo>
                    <a:pt x="14643" y="5417"/>
                    <a:pt x="14643" y="5417"/>
                    <a:pt x="14643" y="5417"/>
                  </a:cubicBezTo>
                  <a:cubicBezTo>
                    <a:pt x="14587" y="5417"/>
                    <a:pt x="14587" y="5417"/>
                    <a:pt x="14587" y="5417"/>
                  </a:cubicBezTo>
                  <a:cubicBezTo>
                    <a:pt x="14587" y="5417"/>
                    <a:pt x="14587" y="5417"/>
                    <a:pt x="14587" y="5417"/>
                  </a:cubicBezTo>
                  <a:cubicBezTo>
                    <a:pt x="14643" y="5417"/>
                    <a:pt x="14643" y="5417"/>
                    <a:pt x="14643" y="5417"/>
                  </a:cubicBezTo>
                  <a:cubicBezTo>
                    <a:pt x="14643" y="5350"/>
                    <a:pt x="14643" y="5350"/>
                    <a:pt x="14643" y="5350"/>
                  </a:cubicBezTo>
                  <a:cubicBezTo>
                    <a:pt x="14643" y="5283"/>
                    <a:pt x="14643" y="5283"/>
                    <a:pt x="14643" y="5283"/>
                  </a:cubicBezTo>
                  <a:cubicBezTo>
                    <a:pt x="14643" y="5283"/>
                    <a:pt x="14643" y="5283"/>
                    <a:pt x="14643" y="5283"/>
                  </a:cubicBezTo>
                  <a:cubicBezTo>
                    <a:pt x="14587" y="5283"/>
                    <a:pt x="14587" y="5283"/>
                    <a:pt x="14587" y="5283"/>
                  </a:cubicBezTo>
                  <a:cubicBezTo>
                    <a:pt x="14587" y="5283"/>
                    <a:pt x="14587" y="5283"/>
                    <a:pt x="14587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531" y="5283"/>
                    <a:pt x="14531" y="5283"/>
                    <a:pt x="14531" y="5283"/>
                  </a:cubicBezTo>
                  <a:cubicBezTo>
                    <a:pt x="14475" y="5283"/>
                    <a:pt x="14475" y="5283"/>
                    <a:pt x="14475" y="5283"/>
                  </a:cubicBezTo>
                  <a:cubicBezTo>
                    <a:pt x="14475" y="5283"/>
                    <a:pt x="14475" y="5283"/>
                    <a:pt x="14475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19" y="5283"/>
                    <a:pt x="14419" y="5283"/>
                    <a:pt x="14419" y="5283"/>
                  </a:cubicBezTo>
                  <a:cubicBezTo>
                    <a:pt x="14475" y="5216"/>
                    <a:pt x="14475" y="5216"/>
                    <a:pt x="14475" y="5216"/>
                  </a:cubicBezTo>
                  <a:cubicBezTo>
                    <a:pt x="14475" y="5149"/>
                    <a:pt x="14475" y="5149"/>
                    <a:pt x="14475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531" y="5216"/>
                    <a:pt x="14531" y="5216"/>
                    <a:pt x="14531" y="5216"/>
                  </a:cubicBezTo>
                  <a:cubicBezTo>
                    <a:pt x="14643" y="5216"/>
                    <a:pt x="14643" y="5216"/>
                    <a:pt x="14643" y="5216"/>
                  </a:cubicBezTo>
                  <a:cubicBezTo>
                    <a:pt x="14587" y="5216"/>
                    <a:pt x="14587" y="5216"/>
                    <a:pt x="14587" y="5216"/>
                  </a:cubicBezTo>
                  <a:cubicBezTo>
                    <a:pt x="14587" y="5149"/>
                    <a:pt x="14587" y="5149"/>
                    <a:pt x="14587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531" y="5149"/>
                    <a:pt x="14531" y="5149"/>
                    <a:pt x="14531" y="5149"/>
                  </a:cubicBezTo>
                  <a:cubicBezTo>
                    <a:pt x="14475" y="5082"/>
                    <a:pt x="14475" y="5082"/>
                    <a:pt x="14475" y="5082"/>
                  </a:cubicBezTo>
                  <a:cubicBezTo>
                    <a:pt x="14419" y="5015"/>
                    <a:pt x="14419" y="5015"/>
                    <a:pt x="14419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475" y="5015"/>
                    <a:pt x="14475" y="5015"/>
                    <a:pt x="14475" y="5015"/>
                  </a:cubicBezTo>
                  <a:cubicBezTo>
                    <a:pt x="14531" y="5015"/>
                    <a:pt x="14531" y="5015"/>
                    <a:pt x="14531" y="5015"/>
                  </a:cubicBezTo>
                  <a:cubicBezTo>
                    <a:pt x="14587" y="5082"/>
                    <a:pt x="14587" y="5082"/>
                    <a:pt x="14587" y="5082"/>
                  </a:cubicBezTo>
                  <a:cubicBezTo>
                    <a:pt x="14643" y="5082"/>
                    <a:pt x="14643" y="5082"/>
                    <a:pt x="14643" y="5082"/>
                  </a:cubicBezTo>
                  <a:cubicBezTo>
                    <a:pt x="14643" y="5149"/>
                    <a:pt x="14643" y="5149"/>
                    <a:pt x="14643" y="5149"/>
                  </a:cubicBezTo>
                  <a:cubicBezTo>
                    <a:pt x="14699" y="5149"/>
                    <a:pt x="14699" y="5149"/>
                    <a:pt x="14699" y="5149"/>
                  </a:cubicBezTo>
                  <a:cubicBezTo>
                    <a:pt x="14699" y="5149"/>
                    <a:pt x="14699" y="5149"/>
                    <a:pt x="14699" y="5149"/>
                  </a:cubicBezTo>
                  <a:cubicBezTo>
                    <a:pt x="14811" y="5149"/>
                    <a:pt x="14811" y="5149"/>
                    <a:pt x="14811" y="5149"/>
                  </a:cubicBezTo>
                  <a:cubicBezTo>
                    <a:pt x="14868" y="5149"/>
                    <a:pt x="14868" y="5149"/>
                    <a:pt x="14868" y="5149"/>
                  </a:cubicBezTo>
                  <a:cubicBezTo>
                    <a:pt x="14868" y="5149"/>
                    <a:pt x="14868" y="5149"/>
                    <a:pt x="14868" y="5149"/>
                  </a:cubicBezTo>
                  <a:cubicBezTo>
                    <a:pt x="14868" y="5082"/>
                    <a:pt x="14868" y="5082"/>
                    <a:pt x="14868" y="5082"/>
                  </a:cubicBezTo>
                  <a:cubicBezTo>
                    <a:pt x="14755" y="5015"/>
                    <a:pt x="14755" y="5015"/>
                    <a:pt x="14755" y="5015"/>
                  </a:cubicBezTo>
                  <a:cubicBezTo>
                    <a:pt x="14699" y="4949"/>
                    <a:pt x="14699" y="4949"/>
                    <a:pt x="14699" y="4949"/>
                  </a:cubicBezTo>
                  <a:cubicBezTo>
                    <a:pt x="14699" y="4949"/>
                    <a:pt x="14699" y="4949"/>
                    <a:pt x="14699" y="4949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587" y="4882"/>
                    <a:pt x="14587" y="4882"/>
                    <a:pt x="14587" y="4882"/>
                  </a:cubicBezTo>
                  <a:cubicBezTo>
                    <a:pt x="14587" y="4815"/>
                    <a:pt x="14587" y="4815"/>
                    <a:pt x="14587" y="4815"/>
                  </a:cubicBezTo>
                  <a:cubicBezTo>
                    <a:pt x="14587" y="4815"/>
                    <a:pt x="14587" y="4815"/>
                    <a:pt x="14587" y="4815"/>
                  </a:cubicBezTo>
                  <a:cubicBezTo>
                    <a:pt x="14643" y="4815"/>
                    <a:pt x="14643" y="4815"/>
                    <a:pt x="14643" y="4815"/>
                  </a:cubicBezTo>
                  <a:cubicBezTo>
                    <a:pt x="14643" y="4882"/>
                    <a:pt x="14643" y="4882"/>
                    <a:pt x="14643" y="4882"/>
                  </a:cubicBezTo>
                  <a:cubicBezTo>
                    <a:pt x="14699" y="4882"/>
                    <a:pt x="14699" y="4882"/>
                    <a:pt x="14699" y="4882"/>
                  </a:cubicBezTo>
                  <a:cubicBezTo>
                    <a:pt x="14699" y="4882"/>
                    <a:pt x="14699" y="4882"/>
                    <a:pt x="14699" y="4882"/>
                  </a:cubicBezTo>
                  <a:cubicBezTo>
                    <a:pt x="14755" y="4882"/>
                    <a:pt x="14755" y="4882"/>
                    <a:pt x="14755" y="4882"/>
                  </a:cubicBezTo>
                  <a:cubicBezTo>
                    <a:pt x="14755" y="4882"/>
                    <a:pt x="14755" y="4882"/>
                    <a:pt x="14755" y="4882"/>
                  </a:cubicBezTo>
                  <a:cubicBezTo>
                    <a:pt x="14755" y="4748"/>
                    <a:pt x="14755" y="4748"/>
                    <a:pt x="14755" y="4748"/>
                  </a:cubicBezTo>
                  <a:cubicBezTo>
                    <a:pt x="14699" y="4681"/>
                    <a:pt x="14699" y="4681"/>
                    <a:pt x="14699" y="4681"/>
                  </a:cubicBezTo>
                  <a:cubicBezTo>
                    <a:pt x="14643" y="4681"/>
                    <a:pt x="14643" y="4681"/>
                    <a:pt x="14643" y="4681"/>
                  </a:cubicBezTo>
                  <a:cubicBezTo>
                    <a:pt x="14643" y="4681"/>
                    <a:pt x="14643" y="4681"/>
                    <a:pt x="14643" y="4681"/>
                  </a:cubicBezTo>
                  <a:cubicBezTo>
                    <a:pt x="14587" y="4681"/>
                    <a:pt x="14587" y="4681"/>
                    <a:pt x="14587" y="4681"/>
                  </a:cubicBezTo>
                  <a:cubicBezTo>
                    <a:pt x="14531" y="4748"/>
                    <a:pt x="14531" y="4748"/>
                    <a:pt x="14531" y="4748"/>
                  </a:cubicBezTo>
                  <a:cubicBezTo>
                    <a:pt x="14475" y="4748"/>
                    <a:pt x="14475" y="4748"/>
                    <a:pt x="14475" y="4748"/>
                  </a:cubicBezTo>
                  <a:cubicBezTo>
                    <a:pt x="14419" y="4681"/>
                    <a:pt x="14419" y="4681"/>
                    <a:pt x="14419" y="4681"/>
                  </a:cubicBezTo>
                  <a:cubicBezTo>
                    <a:pt x="14419" y="4681"/>
                    <a:pt x="14419" y="4681"/>
                    <a:pt x="14419" y="4681"/>
                  </a:cubicBezTo>
                  <a:cubicBezTo>
                    <a:pt x="14363" y="4681"/>
                    <a:pt x="14363" y="4681"/>
                    <a:pt x="14363" y="4681"/>
                  </a:cubicBezTo>
                  <a:cubicBezTo>
                    <a:pt x="14306" y="4748"/>
                    <a:pt x="14306" y="4748"/>
                    <a:pt x="14306" y="4748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250" y="4815"/>
                    <a:pt x="14250" y="4815"/>
                    <a:pt x="14250" y="4815"/>
                  </a:cubicBezTo>
                  <a:cubicBezTo>
                    <a:pt x="14194" y="4815"/>
                    <a:pt x="14194" y="4815"/>
                    <a:pt x="14194" y="4815"/>
                  </a:cubicBezTo>
                  <a:cubicBezTo>
                    <a:pt x="14194" y="4815"/>
                    <a:pt x="14194" y="4815"/>
                    <a:pt x="14194" y="4815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250" y="4748"/>
                    <a:pt x="14250" y="4748"/>
                    <a:pt x="14250" y="4748"/>
                  </a:cubicBezTo>
                  <a:cubicBezTo>
                    <a:pt x="14363" y="4614"/>
                    <a:pt x="14363" y="4614"/>
                    <a:pt x="14363" y="4614"/>
                  </a:cubicBezTo>
                  <a:cubicBezTo>
                    <a:pt x="14363" y="4614"/>
                    <a:pt x="14363" y="4614"/>
                    <a:pt x="14363" y="4614"/>
                  </a:cubicBezTo>
                  <a:cubicBezTo>
                    <a:pt x="14363" y="4547"/>
                    <a:pt x="14363" y="4547"/>
                    <a:pt x="14363" y="4547"/>
                  </a:cubicBezTo>
                  <a:cubicBezTo>
                    <a:pt x="14363" y="4414"/>
                    <a:pt x="14363" y="4414"/>
                    <a:pt x="14363" y="4414"/>
                  </a:cubicBezTo>
                  <a:cubicBezTo>
                    <a:pt x="14363" y="4414"/>
                    <a:pt x="14363" y="4414"/>
                    <a:pt x="14363" y="4414"/>
                  </a:cubicBezTo>
                  <a:cubicBezTo>
                    <a:pt x="14306" y="4347"/>
                    <a:pt x="14306" y="4347"/>
                    <a:pt x="14306" y="4347"/>
                  </a:cubicBezTo>
                  <a:cubicBezTo>
                    <a:pt x="14306" y="4414"/>
                    <a:pt x="14306" y="4414"/>
                    <a:pt x="14306" y="4414"/>
                  </a:cubicBezTo>
                  <a:cubicBezTo>
                    <a:pt x="14250" y="4414"/>
                    <a:pt x="14250" y="4414"/>
                    <a:pt x="14250" y="4414"/>
                  </a:cubicBezTo>
                  <a:cubicBezTo>
                    <a:pt x="14250" y="4347"/>
                    <a:pt x="14250" y="4347"/>
                    <a:pt x="14250" y="4347"/>
                  </a:cubicBezTo>
                  <a:cubicBezTo>
                    <a:pt x="14250" y="4347"/>
                    <a:pt x="14250" y="4347"/>
                    <a:pt x="14250" y="4347"/>
                  </a:cubicBezTo>
                  <a:cubicBezTo>
                    <a:pt x="14194" y="4280"/>
                    <a:pt x="14194" y="4280"/>
                    <a:pt x="14194" y="4280"/>
                  </a:cubicBezTo>
                  <a:cubicBezTo>
                    <a:pt x="14138" y="4280"/>
                    <a:pt x="14138" y="4280"/>
                    <a:pt x="14138" y="4280"/>
                  </a:cubicBezTo>
                  <a:cubicBezTo>
                    <a:pt x="14082" y="4213"/>
                    <a:pt x="14082" y="4213"/>
                    <a:pt x="14082" y="4213"/>
                  </a:cubicBezTo>
                  <a:cubicBezTo>
                    <a:pt x="14026" y="4213"/>
                    <a:pt x="14026" y="4213"/>
                    <a:pt x="14026" y="4213"/>
                  </a:cubicBezTo>
                  <a:cubicBezTo>
                    <a:pt x="14026" y="4213"/>
                    <a:pt x="14026" y="4213"/>
                    <a:pt x="14026" y="4213"/>
                  </a:cubicBezTo>
                  <a:cubicBezTo>
                    <a:pt x="13970" y="4213"/>
                    <a:pt x="13970" y="4213"/>
                    <a:pt x="13970" y="4213"/>
                  </a:cubicBezTo>
                  <a:cubicBezTo>
                    <a:pt x="13914" y="4213"/>
                    <a:pt x="13914" y="4213"/>
                    <a:pt x="13914" y="4213"/>
                  </a:cubicBezTo>
                  <a:cubicBezTo>
                    <a:pt x="13858" y="4213"/>
                    <a:pt x="13858" y="4213"/>
                    <a:pt x="13858" y="4213"/>
                  </a:cubicBezTo>
                  <a:cubicBezTo>
                    <a:pt x="13858" y="4213"/>
                    <a:pt x="13858" y="4213"/>
                    <a:pt x="13858" y="4213"/>
                  </a:cubicBezTo>
                  <a:cubicBezTo>
                    <a:pt x="13858" y="4280"/>
                    <a:pt x="13858" y="4280"/>
                    <a:pt x="13858" y="4280"/>
                  </a:cubicBezTo>
                  <a:cubicBezTo>
                    <a:pt x="13858" y="4347"/>
                    <a:pt x="13858" y="4347"/>
                    <a:pt x="13858" y="4347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802" y="4280"/>
                    <a:pt x="13802" y="4280"/>
                    <a:pt x="13802" y="4280"/>
                  </a:cubicBezTo>
                  <a:cubicBezTo>
                    <a:pt x="13802" y="4347"/>
                    <a:pt x="13802" y="4347"/>
                    <a:pt x="13802" y="4347"/>
                  </a:cubicBezTo>
                  <a:cubicBezTo>
                    <a:pt x="13802" y="4414"/>
                    <a:pt x="13802" y="4414"/>
                    <a:pt x="13802" y="4414"/>
                  </a:cubicBezTo>
                  <a:cubicBezTo>
                    <a:pt x="13858" y="4414"/>
                    <a:pt x="13858" y="4414"/>
                    <a:pt x="13858" y="4414"/>
                  </a:cubicBezTo>
                  <a:cubicBezTo>
                    <a:pt x="13914" y="4547"/>
                    <a:pt x="13914" y="4547"/>
                    <a:pt x="13914" y="4547"/>
                  </a:cubicBezTo>
                  <a:cubicBezTo>
                    <a:pt x="13970" y="4547"/>
                    <a:pt x="13970" y="4547"/>
                    <a:pt x="13970" y="4547"/>
                  </a:cubicBezTo>
                  <a:cubicBezTo>
                    <a:pt x="13914" y="4547"/>
                    <a:pt x="13914" y="4547"/>
                    <a:pt x="13914" y="4547"/>
                  </a:cubicBezTo>
                  <a:cubicBezTo>
                    <a:pt x="13858" y="4547"/>
                    <a:pt x="13858" y="4547"/>
                    <a:pt x="13858" y="4547"/>
                  </a:cubicBezTo>
                  <a:cubicBezTo>
                    <a:pt x="13858" y="4614"/>
                    <a:pt x="13858" y="4614"/>
                    <a:pt x="13858" y="4614"/>
                  </a:cubicBezTo>
                  <a:cubicBezTo>
                    <a:pt x="13914" y="4681"/>
                    <a:pt x="13914" y="4681"/>
                    <a:pt x="13914" y="4681"/>
                  </a:cubicBezTo>
                  <a:cubicBezTo>
                    <a:pt x="13970" y="4681"/>
                    <a:pt x="13970" y="4681"/>
                    <a:pt x="13970" y="4681"/>
                  </a:cubicBezTo>
                  <a:cubicBezTo>
                    <a:pt x="13970" y="4748"/>
                    <a:pt x="13970" y="4748"/>
                    <a:pt x="13970" y="4748"/>
                  </a:cubicBezTo>
                  <a:cubicBezTo>
                    <a:pt x="13970" y="4748"/>
                    <a:pt x="13970" y="4748"/>
                    <a:pt x="13970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748"/>
                    <a:pt x="13858" y="4748"/>
                    <a:pt x="13858" y="4748"/>
                  </a:cubicBezTo>
                  <a:cubicBezTo>
                    <a:pt x="13858" y="4815"/>
                    <a:pt x="13858" y="4815"/>
                    <a:pt x="13858" y="4815"/>
                  </a:cubicBezTo>
                  <a:cubicBezTo>
                    <a:pt x="13914" y="4748"/>
                    <a:pt x="13914" y="4748"/>
                    <a:pt x="13914" y="4748"/>
                  </a:cubicBezTo>
                  <a:cubicBezTo>
                    <a:pt x="13914" y="4815"/>
                    <a:pt x="13914" y="4815"/>
                    <a:pt x="13914" y="4815"/>
                  </a:cubicBezTo>
                  <a:cubicBezTo>
                    <a:pt x="14026" y="4748"/>
                    <a:pt x="14026" y="4748"/>
                    <a:pt x="14026" y="4748"/>
                  </a:cubicBezTo>
                  <a:cubicBezTo>
                    <a:pt x="14026" y="4815"/>
                    <a:pt x="14026" y="4815"/>
                    <a:pt x="14026" y="4815"/>
                  </a:cubicBezTo>
                  <a:cubicBezTo>
                    <a:pt x="14082" y="4815"/>
                    <a:pt x="14082" y="4815"/>
                    <a:pt x="14082" y="4815"/>
                  </a:cubicBezTo>
                  <a:cubicBezTo>
                    <a:pt x="14082" y="4882"/>
                    <a:pt x="14082" y="4882"/>
                    <a:pt x="14082" y="4882"/>
                  </a:cubicBezTo>
                  <a:cubicBezTo>
                    <a:pt x="14138" y="4949"/>
                    <a:pt x="14138" y="4949"/>
                    <a:pt x="14138" y="4949"/>
                  </a:cubicBezTo>
                  <a:cubicBezTo>
                    <a:pt x="14194" y="4949"/>
                    <a:pt x="14194" y="4949"/>
                    <a:pt x="14194" y="4949"/>
                  </a:cubicBezTo>
                  <a:cubicBezTo>
                    <a:pt x="14194" y="4882"/>
                    <a:pt x="14194" y="4882"/>
                    <a:pt x="14194" y="4882"/>
                  </a:cubicBezTo>
                  <a:cubicBezTo>
                    <a:pt x="14194" y="4882"/>
                    <a:pt x="14194" y="4882"/>
                    <a:pt x="14194" y="4882"/>
                  </a:cubicBezTo>
                  <a:cubicBezTo>
                    <a:pt x="14250" y="4882"/>
                    <a:pt x="14250" y="4882"/>
                    <a:pt x="14250" y="4882"/>
                  </a:cubicBezTo>
                  <a:cubicBezTo>
                    <a:pt x="14250" y="4882"/>
                    <a:pt x="14250" y="4882"/>
                    <a:pt x="14250" y="4882"/>
                  </a:cubicBezTo>
                  <a:cubicBezTo>
                    <a:pt x="14306" y="4949"/>
                    <a:pt x="14306" y="4949"/>
                    <a:pt x="14306" y="4949"/>
                  </a:cubicBezTo>
                  <a:cubicBezTo>
                    <a:pt x="14250" y="4949"/>
                    <a:pt x="14250" y="4949"/>
                    <a:pt x="14250" y="4949"/>
                  </a:cubicBezTo>
                  <a:cubicBezTo>
                    <a:pt x="14250" y="5082"/>
                    <a:pt x="14250" y="5082"/>
                    <a:pt x="14250" y="5082"/>
                  </a:cubicBezTo>
                  <a:cubicBezTo>
                    <a:pt x="14250" y="5149"/>
                    <a:pt x="14250" y="5149"/>
                    <a:pt x="14250" y="5149"/>
                  </a:cubicBezTo>
                  <a:cubicBezTo>
                    <a:pt x="14250" y="5149"/>
                    <a:pt x="14250" y="5149"/>
                    <a:pt x="14250" y="5149"/>
                  </a:cubicBezTo>
                  <a:cubicBezTo>
                    <a:pt x="14306" y="5216"/>
                    <a:pt x="14306" y="5216"/>
                    <a:pt x="14306" y="5216"/>
                  </a:cubicBezTo>
                  <a:cubicBezTo>
                    <a:pt x="14250" y="5283"/>
                    <a:pt x="14250" y="5283"/>
                    <a:pt x="14250" y="5283"/>
                  </a:cubicBezTo>
                  <a:cubicBezTo>
                    <a:pt x="14250" y="5350"/>
                    <a:pt x="14250" y="5350"/>
                    <a:pt x="14250" y="5350"/>
                  </a:cubicBezTo>
                  <a:cubicBezTo>
                    <a:pt x="14250" y="5417"/>
                    <a:pt x="14250" y="5417"/>
                    <a:pt x="14250" y="5417"/>
                  </a:cubicBezTo>
                  <a:cubicBezTo>
                    <a:pt x="14194" y="5417"/>
                    <a:pt x="14194" y="5417"/>
                    <a:pt x="14194" y="5417"/>
                  </a:cubicBezTo>
                  <a:cubicBezTo>
                    <a:pt x="14138" y="5484"/>
                    <a:pt x="14138" y="5484"/>
                    <a:pt x="14138" y="5484"/>
                  </a:cubicBezTo>
                  <a:cubicBezTo>
                    <a:pt x="14082" y="5484"/>
                    <a:pt x="14082" y="5484"/>
                    <a:pt x="14082" y="5484"/>
                  </a:cubicBezTo>
                  <a:cubicBezTo>
                    <a:pt x="14026" y="5550"/>
                    <a:pt x="14026" y="5550"/>
                    <a:pt x="14026" y="5550"/>
                  </a:cubicBezTo>
                  <a:cubicBezTo>
                    <a:pt x="14082" y="5617"/>
                    <a:pt x="14082" y="5617"/>
                    <a:pt x="14082" y="5617"/>
                  </a:cubicBezTo>
                  <a:cubicBezTo>
                    <a:pt x="14026" y="5617"/>
                    <a:pt x="14026" y="5617"/>
                    <a:pt x="14026" y="5617"/>
                  </a:cubicBezTo>
                  <a:cubicBezTo>
                    <a:pt x="13970" y="5684"/>
                    <a:pt x="13970" y="5684"/>
                    <a:pt x="13970" y="5684"/>
                  </a:cubicBezTo>
                  <a:cubicBezTo>
                    <a:pt x="13970" y="5751"/>
                    <a:pt x="13970" y="5751"/>
                    <a:pt x="13970" y="5751"/>
                  </a:cubicBezTo>
                  <a:cubicBezTo>
                    <a:pt x="14026" y="5751"/>
                    <a:pt x="14026" y="5751"/>
                    <a:pt x="14026" y="5751"/>
                  </a:cubicBezTo>
                  <a:cubicBezTo>
                    <a:pt x="14026" y="5751"/>
                    <a:pt x="14026" y="5751"/>
                    <a:pt x="14026" y="5751"/>
                  </a:cubicBezTo>
                  <a:cubicBezTo>
                    <a:pt x="13970" y="5818"/>
                    <a:pt x="13970" y="5818"/>
                    <a:pt x="13970" y="5818"/>
                  </a:cubicBezTo>
                  <a:cubicBezTo>
                    <a:pt x="13970" y="5818"/>
                    <a:pt x="13970" y="5818"/>
                    <a:pt x="13970" y="5818"/>
                  </a:cubicBezTo>
                  <a:cubicBezTo>
                    <a:pt x="13970" y="5885"/>
                    <a:pt x="13970" y="5885"/>
                    <a:pt x="13970" y="5885"/>
                  </a:cubicBezTo>
                  <a:cubicBezTo>
                    <a:pt x="13970" y="5885"/>
                    <a:pt x="13970" y="5885"/>
                    <a:pt x="13970" y="5885"/>
                  </a:cubicBezTo>
                  <a:cubicBezTo>
                    <a:pt x="13970" y="5952"/>
                    <a:pt x="13970" y="5952"/>
                    <a:pt x="13970" y="5952"/>
                  </a:cubicBezTo>
                  <a:cubicBezTo>
                    <a:pt x="13970" y="6019"/>
                    <a:pt x="13970" y="6019"/>
                    <a:pt x="13970" y="6019"/>
                  </a:cubicBezTo>
                  <a:cubicBezTo>
                    <a:pt x="13970" y="6019"/>
                    <a:pt x="13970" y="6019"/>
                    <a:pt x="13970" y="6019"/>
                  </a:cubicBezTo>
                  <a:cubicBezTo>
                    <a:pt x="13970" y="6085"/>
                    <a:pt x="13970" y="6085"/>
                    <a:pt x="13970" y="6085"/>
                  </a:cubicBezTo>
                  <a:cubicBezTo>
                    <a:pt x="14026" y="6085"/>
                    <a:pt x="14026" y="6085"/>
                    <a:pt x="14026" y="6085"/>
                  </a:cubicBezTo>
                  <a:cubicBezTo>
                    <a:pt x="14082" y="6085"/>
                    <a:pt x="14082" y="6085"/>
                    <a:pt x="14082" y="6085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082" y="6019"/>
                    <a:pt x="14082" y="6019"/>
                    <a:pt x="14082" y="6019"/>
                  </a:cubicBezTo>
                  <a:cubicBezTo>
                    <a:pt x="14138" y="6019"/>
                    <a:pt x="14138" y="6019"/>
                    <a:pt x="14138" y="6019"/>
                  </a:cubicBezTo>
                  <a:cubicBezTo>
                    <a:pt x="14194" y="5952"/>
                    <a:pt x="14194" y="5952"/>
                    <a:pt x="14194" y="5952"/>
                  </a:cubicBezTo>
                  <a:cubicBezTo>
                    <a:pt x="14194" y="6019"/>
                    <a:pt x="14194" y="6019"/>
                    <a:pt x="14194" y="6019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085"/>
                    <a:pt x="14138" y="6085"/>
                    <a:pt x="14138" y="6085"/>
                  </a:cubicBezTo>
                  <a:cubicBezTo>
                    <a:pt x="14138" y="6152"/>
                    <a:pt x="14138" y="6152"/>
                    <a:pt x="14138" y="6152"/>
                  </a:cubicBezTo>
                  <a:cubicBezTo>
                    <a:pt x="14138" y="6152"/>
                    <a:pt x="14138" y="6152"/>
                    <a:pt x="14138" y="6152"/>
                  </a:cubicBezTo>
                  <a:cubicBezTo>
                    <a:pt x="14194" y="6219"/>
                    <a:pt x="14194" y="6219"/>
                    <a:pt x="14194" y="6219"/>
                  </a:cubicBezTo>
                  <a:cubicBezTo>
                    <a:pt x="14250" y="6219"/>
                    <a:pt x="14250" y="6219"/>
                    <a:pt x="14250" y="6219"/>
                  </a:cubicBezTo>
                  <a:cubicBezTo>
                    <a:pt x="14250" y="6219"/>
                    <a:pt x="14250" y="6219"/>
                    <a:pt x="14250" y="6219"/>
                  </a:cubicBezTo>
                  <a:cubicBezTo>
                    <a:pt x="14306" y="6219"/>
                    <a:pt x="14306" y="6219"/>
                    <a:pt x="14306" y="6219"/>
                  </a:cubicBezTo>
                  <a:cubicBezTo>
                    <a:pt x="14306" y="6219"/>
                    <a:pt x="14306" y="6219"/>
                    <a:pt x="14306" y="6219"/>
                  </a:cubicBezTo>
                  <a:cubicBezTo>
                    <a:pt x="14363" y="6152"/>
                    <a:pt x="14363" y="6152"/>
                    <a:pt x="14363" y="6152"/>
                  </a:cubicBezTo>
                  <a:cubicBezTo>
                    <a:pt x="14363" y="6152"/>
                    <a:pt x="14363" y="6152"/>
                    <a:pt x="14363" y="6152"/>
                  </a:cubicBezTo>
                  <a:cubicBezTo>
                    <a:pt x="14419" y="6085"/>
                    <a:pt x="14419" y="6085"/>
                    <a:pt x="14419" y="6085"/>
                  </a:cubicBezTo>
                  <a:cubicBezTo>
                    <a:pt x="14419" y="6085"/>
                    <a:pt x="14419" y="6085"/>
                    <a:pt x="14419" y="6085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19" y="6152"/>
                    <a:pt x="14419" y="6152"/>
                    <a:pt x="14419" y="6152"/>
                  </a:cubicBezTo>
                  <a:cubicBezTo>
                    <a:pt x="14475" y="6152"/>
                    <a:pt x="14475" y="6152"/>
                    <a:pt x="14475" y="6152"/>
                  </a:cubicBezTo>
                  <a:cubicBezTo>
                    <a:pt x="14475" y="6085"/>
                    <a:pt x="14475" y="6085"/>
                    <a:pt x="14475" y="6085"/>
                  </a:cubicBezTo>
                  <a:cubicBezTo>
                    <a:pt x="14531" y="6085"/>
                    <a:pt x="14531" y="6085"/>
                    <a:pt x="14531" y="6085"/>
                  </a:cubicBezTo>
                  <a:cubicBezTo>
                    <a:pt x="14531" y="6085"/>
                    <a:pt x="14531" y="6085"/>
                    <a:pt x="14531" y="6085"/>
                  </a:cubicBezTo>
                  <a:cubicBezTo>
                    <a:pt x="14531" y="6152"/>
                    <a:pt x="14531" y="6152"/>
                    <a:pt x="14531" y="6152"/>
                  </a:cubicBezTo>
                  <a:cubicBezTo>
                    <a:pt x="14475" y="6286"/>
                    <a:pt x="14475" y="6286"/>
                    <a:pt x="14475" y="6286"/>
                  </a:cubicBezTo>
                  <a:cubicBezTo>
                    <a:pt x="14419" y="6286"/>
                    <a:pt x="14419" y="6286"/>
                    <a:pt x="14419" y="6286"/>
                  </a:cubicBezTo>
                  <a:cubicBezTo>
                    <a:pt x="14419" y="6353"/>
                    <a:pt x="14419" y="6353"/>
                    <a:pt x="14419" y="6353"/>
                  </a:cubicBezTo>
                  <a:cubicBezTo>
                    <a:pt x="14475" y="6353"/>
                    <a:pt x="14475" y="6353"/>
                    <a:pt x="14475" y="6353"/>
                  </a:cubicBezTo>
                  <a:cubicBezTo>
                    <a:pt x="14531" y="6353"/>
                    <a:pt x="14531" y="6353"/>
                    <a:pt x="14531" y="6353"/>
                  </a:cubicBezTo>
                  <a:cubicBezTo>
                    <a:pt x="14587" y="6353"/>
                    <a:pt x="14587" y="6353"/>
                    <a:pt x="14587" y="6353"/>
                  </a:cubicBezTo>
                  <a:cubicBezTo>
                    <a:pt x="14587" y="6420"/>
                    <a:pt x="14587" y="6420"/>
                    <a:pt x="14587" y="6420"/>
                  </a:cubicBezTo>
                  <a:cubicBezTo>
                    <a:pt x="14643" y="6420"/>
                    <a:pt x="14643" y="6420"/>
                    <a:pt x="14643" y="6420"/>
                  </a:cubicBezTo>
                  <a:cubicBezTo>
                    <a:pt x="14643" y="6353"/>
                    <a:pt x="14643" y="6353"/>
                    <a:pt x="14643" y="6353"/>
                  </a:cubicBezTo>
                  <a:cubicBezTo>
                    <a:pt x="14699" y="6353"/>
                    <a:pt x="14699" y="6353"/>
                    <a:pt x="14699" y="6353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699" y="6420"/>
                    <a:pt x="14699" y="6420"/>
                    <a:pt x="14699" y="6420"/>
                  </a:cubicBezTo>
                  <a:cubicBezTo>
                    <a:pt x="14755" y="6487"/>
                    <a:pt x="14755" y="6487"/>
                    <a:pt x="14755" y="6487"/>
                  </a:cubicBezTo>
                  <a:cubicBezTo>
                    <a:pt x="14811" y="6420"/>
                    <a:pt x="14811" y="6420"/>
                    <a:pt x="14811" y="6420"/>
                  </a:cubicBezTo>
                  <a:cubicBezTo>
                    <a:pt x="14755" y="6420"/>
                    <a:pt x="14755" y="6420"/>
                    <a:pt x="14755" y="6420"/>
                  </a:cubicBezTo>
                  <a:cubicBezTo>
                    <a:pt x="14755" y="6353"/>
                    <a:pt x="14755" y="6353"/>
                    <a:pt x="14755" y="6353"/>
                  </a:cubicBezTo>
                  <a:cubicBezTo>
                    <a:pt x="14811" y="6353"/>
                    <a:pt x="14811" y="6353"/>
                    <a:pt x="14811" y="6353"/>
                  </a:cubicBezTo>
                  <a:cubicBezTo>
                    <a:pt x="14811" y="6353"/>
                    <a:pt x="14811" y="6353"/>
                    <a:pt x="14811" y="6353"/>
                  </a:cubicBezTo>
                  <a:cubicBezTo>
                    <a:pt x="14811" y="6420"/>
                    <a:pt x="14811" y="6420"/>
                    <a:pt x="14811" y="6420"/>
                  </a:cubicBezTo>
                  <a:cubicBezTo>
                    <a:pt x="14811" y="6487"/>
                    <a:pt x="14811" y="6487"/>
                    <a:pt x="14811" y="6487"/>
                  </a:cubicBezTo>
                  <a:cubicBezTo>
                    <a:pt x="14868" y="6487"/>
                    <a:pt x="14868" y="6487"/>
                    <a:pt x="14868" y="6487"/>
                  </a:cubicBezTo>
                  <a:cubicBezTo>
                    <a:pt x="14868" y="6420"/>
                    <a:pt x="14868" y="6420"/>
                    <a:pt x="14868" y="6420"/>
                  </a:cubicBezTo>
                  <a:cubicBezTo>
                    <a:pt x="14868" y="6353"/>
                    <a:pt x="14868" y="6353"/>
                    <a:pt x="14868" y="6353"/>
                  </a:cubicBezTo>
                  <a:cubicBezTo>
                    <a:pt x="14924" y="6353"/>
                    <a:pt x="14924" y="6353"/>
                    <a:pt x="14924" y="6353"/>
                  </a:cubicBezTo>
                  <a:cubicBezTo>
                    <a:pt x="14924" y="6420"/>
                    <a:pt x="14924" y="6420"/>
                    <a:pt x="14924" y="6420"/>
                  </a:cubicBezTo>
                  <a:cubicBezTo>
                    <a:pt x="14868" y="6420"/>
                    <a:pt x="14868" y="6420"/>
                    <a:pt x="14868" y="6420"/>
                  </a:cubicBezTo>
                  <a:cubicBezTo>
                    <a:pt x="14868" y="6487"/>
                    <a:pt x="14868" y="6487"/>
                    <a:pt x="14868" y="6487"/>
                  </a:cubicBezTo>
                  <a:cubicBezTo>
                    <a:pt x="14980" y="6487"/>
                    <a:pt x="14980" y="6487"/>
                    <a:pt x="14980" y="6487"/>
                  </a:cubicBezTo>
                  <a:cubicBezTo>
                    <a:pt x="14980" y="6420"/>
                    <a:pt x="14980" y="6420"/>
                    <a:pt x="14980" y="6420"/>
                  </a:cubicBezTo>
                  <a:cubicBezTo>
                    <a:pt x="15036" y="6353"/>
                    <a:pt x="15036" y="6353"/>
                    <a:pt x="15036" y="6353"/>
                  </a:cubicBezTo>
                  <a:cubicBezTo>
                    <a:pt x="15036" y="6420"/>
                    <a:pt x="15036" y="6420"/>
                    <a:pt x="15036" y="6420"/>
                  </a:cubicBezTo>
                  <a:cubicBezTo>
                    <a:pt x="15036" y="6420"/>
                    <a:pt x="15036" y="6420"/>
                    <a:pt x="15036" y="6420"/>
                  </a:cubicBezTo>
                  <a:cubicBezTo>
                    <a:pt x="15036" y="6487"/>
                    <a:pt x="15036" y="6487"/>
                    <a:pt x="15036" y="6487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092" y="6420"/>
                    <a:pt x="15092" y="6420"/>
                    <a:pt x="15092" y="6420"/>
                  </a:cubicBezTo>
                  <a:cubicBezTo>
                    <a:pt x="15092" y="6353"/>
                    <a:pt x="15092" y="6353"/>
                    <a:pt x="15092" y="6353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092" y="6487"/>
                    <a:pt x="15092" y="6487"/>
                    <a:pt x="15092" y="6487"/>
                  </a:cubicBezTo>
                  <a:cubicBezTo>
                    <a:pt x="15148" y="6487"/>
                    <a:pt x="15148" y="6487"/>
                    <a:pt x="15148" y="6487"/>
                  </a:cubicBezTo>
                  <a:cubicBezTo>
                    <a:pt x="15204" y="6554"/>
                    <a:pt x="15204" y="6554"/>
                    <a:pt x="15204" y="6554"/>
                  </a:cubicBezTo>
                  <a:cubicBezTo>
                    <a:pt x="15260" y="6554"/>
                    <a:pt x="15260" y="6554"/>
                    <a:pt x="15260" y="6554"/>
                  </a:cubicBezTo>
                  <a:cubicBezTo>
                    <a:pt x="15316" y="6554"/>
                    <a:pt x="15316" y="6554"/>
                    <a:pt x="15316" y="6554"/>
                  </a:cubicBezTo>
                  <a:cubicBezTo>
                    <a:pt x="15316" y="6554"/>
                    <a:pt x="15316" y="6554"/>
                    <a:pt x="15316" y="6554"/>
                  </a:cubicBezTo>
                  <a:cubicBezTo>
                    <a:pt x="15372" y="6554"/>
                    <a:pt x="15372" y="6554"/>
                    <a:pt x="15372" y="6554"/>
                  </a:cubicBezTo>
                  <a:cubicBezTo>
                    <a:pt x="15372" y="6487"/>
                    <a:pt x="15372" y="6487"/>
                    <a:pt x="15372" y="6487"/>
                  </a:cubicBezTo>
                  <a:cubicBezTo>
                    <a:pt x="15372" y="6487"/>
                    <a:pt x="15372" y="6487"/>
                    <a:pt x="15372" y="6487"/>
                  </a:cubicBezTo>
                  <a:cubicBezTo>
                    <a:pt x="15429" y="6420"/>
                    <a:pt x="15429" y="6420"/>
                    <a:pt x="15429" y="6420"/>
                  </a:cubicBezTo>
                  <a:cubicBezTo>
                    <a:pt x="15485" y="6353"/>
                    <a:pt x="15485" y="6353"/>
                    <a:pt x="15485" y="6353"/>
                  </a:cubicBezTo>
                  <a:cubicBezTo>
                    <a:pt x="15429" y="6353"/>
                    <a:pt x="15429" y="6353"/>
                    <a:pt x="15429" y="6353"/>
                  </a:cubicBezTo>
                  <a:cubicBezTo>
                    <a:pt x="15485" y="6286"/>
                    <a:pt x="15485" y="6286"/>
                    <a:pt x="15485" y="6286"/>
                  </a:cubicBezTo>
                  <a:cubicBezTo>
                    <a:pt x="15485" y="6286"/>
                    <a:pt x="15485" y="6286"/>
                    <a:pt x="15485" y="6286"/>
                  </a:cubicBezTo>
                  <a:cubicBezTo>
                    <a:pt x="15485" y="6353"/>
                    <a:pt x="15485" y="6353"/>
                    <a:pt x="15485" y="6353"/>
                  </a:cubicBezTo>
                  <a:cubicBezTo>
                    <a:pt x="15541" y="6353"/>
                    <a:pt x="15541" y="6353"/>
                    <a:pt x="15541" y="6353"/>
                  </a:cubicBezTo>
                  <a:cubicBezTo>
                    <a:pt x="15541" y="6353"/>
                    <a:pt x="15541" y="6353"/>
                    <a:pt x="15541" y="6353"/>
                  </a:cubicBezTo>
                  <a:cubicBezTo>
                    <a:pt x="15485" y="6420"/>
                    <a:pt x="15485" y="6420"/>
                    <a:pt x="15485" y="6420"/>
                  </a:cubicBezTo>
                  <a:cubicBezTo>
                    <a:pt x="15485" y="6487"/>
                    <a:pt x="15485" y="6487"/>
                    <a:pt x="15485" y="6487"/>
                  </a:cubicBezTo>
                  <a:cubicBezTo>
                    <a:pt x="15485" y="6620"/>
                    <a:pt x="15485" y="6620"/>
                    <a:pt x="15485" y="6620"/>
                  </a:cubicBezTo>
                  <a:close/>
                  <a:moveTo>
                    <a:pt x="13745" y="4146"/>
                  </a:moveTo>
                  <a:cubicBezTo>
                    <a:pt x="13802" y="4146"/>
                    <a:pt x="13802" y="4146"/>
                    <a:pt x="13802" y="4146"/>
                  </a:cubicBezTo>
                  <a:cubicBezTo>
                    <a:pt x="13802" y="4146"/>
                    <a:pt x="13802" y="4146"/>
                    <a:pt x="13802" y="4146"/>
                  </a:cubicBezTo>
                  <a:cubicBezTo>
                    <a:pt x="13745" y="4146"/>
                    <a:pt x="13745" y="4146"/>
                    <a:pt x="13745" y="4146"/>
                  </a:cubicBezTo>
                  <a:cubicBezTo>
                    <a:pt x="13745" y="4146"/>
                    <a:pt x="13745" y="4146"/>
                    <a:pt x="13745" y="4146"/>
                  </a:cubicBezTo>
                  <a:cubicBezTo>
                    <a:pt x="13745" y="4146"/>
                    <a:pt x="13745" y="4146"/>
                    <a:pt x="13745" y="4146"/>
                  </a:cubicBezTo>
                  <a:close/>
                  <a:moveTo>
                    <a:pt x="13689" y="4480"/>
                  </a:moveTo>
                  <a:cubicBezTo>
                    <a:pt x="13689" y="4480"/>
                    <a:pt x="13689" y="4480"/>
                    <a:pt x="13689" y="4480"/>
                  </a:cubicBezTo>
                  <a:cubicBezTo>
                    <a:pt x="13689" y="4414"/>
                    <a:pt x="13689" y="4414"/>
                    <a:pt x="13689" y="4414"/>
                  </a:cubicBezTo>
                  <a:cubicBezTo>
                    <a:pt x="13745" y="4480"/>
                    <a:pt x="13745" y="4480"/>
                    <a:pt x="13745" y="4480"/>
                  </a:cubicBezTo>
                  <a:cubicBezTo>
                    <a:pt x="13689" y="4480"/>
                    <a:pt x="13689" y="4480"/>
                    <a:pt x="13689" y="4480"/>
                  </a:cubicBezTo>
                  <a:cubicBezTo>
                    <a:pt x="13689" y="4480"/>
                    <a:pt x="13689" y="4480"/>
                    <a:pt x="13689" y="4480"/>
                  </a:cubicBezTo>
                  <a:close/>
                  <a:moveTo>
                    <a:pt x="12455" y="4949"/>
                  </a:moveTo>
                  <a:cubicBezTo>
                    <a:pt x="12455" y="5015"/>
                    <a:pt x="12455" y="5015"/>
                    <a:pt x="12455" y="5015"/>
                  </a:cubicBezTo>
                  <a:cubicBezTo>
                    <a:pt x="12511" y="5015"/>
                    <a:pt x="12511" y="5015"/>
                    <a:pt x="12511" y="5015"/>
                  </a:cubicBezTo>
                  <a:cubicBezTo>
                    <a:pt x="12511" y="5015"/>
                    <a:pt x="12511" y="5015"/>
                    <a:pt x="12511" y="5015"/>
                  </a:cubicBezTo>
                  <a:cubicBezTo>
                    <a:pt x="12455" y="4949"/>
                    <a:pt x="12455" y="4949"/>
                    <a:pt x="12455" y="4949"/>
                  </a:cubicBezTo>
                  <a:close/>
                  <a:moveTo>
                    <a:pt x="13241" y="4146"/>
                  </a:moveTo>
                  <a:cubicBezTo>
                    <a:pt x="13241" y="4146"/>
                    <a:pt x="13241" y="4146"/>
                    <a:pt x="13241" y="4146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280"/>
                    <a:pt x="13297" y="4280"/>
                    <a:pt x="13297" y="4280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213"/>
                    <a:pt x="13297" y="4213"/>
                    <a:pt x="13297" y="4213"/>
                  </a:cubicBezTo>
                  <a:cubicBezTo>
                    <a:pt x="13297" y="4146"/>
                    <a:pt x="13297" y="4146"/>
                    <a:pt x="13297" y="4146"/>
                  </a:cubicBezTo>
                  <a:cubicBezTo>
                    <a:pt x="13241" y="4146"/>
                    <a:pt x="13241" y="4146"/>
                    <a:pt x="13241" y="4146"/>
                  </a:cubicBezTo>
                  <a:close/>
                  <a:moveTo>
                    <a:pt x="12904" y="4146"/>
                  </a:moveTo>
                  <a:cubicBezTo>
                    <a:pt x="12904" y="4213"/>
                    <a:pt x="12904" y="4213"/>
                    <a:pt x="12904" y="4213"/>
                  </a:cubicBezTo>
                  <a:cubicBezTo>
                    <a:pt x="12904" y="4213"/>
                    <a:pt x="12904" y="4213"/>
                    <a:pt x="12904" y="4213"/>
                  </a:cubicBezTo>
                  <a:cubicBezTo>
                    <a:pt x="12960" y="4213"/>
                    <a:pt x="12960" y="4213"/>
                    <a:pt x="12960" y="4213"/>
                  </a:cubicBezTo>
                  <a:cubicBezTo>
                    <a:pt x="12960" y="4213"/>
                    <a:pt x="12960" y="4213"/>
                    <a:pt x="12960" y="4213"/>
                  </a:cubicBezTo>
                  <a:cubicBezTo>
                    <a:pt x="13016" y="4213"/>
                    <a:pt x="13016" y="4213"/>
                    <a:pt x="13016" y="4213"/>
                  </a:cubicBezTo>
                  <a:cubicBezTo>
                    <a:pt x="13072" y="4146"/>
                    <a:pt x="13072" y="4146"/>
                    <a:pt x="13072" y="4146"/>
                  </a:cubicBezTo>
                  <a:cubicBezTo>
                    <a:pt x="13128" y="4146"/>
                    <a:pt x="13128" y="4146"/>
                    <a:pt x="13128" y="4146"/>
                  </a:cubicBezTo>
                  <a:cubicBezTo>
                    <a:pt x="13184" y="4146"/>
                    <a:pt x="13184" y="4146"/>
                    <a:pt x="13184" y="4146"/>
                  </a:cubicBezTo>
                  <a:cubicBezTo>
                    <a:pt x="13184" y="4146"/>
                    <a:pt x="13184" y="4146"/>
                    <a:pt x="13184" y="4146"/>
                  </a:cubicBezTo>
                  <a:cubicBezTo>
                    <a:pt x="13072" y="4079"/>
                    <a:pt x="13072" y="4079"/>
                    <a:pt x="13072" y="4079"/>
                  </a:cubicBezTo>
                  <a:cubicBezTo>
                    <a:pt x="13016" y="4146"/>
                    <a:pt x="13016" y="4146"/>
                    <a:pt x="13016" y="4146"/>
                  </a:cubicBezTo>
                  <a:cubicBezTo>
                    <a:pt x="13016" y="4146"/>
                    <a:pt x="13016" y="4146"/>
                    <a:pt x="13016" y="4146"/>
                  </a:cubicBezTo>
                  <a:cubicBezTo>
                    <a:pt x="12960" y="4146"/>
                    <a:pt x="12960" y="4146"/>
                    <a:pt x="12960" y="4146"/>
                  </a:cubicBezTo>
                  <a:cubicBezTo>
                    <a:pt x="12904" y="4146"/>
                    <a:pt x="12904" y="4146"/>
                    <a:pt x="12904" y="4146"/>
                  </a:cubicBezTo>
                  <a:cubicBezTo>
                    <a:pt x="12904" y="4146"/>
                    <a:pt x="12904" y="4146"/>
                    <a:pt x="12904" y="4146"/>
                  </a:cubicBezTo>
                  <a:close/>
                  <a:moveTo>
                    <a:pt x="12511" y="4347"/>
                  </a:moveTo>
                  <a:cubicBezTo>
                    <a:pt x="12455" y="4280"/>
                    <a:pt x="12455" y="4280"/>
                    <a:pt x="12455" y="4280"/>
                  </a:cubicBezTo>
                  <a:cubicBezTo>
                    <a:pt x="12399" y="4280"/>
                    <a:pt x="12399" y="4280"/>
                    <a:pt x="12399" y="4280"/>
                  </a:cubicBezTo>
                  <a:cubicBezTo>
                    <a:pt x="12343" y="4280"/>
                    <a:pt x="12343" y="4280"/>
                    <a:pt x="12343" y="4280"/>
                  </a:cubicBezTo>
                  <a:cubicBezTo>
                    <a:pt x="12343" y="4213"/>
                    <a:pt x="12343" y="4213"/>
                    <a:pt x="12343" y="4213"/>
                  </a:cubicBezTo>
                  <a:cubicBezTo>
                    <a:pt x="12399" y="4146"/>
                    <a:pt x="12399" y="4146"/>
                    <a:pt x="12399" y="4146"/>
                  </a:cubicBezTo>
                  <a:cubicBezTo>
                    <a:pt x="12399" y="4146"/>
                    <a:pt x="12399" y="4146"/>
                    <a:pt x="12399" y="4146"/>
                  </a:cubicBezTo>
                  <a:cubicBezTo>
                    <a:pt x="12399" y="4079"/>
                    <a:pt x="12399" y="4079"/>
                    <a:pt x="12399" y="4079"/>
                  </a:cubicBezTo>
                  <a:cubicBezTo>
                    <a:pt x="12399" y="4012"/>
                    <a:pt x="12399" y="4012"/>
                    <a:pt x="12399" y="4012"/>
                  </a:cubicBezTo>
                  <a:cubicBezTo>
                    <a:pt x="12399" y="4012"/>
                    <a:pt x="12399" y="4012"/>
                    <a:pt x="12399" y="4012"/>
                  </a:cubicBezTo>
                  <a:cubicBezTo>
                    <a:pt x="12455" y="4012"/>
                    <a:pt x="12455" y="4012"/>
                    <a:pt x="12455" y="4012"/>
                  </a:cubicBezTo>
                  <a:cubicBezTo>
                    <a:pt x="12511" y="4012"/>
                    <a:pt x="12511" y="4012"/>
                    <a:pt x="12511" y="4012"/>
                  </a:cubicBezTo>
                  <a:cubicBezTo>
                    <a:pt x="12511" y="4012"/>
                    <a:pt x="12511" y="4012"/>
                    <a:pt x="12511" y="4012"/>
                  </a:cubicBezTo>
                  <a:cubicBezTo>
                    <a:pt x="12511" y="4079"/>
                    <a:pt x="12511" y="4079"/>
                    <a:pt x="12511" y="4079"/>
                  </a:cubicBezTo>
                  <a:cubicBezTo>
                    <a:pt x="12511" y="4079"/>
                    <a:pt x="12511" y="4079"/>
                    <a:pt x="12511" y="4079"/>
                  </a:cubicBezTo>
                  <a:cubicBezTo>
                    <a:pt x="12455" y="4079"/>
                    <a:pt x="12455" y="4079"/>
                    <a:pt x="12455" y="4079"/>
                  </a:cubicBezTo>
                  <a:cubicBezTo>
                    <a:pt x="12511" y="4146"/>
                    <a:pt x="12511" y="4146"/>
                    <a:pt x="12511" y="4146"/>
                  </a:cubicBezTo>
                  <a:cubicBezTo>
                    <a:pt x="12567" y="4146"/>
                    <a:pt x="12567" y="4146"/>
                    <a:pt x="12567" y="4146"/>
                  </a:cubicBezTo>
                  <a:cubicBezTo>
                    <a:pt x="12567" y="4146"/>
                    <a:pt x="12567" y="4146"/>
                    <a:pt x="12567" y="4146"/>
                  </a:cubicBezTo>
                  <a:cubicBezTo>
                    <a:pt x="12511" y="4146"/>
                    <a:pt x="12511" y="4146"/>
                    <a:pt x="12511" y="4146"/>
                  </a:cubicBezTo>
                  <a:cubicBezTo>
                    <a:pt x="12567" y="4213"/>
                    <a:pt x="12567" y="4213"/>
                    <a:pt x="12567" y="4213"/>
                  </a:cubicBezTo>
                  <a:cubicBezTo>
                    <a:pt x="12567" y="4280"/>
                    <a:pt x="12567" y="4280"/>
                    <a:pt x="12567" y="4280"/>
                  </a:cubicBezTo>
                  <a:cubicBezTo>
                    <a:pt x="12511" y="4280"/>
                    <a:pt x="12511" y="4280"/>
                    <a:pt x="12511" y="4280"/>
                  </a:cubicBezTo>
                  <a:cubicBezTo>
                    <a:pt x="12511" y="4347"/>
                    <a:pt x="12511" y="4347"/>
                    <a:pt x="12511" y="4347"/>
                  </a:cubicBezTo>
                  <a:close/>
                  <a:moveTo>
                    <a:pt x="12455" y="4480"/>
                  </a:moveTo>
                  <a:cubicBezTo>
                    <a:pt x="12511" y="4547"/>
                    <a:pt x="12511" y="4547"/>
                    <a:pt x="12511" y="4547"/>
                  </a:cubicBezTo>
                  <a:cubicBezTo>
                    <a:pt x="12567" y="4480"/>
                    <a:pt x="12567" y="4480"/>
                    <a:pt x="12567" y="4480"/>
                  </a:cubicBezTo>
                  <a:cubicBezTo>
                    <a:pt x="12623" y="4414"/>
                    <a:pt x="12623" y="4414"/>
                    <a:pt x="12623" y="4414"/>
                  </a:cubicBezTo>
                  <a:cubicBezTo>
                    <a:pt x="12567" y="4347"/>
                    <a:pt x="12567" y="4347"/>
                    <a:pt x="12567" y="4347"/>
                  </a:cubicBezTo>
                  <a:cubicBezTo>
                    <a:pt x="12511" y="4347"/>
                    <a:pt x="12511" y="4347"/>
                    <a:pt x="12511" y="4347"/>
                  </a:cubicBezTo>
                  <a:cubicBezTo>
                    <a:pt x="12455" y="4347"/>
                    <a:pt x="12455" y="4347"/>
                    <a:pt x="12455" y="4347"/>
                  </a:cubicBezTo>
                  <a:cubicBezTo>
                    <a:pt x="12399" y="4347"/>
                    <a:pt x="12399" y="4347"/>
                    <a:pt x="12399" y="4347"/>
                  </a:cubicBezTo>
                  <a:cubicBezTo>
                    <a:pt x="12343" y="4347"/>
                    <a:pt x="12343" y="4347"/>
                    <a:pt x="12343" y="4347"/>
                  </a:cubicBezTo>
                  <a:cubicBezTo>
                    <a:pt x="12343" y="4347"/>
                    <a:pt x="12343" y="4347"/>
                    <a:pt x="12343" y="4347"/>
                  </a:cubicBezTo>
                  <a:cubicBezTo>
                    <a:pt x="12287" y="4347"/>
                    <a:pt x="12287" y="4347"/>
                    <a:pt x="12287" y="4347"/>
                  </a:cubicBezTo>
                  <a:cubicBezTo>
                    <a:pt x="12287" y="4347"/>
                    <a:pt x="12287" y="4347"/>
                    <a:pt x="12287" y="4347"/>
                  </a:cubicBezTo>
                  <a:cubicBezTo>
                    <a:pt x="12231" y="4414"/>
                    <a:pt x="12231" y="4414"/>
                    <a:pt x="12231" y="4414"/>
                  </a:cubicBezTo>
                  <a:cubicBezTo>
                    <a:pt x="12287" y="4414"/>
                    <a:pt x="12287" y="4414"/>
                    <a:pt x="12287" y="4414"/>
                  </a:cubicBezTo>
                  <a:cubicBezTo>
                    <a:pt x="12287" y="4414"/>
                    <a:pt x="12287" y="4414"/>
                    <a:pt x="12287" y="4414"/>
                  </a:cubicBezTo>
                  <a:cubicBezTo>
                    <a:pt x="12287" y="4480"/>
                    <a:pt x="12287" y="4480"/>
                    <a:pt x="12287" y="4480"/>
                  </a:cubicBezTo>
                  <a:cubicBezTo>
                    <a:pt x="12343" y="4480"/>
                    <a:pt x="12343" y="4480"/>
                    <a:pt x="12343" y="4480"/>
                  </a:cubicBezTo>
                  <a:cubicBezTo>
                    <a:pt x="12399" y="4480"/>
                    <a:pt x="12399" y="4480"/>
                    <a:pt x="12399" y="4480"/>
                  </a:cubicBezTo>
                  <a:cubicBezTo>
                    <a:pt x="12455" y="4480"/>
                    <a:pt x="12455" y="4480"/>
                    <a:pt x="12455" y="4480"/>
                  </a:cubicBezTo>
                  <a:close/>
                  <a:moveTo>
                    <a:pt x="12231" y="4614"/>
                  </a:moveTo>
                  <a:cubicBezTo>
                    <a:pt x="12343" y="4614"/>
                    <a:pt x="12343" y="4614"/>
                    <a:pt x="12343" y="4614"/>
                  </a:cubicBezTo>
                  <a:cubicBezTo>
                    <a:pt x="12399" y="4614"/>
                    <a:pt x="12399" y="4614"/>
                    <a:pt x="12399" y="4614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511" y="4614"/>
                    <a:pt x="12511" y="4614"/>
                    <a:pt x="12511" y="4614"/>
                  </a:cubicBezTo>
                  <a:cubicBezTo>
                    <a:pt x="12567" y="4614"/>
                    <a:pt x="12567" y="4614"/>
                    <a:pt x="12567" y="4614"/>
                  </a:cubicBezTo>
                  <a:cubicBezTo>
                    <a:pt x="12567" y="4547"/>
                    <a:pt x="12567" y="4547"/>
                    <a:pt x="12567" y="4547"/>
                  </a:cubicBezTo>
                  <a:cubicBezTo>
                    <a:pt x="12511" y="4547"/>
                    <a:pt x="12511" y="4547"/>
                    <a:pt x="12511" y="4547"/>
                  </a:cubicBezTo>
                  <a:cubicBezTo>
                    <a:pt x="12399" y="4547"/>
                    <a:pt x="12399" y="4547"/>
                    <a:pt x="12399" y="4547"/>
                  </a:cubicBezTo>
                  <a:cubicBezTo>
                    <a:pt x="12343" y="4547"/>
                    <a:pt x="12343" y="4547"/>
                    <a:pt x="12343" y="4547"/>
                  </a:cubicBezTo>
                  <a:cubicBezTo>
                    <a:pt x="12343" y="4547"/>
                    <a:pt x="12343" y="4547"/>
                    <a:pt x="12343" y="4547"/>
                  </a:cubicBezTo>
                  <a:cubicBezTo>
                    <a:pt x="12287" y="4547"/>
                    <a:pt x="12287" y="4547"/>
                    <a:pt x="12287" y="4547"/>
                  </a:cubicBezTo>
                  <a:cubicBezTo>
                    <a:pt x="12231" y="4547"/>
                    <a:pt x="12231" y="4547"/>
                    <a:pt x="12231" y="4547"/>
                  </a:cubicBezTo>
                  <a:cubicBezTo>
                    <a:pt x="12231" y="4614"/>
                    <a:pt x="12231" y="4614"/>
                    <a:pt x="12231" y="4614"/>
                  </a:cubicBezTo>
                  <a:close/>
                  <a:moveTo>
                    <a:pt x="12231" y="4748"/>
                  </a:moveTo>
                  <a:cubicBezTo>
                    <a:pt x="12287" y="4681"/>
                    <a:pt x="12287" y="4681"/>
                    <a:pt x="12287" y="4681"/>
                  </a:cubicBezTo>
                  <a:cubicBezTo>
                    <a:pt x="12287" y="4681"/>
                    <a:pt x="12287" y="4681"/>
                    <a:pt x="12287" y="4681"/>
                  </a:cubicBezTo>
                  <a:cubicBezTo>
                    <a:pt x="12343" y="4681"/>
                    <a:pt x="12343" y="4681"/>
                    <a:pt x="12343" y="4681"/>
                  </a:cubicBezTo>
                  <a:cubicBezTo>
                    <a:pt x="12455" y="4614"/>
                    <a:pt x="12455" y="4614"/>
                    <a:pt x="12455" y="4614"/>
                  </a:cubicBezTo>
                  <a:cubicBezTo>
                    <a:pt x="12511" y="4681"/>
                    <a:pt x="12511" y="4681"/>
                    <a:pt x="12511" y="4681"/>
                  </a:cubicBezTo>
                  <a:cubicBezTo>
                    <a:pt x="12511" y="4614"/>
                    <a:pt x="12511" y="4614"/>
                    <a:pt x="12511" y="4614"/>
                  </a:cubicBezTo>
                  <a:cubicBezTo>
                    <a:pt x="12567" y="4614"/>
                    <a:pt x="12567" y="4614"/>
                    <a:pt x="12567" y="4614"/>
                  </a:cubicBezTo>
                  <a:cubicBezTo>
                    <a:pt x="12567" y="4681"/>
                    <a:pt x="12567" y="4681"/>
                    <a:pt x="12567" y="4681"/>
                  </a:cubicBezTo>
                  <a:cubicBezTo>
                    <a:pt x="12511" y="4681"/>
                    <a:pt x="12511" y="4681"/>
                    <a:pt x="12511" y="4681"/>
                  </a:cubicBezTo>
                  <a:cubicBezTo>
                    <a:pt x="12455" y="4681"/>
                    <a:pt x="12455" y="4681"/>
                    <a:pt x="12455" y="4681"/>
                  </a:cubicBezTo>
                  <a:cubicBezTo>
                    <a:pt x="12399" y="4681"/>
                    <a:pt x="12399" y="4681"/>
                    <a:pt x="12399" y="4681"/>
                  </a:cubicBezTo>
                  <a:cubicBezTo>
                    <a:pt x="12399" y="4748"/>
                    <a:pt x="12399" y="4748"/>
                    <a:pt x="12399" y="4748"/>
                  </a:cubicBezTo>
                  <a:cubicBezTo>
                    <a:pt x="12343" y="4748"/>
                    <a:pt x="12343" y="4748"/>
                    <a:pt x="12343" y="4748"/>
                  </a:cubicBezTo>
                  <a:cubicBezTo>
                    <a:pt x="12287" y="4748"/>
                    <a:pt x="12287" y="4748"/>
                    <a:pt x="12287" y="4748"/>
                  </a:cubicBezTo>
                  <a:cubicBezTo>
                    <a:pt x="12287" y="4748"/>
                    <a:pt x="12287" y="4748"/>
                    <a:pt x="12287" y="4748"/>
                  </a:cubicBezTo>
                  <a:cubicBezTo>
                    <a:pt x="12231" y="4748"/>
                    <a:pt x="12231" y="4748"/>
                    <a:pt x="12231" y="4748"/>
                  </a:cubicBezTo>
                  <a:cubicBezTo>
                    <a:pt x="12231" y="4748"/>
                    <a:pt x="12231" y="4748"/>
                    <a:pt x="12231" y="4748"/>
                  </a:cubicBezTo>
                  <a:cubicBezTo>
                    <a:pt x="12231" y="4748"/>
                    <a:pt x="12231" y="4748"/>
                    <a:pt x="12231" y="4748"/>
                  </a:cubicBezTo>
                  <a:close/>
                  <a:moveTo>
                    <a:pt x="11052" y="3143"/>
                  </a:moveTo>
                  <a:cubicBezTo>
                    <a:pt x="11052" y="3076"/>
                    <a:pt x="11052" y="3076"/>
                    <a:pt x="11052" y="3076"/>
                  </a:cubicBezTo>
                  <a:cubicBezTo>
                    <a:pt x="11052" y="3076"/>
                    <a:pt x="11052" y="3076"/>
                    <a:pt x="11052" y="3076"/>
                  </a:cubicBezTo>
                  <a:cubicBezTo>
                    <a:pt x="11109" y="3076"/>
                    <a:pt x="11109" y="3076"/>
                    <a:pt x="11109" y="3076"/>
                  </a:cubicBezTo>
                  <a:cubicBezTo>
                    <a:pt x="11109" y="3076"/>
                    <a:pt x="11109" y="3076"/>
                    <a:pt x="11109" y="3076"/>
                  </a:cubicBezTo>
                  <a:cubicBezTo>
                    <a:pt x="11052" y="3143"/>
                    <a:pt x="11052" y="3143"/>
                    <a:pt x="11052" y="3143"/>
                  </a:cubicBezTo>
                  <a:close/>
                  <a:moveTo>
                    <a:pt x="10716" y="3277"/>
                  </a:moveTo>
                  <a:cubicBezTo>
                    <a:pt x="10772" y="3277"/>
                    <a:pt x="10772" y="3277"/>
                    <a:pt x="10772" y="3277"/>
                  </a:cubicBezTo>
                  <a:cubicBezTo>
                    <a:pt x="10772" y="3210"/>
                    <a:pt x="10772" y="3210"/>
                    <a:pt x="10772" y="3210"/>
                  </a:cubicBezTo>
                  <a:cubicBezTo>
                    <a:pt x="10884" y="3277"/>
                    <a:pt x="10884" y="3277"/>
                    <a:pt x="10884" y="3277"/>
                  </a:cubicBezTo>
                  <a:cubicBezTo>
                    <a:pt x="10884" y="3277"/>
                    <a:pt x="10884" y="3277"/>
                    <a:pt x="10884" y="3277"/>
                  </a:cubicBezTo>
                  <a:cubicBezTo>
                    <a:pt x="10940" y="3277"/>
                    <a:pt x="10940" y="3277"/>
                    <a:pt x="10940" y="3277"/>
                  </a:cubicBezTo>
                  <a:cubicBezTo>
                    <a:pt x="10940" y="3344"/>
                    <a:pt x="10940" y="3344"/>
                    <a:pt x="10940" y="3344"/>
                  </a:cubicBezTo>
                  <a:cubicBezTo>
                    <a:pt x="10940" y="3344"/>
                    <a:pt x="10940" y="3344"/>
                    <a:pt x="10940" y="3344"/>
                  </a:cubicBezTo>
                  <a:cubicBezTo>
                    <a:pt x="10940" y="3411"/>
                    <a:pt x="10940" y="3411"/>
                    <a:pt x="10940" y="3411"/>
                  </a:cubicBezTo>
                  <a:cubicBezTo>
                    <a:pt x="10884" y="3411"/>
                    <a:pt x="10884" y="3411"/>
                    <a:pt x="10884" y="3411"/>
                  </a:cubicBezTo>
                  <a:cubicBezTo>
                    <a:pt x="10828" y="3411"/>
                    <a:pt x="10828" y="3411"/>
                    <a:pt x="10828" y="3411"/>
                  </a:cubicBezTo>
                  <a:cubicBezTo>
                    <a:pt x="10828" y="3411"/>
                    <a:pt x="10828" y="3411"/>
                    <a:pt x="10828" y="3411"/>
                  </a:cubicBezTo>
                  <a:cubicBezTo>
                    <a:pt x="10772" y="3344"/>
                    <a:pt x="10772" y="3344"/>
                    <a:pt x="10772" y="3344"/>
                  </a:cubicBezTo>
                  <a:cubicBezTo>
                    <a:pt x="10772" y="3277"/>
                    <a:pt x="10772" y="3277"/>
                    <a:pt x="10772" y="3277"/>
                  </a:cubicBezTo>
                  <a:cubicBezTo>
                    <a:pt x="10716" y="3277"/>
                    <a:pt x="10716" y="3277"/>
                    <a:pt x="10716" y="3277"/>
                  </a:cubicBezTo>
                  <a:cubicBezTo>
                    <a:pt x="10716" y="3277"/>
                    <a:pt x="10716" y="3277"/>
                    <a:pt x="10716" y="3277"/>
                  </a:cubicBezTo>
                  <a:close/>
                  <a:moveTo>
                    <a:pt x="8977" y="3344"/>
                  </a:moveTo>
                  <a:cubicBezTo>
                    <a:pt x="8921" y="3344"/>
                    <a:pt x="8921" y="3344"/>
                    <a:pt x="8921" y="3344"/>
                  </a:cubicBezTo>
                  <a:cubicBezTo>
                    <a:pt x="8921" y="3344"/>
                    <a:pt x="8921" y="3344"/>
                    <a:pt x="8921" y="3344"/>
                  </a:cubicBezTo>
                  <a:cubicBezTo>
                    <a:pt x="8921" y="3344"/>
                    <a:pt x="8921" y="3344"/>
                    <a:pt x="8921" y="3344"/>
                  </a:cubicBezTo>
                  <a:cubicBezTo>
                    <a:pt x="8977" y="3344"/>
                    <a:pt x="8977" y="3344"/>
                    <a:pt x="8977" y="3344"/>
                  </a:cubicBezTo>
                  <a:cubicBezTo>
                    <a:pt x="8977" y="3344"/>
                    <a:pt x="8977" y="3344"/>
                    <a:pt x="8977" y="3344"/>
                  </a:cubicBezTo>
                  <a:cubicBezTo>
                    <a:pt x="8977" y="3344"/>
                    <a:pt x="8977" y="3344"/>
                    <a:pt x="8977" y="3344"/>
                  </a:cubicBezTo>
                  <a:close/>
                  <a:moveTo>
                    <a:pt x="9145" y="3611"/>
                  </a:moveTo>
                  <a:cubicBezTo>
                    <a:pt x="9201" y="3611"/>
                    <a:pt x="9201" y="3611"/>
                    <a:pt x="9201" y="3611"/>
                  </a:cubicBezTo>
                  <a:cubicBezTo>
                    <a:pt x="9201" y="3611"/>
                    <a:pt x="9201" y="3611"/>
                    <a:pt x="9201" y="3611"/>
                  </a:cubicBezTo>
                  <a:cubicBezTo>
                    <a:pt x="9145" y="3678"/>
                    <a:pt x="9145" y="3678"/>
                    <a:pt x="9145" y="3678"/>
                  </a:cubicBezTo>
                  <a:cubicBezTo>
                    <a:pt x="9145" y="3678"/>
                    <a:pt x="9145" y="3611"/>
                    <a:pt x="9145" y="3611"/>
                  </a:cubicBezTo>
                  <a:close/>
                  <a:moveTo>
                    <a:pt x="9257" y="3544"/>
                  </a:moveTo>
                  <a:cubicBezTo>
                    <a:pt x="9257" y="3544"/>
                    <a:pt x="9257" y="3544"/>
                    <a:pt x="9257" y="3544"/>
                  </a:cubicBezTo>
                  <a:cubicBezTo>
                    <a:pt x="9257" y="3477"/>
                    <a:pt x="9257" y="3477"/>
                    <a:pt x="9257" y="3477"/>
                  </a:cubicBezTo>
                  <a:cubicBezTo>
                    <a:pt x="9313" y="3477"/>
                    <a:pt x="9313" y="3477"/>
                    <a:pt x="9313" y="3477"/>
                  </a:cubicBezTo>
                  <a:cubicBezTo>
                    <a:pt x="9313" y="3411"/>
                    <a:pt x="9313" y="3411"/>
                    <a:pt x="9313" y="3411"/>
                  </a:cubicBezTo>
                  <a:cubicBezTo>
                    <a:pt x="9369" y="3411"/>
                    <a:pt x="9369" y="3411"/>
                    <a:pt x="9369" y="3411"/>
                  </a:cubicBezTo>
                  <a:cubicBezTo>
                    <a:pt x="9425" y="3344"/>
                    <a:pt x="9425" y="3344"/>
                    <a:pt x="9425" y="3344"/>
                  </a:cubicBezTo>
                  <a:cubicBezTo>
                    <a:pt x="9425" y="3411"/>
                    <a:pt x="9425" y="3411"/>
                    <a:pt x="9425" y="3411"/>
                  </a:cubicBezTo>
                  <a:cubicBezTo>
                    <a:pt x="9425" y="3411"/>
                    <a:pt x="9425" y="3411"/>
                    <a:pt x="9425" y="3411"/>
                  </a:cubicBezTo>
                  <a:cubicBezTo>
                    <a:pt x="9369" y="3477"/>
                    <a:pt x="9369" y="3477"/>
                    <a:pt x="9369" y="3477"/>
                  </a:cubicBezTo>
                  <a:cubicBezTo>
                    <a:pt x="9369" y="3544"/>
                    <a:pt x="9369" y="3544"/>
                    <a:pt x="9369" y="3544"/>
                  </a:cubicBezTo>
                  <a:cubicBezTo>
                    <a:pt x="9369" y="3544"/>
                    <a:pt x="9369" y="3544"/>
                    <a:pt x="9369" y="3544"/>
                  </a:cubicBezTo>
                  <a:cubicBezTo>
                    <a:pt x="9313" y="3611"/>
                    <a:pt x="9313" y="3611"/>
                    <a:pt x="9313" y="3611"/>
                  </a:cubicBezTo>
                  <a:cubicBezTo>
                    <a:pt x="9313" y="3611"/>
                    <a:pt x="9313" y="3611"/>
                    <a:pt x="9313" y="3611"/>
                  </a:cubicBezTo>
                  <a:cubicBezTo>
                    <a:pt x="9369" y="3678"/>
                    <a:pt x="9369" y="3678"/>
                    <a:pt x="9369" y="3678"/>
                  </a:cubicBezTo>
                  <a:cubicBezTo>
                    <a:pt x="9369" y="3611"/>
                    <a:pt x="9369" y="3611"/>
                    <a:pt x="9369" y="3611"/>
                  </a:cubicBezTo>
                  <a:cubicBezTo>
                    <a:pt x="9425" y="3611"/>
                    <a:pt x="9425" y="3611"/>
                    <a:pt x="9425" y="3611"/>
                  </a:cubicBezTo>
                  <a:cubicBezTo>
                    <a:pt x="9425" y="3678"/>
                    <a:pt x="9425" y="3678"/>
                    <a:pt x="9425" y="3678"/>
                  </a:cubicBezTo>
                  <a:cubicBezTo>
                    <a:pt x="9425" y="3678"/>
                    <a:pt x="9425" y="3678"/>
                    <a:pt x="9425" y="3678"/>
                  </a:cubicBezTo>
                  <a:cubicBezTo>
                    <a:pt x="9482" y="3611"/>
                    <a:pt x="9482" y="3611"/>
                    <a:pt x="9482" y="3611"/>
                  </a:cubicBezTo>
                  <a:cubicBezTo>
                    <a:pt x="9538" y="3611"/>
                    <a:pt x="9538" y="3611"/>
                    <a:pt x="9538" y="3611"/>
                  </a:cubicBezTo>
                  <a:cubicBezTo>
                    <a:pt x="9538" y="3611"/>
                    <a:pt x="9538" y="3611"/>
                    <a:pt x="9538" y="3611"/>
                  </a:cubicBezTo>
                  <a:cubicBezTo>
                    <a:pt x="9594" y="3544"/>
                    <a:pt x="9594" y="3544"/>
                    <a:pt x="9594" y="3544"/>
                  </a:cubicBezTo>
                  <a:cubicBezTo>
                    <a:pt x="9594" y="3477"/>
                    <a:pt x="9594" y="3477"/>
                    <a:pt x="9594" y="3477"/>
                  </a:cubicBezTo>
                  <a:cubicBezTo>
                    <a:pt x="9594" y="3477"/>
                    <a:pt x="9594" y="3477"/>
                    <a:pt x="9594" y="3477"/>
                  </a:cubicBezTo>
                  <a:cubicBezTo>
                    <a:pt x="9650" y="3411"/>
                    <a:pt x="9650" y="3411"/>
                    <a:pt x="9650" y="3411"/>
                  </a:cubicBezTo>
                  <a:cubicBezTo>
                    <a:pt x="9650" y="3344"/>
                    <a:pt x="9650" y="3344"/>
                    <a:pt x="9650" y="3344"/>
                  </a:cubicBezTo>
                  <a:cubicBezTo>
                    <a:pt x="9650" y="3344"/>
                    <a:pt x="9650" y="3344"/>
                    <a:pt x="9650" y="3344"/>
                  </a:cubicBezTo>
                  <a:cubicBezTo>
                    <a:pt x="9706" y="3344"/>
                    <a:pt x="9706" y="3344"/>
                    <a:pt x="9706" y="3344"/>
                  </a:cubicBezTo>
                  <a:cubicBezTo>
                    <a:pt x="9706" y="3411"/>
                    <a:pt x="9706" y="3411"/>
                    <a:pt x="9706" y="3411"/>
                  </a:cubicBezTo>
                  <a:cubicBezTo>
                    <a:pt x="9706" y="3477"/>
                    <a:pt x="9706" y="3477"/>
                    <a:pt x="9706" y="3477"/>
                  </a:cubicBezTo>
                  <a:cubicBezTo>
                    <a:pt x="9650" y="3544"/>
                    <a:pt x="9650" y="3544"/>
                    <a:pt x="9650" y="3544"/>
                  </a:cubicBezTo>
                  <a:cubicBezTo>
                    <a:pt x="9706" y="3544"/>
                    <a:pt x="9706" y="3544"/>
                    <a:pt x="9706" y="3544"/>
                  </a:cubicBezTo>
                  <a:cubicBezTo>
                    <a:pt x="9706" y="3544"/>
                    <a:pt x="9706" y="3544"/>
                    <a:pt x="9706" y="3544"/>
                  </a:cubicBezTo>
                  <a:cubicBezTo>
                    <a:pt x="9762" y="3477"/>
                    <a:pt x="9762" y="3477"/>
                    <a:pt x="9762" y="3477"/>
                  </a:cubicBezTo>
                  <a:cubicBezTo>
                    <a:pt x="9762" y="3477"/>
                    <a:pt x="9762" y="3477"/>
                    <a:pt x="9762" y="3477"/>
                  </a:cubicBezTo>
                  <a:cubicBezTo>
                    <a:pt x="9762" y="3411"/>
                    <a:pt x="9762" y="3411"/>
                    <a:pt x="9762" y="3411"/>
                  </a:cubicBezTo>
                  <a:cubicBezTo>
                    <a:pt x="9818" y="3411"/>
                    <a:pt x="9818" y="3411"/>
                    <a:pt x="9818" y="3411"/>
                  </a:cubicBezTo>
                  <a:cubicBezTo>
                    <a:pt x="9874" y="3344"/>
                    <a:pt x="9874" y="3344"/>
                    <a:pt x="9874" y="3344"/>
                  </a:cubicBezTo>
                  <a:cubicBezTo>
                    <a:pt x="9874" y="3277"/>
                    <a:pt x="9874" y="3277"/>
                    <a:pt x="9874" y="3277"/>
                  </a:cubicBezTo>
                  <a:cubicBezTo>
                    <a:pt x="9874" y="3210"/>
                    <a:pt x="9874" y="3210"/>
                    <a:pt x="9874" y="3210"/>
                  </a:cubicBezTo>
                  <a:cubicBezTo>
                    <a:pt x="9874" y="3210"/>
                    <a:pt x="9874" y="3210"/>
                    <a:pt x="9874" y="3210"/>
                  </a:cubicBezTo>
                  <a:cubicBezTo>
                    <a:pt x="9930" y="3210"/>
                    <a:pt x="9930" y="3210"/>
                    <a:pt x="9930" y="3210"/>
                  </a:cubicBezTo>
                  <a:cubicBezTo>
                    <a:pt x="9986" y="3210"/>
                    <a:pt x="9986" y="3210"/>
                    <a:pt x="9986" y="3210"/>
                  </a:cubicBezTo>
                  <a:cubicBezTo>
                    <a:pt x="10043" y="3143"/>
                    <a:pt x="10043" y="3143"/>
                    <a:pt x="10043" y="3143"/>
                  </a:cubicBezTo>
                  <a:cubicBezTo>
                    <a:pt x="10043" y="3076"/>
                    <a:pt x="10043" y="3076"/>
                    <a:pt x="10043" y="3076"/>
                  </a:cubicBezTo>
                  <a:cubicBezTo>
                    <a:pt x="10099" y="3076"/>
                    <a:pt x="10099" y="3076"/>
                    <a:pt x="10099" y="3076"/>
                  </a:cubicBezTo>
                  <a:cubicBezTo>
                    <a:pt x="10099" y="3009"/>
                    <a:pt x="10099" y="3009"/>
                    <a:pt x="10099" y="3009"/>
                  </a:cubicBezTo>
                  <a:cubicBezTo>
                    <a:pt x="10155" y="3076"/>
                    <a:pt x="10155" y="3076"/>
                    <a:pt x="10155" y="3076"/>
                  </a:cubicBezTo>
                  <a:cubicBezTo>
                    <a:pt x="10155" y="3009"/>
                    <a:pt x="10155" y="3009"/>
                    <a:pt x="10155" y="3009"/>
                  </a:cubicBezTo>
                  <a:cubicBezTo>
                    <a:pt x="10211" y="3009"/>
                    <a:pt x="10211" y="3009"/>
                    <a:pt x="10211" y="3009"/>
                  </a:cubicBezTo>
                  <a:cubicBezTo>
                    <a:pt x="10155" y="3143"/>
                    <a:pt x="10155" y="3143"/>
                    <a:pt x="10155" y="3143"/>
                  </a:cubicBezTo>
                  <a:cubicBezTo>
                    <a:pt x="10099" y="3210"/>
                    <a:pt x="10099" y="3210"/>
                    <a:pt x="10099" y="3210"/>
                  </a:cubicBezTo>
                  <a:cubicBezTo>
                    <a:pt x="10099" y="3277"/>
                    <a:pt x="10099" y="3277"/>
                    <a:pt x="10099" y="3277"/>
                  </a:cubicBezTo>
                  <a:cubicBezTo>
                    <a:pt x="10099" y="3277"/>
                    <a:pt x="10099" y="3277"/>
                    <a:pt x="10099" y="3277"/>
                  </a:cubicBezTo>
                  <a:cubicBezTo>
                    <a:pt x="10099" y="3344"/>
                    <a:pt x="10099" y="3344"/>
                    <a:pt x="10099" y="3344"/>
                  </a:cubicBezTo>
                  <a:cubicBezTo>
                    <a:pt x="10043" y="3344"/>
                    <a:pt x="10043" y="3344"/>
                    <a:pt x="10043" y="3344"/>
                  </a:cubicBezTo>
                  <a:cubicBezTo>
                    <a:pt x="9986" y="3477"/>
                    <a:pt x="9986" y="3477"/>
                    <a:pt x="9986" y="3477"/>
                  </a:cubicBezTo>
                  <a:cubicBezTo>
                    <a:pt x="9986" y="3477"/>
                    <a:pt x="9986" y="3477"/>
                    <a:pt x="9986" y="3477"/>
                  </a:cubicBezTo>
                  <a:cubicBezTo>
                    <a:pt x="9986" y="3544"/>
                    <a:pt x="9986" y="3544"/>
                    <a:pt x="9986" y="3544"/>
                  </a:cubicBezTo>
                  <a:cubicBezTo>
                    <a:pt x="9986" y="3544"/>
                    <a:pt x="9986" y="3544"/>
                    <a:pt x="9986" y="3544"/>
                  </a:cubicBezTo>
                  <a:cubicBezTo>
                    <a:pt x="10043" y="3611"/>
                    <a:pt x="10043" y="3611"/>
                    <a:pt x="10043" y="3611"/>
                  </a:cubicBezTo>
                  <a:cubicBezTo>
                    <a:pt x="10043" y="3611"/>
                    <a:pt x="10043" y="3611"/>
                    <a:pt x="10043" y="3611"/>
                  </a:cubicBezTo>
                  <a:cubicBezTo>
                    <a:pt x="10099" y="3544"/>
                    <a:pt x="10099" y="3544"/>
                    <a:pt x="10099" y="3544"/>
                  </a:cubicBezTo>
                  <a:cubicBezTo>
                    <a:pt x="10155" y="3544"/>
                    <a:pt x="10155" y="3544"/>
                    <a:pt x="10155" y="3544"/>
                  </a:cubicBezTo>
                  <a:cubicBezTo>
                    <a:pt x="10155" y="3477"/>
                    <a:pt x="10155" y="3477"/>
                    <a:pt x="10155" y="3477"/>
                  </a:cubicBezTo>
                  <a:cubicBezTo>
                    <a:pt x="10155" y="3477"/>
                    <a:pt x="10155" y="3477"/>
                    <a:pt x="10155" y="3477"/>
                  </a:cubicBezTo>
                  <a:cubicBezTo>
                    <a:pt x="10211" y="3411"/>
                    <a:pt x="10211" y="3411"/>
                    <a:pt x="10211" y="3411"/>
                  </a:cubicBezTo>
                  <a:cubicBezTo>
                    <a:pt x="10211" y="3344"/>
                    <a:pt x="10211" y="3344"/>
                    <a:pt x="10211" y="3344"/>
                  </a:cubicBezTo>
                  <a:cubicBezTo>
                    <a:pt x="10267" y="3344"/>
                    <a:pt x="10267" y="3344"/>
                    <a:pt x="10267" y="3344"/>
                  </a:cubicBezTo>
                  <a:cubicBezTo>
                    <a:pt x="10267" y="3344"/>
                    <a:pt x="10267" y="3344"/>
                    <a:pt x="10267" y="3344"/>
                  </a:cubicBezTo>
                  <a:cubicBezTo>
                    <a:pt x="10267" y="3411"/>
                    <a:pt x="10267" y="3411"/>
                    <a:pt x="10267" y="3411"/>
                  </a:cubicBezTo>
                  <a:cubicBezTo>
                    <a:pt x="10323" y="3411"/>
                    <a:pt x="10323" y="3411"/>
                    <a:pt x="10323" y="3411"/>
                  </a:cubicBezTo>
                  <a:cubicBezTo>
                    <a:pt x="10379" y="3344"/>
                    <a:pt x="10379" y="3344"/>
                    <a:pt x="10379" y="3344"/>
                  </a:cubicBezTo>
                  <a:cubicBezTo>
                    <a:pt x="10435" y="3344"/>
                    <a:pt x="10435" y="3344"/>
                    <a:pt x="10435" y="3344"/>
                  </a:cubicBezTo>
                  <a:cubicBezTo>
                    <a:pt x="10491" y="3277"/>
                    <a:pt x="10491" y="3277"/>
                    <a:pt x="10491" y="3277"/>
                  </a:cubicBezTo>
                  <a:cubicBezTo>
                    <a:pt x="10491" y="3210"/>
                    <a:pt x="10491" y="3210"/>
                    <a:pt x="10491" y="3210"/>
                  </a:cubicBezTo>
                  <a:cubicBezTo>
                    <a:pt x="10548" y="3143"/>
                    <a:pt x="10548" y="3143"/>
                    <a:pt x="10548" y="3143"/>
                  </a:cubicBezTo>
                  <a:cubicBezTo>
                    <a:pt x="10548" y="3076"/>
                    <a:pt x="10548" y="3076"/>
                    <a:pt x="10548" y="3076"/>
                  </a:cubicBezTo>
                  <a:cubicBezTo>
                    <a:pt x="10548" y="3076"/>
                    <a:pt x="10548" y="3076"/>
                    <a:pt x="10548" y="3076"/>
                  </a:cubicBezTo>
                  <a:cubicBezTo>
                    <a:pt x="10604" y="3143"/>
                    <a:pt x="10604" y="3143"/>
                    <a:pt x="10604" y="3143"/>
                  </a:cubicBezTo>
                  <a:cubicBezTo>
                    <a:pt x="10660" y="3143"/>
                    <a:pt x="10660" y="3143"/>
                    <a:pt x="10660" y="3143"/>
                  </a:cubicBezTo>
                  <a:cubicBezTo>
                    <a:pt x="10660" y="3076"/>
                    <a:pt x="10660" y="3076"/>
                    <a:pt x="10660" y="3076"/>
                  </a:cubicBezTo>
                  <a:cubicBezTo>
                    <a:pt x="10660" y="3076"/>
                    <a:pt x="10660" y="3076"/>
                    <a:pt x="10660" y="3076"/>
                  </a:cubicBezTo>
                  <a:cubicBezTo>
                    <a:pt x="10604" y="3009"/>
                    <a:pt x="10604" y="3009"/>
                    <a:pt x="10604" y="3009"/>
                  </a:cubicBezTo>
                  <a:cubicBezTo>
                    <a:pt x="10604" y="2942"/>
                    <a:pt x="10604" y="2942"/>
                    <a:pt x="10604" y="2942"/>
                  </a:cubicBezTo>
                  <a:cubicBezTo>
                    <a:pt x="10660" y="2942"/>
                    <a:pt x="10660" y="2942"/>
                    <a:pt x="10660" y="2942"/>
                  </a:cubicBezTo>
                  <a:cubicBezTo>
                    <a:pt x="10716" y="2876"/>
                    <a:pt x="10716" y="2876"/>
                    <a:pt x="10716" y="2876"/>
                  </a:cubicBezTo>
                  <a:cubicBezTo>
                    <a:pt x="10772" y="2876"/>
                    <a:pt x="10772" y="2876"/>
                    <a:pt x="10772" y="2876"/>
                  </a:cubicBezTo>
                  <a:cubicBezTo>
                    <a:pt x="10772" y="2876"/>
                    <a:pt x="10772" y="2876"/>
                    <a:pt x="10772" y="2876"/>
                  </a:cubicBezTo>
                  <a:cubicBezTo>
                    <a:pt x="10828" y="2876"/>
                    <a:pt x="10828" y="2876"/>
                    <a:pt x="10828" y="2876"/>
                  </a:cubicBezTo>
                  <a:cubicBezTo>
                    <a:pt x="10884" y="2809"/>
                    <a:pt x="10884" y="2809"/>
                    <a:pt x="10884" y="2809"/>
                  </a:cubicBezTo>
                  <a:cubicBezTo>
                    <a:pt x="10828" y="2809"/>
                    <a:pt x="10828" y="2809"/>
                    <a:pt x="10828" y="2809"/>
                  </a:cubicBezTo>
                  <a:cubicBezTo>
                    <a:pt x="10828" y="2675"/>
                    <a:pt x="10828" y="2675"/>
                    <a:pt x="10828" y="2675"/>
                  </a:cubicBezTo>
                  <a:cubicBezTo>
                    <a:pt x="10884" y="2675"/>
                    <a:pt x="10884" y="2675"/>
                    <a:pt x="10884" y="2675"/>
                  </a:cubicBezTo>
                  <a:cubicBezTo>
                    <a:pt x="10828" y="2608"/>
                    <a:pt x="10828" y="2608"/>
                    <a:pt x="10828" y="2608"/>
                  </a:cubicBezTo>
                  <a:cubicBezTo>
                    <a:pt x="10828" y="2541"/>
                    <a:pt x="10828" y="2541"/>
                    <a:pt x="10828" y="2541"/>
                  </a:cubicBezTo>
                  <a:cubicBezTo>
                    <a:pt x="10828" y="2541"/>
                    <a:pt x="10828" y="2541"/>
                    <a:pt x="10828" y="2541"/>
                  </a:cubicBezTo>
                  <a:cubicBezTo>
                    <a:pt x="10772" y="2541"/>
                    <a:pt x="10772" y="2541"/>
                    <a:pt x="10772" y="2541"/>
                  </a:cubicBezTo>
                  <a:cubicBezTo>
                    <a:pt x="10716" y="2608"/>
                    <a:pt x="10716" y="2608"/>
                    <a:pt x="10716" y="2608"/>
                  </a:cubicBezTo>
                  <a:cubicBezTo>
                    <a:pt x="10716" y="2675"/>
                    <a:pt x="10716" y="2675"/>
                    <a:pt x="10716" y="2675"/>
                  </a:cubicBezTo>
                  <a:cubicBezTo>
                    <a:pt x="10716" y="2675"/>
                    <a:pt x="10716" y="2675"/>
                    <a:pt x="10716" y="2675"/>
                  </a:cubicBezTo>
                  <a:cubicBezTo>
                    <a:pt x="10716" y="2742"/>
                    <a:pt x="10716" y="2742"/>
                    <a:pt x="10716" y="2742"/>
                  </a:cubicBezTo>
                  <a:cubicBezTo>
                    <a:pt x="10660" y="2742"/>
                    <a:pt x="10660" y="2742"/>
                    <a:pt x="10660" y="2742"/>
                  </a:cubicBezTo>
                  <a:cubicBezTo>
                    <a:pt x="10660" y="2675"/>
                    <a:pt x="10660" y="2675"/>
                    <a:pt x="10660" y="2675"/>
                  </a:cubicBezTo>
                  <a:cubicBezTo>
                    <a:pt x="10660" y="2675"/>
                    <a:pt x="10660" y="2675"/>
                    <a:pt x="10660" y="2675"/>
                  </a:cubicBezTo>
                  <a:cubicBezTo>
                    <a:pt x="10660" y="2742"/>
                    <a:pt x="10660" y="2742"/>
                    <a:pt x="10660" y="2742"/>
                  </a:cubicBezTo>
                  <a:cubicBezTo>
                    <a:pt x="10604" y="2742"/>
                    <a:pt x="10604" y="2742"/>
                    <a:pt x="10604" y="2742"/>
                  </a:cubicBezTo>
                  <a:cubicBezTo>
                    <a:pt x="10604" y="2742"/>
                    <a:pt x="10604" y="2742"/>
                    <a:pt x="10604" y="2742"/>
                  </a:cubicBezTo>
                  <a:cubicBezTo>
                    <a:pt x="10604" y="2608"/>
                    <a:pt x="10604" y="2608"/>
                    <a:pt x="10604" y="2608"/>
                  </a:cubicBezTo>
                  <a:cubicBezTo>
                    <a:pt x="10548" y="2608"/>
                    <a:pt x="10548" y="2608"/>
                    <a:pt x="10548" y="2608"/>
                  </a:cubicBezTo>
                  <a:cubicBezTo>
                    <a:pt x="10491" y="2608"/>
                    <a:pt x="10491" y="2608"/>
                    <a:pt x="10491" y="2608"/>
                  </a:cubicBezTo>
                  <a:cubicBezTo>
                    <a:pt x="10491" y="2608"/>
                    <a:pt x="10491" y="2608"/>
                    <a:pt x="10491" y="2608"/>
                  </a:cubicBezTo>
                  <a:cubicBezTo>
                    <a:pt x="10435" y="2608"/>
                    <a:pt x="10435" y="2608"/>
                    <a:pt x="10435" y="2608"/>
                  </a:cubicBezTo>
                  <a:cubicBezTo>
                    <a:pt x="10379" y="2608"/>
                    <a:pt x="10379" y="2608"/>
                    <a:pt x="10379" y="2608"/>
                  </a:cubicBezTo>
                  <a:cubicBezTo>
                    <a:pt x="10379" y="2608"/>
                    <a:pt x="10379" y="2608"/>
                    <a:pt x="10379" y="2608"/>
                  </a:cubicBezTo>
                  <a:cubicBezTo>
                    <a:pt x="10267" y="2608"/>
                    <a:pt x="10267" y="2608"/>
                    <a:pt x="10267" y="2608"/>
                  </a:cubicBezTo>
                  <a:cubicBezTo>
                    <a:pt x="10211" y="2608"/>
                    <a:pt x="10211" y="2608"/>
                    <a:pt x="10211" y="2608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155" y="2675"/>
                    <a:pt x="10155" y="2675"/>
                    <a:pt x="10155" y="2675"/>
                  </a:cubicBezTo>
                  <a:cubicBezTo>
                    <a:pt x="10099" y="2675"/>
                    <a:pt x="10099" y="2675"/>
                    <a:pt x="10099" y="2675"/>
                  </a:cubicBezTo>
                  <a:cubicBezTo>
                    <a:pt x="9986" y="2809"/>
                    <a:pt x="9986" y="2809"/>
                    <a:pt x="9986" y="2809"/>
                  </a:cubicBezTo>
                  <a:cubicBezTo>
                    <a:pt x="9930" y="2809"/>
                    <a:pt x="9930" y="2809"/>
                    <a:pt x="9930" y="2809"/>
                  </a:cubicBezTo>
                  <a:cubicBezTo>
                    <a:pt x="9930" y="2809"/>
                    <a:pt x="9930" y="2809"/>
                    <a:pt x="9930" y="2809"/>
                  </a:cubicBezTo>
                  <a:cubicBezTo>
                    <a:pt x="9874" y="2876"/>
                    <a:pt x="9874" y="2876"/>
                    <a:pt x="9874" y="2876"/>
                  </a:cubicBezTo>
                  <a:cubicBezTo>
                    <a:pt x="9818" y="2876"/>
                    <a:pt x="9818" y="2876"/>
                    <a:pt x="9818" y="2876"/>
                  </a:cubicBezTo>
                  <a:cubicBezTo>
                    <a:pt x="9762" y="2942"/>
                    <a:pt x="9762" y="2942"/>
                    <a:pt x="9762" y="2942"/>
                  </a:cubicBezTo>
                  <a:cubicBezTo>
                    <a:pt x="9762" y="2942"/>
                    <a:pt x="9762" y="2942"/>
                    <a:pt x="9762" y="2942"/>
                  </a:cubicBezTo>
                  <a:cubicBezTo>
                    <a:pt x="9650" y="2942"/>
                    <a:pt x="9650" y="2942"/>
                    <a:pt x="9650" y="2942"/>
                  </a:cubicBezTo>
                  <a:cubicBezTo>
                    <a:pt x="9650" y="2942"/>
                    <a:pt x="9650" y="2942"/>
                    <a:pt x="9650" y="2942"/>
                  </a:cubicBezTo>
                  <a:cubicBezTo>
                    <a:pt x="9594" y="2942"/>
                    <a:pt x="9594" y="2942"/>
                    <a:pt x="9594" y="2942"/>
                  </a:cubicBezTo>
                  <a:cubicBezTo>
                    <a:pt x="9594" y="3009"/>
                    <a:pt x="9594" y="3009"/>
                    <a:pt x="9594" y="3009"/>
                  </a:cubicBezTo>
                  <a:cubicBezTo>
                    <a:pt x="9538" y="3009"/>
                    <a:pt x="9538" y="3009"/>
                    <a:pt x="9538" y="3009"/>
                  </a:cubicBezTo>
                  <a:cubicBezTo>
                    <a:pt x="9482" y="3076"/>
                    <a:pt x="9482" y="3076"/>
                    <a:pt x="9482" y="3076"/>
                  </a:cubicBezTo>
                  <a:cubicBezTo>
                    <a:pt x="9425" y="3076"/>
                    <a:pt x="9425" y="3076"/>
                    <a:pt x="9425" y="3076"/>
                  </a:cubicBezTo>
                  <a:cubicBezTo>
                    <a:pt x="9369" y="3076"/>
                    <a:pt x="9369" y="3076"/>
                    <a:pt x="9369" y="3076"/>
                  </a:cubicBezTo>
                  <a:cubicBezTo>
                    <a:pt x="9313" y="3076"/>
                    <a:pt x="9313" y="3076"/>
                    <a:pt x="9313" y="3076"/>
                  </a:cubicBezTo>
                  <a:cubicBezTo>
                    <a:pt x="9201" y="3076"/>
                    <a:pt x="9201" y="3076"/>
                    <a:pt x="9201" y="3076"/>
                  </a:cubicBezTo>
                  <a:cubicBezTo>
                    <a:pt x="9145" y="3210"/>
                    <a:pt x="9145" y="3210"/>
                    <a:pt x="9145" y="3210"/>
                  </a:cubicBezTo>
                  <a:cubicBezTo>
                    <a:pt x="9089" y="3210"/>
                    <a:pt x="9089" y="3210"/>
                    <a:pt x="9089" y="3210"/>
                  </a:cubicBezTo>
                  <a:cubicBezTo>
                    <a:pt x="9033" y="3210"/>
                    <a:pt x="9033" y="3210"/>
                    <a:pt x="9033" y="3210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89" y="3277"/>
                    <a:pt x="9089" y="3277"/>
                    <a:pt x="9089" y="3277"/>
                  </a:cubicBezTo>
                  <a:cubicBezTo>
                    <a:pt x="9033" y="3277"/>
                    <a:pt x="9033" y="3277"/>
                    <a:pt x="9033" y="3277"/>
                  </a:cubicBezTo>
                  <a:cubicBezTo>
                    <a:pt x="9033" y="3344"/>
                    <a:pt x="9033" y="3344"/>
                    <a:pt x="9033" y="3344"/>
                  </a:cubicBezTo>
                  <a:cubicBezTo>
                    <a:pt x="9033" y="3344"/>
                    <a:pt x="9033" y="3344"/>
                    <a:pt x="9033" y="3344"/>
                  </a:cubicBezTo>
                  <a:cubicBezTo>
                    <a:pt x="9033" y="3411"/>
                    <a:pt x="9033" y="3411"/>
                    <a:pt x="9033" y="3411"/>
                  </a:cubicBezTo>
                  <a:cubicBezTo>
                    <a:pt x="8977" y="3411"/>
                    <a:pt x="8977" y="3411"/>
                    <a:pt x="8977" y="3411"/>
                  </a:cubicBezTo>
                  <a:cubicBezTo>
                    <a:pt x="8977" y="3411"/>
                    <a:pt x="8977" y="3411"/>
                    <a:pt x="8977" y="3411"/>
                  </a:cubicBezTo>
                  <a:cubicBezTo>
                    <a:pt x="9033" y="3477"/>
                    <a:pt x="9033" y="3477"/>
                    <a:pt x="9033" y="3477"/>
                  </a:cubicBezTo>
                  <a:cubicBezTo>
                    <a:pt x="9089" y="3411"/>
                    <a:pt x="9089" y="3411"/>
                    <a:pt x="9089" y="3411"/>
                  </a:cubicBezTo>
                  <a:cubicBezTo>
                    <a:pt x="9089" y="3411"/>
                    <a:pt x="9089" y="3411"/>
                    <a:pt x="9089" y="3411"/>
                  </a:cubicBezTo>
                  <a:cubicBezTo>
                    <a:pt x="9145" y="3411"/>
                    <a:pt x="9145" y="3411"/>
                    <a:pt x="9145" y="3411"/>
                  </a:cubicBezTo>
                  <a:cubicBezTo>
                    <a:pt x="9201" y="3411"/>
                    <a:pt x="9201" y="3411"/>
                    <a:pt x="9201" y="3411"/>
                  </a:cubicBezTo>
                  <a:cubicBezTo>
                    <a:pt x="9201" y="3477"/>
                    <a:pt x="9201" y="3477"/>
                    <a:pt x="9201" y="3477"/>
                  </a:cubicBezTo>
                  <a:cubicBezTo>
                    <a:pt x="9201" y="3544"/>
                    <a:pt x="9201" y="3544"/>
                    <a:pt x="9201" y="3544"/>
                  </a:cubicBezTo>
                  <a:cubicBezTo>
                    <a:pt x="9257" y="3544"/>
                    <a:pt x="9257" y="3544"/>
                    <a:pt x="9257" y="3544"/>
                  </a:cubicBezTo>
                  <a:close/>
                  <a:moveTo>
                    <a:pt x="14026" y="6554"/>
                  </a:moveTo>
                  <a:cubicBezTo>
                    <a:pt x="14026" y="6554"/>
                    <a:pt x="14026" y="6554"/>
                    <a:pt x="14026" y="6554"/>
                  </a:cubicBezTo>
                  <a:cubicBezTo>
                    <a:pt x="14082" y="6554"/>
                    <a:pt x="14082" y="6554"/>
                    <a:pt x="14082" y="6554"/>
                  </a:cubicBezTo>
                  <a:cubicBezTo>
                    <a:pt x="14082" y="6554"/>
                    <a:pt x="14082" y="6554"/>
                    <a:pt x="14082" y="6554"/>
                  </a:cubicBezTo>
                  <a:cubicBezTo>
                    <a:pt x="14026" y="6620"/>
                    <a:pt x="14026" y="6620"/>
                    <a:pt x="14026" y="6620"/>
                  </a:cubicBezTo>
                  <a:cubicBezTo>
                    <a:pt x="14026" y="6620"/>
                    <a:pt x="14026" y="6620"/>
                    <a:pt x="14026" y="6620"/>
                  </a:cubicBezTo>
                  <a:cubicBezTo>
                    <a:pt x="14026" y="6554"/>
                    <a:pt x="14026" y="6554"/>
                    <a:pt x="14026" y="6554"/>
                  </a:cubicBezTo>
                  <a:close/>
                  <a:moveTo>
                    <a:pt x="13465" y="5417"/>
                  </a:moveTo>
                  <a:cubicBezTo>
                    <a:pt x="13409" y="5350"/>
                    <a:pt x="13409" y="5350"/>
                    <a:pt x="13409" y="5350"/>
                  </a:cubicBezTo>
                  <a:cubicBezTo>
                    <a:pt x="13353" y="5350"/>
                    <a:pt x="13353" y="5350"/>
                    <a:pt x="13353" y="5350"/>
                  </a:cubicBezTo>
                  <a:cubicBezTo>
                    <a:pt x="13353" y="5350"/>
                    <a:pt x="13353" y="5350"/>
                    <a:pt x="13353" y="5350"/>
                  </a:cubicBezTo>
                  <a:cubicBezTo>
                    <a:pt x="13409" y="5350"/>
                    <a:pt x="13409" y="5350"/>
                    <a:pt x="13409" y="5350"/>
                  </a:cubicBezTo>
                  <a:cubicBezTo>
                    <a:pt x="13409" y="5417"/>
                    <a:pt x="13409" y="5417"/>
                    <a:pt x="13409" y="5417"/>
                  </a:cubicBezTo>
                  <a:cubicBezTo>
                    <a:pt x="13409" y="5417"/>
                    <a:pt x="13409" y="5417"/>
                    <a:pt x="13409" y="5417"/>
                  </a:cubicBezTo>
                  <a:cubicBezTo>
                    <a:pt x="13353" y="5417"/>
                    <a:pt x="13353" y="5417"/>
                    <a:pt x="13353" y="5417"/>
                  </a:cubicBezTo>
                  <a:cubicBezTo>
                    <a:pt x="13297" y="5417"/>
                    <a:pt x="13297" y="5417"/>
                    <a:pt x="13297" y="5417"/>
                  </a:cubicBezTo>
                  <a:cubicBezTo>
                    <a:pt x="13353" y="5484"/>
                    <a:pt x="13353" y="5484"/>
                    <a:pt x="13353" y="5484"/>
                  </a:cubicBezTo>
                  <a:cubicBezTo>
                    <a:pt x="13353" y="5484"/>
                    <a:pt x="13353" y="5484"/>
                    <a:pt x="13353" y="5484"/>
                  </a:cubicBezTo>
                  <a:cubicBezTo>
                    <a:pt x="13353" y="5550"/>
                    <a:pt x="13353" y="5550"/>
                    <a:pt x="13353" y="5550"/>
                  </a:cubicBezTo>
                  <a:cubicBezTo>
                    <a:pt x="13297" y="5484"/>
                    <a:pt x="13297" y="5484"/>
                    <a:pt x="13297" y="5484"/>
                  </a:cubicBezTo>
                  <a:cubicBezTo>
                    <a:pt x="13241" y="5550"/>
                    <a:pt x="13241" y="5550"/>
                    <a:pt x="13241" y="5550"/>
                  </a:cubicBezTo>
                  <a:cubicBezTo>
                    <a:pt x="13184" y="5550"/>
                    <a:pt x="13184" y="5550"/>
                    <a:pt x="13184" y="5550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17"/>
                    <a:pt x="13184" y="5617"/>
                    <a:pt x="13184" y="5617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184" y="5684"/>
                    <a:pt x="13184" y="5684"/>
                    <a:pt x="13184" y="5684"/>
                  </a:cubicBezTo>
                  <a:cubicBezTo>
                    <a:pt x="13241" y="5684"/>
                    <a:pt x="13241" y="5684"/>
                    <a:pt x="13241" y="5684"/>
                  </a:cubicBezTo>
                  <a:cubicBezTo>
                    <a:pt x="13241" y="5684"/>
                    <a:pt x="13241" y="5684"/>
                    <a:pt x="13241" y="5684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41" y="5751"/>
                    <a:pt x="13241" y="5751"/>
                    <a:pt x="13241" y="5751"/>
                  </a:cubicBezTo>
                  <a:cubicBezTo>
                    <a:pt x="13297" y="5751"/>
                    <a:pt x="13297" y="5751"/>
                    <a:pt x="13297" y="5751"/>
                  </a:cubicBezTo>
                  <a:cubicBezTo>
                    <a:pt x="13297" y="5751"/>
                    <a:pt x="13297" y="5751"/>
                    <a:pt x="13297" y="5751"/>
                  </a:cubicBezTo>
                  <a:cubicBezTo>
                    <a:pt x="13297" y="5818"/>
                    <a:pt x="13297" y="5818"/>
                    <a:pt x="13297" y="5818"/>
                  </a:cubicBezTo>
                  <a:cubicBezTo>
                    <a:pt x="13297" y="5818"/>
                    <a:pt x="13297" y="5818"/>
                    <a:pt x="13297" y="5818"/>
                  </a:cubicBezTo>
                  <a:cubicBezTo>
                    <a:pt x="13353" y="5818"/>
                    <a:pt x="13353" y="5818"/>
                    <a:pt x="13353" y="5818"/>
                  </a:cubicBezTo>
                  <a:cubicBezTo>
                    <a:pt x="13353" y="5818"/>
                    <a:pt x="13353" y="5818"/>
                    <a:pt x="13353" y="5818"/>
                  </a:cubicBezTo>
                  <a:cubicBezTo>
                    <a:pt x="13353" y="5885"/>
                    <a:pt x="13353" y="5885"/>
                    <a:pt x="13353" y="5885"/>
                  </a:cubicBezTo>
                  <a:cubicBezTo>
                    <a:pt x="13353" y="5885"/>
                    <a:pt x="13353" y="5885"/>
                    <a:pt x="13353" y="5885"/>
                  </a:cubicBezTo>
                  <a:cubicBezTo>
                    <a:pt x="13409" y="5885"/>
                    <a:pt x="13409" y="5885"/>
                    <a:pt x="13409" y="5885"/>
                  </a:cubicBezTo>
                  <a:cubicBezTo>
                    <a:pt x="13409" y="5952"/>
                    <a:pt x="13409" y="5952"/>
                    <a:pt x="13409" y="5952"/>
                  </a:cubicBezTo>
                  <a:cubicBezTo>
                    <a:pt x="13465" y="5952"/>
                    <a:pt x="13465" y="5952"/>
                    <a:pt x="13465" y="5952"/>
                  </a:cubicBezTo>
                  <a:cubicBezTo>
                    <a:pt x="13521" y="5952"/>
                    <a:pt x="13521" y="5952"/>
                    <a:pt x="13521" y="5952"/>
                  </a:cubicBezTo>
                  <a:cubicBezTo>
                    <a:pt x="13577" y="5952"/>
                    <a:pt x="13577" y="5952"/>
                    <a:pt x="13577" y="5952"/>
                  </a:cubicBezTo>
                  <a:cubicBezTo>
                    <a:pt x="13577" y="6019"/>
                    <a:pt x="13577" y="6019"/>
                    <a:pt x="13577" y="6019"/>
                  </a:cubicBezTo>
                  <a:cubicBezTo>
                    <a:pt x="13633" y="5952"/>
                    <a:pt x="13633" y="5952"/>
                    <a:pt x="13633" y="5952"/>
                  </a:cubicBezTo>
                  <a:cubicBezTo>
                    <a:pt x="13577" y="5952"/>
                    <a:pt x="13577" y="5952"/>
                    <a:pt x="13577" y="5952"/>
                  </a:cubicBezTo>
                  <a:cubicBezTo>
                    <a:pt x="13633" y="5952"/>
                    <a:pt x="13633" y="5952"/>
                    <a:pt x="13633" y="5952"/>
                  </a:cubicBezTo>
                  <a:cubicBezTo>
                    <a:pt x="13689" y="5885"/>
                    <a:pt x="13689" y="5885"/>
                    <a:pt x="13689" y="5885"/>
                  </a:cubicBezTo>
                  <a:cubicBezTo>
                    <a:pt x="13633" y="5818"/>
                    <a:pt x="13633" y="5818"/>
                    <a:pt x="13633" y="5818"/>
                  </a:cubicBezTo>
                  <a:cubicBezTo>
                    <a:pt x="13689" y="5751"/>
                    <a:pt x="13689" y="5751"/>
                    <a:pt x="13689" y="5751"/>
                  </a:cubicBezTo>
                  <a:cubicBezTo>
                    <a:pt x="13689" y="5684"/>
                    <a:pt x="13689" y="5684"/>
                    <a:pt x="13689" y="5684"/>
                  </a:cubicBezTo>
                  <a:cubicBezTo>
                    <a:pt x="13745" y="5617"/>
                    <a:pt x="13745" y="5617"/>
                    <a:pt x="13745" y="5617"/>
                  </a:cubicBezTo>
                  <a:cubicBezTo>
                    <a:pt x="13745" y="5550"/>
                    <a:pt x="13745" y="5550"/>
                    <a:pt x="13745" y="5550"/>
                  </a:cubicBezTo>
                  <a:cubicBezTo>
                    <a:pt x="13745" y="5550"/>
                    <a:pt x="13745" y="5550"/>
                    <a:pt x="13745" y="5550"/>
                  </a:cubicBezTo>
                  <a:cubicBezTo>
                    <a:pt x="13745" y="5484"/>
                    <a:pt x="13745" y="5484"/>
                    <a:pt x="13745" y="5484"/>
                  </a:cubicBezTo>
                  <a:cubicBezTo>
                    <a:pt x="13689" y="5417"/>
                    <a:pt x="13689" y="5417"/>
                    <a:pt x="13689" y="5417"/>
                  </a:cubicBezTo>
                  <a:cubicBezTo>
                    <a:pt x="13689" y="5417"/>
                    <a:pt x="13689" y="5417"/>
                    <a:pt x="13689" y="5417"/>
                  </a:cubicBezTo>
                  <a:cubicBezTo>
                    <a:pt x="13689" y="5350"/>
                    <a:pt x="13689" y="5350"/>
                    <a:pt x="13689" y="5350"/>
                  </a:cubicBezTo>
                  <a:cubicBezTo>
                    <a:pt x="13689" y="5350"/>
                    <a:pt x="13689" y="5350"/>
                    <a:pt x="13689" y="5350"/>
                  </a:cubicBezTo>
                  <a:cubicBezTo>
                    <a:pt x="13633" y="5283"/>
                    <a:pt x="13633" y="5283"/>
                    <a:pt x="13633" y="5283"/>
                  </a:cubicBezTo>
                  <a:cubicBezTo>
                    <a:pt x="13577" y="5283"/>
                    <a:pt x="13577" y="5283"/>
                    <a:pt x="13577" y="5283"/>
                  </a:cubicBezTo>
                  <a:cubicBezTo>
                    <a:pt x="13521" y="5283"/>
                    <a:pt x="13521" y="5283"/>
                    <a:pt x="13521" y="5283"/>
                  </a:cubicBezTo>
                  <a:cubicBezTo>
                    <a:pt x="13465" y="5283"/>
                    <a:pt x="13465" y="5283"/>
                    <a:pt x="13465" y="5283"/>
                  </a:cubicBezTo>
                  <a:cubicBezTo>
                    <a:pt x="13465" y="5350"/>
                    <a:pt x="13465" y="5350"/>
                    <a:pt x="13465" y="5350"/>
                  </a:cubicBezTo>
                  <a:cubicBezTo>
                    <a:pt x="13465" y="5350"/>
                    <a:pt x="13465" y="5350"/>
                    <a:pt x="13465" y="5350"/>
                  </a:cubicBezTo>
                  <a:cubicBezTo>
                    <a:pt x="13465" y="5417"/>
                    <a:pt x="13465" y="5417"/>
                    <a:pt x="13465" y="5417"/>
                  </a:cubicBezTo>
                  <a:cubicBezTo>
                    <a:pt x="13465" y="5417"/>
                    <a:pt x="13465" y="5417"/>
                    <a:pt x="13465" y="5417"/>
                  </a:cubicBezTo>
                  <a:close/>
                  <a:moveTo>
                    <a:pt x="13745" y="4949"/>
                  </a:moveTo>
                  <a:cubicBezTo>
                    <a:pt x="13745" y="4949"/>
                    <a:pt x="13745" y="4949"/>
                    <a:pt x="13745" y="4949"/>
                  </a:cubicBezTo>
                  <a:cubicBezTo>
                    <a:pt x="13745" y="4949"/>
                    <a:pt x="13745" y="4949"/>
                    <a:pt x="13745" y="4949"/>
                  </a:cubicBezTo>
                  <a:cubicBezTo>
                    <a:pt x="13802" y="4949"/>
                    <a:pt x="13802" y="4949"/>
                    <a:pt x="13802" y="4949"/>
                  </a:cubicBezTo>
                  <a:cubicBezTo>
                    <a:pt x="13802" y="4949"/>
                    <a:pt x="13802" y="4949"/>
                    <a:pt x="13745" y="4949"/>
                  </a:cubicBezTo>
                  <a:close/>
                  <a:moveTo>
                    <a:pt x="13689" y="5216"/>
                  </a:moveTo>
                  <a:cubicBezTo>
                    <a:pt x="13689" y="5216"/>
                    <a:pt x="13689" y="5216"/>
                    <a:pt x="13689" y="5216"/>
                  </a:cubicBezTo>
                  <a:cubicBezTo>
                    <a:pt x="13689" y="5216"/>
                    <a:pt x="13689" y="5216"/>
                    <a:pt x="13689" y="5216"/>
                  </a:cubicBezTo>
                  <a:cubicBezTo>
                    <a:pt x="13689" y="5149"/>
                    <a:pt x="13689" y="5149"/>
                    <a:pt x="13689" y="5149"/>
                  </a:cubicBezTo>
                  <a:cubicBezTo>
                    <a:pt x="13689" y="5149"/>
                    <a:pt x="13689" y="5149"/>
                    <a:pt x="13689" y="5149"/>
                  </a:cubicBezTo>
                  <a:cubicBezTo>
                    <a:pt x="13689" y="5082"/>
                    <a:pt x="13689" y="5082"/>
                    <a:pt x="13689" y="5082"/>
                  </a:cubicBezTo>
                  <a:cubicBezTo>
                    <a:pt x="13689" y="5082"/>
                    <a:pt x="13689" y="5082"/>
                    <a:pt x="13689" y="5082"/>
                  </a:cubicBezTo>
                  <a:cubicBezTo>
                    <a:pt x="13802" y="5082"/>
                    <a:pt x="13802" y="5082"/>
                    <a:pt x="13802" y="5082"/>
                  </a:cubicBezTo>
                  <a:cubicBezTo>
                    <a:pt x="13745" y="5149"/>
                    <a:pt x="13745" y="5149"/>
                    <a:pt x="13745" y="5149"/>
                  </a:cubicBezTo>
                  <a:cubicBezTo>
                    <a:pt x="13745" y="5216"/>
                    <a:pt x="13745" y="5216"/>
                    <a:pt x="13745" y="5216"/>
                  </a:cubicBezTo>
                  <a:cubicBezTo>
                    <a:pt x="13745" y="5216"/>
                    <a:pt x="13689" y="5216"/>
                    <a:pt x="13689" y="5216"/>
                  </a:cubicBezTo>
                  <a:close/>
                  <a:moveTo>
                    <a:pt x="13353" y="5149"/>
                  </a:moveTo>
                  <a:cubicBezTo>
                    <a:pt x="13353" y="5082"/>
                    <a:pt x="13353" y="5082"/>
                    <a:pt x="13353" y="5082"/>
                  </a:cubicBezTo>
                  <a:cubicBezTo>
                    <a:pt x="13353" y="5082"/>
                    <a:pt x="13353" y="5082"/>
                    <a:pt x="13353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082"/>
                    <a:pt x="13409" y="5082"/>
                    <a:pt x="13409" y="5082"/>
                  </a:cubicBezTo>
                  <a:cubicBezTo>
                    <a:pt x="13409" y="5149"/>
                    <a:pt x="13409" y="5149"/>
                    <a:pt x="13409" y="5149"/>
                  </a:cubicBezTo>
                  <a:cubicBezTo>
                    <a:pt x="13353" y="5149"/>
                    <a:pt x="13353" y="5149"/>
                    <a:pt x="13353" y="5149"/>
                  </a:cubicBezTo>
                  <a:close/>
                  <a:moveTo>
                    <a:pt x="13297" y="5216"/>
                  </a:move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149"/>
                    <a:pt x="13297" y="5149"/>
                    <a:pt x="13297" y="5149"/>
                  </a:cubicBezTo>
                  <a:cubicBezTo>
                    <a:pt x="13297" y="5216"/>
                    <a:pt x="13297" y="5216"/>
                    <a:pt x="13297" y="5216"/>
                  </a:cubicBezTo>
                  <a:close/>
                  <a:moveTo>
                    <a:pt x="13353" y="5283"/>
                  </a:move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16"/>
                    <a:pt x="13353" y="5216"/>
                    <a:pt x="13353" y="5216"/>
                  </a:cubicBezTo>
                  <a:cubicBezTo>
                    <a:pt x="13353" y="5216"/>
                    <a:pt x="13353" y="5216"/>
                    <a:pt x="13353" y="5216"/>
                  </a:cubicBezTo>
                  <a:cubicBezTo>
                    <a:pt x="13409" y="5216"/>
                    <a:pt x="13409" y="5216"/>
                    <a:pt x="13409" y="5216"/>
                  </a:cubicBezTo>
                  <a:cubicBezTo>
                    <a:pt x="13409" y="5283"/>
                    <a:pt x="13409" y="5283"/>
                    <a:pt x="13409" y="5283"/>
                  </a:cubicBezTo>
                  <a:cubicBezTo>
                    <a:pt x="13353" y="5283"/>
                    <a:pt x="13353" y="5283"/>
                    <a:pt x="13353" y="5283"/>
                  </a:cubicBezTo>
                  <a:cubicBezTo>
                    <a:pt x="13353" y="5283"/>
                    <a:pt x="13353" y="5283"/>
                    <a:pt x="13353" y="5283"/>
                  </a:cubicBezTo>
                  <a:close/>
                  <a:moveTo>
                    <a:pt x="13241" y="5350"/>
                  </a:moveTo>
                  <a:cubicBezTo>
                    <a:pt x="13241" y="5350"/>
                    <a:pt x="13241" y="5350"/>
                    <a:pt x="13241" y="5350"/>
                  </a:cubicBezTo>
                  <a:cubicBezTo>
                    <a:pt x="13184" y="5283"/>
                    <a:pt x="13184" y="5283"/>
                    <a:pt x="13184" y="5283"/>
                  </a:cubicBezTo>
                  <a:cubicBezTo>
                    <a:pt x="13241" y="5283"/>
                    <a:pt x="13241" y="5283"/>
                    <a:pt x="13241" y="5283"/>
                  </a:cubicBezTo>
                  <a:cubicBezTo>
                    <a:pt x="13241" y="5216"/>
                    <a:pt x="13241" y="5216"/>
                    <a:pt x="13241" y="5216"/>
                  </a:cubicBezTo>
                  <a:cubicBezTo>
                    <a:pt x="13297" y="5216"/>
                    <a:pt x="13297" y="5216"/>
                    <a:pt x="13297" y="5216"/>
                  </a:cubicBezTo>
                  <a:cubicBezTo>
                    <a:pt x="13297" y="5216"/>
                    <a:pt x="13297" y="5216"/>
                    <a:pt x="13297" y="5216"/>
                  </a:cubicBezTo>
                  <a:cubicBezTo>
                    <a:pt x="13297" y="5283"/>
                    <a:pt x="13297" y="5283"/>
                    <a:pt x="13297" y="5283"/>
                  </a:cubicBezTo>
                  <a:cubicBezTo>
                    <a:pt x="13297" y="5283"/>
                    <a:pt x="13297" y="5283"/>
                    <a:pt x="13297" y="5283"/>
                  </a:cubicBezTo>
                  <a:cubicBezTo>
                    <a:pt x="13297" y="5350"/>
                    <a:pt x="13297" y="5350"/>
                    <a:pt x="13297" y="5350"/>
                  </a:cubicBezTo>
                  <a:cubicBezTo>
                    <a:pt x="13297" y="5350"/>
                    <a:pt x="13297" y="5350"/>
                    <a:pt x="13297" y="5350"/>
                  </a:cubicBezTo>
                  <a:cubicBezTo>
                    <a:pt x="13241" y="5350"/>
                    <a:pt x="13241" y="5350"/>
                    <a:pt x="13241" y="5350"/>
                  </a:cubicBezTo>
                  <a:cubicBezTo>
                    <a:pt x="13241" y="5350"/>
                    <a:pt x="13241" y="5350"/>
                    <a:pt x="13241" y="5350"/>
                  </a:cubicBezTo>
                  <a:close/>
                  <a:moveTo>
                    <a:pt x="13128" y="5417"/>
                  </a:move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350"/>
                    <a:pt x="13128" y="5350"/>
                    <a:pt x="13128" y="5350"/>
                  </a:cubicBezTo>
                  <a:cubicBezTo>
                    <a:pt x="13128" y="5417"/>
                    <a:pt x="13128" y="5417"/>
                    <a:pt x="13128" y="5417"/>
                  </a:cubicBezTo>
                  <a:close/>
                  <a:moveTo>
                    <a:pt x="12623" y="5484"/>
                  </a:moveTo>
                  <a:cubicBezTo>
                    <a:pt x="12567" y="5417"/>
                    <a:pt x="12567" y="5417"/>
                    <a:pt x="12567" y="5417"/>
                  </a:cubicBezTo>
                  <a:cubicBezTo>
                    <a:pt x="12511" y="5417"/>
                    <a:pt x="12511" y="5417"/>
                    <a:pt x="12511" y="5417"/>
                  </a:cubicBezTo>
                  <a:cubicBezTo>
                    <a:pt x="12511" y="5417"/>
                    <a:pt x="12511" y="5417"/>
                    <a:pt x="12511" y="5417"/>
                  </a:cubicBezTo>
                  <a:cubicBezTo>
                    <a:pt x="12511" y="5350"/>
                    <a:pt x="12511" y="5350"/>
                    <a:pt x="12511" y="5350"/>
                  </a:cubicBezTo>
                  <a:cubicBezTo>
                    <a:pt x="12511" y="5350"/>
                    <a:pt x="12511" y="5350"/>
                    <a:pt x="12511" y="5350"/>
                  </a:cubicBezTo>
                  <a:cubicBezTo>
                    <a:pt x="12511" y="5283"/>
                    <a:pt x="12511" y="5283"/>
                    <a:pt x="12511" y="5283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83"/>
                    <a:pt x="12567" y="5283"/>
                    <a:pt x="12567" y="5283"/>
                  </a:cubicBezTo>
                  <a:cubicBezTo>
                    <a:pt x="12567" y="5283"/>
                    <a:pt x="12567" y="5283"/>
                    <a:pt x="12567" y="5283"/>
                  </a:cubicBezTo>
                  <a:cubicBezTo>
                    <a:pt x="12623" y="5283"/>
                    <a:pt x="12623" y="5283"/>
                    <a:pt x="12623" y="5283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67" y="5216"/>
                    <a:pt x="12567" y="5216"/>
                    <a:pt x="12567" y="5216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11" y="5149"/>
                    <a:pt x="12511" y="5149"/>
                    <a:pt x="12511" y="5149"/>
                  </a:cubicBezTo>
                  <a:cubicBezTo>
                    <a:pt x="12567" y="5149"/>
                    <a:pt x="12567" y="5149"/>
                    <a:pt x="12567" y="5149"/>
                  </a:cubicBezTo>
                  <a:cubicBezTo>
                    <a:pt x="12567" y="5149"/>
                    <a:pt x="12567" y="5149"/>
                    <a:pt x="12567" y="5149"/>
                  </a:cubicBezTo>
                  <a:cubicBezTo>
                    <a:pt x="12567" y="5082"/>
                    <a:pt x="12567" y="5082"/>
                    <a:pt x="12567" y="5082"/>
                  </a:cubicBezTo>
                  <a:cubicBezTo>
                    <a:pt x="12623" y="5082"/>
                    <a:pt x="12623" y="5082"/>
                    <a:pt x="12623" y="5082"/>
                  </a:cubicBezTo>
                  <a:cubicBezTo>
                    <a:pt x="12623" y="5082"/>
                    <a:pt x="12623" y="5082"/>
                    <a:pt x="12623" y="5082"/>
                  </a:cubicBezTo>
                  <a:cubicBezTo>
                    <a:pt x="12736" y="5149"/>
                    <a:pt x="12736" y="5149"/>
                    <a:pt x="12736" y="5149"/>
                  </a:cubicBezTo>
                  <a:cubicBezTo>
                    <a:pt x="12736" y="5082"/>
                    <a:pt x="12736" y="5082"/>
                    <a:pt x="12736" y="5082"/>
                  </a:cubicBezTo>
                  <a:cubicBezTo>
                    <a:pt x="12736" y="5082"/>
                    <a:pt x="12736" y="5082"/>
                    <a:pt x="12736" y="5082"/>
                  </a:cubicBezTo>
                  <a:cubicBezTo>
                    <a:pt x="12679" y="5082"/>
                    <a:pt x="12679" y="5082"/>
                    <a:pt x="12679" y="5082"/>
                  </a:cubicBezTo>
                  <a:cubicBezTo>
                    <a:pt x="12679" y="5082"/>
                    <a:pt x="12679" y="5082"/>
                    <a:pt x="12679" y="5082"/>
                  </a:cubicBezTo>
                  <a:cubicBezTo>
                    <a:pt x="12792" y="5082"/>
                    <a:pt x="12792" y="5082"/>
                    <a:pt x="12792" y="5082"/>
                  </a:cubicBezTo>
                  <a:cubicBezTo>
                    <a:pt x="12792" y="5015"/>
                    <a:pt x="12792" y="5015"/>
                    <a:pt x="12792" y="5015"/>
                  </a:cubicBezTo>
                  <a:cubicBezTo>
                    <a:pt x="12904" y="5015"/>
                    <a:pt x="12904" y="5015"/>
                    <a:pt x="12904" y="5015"/>
                  </a:cubicBezTo>
                  <a:cubicBezTo>
                    <a:pt x="12904" y="5015"/>
                    <a:pt x="12904" y="5015"/>
                    <a:pt x="12904" y="5015"/>
                  </a:cubicBezTo>
                  <a:cubicBezTo>
                    <a:pt x="12960" y="5015"/>
                    <a:pt x="12960" y="5015"/>
                    <a:pt x="12960" y="5015"/>
                  </a:cubicBezTo>
                  <a:cubicBezTo>
                    <a:pt x="12960" y="5015"/>
                    <a:pt x="12960" y="5015"/>
                    <a:pt x="12960" y="5015"/>
                  </a:cubicBezTo>
                  <a:cubicBezTo>
                    <a:pt x="12736" y="4949"/>
                    <a:pt x="12736" y="4949"/>
                    <a:pt x="12736" y="4949"/>
                  </a:cubicBezTo>
                  <a:cubicBezTo>
                    <a:pt x="12679" y="4949"/>
                    <a:pt x="12679" y="4949"/>
                    <a:pt x="12679" y="4949"/>
                  </a:cubicBezTo>
                  <a:cubicBezTo>
                    <a:pt x="12679" y="4949"/>
                    <a:pt x="12679" y="4949"/>
                    <a:pt x="12679" y="4949"/>
                  </a:cubicBezTo>
                  <a:cubicBezTo>
                    <a:pt x="12567" y="4949"/>
                    <a:pt x="12567" y="4949"/>
                    <a:pt x="12567" y="4949"/>
                  </a:cubicBezTo>
                  <a:cubicBezTo>
                    <a:pt x="12511" y="4949"/>
                    <a:pt x="12511" y="4949"/>
                    <a:pt x="12511" y="4949"/>
                  </a:cubicBezTo>
                  <a:cubicBezTo>
                    <a:pt x="12511" y="4949"/>
                    <a:pt x="12511" y="4949"/>
                    <a:pt x="12511" y="4949"/>
                  </a:cubicBezTo>
                  <a:cubicBezTo>
                    <a:pt x="12455" y="4882"/>
                    <a:pt x="12455" y="4882"/>
                    <a:pt x="12455" y="4882"/>
                  </a:cubicBezTo>
                  <a:cubicBezTo>
                    <a:pt x="12399" y="4882"/>
                    <a:pt x="12399" y="4882"/>
                    <a:pt x="12399" y="4882"/>
                  </a:cubicBezTo>
                  <a:cubicBezTo>
                    <a:pt x="12399" y="4949"/>
                    <a:pt x="12399" y="4949"/>
                    <a:pt x="12399" y="4949"/>
                  </a:cubicBezTo>
                  <a:cubicBezTo>
                    <a:pt x="12399" y="4949"/>
                    <a:pt x="12399" y="4949"/>
                    <a:pt x="12399" y="4949"/>
                  </a:cubicBezTo>
                  <a:cubicBezTo>
                    <a:pt x="12343" y="4949"/>
                    <a:pt x="12343" y="4949"/>
                    <a:pt x="12343" y="4949"/>
                  </a:cubicBezTo>
                  <a:cubicBezTo>
                    <a:pt x="12343" y="4882"/>
                    <a:pt x="12343" y="4882"/>
                    <a:pt x="12343" y="4882"/>
                  </a:cubicBezTo>
                  <a:cubicBezTo>
                    <a:pt x="12343" y="4815"/>
                    <a:pt x="12343" y="4815"/>
                    <a:pt x="12343" y="4815"/>
                  </a:cubicBezTo>
                  <a:cubicBezTo>
                    <a:pt x="12343" y="4882"/>
                    <a:pt x="12343" y="4882"/>
                    <a:pt x="12343" y="4882"/>
                  </a:cubicBezTo>
                  <a:cubicBezTo>
                    <a:pt x="12399" y="4815"/>
                    <a:pt x="12399" y="4815"/>
                    <a:pt x="12399" y="4815"/>
                  </a:cubicBezTo>
                  <a:cubicBezTo>
                    <a:pt x="12399" y="4815"/>
                    <a:pt x="12399" y="4815"/>
                    <a:pt x="12399" y="4815"/>
                  </a:cubicBezTo>
                  <a:cubicBezTo>
                    <a:pt x="12455" y="4815"/>
                    <a:pt x="12455" y="4815"/>
                    <a:pt x="12455" y="4815"/>
                  </a:cubicBezTo>
                  <a:cubicBezTo>
                    <a:pt x="12455" y="4815"/>
                    <a:pt x="12455" y="4815"/>
                    <a:pt x="12455" y="4815"/>
                  </a:cubicBezTo>
                  <a:cubicBezTo>
                    <a:pt x="12455" y="4748"/>
                    <a:pt x="12455" y="4748"/>
                    <a:pt x="12455" y="4748"/>
                  </a:cubicBezTo>
                  <a:cubicBezTo>
                    <a:pt x="12455" y="4748"/>
                    <a:pt x="12455" y="4748"/>
                    <a:pt x="12455" y="4748"/>
                  </a:cubicBezTo>
                  <a:cubicBezTo>
                    <a:pt x="12511" y="4748"/>
                    <a:pt x="12511" y="4748"/>
                    <a:pt x="12511" y="4748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567" y="4815"/>
                    <a:pt x="12567" y="4815"/>
                    <a:pt x="12567" y="4815"/>
                  </a:cubicBezTo>
                  <a:cubicBezTo>
                    <a:pt x="12567" y="4882"/>
                    <a:pt x="12567" y="4882"/>
                    <a:pt x="12567" y="4882"/>
                  </a:cubicBezTo>
                  <a:cubicBezTo>
                    <a:pt x="12623" y="4882"/>
                    <a:pt x="12623" y="4882"/>
                    <a:pt x="12623" y="4882"/>
                  </a:cubicBezTo>
                  <a:cubicBezTo>
                    <a:pt x="12623" y="4815"/>
                    <a:pt x="12623" y="4815"/>
                    <a:pt x="12623" y="4815"/>
                  </a:cubicBezTo>
                  <a:cubicBezTo>
                    <a:pt x="12623" y="4815"/>
                    <a:pt x="12623" y="4815"/>
                    <a:pt x="12623" y="4815"/>
                  </a:cubicBezTo>
                  <a:cubicBezTo>
                    <a:pt x="12567" y="4748"/>
                    <a:pt x="12567" y="4748"/>
                    <a:pt x="12567" y="4748"/>
                  </a:cubicBezTo>
                  <a:cubicBezTo>
                    <a:pt x="12623" y="4681"/>
                    <a:pt x="12623" y="4681"/>
                    <a:pt x="12623" y="4681"/>
                  </a:cubicBezTo>
                  <a:cubicBezTo>
                    <a:pt x="12679" y="4681"/>
                    <a:pt x="12679" y="4681"/>
                    <a:pt x="12679" y="4681"/>
                  </a:cubicBezTo>
                  <a:cubicBezTo>
                    <a:pt x="12679" y="4681"/>
                    <a:pt x="12679" y="4681"/>
                    <a:pt x="12679" y="4681"/>
                  </a:cubicBezTo>
                  <a:cubicBezTo>
                    <a:pt x="12623" y="4614"/>
                    <a:pt x="12623" y="4614"/>
                    <a:pt x="12623" y="4614"/>
                  </a:cubicBezTo>
                  <a:cubicBezTo>
                    <a:pt x="12623" y="4547"/>
                    <a:pt x="12623" y="4547"/>
                    <a:pt x="12623" y="4547"/>
                  </a:cubicBezTo>
                  <a:cubicBezTo>
                    <a:pt x="12679" y="4547"/>
                    <a:pt x="12679" y="4547"/>
                    <a:pt x="12679" y="4547"/>
                  </a:cubicBezTo>
                  <a:cubicBezTo>
                    <a:pt x="12679" y="4547"/>
                    <a:pt x="12679" y="4547"/>
                    <a:pt x="12679" y="4547"/>
                  </a:cubicBezTo>
                  <a:cubicBezTo>
                    <a:pt x="12736" y="4480"/>
                    <a:pt x="12736" y="4480"/>
                    <a:pt x="12736" y="4480"/>
                  </a:cubicBezTo>
                  <a:cubicBezTo>
                    <a:pt x="12736" y="4480"/>
                    <a:pt x="12736" y="4480"/>
                    <a:pt x="12736" y="4480"/>
                  </a:cubicBezTo>
                  <a:cubicBezTo>
                    <a:pt x="12679" y="4480"/>
                    <a:pt x="12679" y="4480"/>
                    <a:pt x="12679" y="4480"/>
                  </a:cubicBezTo>
                  <a:cubicBezTo>
                    <a:pt x="12679" y="4480"/>
                    <a:pt x="12679" y="4480"/>
                    <a:pt x="12679" y="4480"/>
                  </a:cubicBezTo>
                  <a:cubicBezTo>
                    <a:pt x="12679" y="4414"/>
                    <a:pt x="12679" y="4414"/>
                    <a:pt x="12679" y="4414"/>
                  </a:cubicBezTo>
                  <a:cubicBezTo>
                    <a:pt x="12736" y="4414"/>
                    <a:pt x="12736" y="4414"/>
                    <a:pt x="12736" y="4414"/>
                  </a:cubicBezTo>
                  <a:cubicBezTo>
                    <a:pt x="12736" y="4347"/>
                    <a:pt x="12736" y="4347"/>
                    <a:pt x="12736" y="4347"/>
                  </a:cubicBezTo>
                  <a:cubicBezTo>
                    <a:pt x="12792" y="4347"/>
                    <a:pt x="12792" y="4347"/>
                    <a:pt x="12792" y="4347"/>
                  </a:cubicBezTo>
                  <a:cubicBezTo>
                    <a:pt x="12792" y="4347"/>
                    <a:pt x="12792" y="4347"/>
                    <a:pt x="12792" y="4347"/>
                  </a:cubicBezTo>
                  <a:cubicBezTo>
                    <a:pt x="12792" y="4414"/>
                    <a:pt x="12792" y="4414"/>
                    <a:pt x="12792" y="4414"/>
                  </a:cubicBezTo>
                  <a:cubicBezTo>
                    <a:pt x="12848" y="4414"/>
                    <a:pt x="12848" y="4414"/>
                    <a:pt x="12848" y="4414"/>
                  </a:cubicBezTo>
                  <a:cubicBezTo>
                    <a:pt x="12848" y="4480"/>
                    <a:pt x="12848" y="4480"/>
                    <a:pt x="12848" y="4480"/>
                  </a:cubicBezTo>
                  <a:cubicBezTo>
                    <a:pt x="12848" y="4480"/>
                    <a:pt x="12848" y="4480"/>
                    <a:pt x="12848" y="4480"/>
                  </a:cubicBezTo>
                  <a:cubicBezTo>
                    <a:pt x="12848" y="4547"/>
                    <a:pt x="12848" y="4547"/>
                    <a:pt x="12848" y="4547"/>
                  </a:cubicBezTo>
                  <a:cubicBezTo>
                    <a:pt x="12848" y="4547"/>
                    <a:pt x="12848" y="4547"/>
                    <a:pt x="12848" y="4547"/>
                  </a:cubicBezTo>
                  <a:cubicBezTo>
                    <a:pt x="12904" y="4748"/>
                    <a:pt x="12904" y="4748"/>
                    <a:pt x="12904" y="4748"/>
                  </a:cubicBezTo>
                  <a:cubicBezTo>
                    <a:pt x="12848" y="4748"/>
                    <a:pt x="12848" y="4748"/>
                    <a:pt x="12848" y="4748"/>
                  </a:cubicBezTo>
                  <a:cubicBezTo>
                    <a:pt x="12848" y="4815"/>
                    <a:pt x="12848" y="4815"/>
                    <a:pt x="12848" y="4815"/>
                  </a:cubicBezTo>
                  <a:cubicBezTo>
                    <a:pt x="12904" y="4815"/>
                    <a:pt x="12904" y="4815"/>
                    <a:pt x="12904" y="4815"/>
                  </a:cubicBezTo>
                  <a:cubicBezTo>
                    <a:pt x="12960" y="4815"/>
                    <a:pt x="12960" y="4815"/>
                    <a:pt x="12960" y="4815"/>
                  </a:cubicBezTo>
                  <a:cubicBezTo>
                    <a:pt x="12960" y="4748"/>
                    <a:pt x="12960" y="4748"/>
                    <a:pt x="12960" y="4748"/>
                  </a:cubicBezTo>
                  <a:cubicBezTo>
                    <a:pt x="12960" y="4681"/>
                    <a:pt x="12960" y="4681"/>
                    <a:pt x="12960" y="4681"/>
                  </a:cubicBezTo>
                  <a:cubicBezTo>
                    <a:pt x="13016" y="4681"/>
                    <a:pt x="13016" y="4681"/>
                    <a:pt x="13016" y="4681"/>
                  </a:cubicBezTo>
                  <a:cubicBezTo>
                    <a:pt x="13016" y="4614"/>
                    <a:pt x="13016" y="4614"/>
                    <a:pt x="13016" y="4614"/>
                  </a:cubicBezTo>
                  <a:cubicBezTo>
                    <a:pt x="12904" y="4547"/>
                    <a:pt x="12904" y="4547"/>
                    <a:pt x="12904" y="4547"/>
                  </a:cubicBezTo>
                  <a:cubicBezTo>
                    <a:pt x="12904" y="4547"/>
                    <a:pt x="12904" y="4547"/>
                    <a:pt x="12904" y="4547"/>
                  </a:cubicBezTo>
                  <a:cubicBezTo>
                    <a:pt x="12960" y="4547"/>
                    <a:pt x="12960" y="4547"/>
                    <a:pt x="12960" y="4547"/>
                  </a:cubicBezTo>
                  <a:cubicBezTo>
                    <a:pt x="13016" y="4547"/>
                    <a:pt x="13016" y="4547"/>
                    <a:pt x="13016" y="4547"/>
                  </a:cubicBezTo>
                  <a:cubicBezTo>
                    <a:pt x="13016" y="4547"/>
                    <a:pt x="13016" y="4547"/>
                    <a:pt x="13016" y="4547"/>
                  </a:cubicBezTo>
                  <a:cubicBezTo>
                    <a:pt x="12960" y="4480"/>
                    <a:pt x="12960" y="4480"/>
                    <a:pt x="12960" y="4480"/>
                  </a:cubicBezTo>
                  <a:cubicBezTo>
                    <a:pt x="12960" y="4414"/>
                    <a:pt x="12960" y="4414"/>
                    <a:pt x="12960" y="4414"/>
                  </a:cubicBezTo>
                  <a:cubicBezTo>
                    <a:pt x="12960" y="4347"/>
                    <a:pt x="12960" y="4347"/>
                    <a:pt x="12960" y="4347"/>
                  </a:cubicBezTo>
                  <a:cubicBezTo>
                    <a:pt x="12960" y="4280"/>
                    <a:pt x="12960" y="4280"/>
                    <a:pt x="12960" y="4280"/>
                  </a:cubicBezTo>
                  <a:cubicBezTo>
                    <a:pt x="13016" y="4280"/>
                    <a:pt x="13016" y="4280"/>
                    <a:pt x="13016" y="4280"/>
                  </a:cubicBezTo>
                  <a:cubicBezTo>
                    <a:pt x="13016" y="4280"/>
                    <a:pt x="13016" y="4280"/>
                    <a:pt x="13016" y="4280"/>
                  </a:cubicBezTo>
                  <a:cubicBezTo>
                    <a:pt x="13072" y="4280"/>
                    <a:pt x="13072" y="4280"/>
                    <a:pt x="13072" y="4280"/>
                  </a:cubicBezTo>
                  <a:cubicBezTo>
                    <a:pt x="13072" y="4280"/>
                    <a:pt x="13072" y="4280"/>
                    <a:pt x="13072" y="4280"/>
                  </a:cubicBezTo>
                  <a:cubicBezTo>
                    <a:pt x="13072" y="4280"/>
                    <a:pt x="13128" y="4213"/>
                    <a:pt x="13128" y="4213"/>
                  </a:cubicBezTo>
                  <a:cubicBezTo>
                    <a:pt x="13128" y="4213"/>
                    <a:pt x="13184" y="4213"/>
                    <a:pt x="13184" y="4213"/>
                  </a:cubicBezTo>
                  <a:cubicBezTo>
                    <a:pt x="13184" y="4280"/>
                    <a:pt x="13184" y="4280"/>
                    <a:pt x="13184" y="4280"/>
                  </a:cubicBezTo>
                  <a:cubicBezTo>
                    <a:pt x="13241" y="4280"/>
                    <a:pt x="13241" y="4280"/>
                    <a:pt x="13241" y="4280"/>
                  </a:cubicBezTo>
                  <a:cubicBezTo>
                    <a:pt x="13241" y="4280"/>
                    <a:pt x="13241" y="4280"/>
                    <a:pt x="13241" y="4280"/>
                  </a:cubicBezTo>
                  <a:cubicBezTo>
                    <a:pt x="13297" y="4280"/>
                    <a:pt x="13297" y="4280"/>
                    <a:pt x="13297" y="4280"/>
                  </a:cubicBezTo>
                  <a:cubicBezTo>
                    <a:pt x="13297" y="4414"/>
                    <a:pt x="13297" y="4414"/>
                    <a:pt x="13297" y="4414"/>
                  </a:cubicBezTo>
                  <a:cubicBezTo>
                    <a:pt x="13241" y="4480"/>
                    <a:pt x="13241" y="4480"/>
                    <a:pt x="13241" y="4480"/>
                  </a:cubicBezTo>
                  <a:cubicBezTo>
                    <a:pt x="13241" y="4480"/>
                    <a:pt x="13241" y="4480"/>
                    <a:pt x="13241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297" y="4480"/>
                    <a:pt x="13297" y="4480"/>
                    <a:pt x="13297" y="4480"/>
                  </a:cubicBezTo>
                  <a:cubicBezTo>
                    <a:pt x="13353" y="4414"/>
                    <a:pt x="13353" y="4414"/>
                    <a:pt x="13353" y="4414"/>
                  </a:cubicBezTo>
                  <a:cubicBezTo>
                    <a:pt x="13353" y="4347"/>
                    <a:pt x="13353" y="4347"/>
                    <a:pt x="13353" y="4347"/>
                  </a:cubicBezTo>
                  <a:cubicBezTo>
                    <a:pt x="13353" y="4347"/>
                    <a:pt x="13353" y="4347"/>
                    <a:pt x="13353" y="4347"/>
                  </a:cubicBezTo>
                  <a:cubicBezTo>
                    <a:pt x="13409" y="4347"/>
                    <a:pt x="13409" y="4347"/>
                    <a:pt x="13409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280"/>
                    <a:pt x="13465" y="4280"/>
                    <a:pt x="13465" y="4280"/>
                  </a:cubicBezTo>
                  <a:cubicBezTo>
                    <a:pt x="13409" y="4280"/>
                    <a:pt x="13409" y="4280"/>
                    <a:pt x="13409" y="4280"/>
                  </a:cubicBezTo>
                  <a:cubicBezTo>
                    <a:pt x="13465" y="4280"/>
                    <a:pt x="13465" y="4280"/>
                    <a:pt x="13465" y="4280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347"/>
                    <a:pt x="13465" y="4347"/>
                    <a:pt x="13465" y="4347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465" y="4414"/>
                    <a:pt x="13465" y="4414"/>
                    <a:pt x="13465" y="4414"/>
                  </a:cubicBezTo>
                  <a:cubicBezTo>
                    <a:pt x="13521" y="4480"/>
                    <a:pt x="13521" y="4480"/>
                    <a:pt x="13521" y="4480"/>
                  </a:cubicBezTo>
                  <a:cubicBezTo>
                    <a:pt x="13521" y="4480"/>
                    <a:pt x="13521" y="4480"/>
                    <a:pt x="13521" y="4480"/>
                  </a:cubicBezTo>
                  <a:cubicBezTo>
                    <a:pt x="13521" y="4547"/>
                    <a:pt x="13521" y="4547"/>
                    <a:pt x="13521" y="4547"/>
                  </a:cubicBezTo>
                  <a:cubicBezTo>
                    <a:pt x="13465" y="4614"/>
                    <a:pt x="13465" y="4614"/>
                    <a:pt x="13465" y="4614"/>
                  </a:cubicBezTo>
                  <a:cubicBezTo>
                    <a:pt x="13465" y="4681"/>
                    <a:pt x="13465" y="4681"/>
                    <a:pt x="13465" y="4681"/>
                  </a:cubicBezTo>
                  <a:cubicBezTo>
                    <a:pt x="13465" y="4748"/>
                    <a:pt x="13465" y="4748"/>
                    <a:pt x="13465" y="4748"/>
                  </a:cubicBezTo>
                  <a:cubicBezTo>
                    <a:pt x="13409" y="4748"/>
                    <a:pt x="13409" y="4748"/>
                    <a:pt x="13409" y="4748"/>
                  </a:cubicBezTo>
                  <a:cubicBezTo>
                    <a:pt x="13409" y="4815"/>
                    <a:pt x="13409" y="4815"/>
                    <a:pt x="13409" y="4815"/>
                  </a:cubicBezTo>
                  <a:cubicBezTo>
                    <a:pt x="13353" y="4882"/>
                    <a:pt x="13353" y="4882"/>
                    <a:pt x="13353" y="4882"/>
                  </a:cubicBezTo>
                  <a:cubicBezTo>
                    <a:pt x="13297" y="4882"/>
                    <a:pt x="13297" y="4882"/>
                    <a:pt x="13297" y="4882"/>
                  </a:cubicBezTo>
                  <a:cubicBezTo>
                    <a:pt x="13297" y="4949"/>
                    <a:pt x="13297" y="4949"/>
                    <a:pt x="13297" y="4949"/>
                  </a:cubicBezTo>
                  <a:cubicBezTo>
                    <a:pt x="13297" y="4949"/>
                    <a:pt x="13297" y="4949"/>
                    <a:pt x="13297" y="4949"/>
                  </a:cubicBezTo>
                  <a:cubicBezTo>
                    <a:pt x="13241" y="5015"/>
                    <a:pt x="13241" y="5015"/>
                    <a:pt x="13241" y="5015"/>
                  </a:cubicBezTo>
                  <a:cubicBezTo>
                    <a:pt x="13241" y="5015"/>
                    <a:pt x="13241" y="5015"/>
                    <a:pt x="13241" y="5015"/>
                  </a:cubicBezTo>
                  <a:cubicBezTo>
                    <a:pt x="13184" y="5015"/>
                    <a:pt x="13184" y="5015"/>
                    <a:pt x="13184" y="5015"/>
                  </a:cubicBezTo>
                  <a:cubicBezTo>
                    <a:pt x="13184" y="5015"/>
                    <a:pt x="13184" y="5015"/>
                    <a:pt x="13184" y="5015"/>
                  </a:cubicBezTo>
                  <a:cubicBezTo>
                    <a:pt x="13184" y="5082"/>
                    <a:pt x="13184" y="5082"/>
                    <a:pt x="13184" y="5082"/>
                  </a:cubicBezTo>
                  <a:cubicBezTo>
                    <a:pt x="13241" y="5082"/>
                    <a:pt x="13241" y="5082"/>
                    <a:pt x="13241" y="5082"/>
                  </a:cubicBezTo>
                  <a:cubicBezTo>
                    <a:pt x="13241" y="5149"/>
                    <a:pt x="13241" y="5149"/>
                    <a:pt x="13241" y="5149"/>
                  </a:cubicBezTo>
                  <a:cubicBezTo>
                    <a:pt x="13184" y="5216"/>
                    <a:pt x="13184" y="5216"/>
                    <a:pt x="13184" y="5216"/>
                  </a:cubicBezTo>
                  <a:cubicBezTo>
                    <a:pt x="13128" y="5216"/>
                    <a:pt x="13128" y="5216"/>
                    <a:pt x="13128" y="5216"/>
                  </a:cubicBezTo>
                  <a:cubicBezTo>
                    <a:pt x="13128" y="5216"/>
                    <a:pt x="13128" y="5216"/>
                    <a:pt x="13128" y="5216"/>
                  </a:cubicBezTo>
                  <a:cubicBezTo>
                    <a:pt x="13128" y="5149"/>
                    <a:pt x="13128" y="5149"/>
                    <a:pt x="13128" y="5149"/>
                  </a:cubicBezTo>
                  <a:cubicBezTo>
                    <a:pt x="13128" y="5149"/>
                    <a:pt x="13128" y="5149"/>
                    <a:pt x="13128" y="5149"/>
                  </a:cubicBezTo>
                  <a:cubicBezTo>
                    <a:pt x="13072" y="5149"/>
                    <a:pt x="13072" y="5149"/>
                    <a:pt x="13072" y="5149"/>
                  </a:cubicBezTo>
                  <a:cubicBezTo>
                    <a:pt x="13072" y="5216"/>
                    <a:pt x="13072" y="5216"/>
                    <a:pt x="13072" y="5216"/>
                  </a:cubicBezTo>
                  <a:cubicBezTo>
                    <a:pt x="13072" y="5216"/>
                    <a:pt x="13072" y="5216"/>
                    <a:pt x="13072" y="5216"/>
                  </a:cubicBezTo>
                  <a:cubicBezTo>
                    <a:pt x="13016" y="5283"/>
                    <a:pt x="13016" y="5283"/>
                    <a:pt x="13016" y="5283"/>
                  </a:cubicBezTo>
                  <a:cubicBezTo>
                    <a:pt x="12960" y="5283"/>
                    <a:pt x="12960" y="5283"/>
                    <a:pt x="12960" y="5283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350"/>
                    <a:pt x="13016" y="5350"/>
                    <a:pt x="13016" y="5350"/>
                  </a:cubicBezTo>
                  <a:cubicBezTo>
                    <a:pt x="13016" y="5417"/>
                    <a:pt x="13016" y="5417"/>
                    <a:pt x="13016" y="5417"/>
                  </a:cubicBezTo>
                  <a:cubicBezTo>
                    <a:pt x="13016" y="5417"/>
                    <a:pt x="13016" y="5417"/>
                    <a:pt x="13016" y="5417"/>
                  </a:cubicBezTo>
                  <a:cubicBezTo>
                    <a:pt x="13016" y="5484"/>
                    <a:pt x="13016" y="5484"/>
                    <a:pt x="13016" y="5484"/>
                  </a:cubicBezTo>
                  <a:cubicBezTo>
                    <a:pt x="13016" y="5484"/>
                    <a:pt x="13016" y="5484"/>
                    <a:pt x="13016" y="5484"/>
                  </a:cubicBezTo>
                  <a:cubicBezTo>
                    <a:pt x="12960" y="5417"/>
                    <a:pt x="12960" y="5417"/>
                    <a:pt x="12960" y="5417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2960" y="5350"/>
                    <a:pt x="12960" y="5350"/>
                    <a:pt x="12960" y="5350"/>
                  </a:cubicBezTo>
                  <a:cubicBezTo>
                    <a:pt x="12904" y="5350"/>
                    <a:pt x="12904" y="5350"/>
                    <a:pt x="12904" y="5350"/>
                  </a:cubicBezTo>
                  <a:cubicBezTo>
                    <a:pt x="12904" y="5417"/>
                    <a:pt x="12904" y="5417"/>
                    <a:pt x="12904" y="5417"/>
                  </a:cubicBezTo>
                  <a:cubicBezTo>
                    <a:pt x="12960" y="5484"/>
                    <a:pt x="12960" y="5484"/>
                    <a:pt x="12960" y="5484"/>
                  </a:cubicBezTo>
                  <a:cubicBezTo>
                    <a:pt x="12904" y="5484"/>
                    <a:pt x="12904" y="5484"/>
                    <a:pt x="12904" y="5484"/>
                  </a:cubicBezTo>
                  <a:cubicBezTo>
                    <a:pt x="12792" y="5484"/>
                    <a:pt x="12792" y="5484"/>
                    <a:pt x="12792" y="5484"/>
                  </a:cubicBezTo>
                  <a:cubicBezTo>
                    <a:pt x="12736" y="5484"/>
                    <a:pt x="12736" y="5484"/>
                    <a:pt x="12736" y="5484"/>
                  </a:cubicBezTo>
                  <a:cubicBezTo>
                    <a:pt x="12736" y="5417"/>
                    <a:pt x="12736" y="5417"/>
                    <a:pt x="12736" y="5417"/>
                  </a:cubicBezTo>
                  <a:cubicBezTo>
                    <a:pt x="12736" y="5484"/>
                    <a:pt x="12736" y="5484"/>
                    <a:pt x="12736" y="5484"/>
                  </a:cubicBezTo>
                  <a:cubicBezTo>
                    <a:pt x="12679" y="5484"/>
                    <a:pt x="12679" y="5484"/>
                    <a:pt x="12679" y="5484"/>
                  </a:cubicBezTo>
                  <a:cubicBezTo>
                    <a:pt x="12679" y="5417"/>
                    <a:pt x="12679" y="5417"/>
                    <a:pt x="12679" y="5417"/>
                  </a:cubicBezTo>
                  <a:cubicBezTo>
                    <a:pt x="12679" y="5350"/>
                    <a:pt x="12679" y="5350"/>
                    <a:pt x="12679" y="5350"/>
                  </a:cubicBezTo>
                  <a:cubicBezTo>
                    <a:pt x="12623" y="5417"/>
                    <a:pt x="12623" y="5417"/>
                    <a:pt x="12623" y="5417"/>
                  </a:cubicBezTo>
                  <a:cubicBezTo>
                    <a:pt x="12623" y="5417"/>
                    <a:pt x="12623" y="5417"/>
                    <a:pt x="12623" y="5417"/>
                  </a:cubicBezTo>
                  <a:cubicBezTo>
                    <a:pt x="12623" y="5484"/>
                    <a:pt x="12623" y="5484"/>
                    <a:pt x="12623" y="5484"/>
                  </a:cubicBezTo>
                  <a:close/>
                  <a:moveTo>
                    <a:pt x="9369" y="4012"/>
                  </a:moveTo>
                  <a:cubicBezTo>
                    <a:pt x="9369" y="3946"/>
                    <a:pt x="9369" y="3946"/>
                    <a:pt x="9369" y="3946"/>
                  </a:cubicBezTo>
                  <a:cubicBezTo>
                    <a:pt x="9369" y="3879"/>
                    <a:pt x="9369" y="3879"/>
                    <a:pt x="9369" y="3879"/>
                  </a:cubicBezTo>
                  <a:cubicBezTo>
                    <a:pt x="9482" y="3812"/>
                    <a:pt x="9482" y="3812"/>
                    <a:pt x="9482" y="3812"/>
                  </a:cubicBezTo>
                  <a:cubicBezTo>
                    <a:pt x="9538" y="3812"/>
                    <a:pt x="9538" y="3812"/>
                    <a:pt x="9538" y="3812"/>
                  </a:cubicBezTo>
                  <a:cubicBezTo>
                    <a:pt x="9594" y="3745"/>
                    <a:pt x="9594" y="3745"/>
                    <a:pt x="9594" y="3745"/>
                  </a:cubicBezTo>
                  <a:cubicBezTo>
                    <a:pt x="9594" y="3745"/>
                    <a:pt x="9594" y="3745"/>
                    <a:pt x="9594" y="3745"/>
                  </a:cubicBezTo>
                  <a:cubicBezTo>
                    <a:pt x="9706" y="3678"/>
                    <a:pt x="9706" y="3678"/>
                    <a:pt x="9706" y="3678"/>
                  </a:cubicBezTo>
                  <a:cubicBezTo>
                    <a:pt x="9762" y="3678"/>
                    <a:pt x="9762" y="3678"/>
                    <a:pt x="9762" y="3678"/>
                  </a:cubicBezTo>
                  <a:cubicBezTo>
                    <a:pt x="9818" y="3678"/>
                    <a:pt x="9818" y="3678"/>
                    <a:pt x="9818" y="3678"/>
                  </a:cubicBezTo>
                  <a:cubicBezTo>
                    <a:pt x="9818" y="3678"/>
                    <a:pt x="9818" y="3678"/>
                    <a:pt x="9818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930" y="3678"/>
                    <a:pt x="9930" y="3678"/>
                    <a:pt x="9930" y="3678"/>
                  </a:cubicBezTo>
                  <a:cubicBezTo>
                    <a:pt x="9818" y="3745"/>
                    <a:pt x="9818" y="3745"/>
                    <a:pt x="9818" y="3745"/>
                  </a:cubicBezTo>
                  <a:cubicBezTo>
                    <a:pt x="9762" y="3812"/>
                    <a:pt x="9762" y="3812"/>
                    <a:pt x="9762" y="3812"/>
                  </a:cubicBezTo>
                  <a:cubicBezTo>
                    <a:pt x="9594" y="3946"/>
                    <a:pt x="9594" y="3946"/>
                    <a:pt x="9594" y="3946"/>
                  </a:cubicBezTo>
                  <a:cubicBezTo>
                    <a:pt x="9538" y="4012"/>
                    <a:pt x="9538" y="4012"/>
                    <a:pt x="9538" y="4012"/>
                  </a:cubicBezTo>
                  <a:cubicBezTo>
                    <a:pt x="9538" y="4012"/>
                    <a:pt x="9538" y="4012"/>
                    <a:pt x="9538" y="4012"/>
                  </a:cubicBezTo>
                  <a:cubicBezTo>
                    <a:pt x="9482" y="4012"/>
                    <a:pt x="9482" y="4012"/>
                    <a:pt x="9482" y="4012"/>
                  </a:cubicBezTo>
                  <a:cubicBezTo>
                    <a:pt x="9482" y="4012"/>
                    <a:pt x="9482" y="4012"/>
                    <a:pt x="9482" y="4012"/>
                  </a:cubicBezTo>
                  <a:cubicBezTo>
                    <a:pt x="9425" y="4079"/>
                    <a:pt x="9425" y="4079"/>
                    <a:pt x="9425" y="4079"/>
                  </a:cubicBezTo>
                  <a:cubicBezTo>
                    <a:pt x="9425" y="4012"/>
                    <a:pt x="9425" y="4012"/>
                    <a:pt x="9425" y="4012"/>
                  </a:cubicBezTo>
                  <a:cubicBezTo>
                    <a:pt x="9425" y="4012"/>
                    <a:pt x="9425" y="4012"/>
                    <a:pt x="9425" y="4012"/>
                  </a:cubicBezTo>
                  <a:cubicBezTo>
                    <a:pt x="9369" y="4012"/>
                    <a:pt x="9369" y="4012"/>
                    <a:pt x="9369" y="4012"/>
                  </a:cubicBezTo>
                  <a:close/>
                  <a:moveTo>
                    <a:pt x="11782" y="5082"/>
                  </a:moveTo>
                  <a:cubicBezTo>
                    <a:pt x="11782" y="5082"/>
                    <a:pt x="11782" y="5082"/>
                    <a:pt x="11782" y="5082"/>
                  </a:cubicBezTo>
                  <a:cubicBezTo>
                    <a:pt x="11782" y="5015"/>
                    <a:pt x="11782" y="5015"/>
                    <a:pt x="11782" y="5015"/>
                  </a:cubicBezTo>
                  <a:cubicBezTo>
                    <a:pt x="11838" y="5015"/>
                    <a:pt x="11838" y="5015"/>
                    <a:pt x="11838" y="5015"/>
                  </a:cubicBezTo>
                  <a:cubicBezTo>
                    <a:pt x="11838" y="5015"/>
                    <a:pt x="11838" y="5015"/>
                    <a:pt x="11838" y="5015"/>
                  </a:cubicBezTo>
                  <a:cubicBezTo>
                    <a:pt x="11838" y="4949"/>
                    <a:pt x="11838" y="4949"/>
                    <a:pt x="11838" y="4949"/>
                  </a:cubicBezTo>
                  <a:cubicBezTo>
                    <a:pt x="11894" y="4949"/>
                    <a:pt x="11894" y="4949"/>
                    <a:pt x="11894" y="4949"/>
                  </a:cubicBezTo>
                  <a:cubicBezTo>
                    <a:pt x="11950" y="4882"/>
                    <a:pt x="11950" y="4882"/>
                    <a:pt x="11950" y="4882"/>
                  </a:cubicBezTo>
                  <a:cubicBezTo>
                    <a:pt x="11950" y="4882"/>
                    <a:pt x="11950" y="4882"/>
                    <a:pt x="11950" y="4882"/>
                  </a:cubicBezTo>
                  <a:cubicBezTo>
                    <a:pt x="11950" y="4949"/>
                    <a:pt x="11950" y="4949"/>
                    <a:pt x="11950" y="4949"/>
                  </a:cubicBezTo>
                  <a:cubicBezTo>
                    <a:pt x="12006" y="4949"/>
                    <a:pt x="12006" y="4949"/>
                    <a:pt x="12006" y="4949"/>
                  </a:cubicBezTo>
                  <a:cubicBezTo>
                    <a:pt x="12006" y="5015"/>
                    <a:pt x="12006" y="5015"/>
                    <a:pt x="12006" y="5015"/>
                  </a:cubicBezTo>
                  <a:cubicBezTo>
                    <a:pt x="11950" y="5082"/>
                    <a:pt x="11950" y="5082"/>
                    <a:pt x="11950" y="5082"/>
                  </a:cubicBezTo>
                  <a:cubicBezTo>
                    <a:pt x="11950" y="5149"/>
                    <a:pt x="11950" y="5149"/>
                    <a:pt x="11950" y="5149"/>
                  </a:cubicBezTo>
                  <a:cubicBezTo>
                    <a:pt x="11894" y="5149"/>
                    <a:pt x="11894" y="5149"/>
                    <a:pt x="11894" y="5149"/>
                  </a:cubicBezTo>
                  <a:cubicBezTo>
                    <a:pt x="11838" y="5149"/>
                    <a:pt x="11838" y="5149"/>
                    <a:pt x="11838" y="5149"/>
                  </a:cubicBezTo>
                  <a:cubicBezTo>
                    <a:pt x="11838" y="5149"/>
                    <a:pt x="11838" y="5149"/>
                    <a:pt x="11838" y="5149"/>
                  </a:cubicBezTo>
                  <a:cubicBezTo>
                    <a:pt x="11782" y="5082"/>
                    <a:pt x="11782" y="5082"/>
                    <a:pt x="11782" y="5082"/>
                  </a:cubicBezTo>
                  <a:cubicBezTo>
                    <a:pt x="11782" y="5082"/>
                    <a:pt x="11782" y="5082"/>
                    <a:pt x="11782" y="5082"/>
                  </a:cubicBezTo>
                  <a:close/>
                  <a:moveTo>
                    <a:pt x="9874" y="5015"/>
                  </a:moveTo>
                  <a:cubicBezTo>
                    <a:pt x="9874" y="4949"/>
                    <a:pt x="9874" y="4949"/>
                    <a:pt x="9874" y="4949"/>
                  </a:cubicBezTo>
                  <a:cubicBezTo>
                    <a:pt x="9874" y="4882"/>
                    <a:pt x="9874" y="4882"/>
                    <a:pt x="9874" y="4882"/>
                  </a:cubicBezTo>
                  <a:cubicBezTo>
                    <a:pt x="9874" y="4815"/>
                    <a:pt x="9874" y="4815"/>
                    <a:pt x="9874" y="4815"/>
                  </a:cubicBezTo>
                  <a:cubicBezTo>
                    <a:pt x="9930" y="4815"/>
                    <a:pt x="9930" y="4815"/>
                    <a:pt x="9930" y="4815"/>
                  </a:cubicBezTo>
                  <a:cubicBezTo>
                    <a:pt x="10043" y="4815"/>
                    <a:pt x="10043" y="4815"/>
                    <a:pt x="10043" y="4815"/>
                  </a:cubicBezTo>
                  <a:cubicBezTo>
                    <a:pt x="10043" y="4815"/>
                    <a:pt x="10043" y="4815"/>
                    <a:pt x="10043" y="4815"/>
                  </a:cubicBezTo>
                  <a:cubicBezTo>
                    <a:pt x="10099" y="4815"/>
                    <a:pt x="10099" y="4815"/>
                    <a:pt x="10099" y="4815"/>
                  </a:cubicBezTo>
                  <a:cubicBezTo>
                    <a:pt x="10155" y="4815"/>
                    <a:pt x="10155" y="4815"/>
                    <a:pt x="10155" y="4815"/>
                  </a:cubicBezTo>
                  <a:cubicBezTo>
                    <a:pt x="10211" y="4748"/>
                    <a:pt x="10211" y="4748"/>
                    <a:pt x="10211" y="4748"/>
                  </a:cubicBezTo>
                  <a:cubicBezTo>
                    <a:pt x="10323" y="4748"/>
                    <a:pt x="10323" y="4748"/>
                    <a:pt x="10323" y="4748"/>
                  </a:cubicBezTo>
                  <a:cubicBezTo>
                    <a:pt x="10379" y="4815"/>
                    <a:pt x="10379" y="4815"/>
                    <a:pt x="10379" y="4815"/>
                  </a:cubicBezTo>
                  <a:cubicBezTo>
                    <a:pt x="10435" y="4815"/>
                    <a:pt x="10435" y="4815"/>
                    <a:pt x="10435" y="4815"/>
                  </a:cubicBezTo>
                  <a:cubicBezTo>
                    <a:pt x="10491" y="4815"/>
                    <a:pt x="10491" y="4815"/>
                    <a:pt x="10491" y="4815"/>
                  </a:cubicBezTo>
                  <a:cubicBezTo>
                    <a:pt x="10491" y="4748"/>
                    <a:pt x="10491" y="4748"/>
                    <a:pt x="10491" y="4748"/>
                  </a:cubicBezTo>
                  <a:cubicBezTo>
                    <a:pt x="10604" y="4748"/>
                    <a:pt x="10604" y="4748"/>
                    <a:pt x="10604" y="4748"/>
                  </a:cubicBezTo>
                  <a:cubicBezTo>
                    <a:pt x="10660" y="4748"/>
                    <a:pt x="10660" y="4748"/>
                    <a:pt x="10660" y="4748"/>
                  </a:cubicBezTo>
                  <a:cubicBezTo>
                    <a:pt x="10660" y="4681"/>
                    <a:pt x="10660" y="4681"/>
                    <a:pt x="10660" y="4681"/>
                  </a:cubicBezTo>
                  <a:cubicBezTo>
                    <a:pt x="10660" y="4681"/>
                    <a:pt x="10660" y="4681"/>
                    <a:pt x="10660" y="4681"/>
                  </a:cubicBezTo>
                  <a:cubicBezTo>
                    <a:pt x="10604" y="4748"/>
                    <a:pt x="10604" y="4748"/>
                    <a:pt x="10604" y="4748"/>
                  </a:cubicBezTo>
                  <a:cubicBezTo>
                    <a:pt x="10548" y="4748"/>
                    <a:pt x="10548" y="4748"/>
                    <a:pt x="10548" y="4748"/>
                  </a:cubicBezTo>
                  <a:cubicBezTo>
                    <a:pt x="10548" y="4681"/>
                    <a:pt x="10548" y="4681"/>
                    <a:pt x="10548" y="4681"/>
                  </a:cubicBezTo>
                  <a:cubicBezTo>
                    <a:pt x="10491" y="4748"/>
                    <a:pt x="10491" y="4748"/>
                    <a:pt x="10491" y="4748"/>
                  </a:cubicBezTo>
                  <a:cubicBezTo>
                    <a:pt x="10435" y="4748"/>
                    <a:pt x="10435" y="4748"/>
                    <a:pt x="10435" y="4748"/>
                  </a:cubicBezTo>
                  <a:cubicBezTo>
                    <a:pt x="10435" y="4681"/>
                    <a:pt x="10435" y="4681"/>
                    <a:pt x="10435" y="4681"/>
                  </a:cubicBezTo>
                  <a:cubicBezTo>
                    <a:pt x="10379" y="4681"/>
                    <a:pt x="10379" y="4681"/>
                    <a:pt x="10379" y="4681"/>
                  </a:cubicBezTo>
                  <a:cubicBezTo>
                    <a:pt x="10323" y="4681"/>
                    <a:pt x="10323" y="4681"/>
                    <a:pt x="10323" y="4681"/>
                  </a:cubicBezTo>
                  <a:cubicBezTo>
                    <a:pt x="10267" y="4681"/>
                    <a:pt x="10267" y="4681"/>
                    <a:pt x="10267" y="4681"/>
                  </a:cubicBezTo>
                  <a:cubicBezTo>
                    <a:pt x="10267" y="4681"/>
                    <a:pt x="10267" y="4681"/>
                    <a:pt x="10267" y="4681"/>
                  </a:cubicBezTo>
                  <a:cubicBezTo>
                    <a:pt x="10211" y="4681"/>
                    <a:pt x="10211" y="4681"/>
                    <a:pt x="10211" y="4681"/>
                  </a:cubicBezTo>
                  <a:cubicBezTo>
                    <a:pt x="10155" y="4681"/>
                    <a:pt x="10155" y="4681"/>
                    <a:pt x="10155" y="4681"/>
                  </a:cubicBezTo>
                  <a:cubicBezTo>
                    <a:pt x="10099" y="4681"/>
                    <a:pt x="10099" y="4681"/>
                    <a:pt x="10099" y="4681"/>
                  </a:cubicBezTo>
                  <a:cubicBezTo>
                    <a:pt x="10099" y="4614"/>
                    <a:pt x="10099" y="4614"/>
                    <a:pt x="10099" y="4614"/>
                  </a:cubicBezTo>
                  <a:cubicBezTo>
                    <a:pt x="10155" y="4614"/>
                    <a:pt x="10155" y="4614"/>
                    <a:pt x="10155" y="4614"/>
                  </a:cubicBezTo>
                  <a:cubicBezTo>
                    <a:pt x="10211" y="4547"/>
                    <a:pt x="10211" y="4547"/>
                    <a:pt x="10211" y="4547"/>
                  </a:cubicBezTo>
                  <a:cubicBezTo>
                    <a:pt x="10211" y="4547"/>
                    <a:pt x="10211" y="4547"/>
                    <a:pt x="10211" y="4547"/>
                  </a:cubicBezTo>
                  <a:cubicBezTo>
                    <a:pt x="10155" y="4547"/>
                    <a:pt x="10155" y="4547"/>
                    <a:pt x="10155" y="4547"/>
                  </a:cubicBezTo>
                  <a:cubicBezTo>
                    <a:pt x="10099" y="4614"/>
                    <a:pt x="10099" y="4614"/>
                    <a:pt x="10099" y="4614"/>
                  </a:cubicBezTo>
                  <a:cubicBezTo>
                    <a:pt x="10099" y="4547"/>
                    <a:pt x="10099" y="4547"/>
                    <a:pt x="10099" y="4547"/>
                  </a:cubicBezTo>
                  <a:cubicBezTo>
                    <a:pt x="10043" y="4547"/>
                    <a:pt x="10043" y="4547"/>
                    <a:pt x="10043" y="4547"/>
                  </a:cubicBezTo>
                  <a:cubicBezTo>
                    <a:pt x="10043" y="4614"/>
                    <a:pt x="10043" y="4614"/>
                    <a:pt x="10043" y="4614"/>
                  </a:cubicBezTo>
                  <a:cubicBezTo>
                    <a:pt x="9986" y="4681"/>
                    <a:pt x="9986" y="4681"/>
                    <a:pt x="9986" y="4681"/>
                  </a:cubicBezTo>
                  <a:cubicBezTo>
                    <a:pt x="9986" y="4681"/>
                    <a:pt x="9986" y="4681"/>
                    <a:pt x="9986" y="4681"/>
                  </a:cubicBezTo>
                  <a:cubicBezTo>
                    <a:pt x="9930" y="4681"/>
                    <a:pt x="9930" y="4681"/>
                    <a:pt x="9930" y="4681"/>
                  </a:cubicBezTo>
                  <a:cubicBezTo>
                    <a:pt x="9874" y="4681"/>
                    <a:pt x="9874" y="4681"/>
                    <a:pt x="9874" y="4681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74" y="4614"/>
                    <a:pt x="9874" y="4614"/>
                    <a:pt x="9874" y="4614"/>
                  </a:cubicBezTo>
                  <a:cubicBezTo>
                    <a:pt x="9818" y="4547"/>
                    <a:pt x="9818" y="4547"/>
                    <a:pt x="9818" y="4547"/>
                  </a:cubicBezTo>
                  <a:cubicBezTo>
                    <a:pt x="9818" y="4614"/>
                    <a:pt x="9818" y="4614"/>
                    <a:pt x="9818" y="4614"/>
                  </a:cubicBezTo>
                  <a:cubicBezTo>
                    <a:pt x="9818" y="4681"/>
                    <a:pt x="9818" y="4681"/>
                    <a:pt x="9818" y="4681"/>
                  </a:cubicBezTo>
                  <a:cubicBezTo>
                    <a:pt x="9762" y="4614"/>
                    <a:pt x="9762" y="4614"/>
                    <a:pt x="9762" y="4614"/>
                  </a:cubicBezTo>
                  <a:cubicBezTo>
                    <a:pt x="9762" y="4547"/>
                    <a:pt x="9762" y="4547"/>
                    <a:pt x="9762" y="4547"/>
                  </a:cubicBezTo>
                  <a:cubicBezTo>
                    <a:pt x="9706" y="4547"/>
                    <a:pt x="9706" y="4547"/>
                    <a:pt x="9706" y="4547"/>
                  </a:cubicBezTo>
                  <a:cubicBezTo>
                    <a:pt x="9706" y="4480"/>
                    <a:pt x="9706" y="4480"/>
                    <a:pt x="9706" y="4480"/>
                  </a:cubicBezTo>
                  <a:cubicBezTo>
                    <a:pt x="9706" y="4480"/>
                    <a:pt x="9706" y="4480"/>
                    <a:pt x="9706" y="4480"/>
                  </a:cubicBezTo>
                  <a:cubicBezTo>
                    <a:pt x="9650" y="4547"/>
                    <a:pt x="9650" y="4547"/>
                    <a:pt x="9650" y="4547"/>
                  </a:cubicBezTo>
                  <a:cubicBezTo>
                    <a:pt x="9650" y="4547"/>
                    <a:pt x="9650" y="4547"/>
                    <a:pt x="9650" y="4547"/>
                  </a:cubicBezTo>
                  <a:cubicBezTo>
                    <a:pt x="9594" y="4480"/>
                    <a:pt x="9594" y="4480"/>
                    <a:pt x="9594" y="4480"/>
                  </a:cubicBezTo>
                  <a:cubicBezTo>
                    <a:pt x="9482" y="4414"/>
                    <a:pt x="9482" y="4414"/>
                    <a:pt x="9482" y="4414"/>
                  </a:cubicBezTo>
                  <a:cubicBezTo>
                    <a:pt x="9482" y="4347"/>
                    <a:pt x="9482" y="4347"/>
                    <a:pt x="9482" y="4347"/>
                  </a:cubicBezTo>
                  <a:cubicBezTo>
                    <a:pt x="9538" y="4347"/>
                    <a:pt x="9538" y="4347"/>
                    <a:pt x="9538" y="4347"/>
                  </a:cubicBezTo>
                  <a:cubicBezTo>
                    <a:pt x="9538" y="4347"/>
                    <a:pt x="9538" y="4347"/>
                    <a:pt x="9538" y="4347"/>
                  </a:cubicBezTo>
                  <a:cubicBezTo>
                    <a:pt x="9538" y="4280"/>
                    <a:pt x="9538" y="4280"/>
                    <a:pt x="9538" y="4280"/>
                  </a:cubicBezTo>
                  <a:cubicBezTo>
                    <a:pt x="9650" y="4213"/>
                    <a:pt x="9650" y="4213"/>
                    <a:pt x="9650" y="4213"/>
                  </a:cubicBezTo>
                  <a:cubicBezTo>
                    <a:pt x="9706" y="4213"/>
                    <a:pt x="9706" y="4213"/>
                    <a:pt x="9706" y="4213"/>
                  </a:cubicBezTo>
                  <a:cubicBezTo>
                    <a:pt x="9706" y="4213"/>
                    <a:pt x="9706" y="4213"/>
                    <a:pt x="9706" y="4213"/>
                  </a:cubicBezTo>
                  <a:cubicBezTo>
                    <a:pt x="9818" y="4213"/>
                    <a:pt x="9818" y="4213"/>
                    <a:pt x="9818" y="4213"/>
                  </a:cubicBezTo>
                  <a:cubicBezTo>
                    <a:pt x="9874" y="4280"/>
                    <a:pt x="9874" y="4280"/>
                    <a:pt x="9874" y="4280"/>
                  </a:cubicBezTo>
                  <a:cubicBezTo>
                    <a:pt x="9930" y="4280"/>
                    <a:pt x="9930" y="4280"/>
                    <a:pt x="9930" y="4280"/>
                  </a:cubicBezTo>
                  <a:cubicBezTo>
                    <a:pt x="9986" y="4213"/>
                    <a:pt x="9986" y="4213"/>
                    <a:pt x="9986" y="4213"/>
                  </a:cubicBezTo>
                  <a:cubicBezTo>
                    <a:pt x="10043" y="4213"/>
                    <a:pt x="10043" y="4213"/>
                    <a:pt x="10043" y="4213"/>
                  </a:cubicBezTo>
                  <a:cubicBezTo>
                    <a:pt x="10099" y="4213"/>
                    <a:pt x="10099" y="4213"/>
                    <a:pt x="10099" y="4213"/>
                  </a:cubicBezTo>
                  <a:cubicBezTo>
                    <a:pt x="10043" y="4146"/>
                    <a:pt x="10043" y="4146"/>
                    <a:pt x="10043" y="4146"/>
                  </a:cubicBezTo>
                  <a:cubicBezTo>
                    <a:pt x="10043" y="4146"/>
                    <a:pt x="10043" y="4146"/>
                    <a:pt x="10043" y="4146"/>
                  </a:cubicBezTo>
                  <a:cubicBezTo>
                    <a:pt x="9986" y="4146"/>
                    <a:pt x="9986" y="4146"/>
                    <a:pt x="9986" y="4146"/>
                  </a:cubicBezTo>
                  <a:cubicBezTo>
                    <a:pt x="9930" y="4146"/>
                    <a:pt x="9930" y="4146"/>
                    <a:pt x="9930" y="4146"/>
                  </a:cubicBezTo>
                  <a:cubicBezTo>
                    <a:pt x="9818" y="4146"/>
                    <a:pt x="9818" y="4146"/>
                    <a:pt x="9818" y="4146"/>
                  </a:cubicBezTo>
                  <a:cubicBezTo>
                    <a:pt x="9762" y="4146"/>
                    <a:pt x="9762" y="4146"/>
                    <a:pt x="9762" y="4146"/>
                  </a:cubicBezTo>
                  <a:cubicBezTo>
                    <a:pt x="9762" y="4079"/>
                    <a:pt x="9762" y="4079"/>
                    <a:pt x="9762" y="4079"/>
                  </a:cubicBezTo>
                  <a:cubicBezTo>
                    <a:pt x="9818" y="4012"/>
                    <a:pt x="9818" y="4012"/>
                    <a:pt x="9818" y="4012"/>
                  </a:cubicBezTo>
                  <a:cubicBezTo>
                    <a:pt x="9874" y="3946"/>
                    <a:pt x="9874" y="3946"/>
                    <a:pt x="9874" y="3946"/>
                  </a:cubicBezTo>
                  <a:cubicBezTo>
                    <a:pt x="9930" y="3946"/>
                    <a:pt x="9930" y="3946"/>
                    <a:pt x="9930" y="3946"/>
                  </a:cubicBezTo>
                  <a:cubicBezTo>
                    <a:pt x="9986" y="3946"/>
                    <a:pt x="9986" y="3946"/>
                    <a:pt x="9986" y="3946"/>
                  </a:cubicBezTo>
                  <a:cubicBezTo>
                    <a:pt x="10099" y="3946"/>
                    <a:pt x="10099" y="3946"/>
                    <a:pt x="10099" y="3946"/>
                  </a:cubicBezTo>
                  <a:cubicBezTo>
                    <a:pt x="10155" y="3946"/>
                    <a:pt x="10155" y="3946"/>
                    <a:pt x="10155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67" y="3946"/>
                    <a:pt x="10267" y="3946"/>
                    <a:pt x="10267" y="3946"/>
                  </a:cubicBezTo>
                  <a:cubicBezTo>
                    <a:pt x="10211" y="3946"/>
                    <a:pt x="10211" y="3946"/>
                    <a:pt x="10211" y="3946"/>
                  </a:cubicBezTo>
                  <a:cubicBezTo>
                    <a:pt x="10155" y="3879"/>
                    <a:pt x="10155" y="3879"/>
                    <a:pt x="10155" y="3879"/>
                  </a:cubicBezTo>
                  <a:cubicBezTo>
                    <a:pt x="10099" y="3879"/>
                    <a:pt x="10099" y="3879"/>
                    <a:pt x="10099" y="3879"/>
                  </a:cubicBezTo>
                  <a:cubicBezTo>
                    <a:pt x="10043" y="3879"/>
                    <a:pt x="10043" y="3879"/>
                    <a:pt x="10043" y="3879"/>
                  </a:cubicBezTo>
                  <a:cubicBezTo>
                    <a:pt x="9986" y="3812"/>
                    <a:pt x="9986" y="3812"/>
                    <a:pt x="9986" y="3812"/>
                  </a:cubicBezTo>
                  <a:cubicBezTo>
                    <a:pt x="10043" y="3745"/>
                    <a:pt x="10043" y="3745"/>
                    <a:pt x="10043" y="3745"/>
                  </a:cubicBezTo>
                  <a:cubicBezTo>
                    <a:pt x="10099" y="3745"/>
                    <a:pt x="10099" y="3745"/>
                    <a:pt x="10099" y="3745"/>
                  </a:cubicBezTo>
                  <a:cubicBezTo>
                    <a:pt x="10099" y="3678"/>
                    <a:pt x="10099" y="3678"/>
                    <a:pt x="10099" y="3678"/>
                  </a:cubicBezTo>
                  <a:cubicBezTo>
                    <a:pt x="10155" y="3678"/>
                    <a:pt x="10155" y="3678"/>
                    <a:pt x="10155" y="3678"/>
                  </a:cubicBezTo>
                  <a:cubicBezTo>
                    <a:pt x="10211" y="3678"/>
                    <a:pt x="10211" y="3678"/>
                    <a:pt x="10211" y="3678"/>
                  </a:cubicBezTo>
                  <a:cubicBezTo>
                    <a:pt x="10267" y="3678"/>
                    <a:pt x="10267" y="3678"/>
                    <a:pt x="10267" y="3678"/>
                  </a:cubicBezTo>
                  <a:cubicBezTo>
                    <a:pt x="10267" y="3678"/>
                    <a:pt x="10267" y="3678"/>
                    <a:pt x="10267" y="3678"/>
                  </a:cubicBezTo>
                  <a:cubicBezTo>
                    <a:pt x="10323" y="3678"/>
                    <a:pt x="10323" y="3678"/>
                    <a:pt x="10323" y="3678"/>
                  </a:cubicBezTo>
                  <a:cubicBezTo>
                    <a:pt x="10379" y="3745"/>
                    <a:pt x="10379" y="3745"/>
                    <a:pt x="10379" y="3745"/>
                  </a:cubicBezTo>
                  <a:cubicBezTo>
                    <a:pt x="10379" y="3745"/>
                    <a:pt x="10379" y="3745"/>
                    <a:pt x="10379" y="3745"/>
                  </a:cubicBezTo>
                  <a:cubicBezTo>
                    <a:pt x="10379" y="3678"/>
                    <a:pt x="10379" y="3678"/>
                    <a:pt x="10379" y="3678"/>
                  </a:cubicBezTo>
                  <a:cubicBezTo>
                    <a:pt x="10323" y="3678"/>
                    <a:pt x="10323" y="3678"/>
                    <a:pt x="10323" y="3678"/>
                  </a:cubicBezTo>
                  <a:cubicBezTo>
                    <a:pt x="10323" y="3611"/>
                    <a:pt x="10323" y="3611"/>
                    <a:pt x="10323" y="3611"/>
                  </a:cubicBezTo>
                  <a:cubicBezTo>
                    <a:pt x="10267" y="3611"/>
                    <a:pt x="10267" y="3611"/>
                    <a:pt x="10267" y="3611"/>
                  </a:cubicBezTo>
                  <a:cubicBezTo>
                    <a:pt x="10323" y="3544"/>
                    <a:pt x="10323" y="3544"/>
                    <a:pt x="10323" y="3544"/>
                  </a:cubicBezTo>
                  <a:cubicBezTo>
                    <a:pt x="10435" y="3544"/>
                    <a:pt x="10435" y="3544"/>
                    <a:pt x="10435" y="3544"/>
                  </a:cubicBezTo>
                  <a:cubicBezTo>
                    <a:pt x="10491" y="3544"/>
                    <a:pt x="10491" y="3544"/>
                    <a:pt x="10491" y="3544"/>
                  </a:cubicBezTo>
                  <a:cubicBezTo>
                    <a:pt x="10548" y="3544"/>
                    <a:pt x="10548" y="3544"/>
                    <a:pt x="10548" y="3544"/>
                  </a:cubicBezTo>
                  <a:cubicBezTo>
                    <a:pt x="10604" y="3611"/>
                    <a:pt x="10604" y="3611"/>
                    <a:pt x="10604" y="3611"/>
                  </a:cubicBezTo>
                  <a:cubicBezTo>
                    <a:pt x="10660" y="3678"/>
                    <a:pt x="10660" y="3678"/>
                    <a:pt x="10660" y="3678"/>
                  </a:cubicBezTo>
                  <a:cubicBezTo>
                    <a:pt x="10604" y="3678"/>
                    <a:pt x="10604" y="3678"/>
                    <a:pt x="10604" y="3678"/>
                  </a:cubicBezTo>
                  <a:cubicBezTo>
                    <a:pt x="10548" y="3745"/>
                    <a:pt x="10548" y="3745"/>
                    <a:pt x="10548" y="3745"/>
                  </a:cubicBezTo>
                  <a:cubicBezTo>
                    <a:pt x="10604" y="3812"/>
                    <a:pt x="10604" y="3812"/>
                    <a:pt x="10604" y="3812"/>
                  </a:cubicBezTo>
                  <a:cubicBezTo>
                    <a:pt x="10660" y="3812"/>
                    <a:pt x="10660" y="3812"/>
                    <a:pt x="10660" y="3812"/>
                  </a:cubicBezTo>
                  <a:cubicBezTo>
                    <a:pt x="10716" y="3812"/>
                    <a:pt x="10716" y="3812"/>
                    <a:pt x="10716" y="3812"/>
                  </a:cubicBezTo>
                  <a:cubicBezTo>
                    <a:pt x="10716" y="3812"/>
                    <a:pt x="10716" y="3812"/>
                    <a:pt x="10716" y="3812"/>
                  </a:cubicBezTo>
                  <a:cubicBezTo>
                    <a:pt x="10772" y="3812"/>
                    <a:pt x="10772" y="3812"/>
                    <a:pt x="10772" y="3812"/>
                  </a:cubicBezTo>
                  <a:cubicBezTo>
                    <a:pt x="10772" y="3812"/>
                    <a:pt x="10772" y="3812"/>
                    <a:pt x="10772" y="3812"/>
                  </a:cubicBezTo>
                  <a:cubicBezTo>
                    <a:pt x="10772" y="3879"/>
                    <a:pt x="10772" y="3879"/>
                    <a:pt x="10772" y="3879"/>
                  </a:cubicBezTo>
                  <a:cubicBezTo>
                    <a:pt x="10828" y="3879"/>
                    <a:pt x="10828" y="3879"/>
                    <a:pt x="10828" y="3879"/>
                  </a:cubicBezTo>
                  <a:cubicBezTo>
                    <a:pt x="10828" y="3946"/>
                    <a:pt x="10828" y="3946"/>
                    <a:pt x="10828" y="3946"/>
                  </a:cubicBezTo>
                  <a:cubicBezTo>
                    <a:pt x="10772" y="3946"/>
                    <a:pt x="10772" y="3946"/>
                    <a:pt x="10772" y="3946"/>
                  </a:cubicBezTo>
                  <a:cubicBezTo>
                    <a:pt x="10772" y="4012"/>
                    <a:pt x="10772" y="4012"/>
                    <a:pt x="10772" y="4012"/>
                  </a:cubicBezTo>
                  <a:cubicBezTo>
                    <a:pt x="10828" y="4079"/>
                    <a:pt x="10828" y="4079"/>
                    <a:pt x="10828" y="4079"/>
                  </a:cubicBezTo>
                  <a:cubicBezTo>
                    <a:pt x="10828" y="4146"/>
                    <a:pt x="10828" y="4146"/>
                    <a:pt x="10828" y="4146"/>
                  </a:cubicBezTo>
                  <a:cubicBezTo>
                    <a:pt x="10772" y="4213"/>
                    <a:pt x="10772" y="4213"/>
                    <a:pt x="10772" y="4213"/>
                  </a:cubicBezTo>
                  <a:cubicBezTo>
                    <a:pt x="10772" y="4146"/>
                    <a:pt x="10772" y="4146"/>
                    <a:pt x="10772" y="4146"/>
                  </a:cubicBezTo>
                  <a:cubicBezTo>
                    <a:pt x="10716" y="4213"/>
                    <a:pt x="10716" y="4213"/>
                    <a:pt x="10716" y="4213"/>
                  </a:cubicBezTo>
                  <a:cubicBezTo>
                    <a:pt x="10716" y="4213"/>
                    <a:pt x="10716" y="4213"/>
                    <a:pt x="10716" y="4213"/>
                  </a:cubicBezTo>
                  <a:cubicBezTo>
                    <a:pt x="10772" y="4213"/>
                    <a:pt x="10772" y="4213"/>
                    <a:pt x="10772" y="4213"/>
                  </a:cubicBezTo>
                  <a:cubicBezTo>
                    <a:pt x="10828" y="4213"/>
                    <a:pt x="10828" y="4213"/>
                    <a:pt x="10828" y="4213"/>
                  </a:cubicBezTo>
                  <a:cubicBezTo>
                    <a:pt x="10828" y="4213"/>
                    <a:pt x="10828" y="4213"/>
                    <a:pt x="10828" y="4213"/>
                  </a:cubicBezTo>
                  <a:cubicBezTo>
                    <a:pt x="10828" y="4347"/>
                    <a:pt x="10828" y="4347"/>
                    <a:pt x="10828" y="4347"/>
                  </a:cubicBezTo>
                  <a:cubicBezTo>
                    <a:pt x="10772" y="4414"/>
                    <a:pt x="10772" y="4414"/>
                    <a:pt x="10772" y="4414"/>
                  </a:cubicBezTo>
                  <a:cubicBezTo>
                    <a:pt x="10772" y="4480"/>
                    <a:pt x="10772" y="4480"/>
                    <a:pt x="10772" y="4480"/>
                  </a:cubicBezTo>
                  <a:cubicBezTo>
                    <a:pt x="10772" y="4480"/>
                    <a:pt x="10772" y="4480"/>
                    <a:pt x="10772" y="4480"/>
                  </a:cubicBezTo>
                  <a:cubicBezTo>
                    <a:pt x="10828" y="4480"/>
                    <a:pt x="10828" y="4480"/>
                    <a:pt x="10828" y="4480"/>
                  </a:cubicBezTo>
                  <a:cubicBezTo>
                    <a:pt x="10884" y="4480"/>
                    <a:pt x="10884" y="4480"/>
                    <a:pt x="10884" y="4480"/>
                  </a:cubicBezTo>
                  <a:cubicBezTo>
                    <a:pt x="10884" y="4480"/>
                    <a:pt x="10884" y="4480"/>
                    <a:pt x="10884" y="4480"/>
                  </a:cubicBezTo>
                  <a:cubicBezTo>
                    <a:pt x="10940" y="4480"/>
                    <a:pt x="10940" y="4480"/>
                    <a:pt x="10940" y="4480"/>
                  </a:cubicBezTo>
                  <a:cubicBezTo>
                    <a:pt x="10996" y="4547"/>
                    <a:pt x="10996" y="4547"/>
                    <a:pt x="10996" y="4547"/>
                  </a:cubicBezTo>
                  <a:cubicBezTo>
                    <a:pt x="10996" y="4480"/>
                    <a:pt x="10996" y="4480"/>
                    <a:pt x="10996" y="4480"/>
                  </a:cubicBezTo>
                  <a:cubicBezTo>
                    <a:pt x="11109" y="4547"/>
                    <a:pt x="11109" y="4547"/>
                    <a:pt x="11109" y="4547"/>
                  </a:cubicBezTo>
                  <a:cubicBezTo>
                    <a:pt x="11109" y="4614"/>
                    <a:pt x="11109" y="4614"/>
                    <a:pt x="11109" y="4614"/>
                  </a:cubicBezTo>
                  <a:cubicBezTo>
                    <a:pt x="11165" y="4614"/>
                    <a:pt x="11165" y="4614"/>
                    <a:pt x="11165" y="4614"/>
                  </a:cubicBezTo>
                  <a:cubicBezTo>
                    <a:pt x="11165" y="4547"/>
                    <a:pt x="11165" y="4547"/>
                    <a:pt x="11165" y="4547"/>
                  </a:cubicBezTo>
                  <a:cubicBezTo>
                    <a:pt x="11109" y="4547"/>
                    <a:pt x="11109" y="4547"/>
                    <a:pt x="11109" y="4547"/>
                  </a:cubicBezTo>
                  <a:cubicBezTo>
                    <a:pt x="11221" y="4480"/>
                    <a:pt x="11221" y="4480"/>
                    <a:pt x="11221" y="4480"/>
                  </a:cubicBezTo>
                  <a:cubicBezTo>
                    <a:pt x="11165" y="4414"/>
                    <a:pt x="11165" y="4414"/>
                    <a:pt x="11165" y="4414"/>
                  </a:cubicBezTo>
                  <a:cubicBezTo>
                    <a:pt x="11165" y="4347"/>
                    <a:pt x="11165" y="4347"/>
                    <a:pt x="11165" y="4347"/>
                  </a:cubicBezTo>
                  <a:cubicBezTo>
                    <a:pt x="11165" y="4347"/>
                    <a:pt x="11165" y="4347"/>
                    <a:pt x="11165" y="4347"/>
                  </a:cubicBezTo>
                  <a:cubicBezTo>
                    <a:pt x="11109" y="4280"/>
                    <a:pt x="11109" y="4280"/>
                    <a:pt x="11109" y="4280"/>
                  </a:cubicBezTo>
                  <a:cubicBezTo>
                    <a:pt x="11165" y="4213"/>
                    <a:pt x="11165" y="4213"/>
                    <a:pt x="11165" y="4213"/>
                  </a:cubicBezTo>
                  <a:cubicBezTo>
                    <a:pt x="11165" y="4213"/>
                    <a:pt x="11165" y="4213"/>
                    <a:pt x="11165" y="4213"/>
                  </a:cubicBezTo>
                  <a:cubicBezTo>
                    <a:pt x="11221" y="4213"/>
                    <a:pt x="11221" y="4213"/>
                    <a:pt x="11221" y="4213"/>
                  </a:cubicBezTo>
                  <a:cubicBezTo>
                    <a:pt x="11277" y="4213"/>
                    <a:pt x="11277" y="4213"/>
                    <a:pt x="11277" y="4213"/>
                  </a:cubicBezTo>
                  <a:cubicBezTo>
                    <a:pt x="11333" y="4146"/>
                    <a:pt x="11333" y="4146"/>
                    <a:pt x="11333" y="4146"/>
                  </a:cubicBezTo>
                  <a:cubicBezTo>
                    <a:pt x="11277" y="4079"/>
                    <a:pt x="11277" y="4079"/>
                    <a:pt x="11277" y="4079"/>
                  </a:cubicBezTo>
                  <a:cubicBezTo>
                    <a:pt x="11277" y="4012"/>
                    <a:pt x="11277" y="4012"/>
                    <a:pt x="11277" y="4012"/>
                  </a:cubicBezTo>
                  <a:cubicBezTo>
                    <a:pt x="11277" y="3946"/>
                    <a:pt x="11277" y="3946"/>
                    <a:pt x="11277" y="3946"/>
                  </a:cubicBezTo>
                  <a:cubicBezTo>
                    <a:pt x="11221" y="3879"/>
                    <a:pt x="11221" y="3879"/>
                    <a:pt x="11221" y="3879"/>
                  </a:cubicBezTo>
                  <a:cubicBezTo>
                    <a:pt x="11277" y="3812"/>
                    <a:pt x="11277" y="3812"/>
                    <a:pt x="11277" y="3812"/>
                  </a:cubicBezTo>
                  <a:cubicBezTo>
                    <a:pt x="11333" y="3812"/>
                    <a:pt x="11333" y="3812"/>
                    <a:pt x="11333" y="3812"/>
                  </a:cubicBezTo>
                  <a:cubicBezTo>
                    <a:pt x="11333" y="3812"/>
                    <a:pt x="11333" y="3812"/>
                    <a:pt x="11333" y="3812"/>
                  </a:cubicBezTo>
                  <a:cubicBezTo>
                    <a:pt x="11389" y="3812"/>
                    <a:pt x="11389" y="3812"/>
                    <a:pt x="11389" y="3812"/>
                  </a:cubicBezTo>
                  <a:cubicBezTo>
                    <a:pt x="11389" y="3812"/>
                    <a:pt x="11389" y="3812"/>
                    <a:pt x="11389" y="3812"/>
                  </a:cubicBezTo>
                  <a:cubicBezTo>
                    <a:pt x="11389" y="3745"/>
                    <a:pt x="11389" y="3745"/>
                    <a:pt x="11389" y="3745"/>
                  </a:cubicBezTo>
                  <a:cubicBezTo>
                    <a:pt x="11445" y="3745"/>
                    <a:pt x="11445" y="3745"/>
                    <a:pt x="11445" y="3745"/>
                  </a:cubicBezTo>
                  <a:cubicBezTo>
                    <a:pt x="11557" y="3611"/>
                    <a:pt x="11557" y="3611"/>
                    <a:pt x="11557" y="3611"/>
                  </a:cubicBezTo>
                  <a:cubicBezTo>
                    <a:pt x="11614" y="3611"/>
                    <a:pt x="11614" y="3611"/>
                    <a:pt x="11614" y="3611"/>
                  </a:cubicBezTo>
                  <a:cubicBezTo>
                    <a:pt x="11670" y="3678"/>
                    <a:pt x="11670" y="3678"/>
                    <a:pt x="11670" y="3678"/>
                  </a:cubicBezTo>
                  <a:cubicBezTo>
                    <a:pt x="11670" y="3678"/>
                    <a:pt x="11670" y="3678"/>
                    <a:pt x="11670" y="3678"/>
                  </a:cubicBezTo>
                  <a:cubicBezTo>
                    <a:pt x="11670" y="3745"/>
                    <a:pt x="11670" y="3745"/>
                    <a:pt x="11670" y="3745"/>
                  </a:cubicBezTo>
                  <a:cubicBezTo>
                    <a:pt x="11670" y="3745"/>
                    <a:pt x="11670" y="3745"/>
                    <a:pt x="11670" y="3745"/>
                  </a:cubicBezTo>
                  <a:cubicBezTo>
                    <a:pt x="11614" y="3745"/>
                    <a:pt x="11614" y="3745"/>
                    <a:pt x="11614" y="3745"/>
                  </a:cubicBezTo>
                  <a:cubicBezTo>
                    <a:pt x="11614" y="3812"/>
                    <a:pt x="11614" y="3812"/>
                    <a:pt x="11614" y="3812"/>
                  </a:cubicBezTo>
                  <a:cubicBezTo>
                    <a:pt x="11614" y="3812"/>
                    <a:pt x="11614" y="3812"/>
                    <a:pt x="11614" y="3812"/>
                  </a:cubicBezTo>
                  <a:cubicBezTo>
                    <a:pt x="11614" y="3879"/>
                    <a:pt x="11614" y="3879"/>
                    <a:pt x="11614" y="3879"/>
                  </a:cubicBezTo>
                  <a:cubicBezTo>
                    <a:pt x="11614" y="3946"/>
                    <a:pt x="11614" y="3946"/>
                    <a:pt x="11614" y="3946"/>
                  </a:cubicBezTo>
                  <a:cubicBezTo>
                    <a:pt x="11614" y="3946"/>
                    <a:pt x="11614" y="3946"/>
                    <a:pt x="11614" y="3946"/>
                  </a:cubicBezTo>
                  <a:cubicBezTo>
                    <a:pt x="11614" y="4079"/>
                    <a:pt x="11614" y="4079"/>
                    <a:pt x="11614" y="4079"/>
                  </a:cubicBezTo>
                  <a:cubicBezTo>
                    <a:pt x="11557" y="4146"/>
                    <a:pt x="11557" y="4146"/>
                    <a:pt x="11557" y="4146"/>
                  </a:cubicBezTo>
                  <a:cubicBezTo>
                    <a:pt x="11557" y="4146"/>
                    <a:pt x="11557" y="4146"/>
                    <a:pt x="11557" y="4146"/>
                  </a:cubicBezTo>
                  <a:cubicBezTo>
                    <a:pt x="11501" y="4213"/>
                    <a:pt x="11501" y="4213"/>
                    <a:pt x="11501" y="4213"/>
                  </a:cubicBezTo>
                  <a:cubicBezTo>
                    <a:pt x="11445" y="4213"/>
                    <a:pt x="11445" y="4213"/>
                    <a:pt x="11445" y="4213"/>
                  </a:cubicBezTo>
                  <a:cubicBezTo>
                    <a:pt x="11445" y="4280"/>
                    <a:pt x="11445" y="4280"/>
                    <a:pt x="11445" y="4280"/>
                  </a:cubicBezTo>
                  <a:cubicBezTo>
                    <a:pt x="11501" y="4280"/>
                    <a:pt x="11501" y="4280"/>
                    <a:pt x="11501" y="4280"/>
                  </a:cubicBezTo>
                  <a:cubicBezTo>
                    <a:pt x="11501" y="4213"/>
                    <a:pt x="11501" y="4213"/>
                    <a:pt x="11501" y="4213"/>
                  </a:cubicBezTo>
                  <a:cubicBezTo>
                    <a:pt x="11614" y="4213"/>
                    <a:pt x="11614" y="4213"/>
                    <a:pt x="11614" y="4213"/>
                  </a:cubicBezTo>
                  <a:cubicBezTo>
                    <a:pt x="11614" y="4280"/>
                    <a:pt x="11614" y="4280"/>
                    <a:pt x="11614" y="4280"/>
                  </a:cubicBezTo>
                  <a:cubicBezTo>
                    <a:pt x="11557" y="4347"/>
                    <a:pt x="11557" y="4347"/>
                    <a:pt x="11557" y="4347"/>
                  </a:cubicBezTo>
                  <a:cubicBezTo>
                    <a:pt x="11501" y="4347"/>
                    <a:pt x="11501" y="4347"/>
                    <a:pt x="11501" y="4347"/>
                  </a:cubicBezTo>
                  <a:cubicBezTo>
                    <a:pt x="11445" y="4414"/>
                    <a:pt x="11445" y="4414"/>
                    <a:pt x="11445" y="4414"/>
                  </a:cubicBezTo>
                  <a:cubicBezTo>
                    <a:pt x="11389" y="4480"/>
                    <a:pt x="11389" y="4480"/>
                    <a:pt x="11389" y="4480"/>
                  </a:cubicBezTo>
                  <a:cubicBezTo>
                    <a:pt x="11445" y="4547"/>
                    <a:pt x="11445" y="4547"/>
                    <a:pt x="11445" y="4547"/>
                  </a:cubicBezTo>
                  <a:cubicBezTo>
                    <a:pt x="11445" y="4480"/>
                    <a:pt x="11445" y="4480"/>
                    <a:pt x="11445" y="4480"/>
                  </a:cubicBezTo>
                  <a:cubicBezTo>
                    <a:pt x="11557" y="4414"/>
                    <a:pt x="11557" y="4414"/>
                    <a:pt x="11557" y="4414"/>
                  </a:cubicBezTo>
                  <a:cubicBezTo>
                    <a:pt x="11557" y="4414"/>
                    <a:pt x="11557" y="4414"/>
                    <a:pt x="11557" y="4414"/>
                  </a:cubicBezTo>
                  <a:cubicBezTo>
                    <a:pt x="11614" y="4347"/>
                    <a:pt x="11614" y="4347"/>
                    <a:pt x="11614" y="4347"/>
                  </a:cubicBezTo>
                  <a:cubicBezTo>
                    <a:pt x="11670" y="4414"/>
                    <a:pt x="11670" y="4414"/>
                    <a:pt x="11670" y="4414"/>
                  </a:cubicBezTo>
                  <a:cubicBezTo>
                    <a:pt x="11670" y="4480"/>
                    <a:pt x="11670" y="4480"/>
                    <a:pt x="11670" y="4480"/>
                  </a:cubicBezTo>
                  <a:cubicBezTo>
                    <a:pt x="11614" y="4547"/>
                    <a:pt x="11614" y="4547"/>
                    <a:pt x="11614" y="4547"/>
                  </a:cubicBezTo>
                  <a:cubicBezTo>
                    <a:pt x="11614" y="4614"/>
                    <a:pt x="11614" y="4614"/>
                    <a:pt x="11614" y="4614"/>
                  </a:cubicBezTo>
                  <a:cubicBezTo>
                    <a:pt x="11670" y="4547"/>
                    <a:pt x="11670" y="4547"/>
                    <a:pt x="11670" y="4547"/>
                  </a:cubicBezTo>
                  <a:cubicBezTo>
                    <a:pt x="11726" y="4547"/>
                    <a:pt x="11726" y="4547"/>
                    <a:pt x="11726" y="4547"/>
                  </a:cubicBezTo>
                  <a:cubicBezTo>
                    <a:pt x="11726" y="4480"/>
                    <a:pt x="11726" y="4480"/>
                    <a:pt x="11726" y="4480"/>
                  </a:cubicBezTo>
                  <a:cubicBezTo>
                    <a:pt x="11726" y="4480"/>
                    <a:pt x="11726" y="4480"/>
                    <a:pt x="11726" y="4480"/>
                  </a:cubicBezTo>
                  <a:cubicBezTo>
                    <a:pt x="11726" y="4414"/>
                    <a:pt x="11726" y="4414"/>
                    <a:pt x="11726" y="4414"/>
                  </a:cubicBezTo>
                  <a:cubicBezTo>
                    <a:pt x="11726" y="4414"/>
                    <a:pt x="11726" y="4414"/>
                    <a:pt x="11726" y="4414"/>
                  </a:cubicBezTo>
                  <a:cubicBezTo>
                    <a:pt x="11838" y="4347"/>
                    <a:pt x="11838" y="4347"/>
                    <a:pt x="11838" y="4347"/>
                  </a:cubicBezTo>
                  <a:cubicBezTo>
                    <a:pt x="11838" y="4347"/>
                    <a:pt x="11838" y="4347"/>
                    <a:pt x="11838" y="4347"/>
                  </a:cubicBezTo>
                  <a:cubicBezTo>
                    <a:pt x="11894" y="4347"/>
                    <a:pt x="11894" y="4347"/>
                    <a:pt x="11894" y="4347"/>
                  </a:cubicBezTo>
                  <a:cubicBezTo>
                    <a:pt x="11950" y="4480"/>
                    <a:pt x="11950" y="4480"/>
                    <a:pt x="11950" y="4480"/>
                  </a:cubicBezTo>
                  <a:cubicBezTo>
                    <a:pt x="11950" y="4480"/>
                    <a:pt x="11950" y="4480"/>
                    <a:pt x="11950" y="4480"/>
                  </a:cubicBezTo>
                  <a:cubicBezTo>
                    <a:pt x="11950" y="4547"/>
                    <a:pt x="11950" y="4547"/>
                    <a:pt x="11950" y="4547"/>
                  </a:cubicBezTo>
                  <a:cubicBezTo>
                    <a:pt x="11894" y="4681"/>
                    <a:pt x="11894" y="4681"/>
                    <a:pt x="11894" y="4681"/>
                  </a:cubicBezTo>
                  <a:cubicBezTo>
                    <a:pt x="11838" y="4748"/>
                    <a:pt x="11838" y="4748"/>
                    <a:pt x="11838" y="4748"/>
                  </a:cubicBezTo>
                  <a:cubicBezTo>
                    <a:pt x="11782" y="4748"/>
                    <a:pt x="11782" y="4748"/>
                    <a:pt x="11782" y="4748"/>
                  </a:cubicBezTo>
                  <a:cubicBezTo>
                    <a:pt x="11726" y="4748"/>
                    <a:pt x="11726" y="4748"/>
                    <a:pt x="11726" y="4748"/>
                  </a:cubicBezTo>
                  <a:cubicBezTo>
                    <a:pt x="11726" y="4815"/>
                    <a:pt x="11726" y="4815"/>
                    <a:pt x="11726" y="4815"/>
                  </a:cubicBezTo>
                  <a:cubicBezTo>
                    <a:pt x="11726" y="4815"/>
                    <a:pt x="11726" y="4815"/>
                    <a:pt x="11726" y="4815"/>
                  </a:cubicBezTo>
                  <a:cubicBezTo>
                    <a:pt x="11670" y="4949"/>
                    <a:pt x="11670" y="4949"/>
                    <a:pt x="11670" y="4949"/>
                  </a:cubicBezTo>
                  <a:cubicBezTo>
                    <a:pt x="11670" y="4949"/>
                    <a:pt x="11670" y="4949"/>
                    <a:pt x="11670" y="4949"/>
                  </a:cubicBezTo>
                  <a:cubicBezTo>
                    <a:pt x="11614" y="4949"/>
                    <a:pt x="11614" y="4949"/>
                    <a:pt x="11614" y="4949"/>
                  </a:cubicBezTo>
                  <a:cubicBezTo>
                    <a:pt x="11614" y="5015"/>
                    <a:pt x="11614" y="5015"/>
                    <a:pt x="11614" y="5015"/>
                  </a:cubicBezTo>
                  <a:cubicBezTo>
                    <a:pt x="11614" y="5015"/>
                    <a:pt x="11614" y="5015"/>
                    <a:pt x="11614" y="5015"/>
                  </a:cubicBezTo>
                  <a:cubicBezTo>
                    <a:pt x="11557" y="5015"/>
                    <a:pt x="11557" y="5015"/>
                    <a:pt x="11557" y="5015"/>
                  </a:cubicBezTo>
                  <a:cubicBezTo>
                    <a:pt x="11557" y="5015"/>
                    <a:pt x="11557" y="5015"/>
                    <a:pt x="11557" y="5015"/>
                  </a:cubicBezTo>
                  <a:cubicBezTo>
                    <a:pt x="11557" y="5082"/>
                    <a:pt x="11557" y="5082"/>
                    <a:pt x="11557" y="5082"/>
                  </a:cubicBezTo>
                  <a:cubicBezTo>
                    <a:pt x="11501" y="5082"/>
                    <a:pt x="11501" y="5082"/>
                    <a:pt x="11501" y="5082"/>
                  </a:cubicBezTo>
                  <a:cubicBezTo>
                    <a:pt x="11501" y="5082"/>
                    <a:pt x="11501" y="5082"/>
                    <a:pt x="11501" y="5082"/>
                  </a:cubicBezTo>
                  <a:cubicBezTo>
                    <a:pt x="11445" y="5082"/>
                    <a:pt x="11445" y="5082"/>
                    <a:pt x="11445" y="5082"/>
                  </a:cubicBezTo>
                  <a:cubicBezTo>
                    <a:pt x="11389" y="5082"/>
                    <a:pt x="11389" y="5082"/>
                    <a:pt x="11389" y="5082"/>
                  </a:cubicBezTo>
                  <a:cubicBezTo>
                    <a:pt x="11333" y="5082"/>
                    <a:pt x="11333" y="5082"/>
                    <a:pt x="11333" y="5082"/>
                  </a:cubicBezTo>
                  <a:cubicBezTo>
                    <a:pt x="11277" y="5149"/>
                    <a:pt x="11277" y="5149"/>
                    <a:pt x="11277" y="5149"/>
                  </a:cubicBezTo>
                  <a:cubicBezTo>
                    <a:pt x="11165" y="5082"/>
                    <a:pt x="11165" y="5082"/>
                    <a:pt x="11165" y="5082"/>
                  </a:cubicBezTo>
                  <a:cubicBezTo>
                    <a:pt x="11165" y="5082"/>
                    <a:pt x="11165" y="5082"/>
                    <a:pt x="11165" y="5082"/>
                  </a:cubicBezTo>
                  <a:cubicBezTo>
                    <a:pt x="11221" y="5015"/>
                    <a:pt x="11221" y="5015"/>
                    <a:pt x="11221" y="5015"/>
                  </a:cubicBezTo>
                  <a:cubicBezTo>
                    <a:pt x="11221" y="5015"/>
                    <a:pt x="11221" y="5015"/>
                    <a:pt x="11221" y="5015"/>
                  </a:cubicBezTo>
                  <a:cubicBezTo>
                    <a:pt x="11165" y="4949"/>
                    <a:pt x="11165" y="4949"/>
                    <a:pt x="11165" y="4949"/>
                  </a:cubicBezTo>
                  <a:cubicBezTo>
                    <a:pt x="11109" y="5015"/>
                    <a:pt x="11109" y="5015"/>
                    <a:pt x="11109" y="5015"/>
                  </a:cubicBezTo>
                  <a:cubicBezTo>
                    <a:pt x="11109" y="5015"/>
                    <a:pt x="11109" y="5015"/>
                    <a:pt x="11109" y="5015"/>
                  </a:cubicBezTo>
                  <a:cubicBezTo>
                    <a:pt x="11109" y="5082"/>
                    <a:pt x="11109" y="5082"/>
                    <a:pt x="11109" y="5082"/>
                  </a:cubicBezTo>
                  <a:cubicBezTo>
                    <a:pt x="10996" y="5015"/>
                    <a:pt x="10996" y="5015"/>
                    <a:pt x="10996" y="5015"/>
                  </a:cubicBezTo>
                  <a:cubicBezTo>
                    <a:pt x="10996" y="5015"/>
                    <a:pt x="10996" y="5015"/>
                    <a:pt x="10996" y="5015"/>
                  </a:cubicBezTo>
                  <a:cubicBezTo>
                    <a:pt x="11052" y="4949"/>
                    <a:pt x="11052" y="4949"/>
                    <a:pt x="11052" y="4949"/>
                  </a:cubicBezTo>
                  <a:cubicBezTo>
                    <a:pt x="11052" y="4949"/>
                    <a:pt x="11052" y="4949"/>
                    <a:pt x="11052" y="4949"/>
                  </a:cubicBezTo>
                  <a:cubicBezTo>
                    <a:pt x="10996" y="4949"/>
                    <a:pt x="10996" y="4949"/>
                    <a:pt x="10996" y="4949"/>
                  </a:cubicBezTo>
                  <a:cubicBezTo>
                    <a:pt x="10996" y="4949"/>
                    <a:pt x="10996" y="4949"/>
                    <a:pt x="10996" y="4949"/>
                  </a:cubicBezTo>
                  <a:cubicBezTo>
                    <a:pt x="10940" y="4949"/>
                    <a:pt x="10940" y="4949"/>
                    <a:pt x="10940" y="4949"/>
                  </a:cubicBezTo>
                  <a:cubicBezTo>
                    <a:pt x="10940" y="4949"/>
                    <a:pt x="10940" y="4949"/>
                    <a:pt x="10940" y="4949"/>
                  </a:cubicBezTo>
                  <a:cubicBezTo>
                    <a:pt x="10828" y="5015"/>
                    <a:pt x="10828" y="5015"/>
                    <a:pt x="10828" y="5015"/>
                  </a:cubicBezTo>
                  <a:cubicBezTo>
                    <a:pt x="10828" y="5015"/>
                    <a:pt x="10828" y="5015"/>
                    <a:pt x="10828" y="5015"/>
                  </a:cubicBezTo>
                  <a:cubicBezTo>
                    <a:pt x="10772" y="5015"/>
                    <a:pt x="10772" y="5015"/>
                    <a:pt x="10772" y="5015"/>
                  </a:cubicBezTo>
                  <a:cubicBezTo>
                    <a:pt x="10772" y="5015"/>
                    <a:pt x="10772" y="5015"/>
                    <a:pt x="10772" y="5015"/>
                  </a:cubicBezTo>
                  <a:cubicBezTo>
                    <a:pt x="10716" y="5015"/>
                    <a:pt x="10716" y="5015"/>
                    <a:pt x="10716" y="5015"/>
                  </a:cubicBezTo>
                  <a:cubicBezTo>
                    <a:pt x="10660" y="5015"/>
                    <a:pt x="10660" y="5015"/>
                    <a:pt x="10660" y="5015"/>
                  </a:cubicBezTo>
                  <a:cubicBezTo>
                    <a:pt x="10660" y="5015"/>
                    <a:pt x="10660" y="5015"/>
                    <a:pt x="10660" y="5015"/>
                  </a:cubicBezTo>
                  <a:cubicBezTo>
                    <a:pt x="10604" y="5015"/>
                    <a:pt x="10604" y="5015"/>
                    <a:pt x="10604" y="5015"/>
                  </a:cubicBezTo>
                  <a:cubicBezTo>
                    <a:pt x="10548" y="5015"/>
                    <a:pt x="10548" y="5015"/>
                    <a:pt x="10548" y="5015"/>
                  </a:cubicBezTo>
                  <a:cubicBezTo>
                    <a:pt x="10548" y="5082"/>
                    <a:pt x="10548" y="5082"/>
                    <a:pt x="10548" y="5082"/>
                  </a:cubicBezTo>
                  <a:cubicBezTo>
                    <a:pt x="10548" y="5082"/>
                    <a:pt x="10548" y="5082"/>
                    <a:pt x="10548" y="5082"/>
                  </a:cubicBezTo>
                  <a:cubicBezTo>
                    <a:pt x="10491" y="5082"/>
                    <a:pt x="10491" y="5082"/>
                    <a:pt x="10491" y="5082"/>
                  </a:cubicBezTo>
                  <a:cubicBezTo>
                    <a:pt x="10491" y="5149"/>
                    <a:pt x="10491" y="5149"/>
                    <a:pt x="10491" y="5149"/>
                  </a:cubicBezTo>
                  <a:cubicBezTo>
                    <a:pt x="10435" y="5149"/>
                    <a:pt x="10435" y="5149"/>
                    <a:pt x="10435" y="5149"/>
                  </a:cubicBezTo>
                  <a:cubicBezTo>
                    <a:pt x="10379" y="5149"/>
                    <a:pt x="10379" y="5149"/>
                    <a:pt x="10379" y="5149"/>
                  </a:cubicBezTo>
                  <a:cubicBezTo>
                    <a:pt x="10323" y="5149"/>
                    <a:pt x="10323" y="5149"/>
                    <a:pt x="10323" y="5149"/>
                  </a:cubicBezTo>
                  <a:cubicBezTo>
                    <a:pt x="10267" y="5149"/>
                    <a:pt x="10267" y="5149"/>
                    <a:pt x="10267" y="5149"/>
                  </a:cubicBezTo>
                  <a:cubicBezTo>
                    <a:pt x="10267" y="5149"/>
                    <a:pt x="10267" y="5149"/>
                    <a:pt x="10267" y="5149"/>
                  </a:cubicBezTo>
                  <a:cubicBezTo>
                    <a:pt x="10211" y="5149"/>
                    <a:pt x="10211" y="5149"/>
                    <a:pt x="10211" y="5149"/>
                  </a:cubicBezTo>
                  <a:cubicBezTo>
                    <a:pt x="10155" y="5149"/>
                    <a:pt x="10155" y="5149"/>
                    <a:pt x="10155" y="5149"/>
                  </a:cubicBezTo>
                  <a:cubicBezTo>
                    <a:pt x="10043" y="5149"/>
                    <a:pt x="10043" y="5149"/>
                    <a:pt x="10043" y="5149"/>
                  </a:cubicBezTo>
                  <a:cubicBezTo>
                    <a:pt x="9986" y="5149"/>
                    <a:pt x="9986" y="5149"/>
                    <a:pt x="9986" y="5149"/>
                  </a:cubicBezTo>
                  <a:cubicBezTo>
                    <a:pt x="9930" y="5082"/>
                    <a:pt x="9930" y="5082"/>
                    <a:pt x="9930" y="5082"/>
                  </a:cubicBezTo>
                  <a:cubicBezTo>
                    <a:pt x="9874" y="5082"/>
                    <a:pt x="9874" y="5082"/>
                    <a:pt x="9874" y="5082"/>
                  </a:cubicBezTo>
                  <a:cubicBezTo>
                    <a:pt x="9874" y="5015"/>
                    <a:pt x="9874" y="5015"/>
                    <a:pt x="9874" y="5015"/>
                  </a:cubicBezTo>
                  <a:close/>
                  <a:moveTo>
                    <a:pt x="6901" y="6687"/>
                  </a:moveTo>
                  <a:cubicBezTo>
                    <a:pt x="6901" y="6554"/>
                    <a:pt x="6901" y="6554"/>
                    <a:pt x="6901" y="6554"/>
                  </a:cubicBezTo>
                  <a:cubicBezTo>
                    <a:pt x="6957" y="6487"/>
                    <a:pt x="6957" y="6487"/>
                    <a:pt x="6957" y="6487"/>
                  </a:cubicBezTo>
                  <a:cubicBezTo>
                    <a:pt x="6901" y="6420"/>
                    <a:pt x="6901" y="6420"/>
                    <a:pt x="6901" y="6420"/>
                  </a:cubicBezTo>
                  <a:cubicBezTo>
                    <a:pt x="6957" y="6353"/>
                    <a:pt x="6957" y="6353"/>
                    <a:pt x="6957" y="6353"/>
                  </a:cubicBezTo>
                  <a:cubicBezTo>
                    <a:pt x="6957" y="6286"/>
                    <a:pt x="6957" y="6286"/>
                    <a:pt x="6957" y="6286"/>
                  </a:cubicBezTo>
                  <a:cubicBezTo>
                    <a:pt x="6901" y="6286"/>
                    <a:pt x="6901" y="6286"/>
                    <a:pt x="6901" y="6286"/>
                  </a:cubicBezTo>
                  <a:cubicBezTo>
                    <a:pt x="6845" y="6152"/>
                    <a:pt x="6845" y="6152"/>
                    <a:pt x="6845" y="6152"/>
                  </a:cubicBezTo>
                  <a:cubicBezTo>
                    <a:pt x="6901" y="6152"/>
                    <a:pt x="6901" y="6152"/>
                    <a:pt x="6901" y="6152"/>
                  </a:cubicBezTo>
                  <a:cubicBezTo>
                    <a:pt x="6901" y="6085"/>
                    <a:pt x="6901" y="6085"/>
                    <a:pt x="6901" y="6085"/>
                  </a:cubicBezTo>
                  <a:cubicBezTo>
                    <a:pt x="6845" y="6085"/>
                    <a:pt x="6845" y="6085"/>
                    <a:pt x="6845" y="6085"/>
                  </a:cubicBezTo>
                  <a:cubicBezTo>
                    <a:pt x="6732" y="6085"/>
                    <a:pt x="6732" y="6085"/>
                    <a:pt x="6732" y="6085"/>
                  </a:cubicBezTo>
                  <a:cubicBezTo>
                    <a:pt x="6732" y="6019"/>
                    <a:pt x="6732" y="6019"/>
                    <a:pt x="6732" y="6019"/>
                  </a:cubicBezTo>
                  <a:cubicBezTo>
                    <a:pt x="6789" y="6019"/>
                    <a:pt x="6789" y="6019"/>
                    <a:pt x="6789" y="6019"/>
                  </a:cubicBezTo>
                  <a:cubicBezTo>
                    <a:pt x="6845" y="6019"/>
                    <a:pt x="6845" y="6019"/>
                    <a:pt x="6845" y="6019"/>
                  </a:cubicBezTo>
                  <a:cubicBezTo>
                    <a:pt x="6901" y="5952"/>
                    <a:pt x="6901" y="5952"/>
                    <a:pt x="6901" y="5952"/>
                  </a:cubicBezTo>
                  <a:cubicBezTo>
                    <a:pt x="6901" y="5885"/>
                    <a:pt x="6901" y="5885"/>
                    <a:pt x="6901" y="5885"/>
                  </a:cubicBezTo>
                  <a:cubicBezTo>
                    <a:pt x="6957" y="5885"/>
                    <a:pt x="6957" y="5885"/>
                    <a:pt x="6957" y="5885"/>
                  </a:cubicBezTo>
                  <a:cubicBezTo>
                    <a:pt x="6957" y="5885"/>
                    <a:pt x="6957" y="5885"/>
                    <a:pt x="6957" y="5885"/>
                  </a:cubicBezTo>
                  <a:cubicBezTo>
                    <a:pt x="7013" y="5885"/>
                    <a:pt x="7013" y="5885"/>
                    <a:pt x="7013" y="5885"/>
                  </a:cubicBezTo>
                  <a:cubicBezTo>
                    <a:pt x="7069" y="5751"/>
                    <a:pt x="7069" y="5751"/>
                    <a:pt x="7069" y="5751"/>
                  </a:cubicBezTo>
                  <a:cubicBezTo>
                    <a:pt x="7125" y="5751"/>
                    <a:pt x="7125" y="5751"/>
                    <a:pt x="7125" y="5751"/>
                  </a:cubicBezTo>
                  <a:cubicBezTo>
                    <a:pt x="7125" y="5751"/>
                    <a:pt x="7125" y="5751"/>
                    <a:pt x="7125" y="5751"/>
                  </a:cubicBezTo>
                  <a:cubicBezTo>
                    <a:pt x="7181" y="5684"/>
                    <a:pt x="7181" y="5684"/>
                    <a:pt x="7181" y="5684"/>
                  </a:cubicBezTo>
                  <a:cubicBezTo>
                    <a:pt x="7237" y="5617"/>
                    <a:pt x="7237" y="5617"/>
                    <a:pt x="7237" y="5617"/>
                  </a:cubicBezTo>
                  <a:cubicBezTo>
                    <a:pt x="7237" y="5550"/>
                    <a:pt x="7237" y="5550"/>
                    <a:pt x="7237" y="5550"/>
                  </a:cubicBezTo>
                  <a:cubicBezTo>
                    <a:pt x="7237" y="5617"/>
                    <a:pt x="7237" y="5617"/>
                    <a:pt x="7237" y="5617"/>
                  </a:cubicBezTo>
                  <a:cubicBezTo>
                    <a:pt x="7406" y="5617"/>
                    <a:pt x="7406" y="5617"/>
                    <a:pt x="7406" y="5617"/>
                  </a:cubicBezTo>
                  <a:cubicBezTo>
                    <a:pt x="7406" y="5550"/>
                    <a:pt x="7406" y="5550"/>
                    <a:pt x="7406" y="5550"/>
                  </a:cubicBezTo>
                  <a:cubicBezTo>
                    <a:pt x="7350" y="5484"/>
                    <a:pt x="7350" y="5484"/>
                    <a:pt x="7350" y="5484"/>
                  </a:cubicBezTo>
                  <a:cubicBezTo>
                    <a:pt x="7350" y="5417"/>
                    <a:pt x="7350" y="5417"/>
                    <a:pt x="7350" y="5417"/>
                  </a:cubicBezTo>
                  <a:cubicBezTo>
                    <a:pt x="7406" y="5417"/>
                    <a:pt x="7406" y="5417"/>
                    <a:pt x="7406" y="5417"/>
                  </a:cubicBezTo>
                  <a:cubicBezTo>
                    <a:pt x="7518" y="5283"/>
                    <a:pt x="7518" y="5283"/>
                    <a:pt x="7518" y="5283"/>
                  </a:cubicBezTo>
                  <a:cubicBezTo>
                    <a:pt x="7574" y="5216"/>
                    <a:pt x="7574" y="5216"/>
                    <a:pt x="7574" y="5216"/>
                  </a:cubicBezTo>
                  <a:cubicBezTo>
                    <a:pt x="7686" y="5216"/>
                    <a:pt x="7686" y="5216"/>
                    <a:pt x="7686" y="5216"/>
                  </a:cubicBezTo>
                  <a:cubicBezTo>
                    <a:pt x="7686" y="5149"/>
                    <a:pt x="7686" y="5149"/>
                    <a:pt x="7686" y="5149"/>
                  </a:cubicBezTo>
                  <a:cubicBezTo>
                    <a:pt x="7742" y="5082"/>
                    <a:pt x="7742" y="5082"/>
                    <a:pt x="7742" y="5082"/>
                  </a:cubicBezTo>
                  <a:cubicBezTo>
                    <a:pt x="7798" y="5082"/>
                    <a:pt x="7798" y="5082"/>
                    <a:pt x="7798" y="5082"/>
                  </a:cubicBezTo>
                  <a:cubicBezTo>
                    <a:pt x="7855" y="5015"/>
                    <a:pt x="7855" y="5015"/>
                    <a:pt x="7855" y="5015"/>
                  </a:cubicBezTo>
                  <a:cubicBezTo>
                    <a:pt x="7798" y="5015"/>
                    <a:pt x="7798" y="5015"/>
                    <a:pt x="7798" y="5015"/>
                  </a:cubicBezTo>
                  <a:cubicBezTo>
                    <a:pt x="7798" y="4882"/>
                    <a:pt x="7798" y="4882"/>
                    <a:pt x="7798" y="4882"/>
                  </a:cubicBezTo>
                  <a:cubicBezTo>
                    <a:pt x="7798" y="4815"/>
                    <a:pt x="7798" y="4815"/>
                    <a:pt x="7798" y="4815"/>
                  </a:cubicBezTo>
                  <a:cubicBezTo>
                    <a:pt x="7855" y="4748"/>
                    <a:pt x="7855" y="4748"/>
                    <a:pt x="7855" y="4748"/>
                  </a:cubicBezTo>
                  <a:cubicBezTo>
                    <a:pt x="7855" y="4748"/>
                    <a:pt x="7855" y="4748"/>
                    <a:pt x="7855" y="4748"/>
                  </a:cubicBezTo>
                  <a:cubicBezTo>
                    <a:pt x="7855" y="4681"/>
                    <a:pt x="7855" y="4681"/>
                    <a:pt x="7855" y="4681"/>
                  </a:cubicBezTo>
                  <a:cubicBezTo>
                    <a:pt x="7911" y="4681"/>
                    <a:pt x="7911" y="4681"/>
                    <a:pt x="7911" y="4681"/>
                  </a:cubicBezTo>
                  <a:cubicBezTo>
                    <a:pt x="7967" y="4681"/>
                    <a:pt x="7967" y="4681"/>
                    <a:pt x="7967" y="4681"/>
                  </a:cubicBezTo>
                  <a:cubicBezTo>
                    <a:pt x="8135" y="4681"/>
                    <a:pt x="8135" y="4681"/>
                    <a:pt x="8135" y="4681"/>
                  </a:cubicBezTo>
                  <a:cubicBezTo>
                    <a:pt x="8135" y="4681"/>
                    <a:pt x="8135" y="4681"/>
                    <a:pt x="8135" y="4681"/>
                  </a:cubicBezTo>
                  <a:cubicBezTo>
                    <a:pt x="8303" y="4681"/>
                    <a:pt x="8303" y="4681"/>
                    <a:pt x="8303" y="4681"/>
                  </a:cubicBezTo>
                  <a:cubicBezTo>
                    <a:pt x="8416" y="4614"/>
                    <a:pt x="8416" y="4614"/>
                    <a:pt x="8416" y="4614"/>
                  </a:cubicBezTo>
                  <a:cubicBezTo>
                    <a:pt x="8584" y="4681"/>
                    <a:pt x="8584" y="4681"/>
                    <a:pt x="8584" y="4681"/>
                  </a:cubicBezTo>
                  <a:cubicBezTo>
                    <a:pt x="8528" y="4748"/>
                    <a:pt x="8528" y="4748"/>
                    <a:pt x="8528" y="4748"/>
                  </a:cubicBezTo>
                  <a:cubicBezTo>
                    <a:pt x="8584" y="4748"/>
                    <a:pt x="8584" y="4748"/>
                    <a:pt x="8584" y="4748"/>
                  </a:cubicBezTo>
                  <a:cubicBezTo>
                    <a:pt x="8640" y="4815"/>
                    <a:pt x="8640" y="4815"/>
                    <a:pt x="8640" y="4815"/>
                  </a:cubicBezTo>
                  <a:cubicBezTo>
                    <a:pt x="8752" y="4882"/>
                    <a:pt x="8752" y="4882"/>
                    <a:pt x="8752" y="4882"/>
                  </a:cubicBezTo>
                  <a:cubicBezTo>
                    <a:pt x="8752" y="4949"/>
                    <a:pt x="8752" y="4949"/>
                    <a:pt x="8752" y="4949"/>
                  </a:cubicBezTo>
                  <a:cubicBezTo>
                    <a:pt x="8696" y="4949"/>
                    <a:pt x="8696" y="4949"/>
                    <a:pt x="8696" y="4949"/>
                  </a:cubicBezTo>
                  <a:cubicBezTo>
                    <a:pt x="8752" y="4949"/>
                    <a:pt x="8752" y="4949"/>
                    <a:pt x="8752" y="4949"/>
                  </a:cubicBezTo>
                  <a:cubicBezTo>
                    <a:pt x="8808" y="4949"/>
                    <a:pt x="8808" y="4949"/>
                    <a:pt x="8808" y="4949"/>
                  </a:cubicBezTo>
                  <a:cubicBezTo>
                    <a:pt x="8864" y="4949"/>
                    <a:pt x="8864" y="4949"/>
                    <a:pt x="8864" y="4949"/>
                  </a:cubicBezTo>
                  <a:cubicBezTo>
                    <a:pt x="8808" y="5015"/>
                    <a:pt x="8808" y="5015"/>
                    <a:pt x="8808" y="5015"/>
                  </a:cubicBezTo>
                  <a:cubicBezTo>
                    <a:pt x="8752" y="5082"/>
                    <a:pt x="8752" y="5082"/>
                    <a:pt x="8752" y="5082"/>
                  </a:cubicBezTo>
                  <a:cubicBezTo>
                    <a:pt x="8752" y="5149"/>
                    <a:pt x="8752" y="5149"/>
                    <a:pt x="8752" y="5149"/>
                  </a:cubicBezTo>
                  <a:cubicBezTo>
                    <a:pt x="8864" y="5082"/>
                    <a:pt x="8864" y="5082"/>
                    <a:pt x="8864" y="5082"/>
                  </a:cubicBezTo>
                  <a:cubicBezTo>
                    <a:pt x="8864" y="5015"/>
                    <a:pt x="8864" y="5015"/>
                    <a:pt x="8864" y="5015"/>
                  </a:cubicBezTo>
                  <a:cubicBezTo>
                    <a:pt x="8921" y="4949"/>
                    <a:pt x="8921" y="4949"/>
                    <a:pt x="8921" y="4949"/>
                  </a:cubicBezTo>
                  <a:cubicBezTo>
                    <a:pt x="8977" y="5015"/>
                    <a:pt x="8977" y="5015"/>
                    <a:pt x="8977" y="5015"/>
                  </a:cubicBezTo>
                  <a:cubicBezTo>
                    <a:pt x="9033" y="4949"/>
                    <a:pt x="9033" y="4949"/>
                    <a:pt x="9033" y="4949"/>
                  </a:cubicBezTo>
                  <a:cubicBezTo>
                    <a:pt x="9089" y="4949"/>
                    <a:pt x="9089" y="4949"/>
                    <a:pt x="9089" y="4949"/>
                  </a:cubicBezTo>
                  <a:cubicBezTo>
                    <a:pt x="9089" y="5015"/>
                    <a:pt x="9089" y="5015"/>
                    <a:pt x="9089" y="5015"/>
                  </a:cubicBezTo>
                  <a:cubicBezTo>
                    <a:pt x="9145" y="5149"/>
                    <a:pt x="9145" y="5149"/>
                    <a:pt x="9145" y="5149"/>
                  </a:cubicBezTo>
                  <a:cubicBezTo>
                    <a:pt x="9201" y="5283"/>
                    <a:pt x="9201" y="5283"/>
                    <a:pt x="9201" y="5283"/>
                  </a:cubicBezTo>
                  <a:cubicBezTo>
                    <a:pt x="9145" y="5283"/>
                    <a:pt x="9145" y="5283"/>
                    <a:pt x="9145" y="5283"/>
                  </a:cubicBezTo>
                  <a:cubicBezTo>
                    <a:pt x="9201" y="5417"/>
                    <a:pt x="9201" y="5417"/>
                    <a:pt x="9201" y="5417"/>
                  </a:cubicBezTo>
                  <a:cubicBezTo>
                    <a:pt x="9201" y="5484"/>
                    <a:pt x="9201" y="5484"/>
                    <a:pt x="9201" y="5484"/>
                  </a:cubicBezTo>
                  <a:cubicBezTo>
                    <a:pt x="9201" y="5484"/>
                    <a:pt x="9201" y="5484"/>
                    <a:pt x="9201" y="5484"/>
                  </a:cubicBezTo>
                  <a:cubicBezTo>
                    <a:pt x="9201" y="5550"/>
                    <a:pt x="9201" y="5550"/>
                    <a:pt x="9201" y="5550"/>
                  </a:cubicBezTo>
                  <a:cubicBezTo>
                    <a:pt x="9201" y="5617"/>
                    <a:pt x="9201" y="5617"/>
                    <a:pt x="9201" y="5617"/>
                  </a:cubicBezTo>
                  <a:cubicBezTo>
                    <a:pt x="9201" y="5617"/>
                    <a:pt x="9201" y="5617"/>
                    <a:pt x="9201" y="5617"/>
                  </a:cubicBezTo>
                  <a:cubicBezTo>
                    <a:pt x="9145" y="5684"/>
                    <a:pt x="9145" y="5684"/>
                    <a:pt x="9145" y="5684"/>
                  </a:cubicBezTo>
                  <a:cubicBezTo>
                    <a:pt x="9089" y="5751"/>
                    <a:pt x="9089" y="5751"/>
                    <a:pt x="9089" y="5751"/>
                  </a:cubicBezTo>
                  <a:cubicBezTo>
                    <a:pt x="9033" y="5751"/>
                    <a:pt x="9033" y="5751"/>
                    <a:pt x="9033" y="5751"/>
                  </a:cubicBezTo>
                  <a:cubicBezTo>
                    <a:pt x="8921" y="5751"/>
                    <a:pt x="8921" y="5751"/>
                    <a:pt x="8921" y="5751"/>
                  </a:cubicBezTo>
                  <a:cubicBezTo>
                    <a:pt x="8864" y="5751"/>
                    <a:pt x="8864" y="5751"/>
                    <a:pt x="8864" y="5751"/>
                  </a:cubicBezTo>
                  <a:cubicBezTo>
                    <a:pt x="8696" y="5818"/>
                    <a:pt x="8696" y="5818"/>
                    <a:pt x="8696" y="5818"/>
                  </a:cubicBezTo>
                  <a:cubicBezTo>
                    <a:pt x="8640" y="5818"/>
                    <a:pt x="8640" y="5818"/>
                    <a:pt x="8640" y="5818"/>
                  </a:cubicBezTo>
                  <a:cubicBezTo>
                    <a:pt x="8528" y="5885"/>
                    <a:pt x="8528" y="5885"/>
                    <a:pt x="8528" y="5885"/>
                  </a:cubicBezTo>
                  <a:cubicBezTo>
                    <a:pt x="8472" y="5885"/>
                    <a:pt x="8472" y="5885"/>
                    <a:pt x="8472" y="5885"/>
                  </a:cubicBezTo>
                  <a:cubicBezTo>
                    <a:pt x="8416" y="5952"/>
                    <a:pt x="8416" y="5952"/>
                    <a:pt x="8416" y="5952"/>
                  </a:cubicBezTo>
                  <a:cubicBezTo>
                    <a:pt x="8359" y="5952"/>
                    <a:pt x="8359" y="5952"/>
                    <a:pt x="8359" y="5952"/>
                  </a:cubicBezTo>
                  <a:cubicBezTo>
                    <a:pt x="8303" y="5952"/>
                    <a:pt x="8303" y="5952"/>
                    <a:pt x="8303" y="5952"/>
                  </a:cubicBezTo>
                  <a:cubicBezTo>
                    <a:pt x="8303" y="5952"/>
                    <a:pt x="8303" y="5952"/>
                    <a:pt x="8303" y="5952"/>
                  </a:cubicBezTo>
                  <a:cubicBezTo>
                    <a:pt x="8247" y="5952"/>
                    <a:pt x="8247" y="5952"/>
                    <a:pt x="8247" y="5952"/>
                  </a:cubicBezTo>
                  <a:cubicBezTo>
                    <a:pt x="8191" y="5952"/>
                    <a:pt x="8191" y="5952"/>
                    <a:pt x="8191" y="5952"/>
                  </a:cubicBezTo>
                  <a:cubicBezTo>
                    <a:pt x="8135" y="6019"/>
                    <a:pt x="8135" y="6019"/>
                    <a:pt x="8135" y="6019"/>
                  </a:cubicBezTo>
                  <a:cubicBezTo>
                    <a:pt x="8079" y="6085"/>
                    <a:pt x="8079" y="6085"/>
                    <a:pt x="8079" y="6085"/>
                  </a:cubicBezTo>
                  <a:cubicBezTo>
                    <a:pt x="8079" y="6085"/>
                    <a:pt x="8079" y="6085"/>
                    <a:pt x="8079" y="6085"/>
                  </a:cubicBezTo>
                  <a:cubicBezTo>
                    <a:pt x="8079" y="6152"/>
                    <a:pt x="8079" y="6152"/>
                    <a:pt x="8079" y="6152"/>
                  </a:cubicBezTo>
                  <a:cubicBezTo>
                    <a:pt x="7967" y="6152"/>
                    <a:pt x="7967" y="6152"/>
                    <a:pt x="7967" y="6152"/>
                  </a:cubicBezTo>
                  <a:cubicBezTo>
                    <a:pt x="7911" y="6219"/>
                    <a:pt x="7911" y="6219"/>
                    <a:pt x="7911" y="6219"/>
                  </a:cubicBezTo>
                  <a:cubicBezTo>
                    <a:pt x="7855" y="6219"/>
                    <a:pt x="7855" y="6219"/>
                    <a:pt x="7855" y="6219"/>
                  </a:cubicBezTo>
                  <a:cubicBezTo>
                    <a:pt x="7798" y="6152"/>
                    <a:pt x="7798" y="6152"/>
                    <a:pt x="7798" y="6152"/>
                  </a:cubicBezTo>
                  <a:cubicBezTo>
                    <a:pt x="7798" y="6219"/>
                    <a:pt x="7798" y="6219"/>
                    <a:pt x="7798" y="6219"/>
                  </a:cubicBezTo>
                  <a:cubicBezTo>
                    <a:pt x="7798" y="6286"/>
                    <a:pt x="7798" y="6286"/>
                    <a:pt x="7798" y="6286"/>
                  </a:cubicBezTo>
                  <a:cubicBezTo>
                    <a:pt x="7742" y="6286"/>
                    <a:pt x="7742" y="6286"/>
                    <a:pt x="7742" y="6286"/>
                  </a:cubicBezTo>
                  <a:cubicBezTo>
                    <a:pt x="7686" y="6353"/>
                    <a:pt x="7686" y="6353"/>
                    <a:pt x="7686" y="6353"/>
                  </a:cubicBezTo>
                  <a:cubicBezTo>
                    <a:pt x="7630" y="6420"/>
                    <a:pt x="7630" y="6420"/>
                    <a:pt x="7630" y="6420"/>
                  </a:cubicBezTo>
                  <a:cubicBezTo>
                    <a:pt x="7574" y="6487"/>
                    <a:pt x="7574" y="6487"/>
                    <a:pt x="7574" y="6487"/>
                  </a:cubicBezTo>
                  <a:cubicBezTo>
                    <a:pt x="7630" y="6487"/>
                    <a:pt x="7630" y="6487"/>
                    <a:pt x="7630" y="6487"/>
                  </a:cubicBezTo>
                  <a:cubicBezTo>
                    <a:pt x="7518" y="6620"/>
                    <a:pt x="7518" y="6620"/>
                    <a:pt x="7518" y="6620"/>
                  </a:cubicBezTo>
                  <a:cubicBezTo>
                    <a:pt x="7518" y="6620"/>
                    <a:pt x="7518" y="6620"/>
                    <a:pt x="7518" y="6620"/>
                  </a:cubicBezTo>
                  <a:cubicBezTo>
                    <a:pt x="7406" y="6620"/>
                    <a:pt x="7406" y="6620"/>
                    <a:pt x="7406" y="6620"/>
                  </a:cubicBezTo>
                  <a:cubicBezTo>
                    <a:pt x="7350" y="6687"/>
                    <a:pt x="7350" y="6687"/>
                    <a:pt x="7350" y="6687"/>
                  </a:cubicBezTo>
                  <a:cubicBezTo>
                    <a:pt x="7294" y="6687"/>
                    <a:pt x="7294" y="6687"/>
                    <a:pt x="7294" y="6687"/>
                  </a:cubicBezTo>
                  <a:cubicBezTo>
                    <a:pt x="7294" y="6620"/>
                    <a:pt x="7294" y="6620"/>
                    <a:pt x="7294" y="6620"/>
                  </a:cubicBezTo>
                  <a:cubicBezTo>
                    <a:pt x="7294" y="6620"/>
                    <a:pt x="7294" y="6620"/>
                    <a:pt x="7294" y="6620"/>
                  </a:cubicBezTo>
                  <a:cubicBezTo>
                    <a:pt x="7294" y="6554"/>
                    <a:pt x="7294" y="6554"/>
                    <a:pt x="7294" y="6554"/>
                  </a:cubicBezTo>
                  <a:cubicBezTo>
                    <a:pt x="7294" y="6487"/>
                    <a:pt x="7294" y="6487"/>
                    <a:pt x="7294" y="6487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237" y="6554"/>
                    <a:pt x="7237" y="6554"/>
                    <a:pt x="7237" y="6554"/>
                  </a:cubicBezTo>
                  <a:cubicBezTo>
                    <a:pt x="7125" y="6687"/>
                    <a:pt x="7125" y="6687"/>
                    <a:pt x="7125" y="6687"/>
                  </a:cubicBezTo>
                  <a:cubicBezTo>
                    <a:pt x="7069" y="6687"/>
                    <a:pt x="7069" y="6687"/>
                    <a:pt x="7069" y="6687"/>
                  </a:cubicBezTo>
                  <a:cubicBezTo>
                    <a:pt x="7013" y="6687"/>
                    <a:pt x="7013" y="6687"/>
                    <a:pt x="7013" y="6687"/>
                  </a:cubicBezTo>
                  <a:cubicBezTo>
                    <a:pt x="7013" y="6687"/>
                    <a:pt x="7013" y="6687"/>
                    <a:pt x="7013" y="6687"/>
                  </a:cubicBezTo>
                  <a:cubicBezTo>
                    <a:pt x="6957" y="6687"/>
                    <a:pt x="6957" y="6687"/>
                    <a:pt x="6957" y="6687"/>
                  </a:cubicBezTo>
                  <a:cubicBezTo>
                    <a:pt x="6901" y="6687"/>
                    <a:pt x="6901" y="6687"/>
                    <a:pt x="6901" y="6687"/>
                  </a:cubicBezTo>
                  <a:cubicBezTo>
                    <a:pt x="6901" y="6687"/>
                    <a:pt x="6901" y="6687"/>
                    <a:pt x="6901" y="6687"/>
                  </a:cubicBezTo>
                  <a:cubicBezTo>
                    <a:pt x="6901" y="6687"/>
                    <a:pt x="6901" y="6687"/>
                    <a:pt x="6901" y="6687"/>
                  </a:cubicBezTo>
                  <a:close/>
                  <a:moveTo>
                    <a:pt x="13241" y="5885"/>
                  </a:moveTo>
                  <a:cubicBezTo>
                    <a:pt x="13241" y="5885"/>
                    <a:pt x="13241" y="5885"/>
                    <a:pt x="13241" y="5885"/>
                  </a:cubicBezTo>
                  <a:cubicBezTo>
                    <a:pt x="13241" y="5952"/>
                    <a:pt x="13241" y="5952"/>
                    <a:pt x="13241" y="5952"/>
                  </a:cubicBezTo>
                  <a:cubicBezTo>
                    <a:pt x="13241" y="5952"/>
                    <a:pt x="13241" y="5952"/>
                    <a:pt x="13241" y="5952"/>
                  </a:cubicBezTo>
                  <a:cubicBezTo>
                    <a:pt x="13241" y="6019"/>
                    <a:pt x="13241" y="6019"/>
                    <a:pt x="13241" y="6019"/>
                  </a:cubicBezTo>
                  <a:cubicBezTo>
                    <a:pt x="13184" y="5952"/>
                    <a:pt x="13184" y="5952"/>
                    <a:pt x="13184" y="5952"/>
                  </a:cubicBezTo>
                  <a:cubicBezTo>
                    <a:pt x="13184" y="5885"/>
                    <a:pt x="13184" y="5885"/>
                    <a:pt x="13184" y="5885"/>
                  </a:cubicBezTo>
                  <a:cubicBezTo>
                    <a:pt x="13241" y="5885"/>
                    <a:pt x="13241" y="5885"/>
                    <a:pt x="13241" y="5885"/>
                  </a:cubicBezTo>
                  <a:close/>
                  <a:moveTo>
                    <a:pt x="12736" y="5885"/>
                  </a:moveTo>
                  <a:cubicBezTo>
                    <a:pt x="12736" y="5818"/>
                    <a:pt x="12736" y="5818"/>
                    <a:pt x="12736" y="5818"/>
                  </a:cubicBezTo>
                  <a:cubicBezTo>
                    <a:pt x="12848" y="5818"/>
                    <a:pt x="12848" y="5818"/>
                    <a:pt x="12848" y="5818"/>
                  </a:cubicBezTo>
                  <a:cubicBezTo>
                    <a:pt x="12848" y="5818"/>
                    <a:pt x="12848" y="5818"/>
                    <a:pt x="12848" y="5818"/>
                  </a:cubicBezTo>
                  <a:cubicBezTo>
                    <a:pt x="12848" y="5885"/>
                    <a:pt x="12848" y="5885"/>
                    <a:pt x="12848" y="5885"/>
                  </a:cubicBezTo>
                  <a:cubicBezTo>
                    <a:pt x="12792" y="5885"/>
                    <a:pt x="12792" y="5885"/>
                    <a:pt x="12792" y="5885"/>
                  </a:cubicBezTo>
                  <a:cubicBezTo>
                    <a:pt x="12792" y="5885"/>
                    <a:pt x="12792" y="5885"/>
                    <a:pt x="12792" y="5885"/>
                  </a:cubicBezTo>
                  <a:cubicBezTo>
                    <a:pt x="12736" y="5885"/>
                    <a:pt x="12736" y="5885"/>
                    <a:pt x="12736" y="5885"/>
                  </a:cubicBezTo>
                  <a:close/>
                  <a:moveTo>
                    <a:pt x="12231" y="6152"/>
                  </a:moveTo>
                  <a:cubicBezTo>
                    <a:pt x="12287" y="6219"/>
                    <a:pt x="12287" y="6219"/>
                    <a:pt x="12287" y="6219"/>
                  </a:cubicBezTo>
                  <a:cubicBezTo>
                    <a:pt x="12343" y="6219"/>
                    <a:pt x="12343" y="6219"/>
                    <a:pt x="12343" y="6219"/>
                  </a:cubicBezTo>
                  <a:cubicBezTo>
                    <a:pt x="12399" y="6286"/>
                    <a:pt x="12399" y="6286"/>
                    <a:pt x="12399" y="6286"/>
                  </a:cubicBezTo>
                  <a:cubicBezTo>
                    <a:pt x="12399" y="6286"/>
                    <a:pt x="12399" y="6286"/>
                    <a:pt x="12399" y="6286"/>
                  </a:cubicBezTo>
                  <a:cubicBezTo>
                    <a:pt x="12455" y="6286"/>
                    <a:pt x="12455" y="6286"/>
                    <a:pt x="12455" y="6286"/>
                  </a:cubicBezTo>
                  <a:cubicBezTo>
                    <a:pt x="12511" y="6219"/>
                    <a:pt x="12511" y="6219"/>
                    <a:pt x="12511" y="6219"/>
                  </a:cubicBezTo>
                  <a:cubicBezTo>
                    <a:pt x="12567" y="6286"/>
                    <a:pt x="12567" y="6286"/>
                    <a:pt x="12567" y="6286"/>
                  </a:cubicBezTo>
                  <a:cubicBezTo>
                    <a:pt x="12623" y="6219"/>
                    <a:pt x="12623" y="6219"/>
                    <a:pt x="12623" y="6219"/>
                  </a:cubicBezTo>
                  <a:cubicBezTo>
                    <a:pt x="12623" y="6219"/>
                    <a:pt x="12623" y="6219"/>
                    <a:pt x="12623" y="6219"/>
                  </a:cubicBezTo>
                  <a:cubicBezTo>
                    <a:pt x="12679" y="6219"/>
                    <a:pt x="12679" y="6219"/>
                    <a:pt x="12679" y="6219"/>
                  </a:cubicBezTo>
                  <a:cubicBezTo>
                    <a:pt x="12679" y="6152"/>
                    <a:pt x="12679" y="6152"/>
                    <a:pt x="12679" y="6152"/>
                  </a:cubicBezTo>
                  <a:cubicBezTo>
                    <a:pt x="12623" y="6152"/>
                    <a:pt x="12623" y="6152"/>
                    <a:pt x="12623" y="6152"/>
                  </a:cubicBezTo>
                  <a:cubicBezTo>
                    <a:pt x="12567" y="6152"/>
                    <a:pt x="12567" y="6152"/>
                    <a:pt x="12567" y="6152"/>
                  </a:cubicBezTo>
                  <a:cubicBezTo>
                    <a:pt x="12511" y="6152"/>
                    <a:pt x="12511" y="6152"/>
                    <a:pt x="12511" y="6152"/>
                  </a:cubicBezTo>
                  <a:cubicBezTo>
                    <a:pt x="12511" y="6152"/>
                    <a:pt x="12511" y="6152"/>
                    <a:pt x="12511" y="6152"/>
                  </a:cubicBezTo>
                  <a:cubicBezTo>
                    <a:pt x="12455" y="6152"/>
                    <a:pt x="12455" y="6152"/>
                    <a:pt x="12455" y="6152"/>
                  </a:cubicBezTo>
                  <a:cubicBezTo>
                    <a:pt x="12399" y="6152"/>
                    <a:pt x="12399" y="6152"/>
                    <a:pt x="12399" y="6152"/>
                  </a:cubicBezTo>
                  <a:cubicBezTo>
                    <a:pt x="12343" y="6152"/>
                    <a:pt x="12343" y="6152"/>
                    <a:pt x="12343" y="6152"/>
                  </a:cubicBezTo>
                  <a:cubicBezTo>
                    <a:pt x="12287" y="6152"/>
                    <a:pt x="12287" y="6152"/>
                    <a:pt x="12287" y="6152"/>
                  </a:cubicBezTo>
                  <a:cubicBezTo>
                    <a:pt x="12231" y="6152"/>
                    <a:pt x="12231" y="6152"/>
                    <a:pt x="12231" y="6152"/>
                  </a:cubicBezTo>
                  <a:close/>
                  <a:moveTo>
                    <a:pt x="12006" y="8025"/>
                  </a:moveTo>
                  <a:cubicBezTo>
                    <a:pt x="11950" y="8025"/>
                    <a:pt x="11950" y="8025"/>
                    <a:pt x="11950" y="8025"/>
                  </a:cubicBezTo>
                  <a:cubicBezTo>
                    <a:pt x="11950" y="8025"/>
                    <a:pt x="11950" y="8025"/>
                    <a:pt x="11950" y="8025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06" y="8025"/>
                    <a:pt x="12006" y="8025"/>
                    <a:pt x="12006" y="8025"/>
                  </a:cubicBezTo>
                  <a:close/>
                  <a:moveTo>
                    <a:pt x="11670" y="8025"/>
                  </a:moveTo>
                  <a:cubicBezTo>
                    <a:pt x="11670" y="7958"/>
                    <a:pt x="11670" y="7958"/>
                    <a:pt x="11670" y="7958"/>
                  </a:cubicBezTo>
                  <a:cubicBezTo>
                    <a:pt x="11670" y="7891"/>
                    <a:pt x="11670" y="7891"/>
                    <a:pt x="11670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91"/>
                    <a:pt x="11614" y="7891"/>
                    <a:pt x="11614" y="7891"/>
                  </a:cubicBezTo>
                  <a:cubicBezTo>
                    <a:pt x="11614" y="7824"/>
                    <a:pt x="11614" y="7824"/>
                    <a:pt x="11614" y="7824"/>
                  </a:cubicBezTo>
                  <a:cubicBezTo>
                    <a:pt x="11614" y="7757"/>
                    <a:pt x="11614" y="7757"/>
                    <a:pt x="11614" y="7757"/>
                  </a:cubicBezTo>
                  <a:cubicBezTo>
                    <a:pt x="11557" y="7757"/>
                    <a:pt x="11557" y="7757"/>
                    <a:pt x="11557" y="7757"/>
                  </a:cubicBezTo>
                  <a:cubicBezTo>
                    <a:pt x="11614" y="7690"/>
                    <a:pt x="11614" y="7690"/>
                    <a:pt x="11614" y="7690"/>
                  </a:cubicBezTo>
                  <a:cubicBezTo>
                    <a:pt x="11557" y="7624"/>
                    <a:pt x="11557" y="7624"/>
                    <a:pt x="11557" y="7624"/>
                  </a:cubicBezTo>
                  <a:cubicBezTo>
                    <a:pt x="11614" y="7557"/>
                    <a:pt x="11614" y="7557"/>
                    <a:pt x="11614" y="7557"/>
                  </a:cubicBezTo>
                  <a:cubicBezTo>
                    <a:pt x="11557" y="7557"/>
                    <a:pt x="11557" y="7557"/>
                    <a:pt x="11557" y="7557"/>
                  </a:cubicBezTo>
                  <a:cubicBezTo>
                    <a:pt x="11557" y="7490"/>
                    <a:pt x="11557" y="7490"/>
                    <a:pt x="11557" y="7490"/>
                  </a:cubicBezTo>
                  <a:cubicBezTo>
                    <a:pt x="11557" y="7490"/>
                    <a:pt x="11557" y="7490"/>
                    <a:pt x="11557" y="7490"/>
                  </a:cubicBezTo>
                  <a:cubicBezTo>
                    <a:pt x="11501" y="7423"/>
                    <a:pt x="11501" y="7423"/>
                    <a:pt x="11501" y="7423"/>
                  </a:cubicBezTo>
                  <a:cubicBezTo>
                    <a:pt x="11501" y="7356"/>
                    <a:pt x="11501" y="7356"/>
                    <a:pt x="11501" y="7356"/>
                  </a:cubicBezTo>
                  <a:cubicBezTo>
                    <a:pt x="11445" y="7289"/>
                    <a:pt x="11445" y="7289"/>
                    <a:pt x="11445" y="7289"/>
                  </a:cubicBezTo>
                  <a:cubicBezTo>
                    <a:pt x="11445" y="7289"/>
                    <a:pt x="11445" y="7289"/>
                    <a:pt x="11445" y="7289"/>
                  </a:cubicBezTo>
                  <a:cubicBezTo>
                    <a:pt x="11445" y="7222"/>
                    <a:pt x="11445" y="7222"/>
                    <a:pt x="11445" y="7222"/>
                  </a:cubicBezTo>
                  <a:cubicBezTo>
                    <a:pt x="11445" y="7155"/>
                    <a:pt x="11445" y="7155"/>
                    <a:pt x="11445" y="7155"/>
                  </a:cubicBezTo>
                  <a:cubicBezTo>
                    <a:pt x="11389" y="7155"/>
                    <a:pt x="11389" y="7155"/>
                    <a:pt x="11389" y="7155"/>
                  </a:cubicBezTo>
                  <a:cubicBezTo>
                    <a:pt x="11389" y="7155"/>
                    <a:pt x="11389" y="7155"/>
                    <a:pt x="11389" y="7155"/>
                  </a:cubicBezTo>
                  <a:cubicBezTo>
                    <a:pt x="11333" y="7155"/>
                    <a:pt x="11333" y="7155"/>
                    <a:pt x="11333" y="7155"/>
                  </a:cubicBezTo>
                  <a:cubicBezTo>
                    <a:pt x="11333" y="7155"/>
                    <a:pt x="11333" y="7155"/>
                    <a:pt x="11333" y="7155"/>
                  </a:cubicBezTo>
                  <a:cubicBezTo>
                    <a:pt x="11277" y="7155"/>
                    <a:pt x="11277" y="7155"/>
                    <a:pt x="11277" y="7155"/>
                  </a:cubicBezTo>
                  <a:cubicBezTo>
                    <a:pt x="11277" y="7089"/>
                    <a:pt x="11277" y="7089"/>
                    <a:pt x="11277" y="7089"/>
                  </a:cubicBezTo>
                  <a:cubicBezTo>
                    <a:pt x="11333" y="7089"/>
                    <a:pt x="11333" y="7089"/>
                    <a:pt x="11333" y="7089"/>
                  </a:cubicBezTo>
                  <a:cubicBezTo>
                    <a:pt x="11333" y="6955"/>
                    <a:pt x="11333" y="6955"/>
                    <a:pt x="11333" y="6955"/>
                  </a:cubicBezTo>
                  <a:cubicBezTo>
                    <a:pt x="11333" y="6955"/>
                    <a:pt x="11333" y="6955"/>
                    <a:pt x="11333" y="6955"/>
                  </a:cubicBezTo>
                  <a:cubicBezTo>
                    <a:pt x="11333" y="6888"/>
                    <a:pt x="11333" y="6888"/>
                    <a:pt x="11333" y="6888"/>
                  </a:cubicBezTo>
                  <a:cubicBezTo>
                    <a:pt x="11333" y="6821"/>
                    <a:pt x="11333" y="6821"/>
                    <a:pt x="11333" y="6821"/>
                  </a:cubicBezTo>
                  <a:cubicBezTo>
                    <a:pt x="11333" y="6821"/>
                    <a:pt x="11333" y="6821"/>
                    <a:pt x="11333" y="6821"/>
                  </a:cubicBezTo>
                  <a:cubicBezTo>
                    <a:pt x="11389" y="6687"/>
                    <a:pt x="11389" y="6687"/>
                    <a:pt x="11389" y="6687"/>
                  </a:cubicBezTo>
                  <a:cubicBezTo>
                    <a:pt x="11445" y="6687"/>
                    <a:pt x="11445" y="6687"/>
                    <a:pt x="11445" y="6687"/>
                  </a:cubicBezTo>
                  <a:cubicBezTo>
                    <a:pt x="11445" y="6687"/>
                    <a:pt x="11445" y="6687"/>
                    <a:pt x="11445" y="6687"/>
                  </a:cubicBezTo>
                  <a:cubicBezTo>
                    <a:pt x="11445" y="6620"/>
                    <a:pt x="11445" y="6620"/>
                    <a:pt x="11445" y="6620"/>
                  </a:cubicBezTo>
                  <a:cubicBezTo>
                    <a:pt x="11501" y="6687"/>
                    <a:pt x="11501" y="6687"/>
                    <a:pt x="11501" y="6687"/>
                  </a:cubicBezTo>
                  <a:cubicBezTo>
                    <a:pt x="11557" y="6620"/>
                    <a:pt x="11557" y="6620"/>
                    <a:pt x="11557" y="6620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614" y="6687"/>
                    <a:pt x="11614" y="6687"/>
                    <a:pt x="11614" y="6687"/>
                  </a:cubicBezTo>
                  <a:cubicBezTo>
                    <a:pt x="11557" y="6754"/>
                    <a:pt x="11557" y="6754"/>
                    <a:pt x="11557" y="6754"/>
                  </a:cubicBezTo>
                  <a:cubicBezTo>
                    <a:pt x="11557" y="6754"/>
                    <a:pt x="11557" y="6754"/>
                    <a:pt x="11557" y="6754"/>
                  </a:cubicBezTo>
                  <a:cubicBezTo>
                    <a:pt x="11614" y="6754"/>
                    <a:pt x="11614" y="6754"/>
                    <a:pt x="11614" y="6754"/>
                  </a:cubicBezTo>
                  <a:cubicBezTo>
                    <a:pt x="11614" y="6821"/>
                    <a:pt x="11614" y="6821"/>
                    <a:pt x="11614" y="6821"/>
                  </a:cubicBezTo>
                  <a:cubicBezTo>
                    <a:pt x="11614" y="6821"/>
                    <a:pt x="11614" y="6821"/>
                    <a:pt x="11614" y="6821"/>
                  </a:cubicBezTo>
                  <a:cubicBezTo>
                    <a:pt x="11670" y="6888"/>
                    <a:pt x="11670" y="6888"/>
                    <a:pt x="11670" y="6888"/>
                  </a:cubicBezTo>
                  <a:cubicBezTo>
                    <a:pt x="11670" y="6955"/>
                    <a:pt x="11670" y="6955"/>
                    <a:pt x="11670" y="6955"/>
                  </a:cubicBezTo>
                  <a:cubicBezTo>
                    <a:pt x="11726" y="7022"/>
                    <a:pt x="11726" y="7022"/>
                    <a:pt x="11726" y="7022"/>
                  </a:cubicBezTo>
                  <a:cubicBezTo>
                    <a:pt x="11782" y="7022"/>
                    <a:pt x="11782" y="7022"/>
                    <a:pt x="11782" y="7022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782" y="6955"/>
                    <a:pt x="11782" y="6955"/>
                    <a:pt x="11782" y="6955"/>
                  </a:cubicBezTo>
                  <a:cubicBezTo>
                    <a:pt x="11838" y="6888"/>
                    <a:pt x="11838" y="6888"/>
                    <a:pt x="11838" y="6888"/>
                  </a:cubicBezTo>
                  <a:cubicBezTo>
                    <a:pt x="11838" y="6821"/>
                    <a:pt x="11838" y="6821"/>
                    <a:pt x="11838" y="6821"/>
                  </a:cubicBezTo>
                  <a:cubicBezTo>
                    <a:pt x="11838" y="6821"/>
                    <a:pt x="11838" y="6821"/>
                    <a:pt x="11838" y="6821"/>
                  </a:cubicBezTo>
                  <a:cubicBezTo>
                    <a:pt x="11838" y="6754"/>
                    <a:pt x="11838" y="6754"/>
                    <a:pt x="11838" y="6754"/>
                  </a:cubicBezTo>
                  <a:cubicBezTo>
                    <a:pt x="11838" y="6687"/>
                    <a:pt x="11838" y="6687"/>
                    <a:pt x="11838" y="6687"/>
                  </a:cubicBezTo>
                  <a:cubicBezTo>
                    <a:pt x="11838" y="6687"/>
                    <a:pt x="11838" y="6687"/>
                    <a:pt x="11838" y="6687"/>
                  </a:cubicBezTo>
                  <a:cubicBezTo>
                    <a:pt x="11894" y="6687"/>
                    <a:pt x="11894" y="6687"/>
                    <a:pt x="11894" y="6687"/>
                  </a:cubicBezTo>
                  <a:cubicBezTo>
                    <a:pt x="11950" y="6687"/>
                    <a:pt x="11950" y="6687"/>
                    <a:pt x="11950" y="6687"/>
                  </a:cubicBezTo>
                  <a:cubicBezTo>
                    <a:pt x="11950" y="6754"/>
                    <a:pt x="11950" y="6754"/>
                    <a:pt x="11950" y="6754"/>
                  </a:cubicBezTo>
                  <a:cubicBezTo>
                    <a:pt x="12006" y="6754"/>
                    <a:pt x="12006" y="6754"/>
                    <a:pt x="12006" y="6754"/>
                  </a:cubicBezTo>
                  <a:cubicBezTo>
                    <a:pt x="12006" y="6687"/>
                    <a:pt x="12006" y="6687"/>
                    <a:pt x="12006" y="6687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950" y="6620"/>
                    <a:pt x="11950" y="6620"/>
                    <a:pt x="11950" y="6620"/>
                  </a:cubicBezTo>
                  <a:cubicBezTo>
                    <a:pt x="11894" y="6620"/>
                    <a:pt x="11894" y="6620"/>
                    <a:pt x="11894" y="6620"/>
                  </a:cubicBezTo>
                  <a:cubicBezTo>
                    <a:pt x="11838" y="6620"/>
                    <a:pt x="11838" y="6620"/>
                    <a:pt x="11838" y="6620"/>
                  </a:cubicBezTo>
                  <a:cubicBezTo>
                    <a:pt x="11782" y="6554"/>
                    <a:pt x="11782" y="6554"/>
                    <a:pt x="11782" y="6554"/>
                  </a:cubicBezTo>
                  <a:cubicBezTo>
                    <a:pt x="11782" y="6554"/>
                    <a:pt x="11782" y="6554"/>
                    <a:pt x="11782" y="6554"/>
                  </a:cubicBezTo>
                  <a:cubicBezTo>
                    <a:pt x="11782" y="6487"/>
                    <a:pt x="11782" y="6487"/>
                    <a:pt x="11782" y="6487"/>
                  </a:cubicBezTo>
                  <a:cubicBezTo>
                    <a:pt x="11782" y="6420"/>
                    <a:pt x="11782" y="6420"/>
                    <a:pt x="11782" y="6420"/>
                  </a:cubicBezTo>
                  <a:cubicBezTo>
                    <a:pt x="11782" y="6420"/>
                    <a:pt x="11782" y="6420"/>
                    <a:pt x="11782" y="6420"/>
                  </a:cubicBezTo>
                  <a:cubicBezTo>
                    <a:pt x="11838" y="6420"/>
                    <a:pt x="11838" y="6420"/>
                    <a:pt x="11838" y="6420"/>
                  </a:cubicBezTo>
                  <a:cubicBezTo>
                    <a:pt x="11838" y="6353"/>
                    <a:pt x="11838" y="6353"/>
                    <a:pt x="11838" y="6353"/>
                  </a:cubicBezTo>
                  <a:cubicBezTo>
                    <a:pt x="11894" y="6420"/>
                    <a:pt x="11894" y="6420"/>
                    <a:pt x="11894" y="6420"/>
                  </a:cubicBezTo>
                  <a:cubicBezTo>
                    <a:pt x="11894" y="6420"/>
                    <a:pt x="11894" y="6420"/>
                    <a:pt x="11894" y="6420"/>
                  </a:cubicBezTo>
                  <a:cubicBezTo>
                    <a:pt x="11950" y="6554"/>
                    <a:pt x="11950" y="6554"/>
                    <a:pt x="11950" y="6554"/>
                  </a:cubicBezTo>
                  <a:cubicBezTo>
                    <a:pt x="11950" y="6554"/>
                    <a:pt x="11950" y="6554"/>
                    <a:pt x="11950" y="6554"/>
                  </a:cubicBezTo>
                  <a:cubicBezTo>
                    <a:pt x="11950" y="6487"/>
                    <a:pt x="11950" y="6487"/>
                    <a:pt x="11950" y="6487"/>
                  </a:cubicBezTo>
                  <a:cubicBezTo>
                    <a:pt x="11950" y="6487"/>
                    <a:pt x="11950" y="6487"/>
                    <a:pt x="11950" y="6487"/>
                  </a:cubicBezTo>
                  <a:cubicBezTo>
                    <a:pt x="11950" y="6420"/>
                    <a:pt x="11950" y="6420"/>
                    <a:pt x="11950" y="6420"/>
                  </a:cubicBezTo>
                  <a:cubicBezTo>
                    <a:pt x="11950" y="6353"/>
                    <a:pt x="11950" y="6353"/>
                    <a:pt x="11950" y="6353"/>
                  </a:cubicBezTo>
                  <a:cubicBezTo>
                    <a:pt x="11894" y="6353"/>
                    <a:pt x="11894" y="6353"/>
                    <a:pt x="11894" y="6353"/>
                  </a:cubicBezTo>
                  <a:cubicBezTo>
                    <a:pt x="11894" y="6286"/>
                    <a:pt x="11894" y="6286"/>
                    <a:pt x="11894" y="6286"/>
                  </a:cubicBezTo>
                  <a:cubicBezTo>
                    <a:pt x="11950" y="6286"/>
                    <a:pt x="11950" y="6286"/>
                    <a:pt x="11950" y="6286"/>
                  </a:cubicBezTo>
                  <a:cubicBezTo>
                    <a:pt x="11950" y="6219"/>
                    <a:pt x="11950" y="6219"/>
                    <a:pt x="11950" y="6219"/>
                  </a:cubicBezTo>
                  <a:cubicBezTo>
                    <a:pt x="12006" y="6219"/>
                    <a:pt x="12006" y="6219"/>
                    <a:pt x="12006" y="6219"/>
                  </a:cubicBezTo>
                  <a:cubicBezTo>
                    <a:pt x="12006" y="6219"/>
                    <a:pt x="12006" y="6219"/>
                    <a:pt x="12006" y="6219"/>
                  </a:cubicBezTo>
                  <a:cubicBezTo>
                    <a:pt x="12062" y="6219"/>
                    <a:pt x="12062" y="6219"/>
                    <a:pt x="12062" y="6219"/>
                  </a:cubicBezTo>
                  <a:cubicBezTo>
                    <a:pt x="12062" y="6286"/>
                    <a:pt x="12062" y="6286"/>
                    <a:pt x="12062" y="6286"/>
                  </a:cubicBezTo>
                  <a:cubicBezTo>
                    <a:pt x="12118" y="6286"/>
                    <a:pt x="12118" y="6286"/>
                    <a:pt x="12118" y="6286"/>
                  </a:cubicBezTo>
                  <a:cubicBezTo>
                    <a:pt x="12175" y="6219"/>
                    <a:pt x="12175" y="6219"/>
                    <a:pt x="12175" y="6219"/>
                  </a:cubicBezTo>
                  <a:cubicBezTo>
                    <a:pt x="12118" y="6219"/>
                    <a:pt x="12118" y="6219"/>
                    <a:pt x="12118" y="6219"/>
                  </a:cubicBezTo>
                  <a:cubicBezTo>
                    <a:pt x="12062" y="6219"/>
                    <a:pt x="12062" y="6219"/>
                    <a:pt x="12062" y="6219"/>
                  </a:cubicBezTo>
                  <a:cubicBezTo>
                    <a:pt x="12118" y="6152"/>
                    <a:pt x="12118" y="6152"/>
                    <a:pt x="12118" y="6152"/>
                  </a:cubicBezTo>
                  <a:cubicBezTo>
                    <a:pt x="12175" y="6152"/>
                    <a:pt x="12175" y="6152"/>
                    <a:pt x="12175" y="6152"/>
                  </a:cubicBezTo>
                  <a:cubicBezTo>
                    <a:pt x="12231" y="6152"/>
                    <a:pt x="12231" y="6152"/>
                    <a:pt x="12231" y="6152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19"/>
                    <a:pt x="12231" y="6219"/>
                    <a:pt x="12231" y="6219"/>
                  </a:cubicBezTo>
                  <a:cubicBezTo>
                    <a:pt x="12231" y="6286"/>
                    <a:pt x="12231" y="6286"/>
                    <a:pt x="12231" y="6286"/>
                  </a:cubicBezTo>
                  <a:cubicBezTo>
                    <a:pt x="12287" y="6353"/>
                    <a:pt x="12287" y="6353"/>
                    <a:pt x="12287" y="6353"/>
                  </a:cubicBezTo>
                  <a:cubicBezTo>
                    <a:pt x="12287" y="6286"/>
                    <a:pt x="12287" y="6286"/>
                    <a:pt x="12287" y="6286"/>
                  </a:cubicBezTo>
                  <a:cubicBezTo>
                    <a:pt x="12343" y="6353"/>
                    <a:pt x="12343" y="6353"/>
                    <a:pt x="12343" y="6353"/>
                  </a:cubicBezTo>
                  <a:cubicBezTo>
                    <a:pt x="12399" y="6353"/>
                    <a:pt x="12399" y="6353"/>
                    <a:pt x="12399" y="6353"/>
                  </a:cubicBezTo>
                  <a:cubicBezTo>
                    <a:pt x="12455" y="6286"/>
                    <a:pt x="12455" y="6286"/>
                    <a:pt x="12455" y="6286"/>
                  </a:cubicBezTo>
                  <a:cubicBezTo>
                    <a:pt x="12511" y="6286"/>
                    <a:pt x="12511" y="6286"/>
                    <a:pt x="12511" y="6286"/>
                  </a:cubicBezTo>
                  <a:cubicBezTo>
                    <a:pt x="12623" y="6286"/>
                    <a:pt x="12623" y="6286"/>
                    <a:pt x="12623" y="6286"/>
                  </a:cubicBezTo>
                  <a:cubicBezTo>
                    <a:pt x="12623" y="6353"/>
                    <a:pt x="12623" y="6353"/>
                    <a:pt x="12623" y="6353"/>
                  </a:cubicBezTo>
                  <a:cubicBezTo>
                    <a:pt x="12679" y="6353"/>
                    <a:pt x="12679" y="6353"/>
                    <a:pt x="12679" y="6353"/>
                  </a:cubicBezTo>
                  <a:cubicBezTo>
                    <a:pt x="12679" y="6353"/>
                    <a:pt x="12679" y="6353"/>
                    <a:pt x="12679" y="6353"/>
                  </a:cubicBezTo>
                  <a:cubicBezTo>
                    <a:pt x="12679" y="6420"/>
                    <a:pt x="12679" y="6420"/>
                    <a:pt x="12679" y="6420"/>
                  </a:cubicBezTo>
                  <a:cubicBezTo>
                    <a:pt x="12679" y="6420"/>
                    <a:pt x="12679" y="6420"/>
                    <a:pt x="12679" y="6420"/>
                  </a:cubicBezTo>
                  <a:cubicBezTo>
                    <a:pt x="12679" y="6487"/>
                    <a:pt x="12679" y="6487"/>
                    <a:pt x="12679" y="6487"/>
                  </a:cubicBezTo>
                  <a:cubicBezTo>
                    <a:pt x="12623" y="6554"/>
                    <a:pt x="12623" y="6554"/>
                    <a:pt x="12623" y="6554"/>
                  </a:cubicBezTo>
                  <a:cubicBezTo>
                    <a:pt x="12567" y="6487"/>
                    <a:pt x="12567" y="6487"/>
                    <a:pt x="12567" y="6487"/>
                  </a:cubicBezTo>
                  <a:cubicBezTo>
                    <a:pt x="12567" y="6487"/>
                    <a:pt x="12567" y="6487"/>
                    <a:pt x="12567" y="6487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11" y="6554"/>
                    <a:pt x="12511" y="6554"/>
                    <a:pt x="12511" y="6554"/>
                  </a:cubicBezTo>
                  <a:cubicBezTo>
                    <a:pt x="12567" y="6620"/>
                    <a:pt x="12567" y="6620"/>
                    <a:pt x="12567" y="6620"/>
                  </a:cubicBezTo>
                  <a:cubicBezTo>
                    <a:pt x="12567" y="6620"/>
                    <a:pt x="12567" y="6620"/>
                    <a:pt x="12567" y="6620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511" y="6687"/>
                    <a:pt x="12511" y="6687"/>
                    <a:pt x="12511" y="6687"/>
                  </a:cubicBezTo>
                  <a:cubicBezTo>
                    <a:pt x="12455" y="6687"/>
                    <a:pt x="12455" y="6687"/>
                    <a:pt x="12455" y="6687"/>
                  </a:cubicBezTo>
                  <a:cubicBezTo>
                    <a:pt x="12399" y="6687"/>
                    <a:pt x="12399" y="6687"/>
                    <a:pt x="12399" y="6687"/>
                  </a:cubicBezTo>
                  <a:cubicBezTo>
                    <a:pt x="12399" y="6754"/>
                    <a:pt x="12399" y="6754"/>
                    <a:pt x="12399" y="6754"/>
                  </a:cubicBezTo>
                  <a:cubicBezTo>
                    <a:pt x="12287" y="6754"/>
                    <a:pt x="12287" y="6754"/>
                    <a:pt x="12287" y="6754"/>
                  </a:cubicBezTo>
                  <a:cubicBezTo>
                    <a:pt x="12231" y="6821"/>
                    <a:pt x="12231" y="6821"/>
                    <a:pt x="12231" y="6821"/>
                  </a:cubicBezTo>
                  <a:cubicBezTo>
                    <a:pt x="12231" y="6821"/>
                    <a:pt x="12231" y="6821"/>
                    <a:pt x="12231" y="6821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175" y="6888"/>
                    <a:pt x="12175" y="6888"/>
                    <a:pt x="12175" y="6888"/>
                  </a:cubicBezTo>
                  <a:cubicBezTo>
                    <a:pt x="12231" y="6888"/>
                    <a:pt x="12231" y="6888"/>
                    <a:pt x="12231" y="6888"/>
                  </a:cubicBezTo>
                  <a:cubicBezTo>
                    <a:pt x="12287" y="6888"/>
                    <a:pt x="12287" y="6888"/>
                    <a:pt x="12287" y="6888"/>
                  </a:cubicBezTo>
                  <a:cubicBezTo>
                    <a:pt x="12287" y="6888"/>
                    <a:pt x="12287" y="6888"/>
                    <a:pt x="12287" y="6888"/>
                  </a:cubicBezTo>
                  <a:cubicBezTo>
                    <a:pt x="12399" y="6888"/>
                    <a:pt x="12399" y="6888"/>
                    <a:pt x="12399" y="6888"/>
                  </a:cubicBezTo>
                  <a:cubicBezTo>
                    <a:pt x="12399" y="6955"/>
                    <a:pt x="12399" y="6955"/>
                    <a:pt x="12399" y="6955"/>
                  </a:cubicBezTo>
                  <a:cubicBezTo>
                    <a:pt x="12399" y="6955"/>
                    <a:pt x="12399" y="6955"/>
                    <a:pt x="12399" y="6955"/>
                  </a:cubicBezTo>
                  <a:cubicBezTo>
                    <a:pt x="12343" y="6955"/>
                    <a:pt x="12343" y="6955"/>
                    <a:pt x="12343" y="6955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89"/>
                    <a:pt x="12399" y="7089"/>
                    <a:pt x="12399" y="7089"/>
                  </a:cubicBezTo>
                  <a:cubicBezTo>
                    <a:pt x="12343" y="7089"/>
                    <a:pt x="12343" y="7089"/>
                    <a:pt x="12343" y="7089"/>
                  </a:cubicBezTo>
                  <a:cubicBezTo>
                    <a:pt x="12343" y="7155"/>
                    <a:pt x="12343" y="7155"/>
                    <a:pt x="12343" y="7155"/>
                  </a:cubicBezTo>
                  <a:cubicBezTo>
                    <a:pt x="12343" y="7222"/>
                    <a:pt x="12343" y="7222"/>
                    <a:pt x="12343" y="7222"/>
                  </a:cubicBezTo>
                  <a:cubicBezTo>
                    <a:pt x="12399" y="7155"/>
                    <a:pt x="12399" y="7155"/>
                    <a:pt x="12399" y="7155"/>
                  </a:cubicBezTo>
                  <a:cubicBezTo>
                    <a:pt x="12455" y="7089"/>
                    <a:pt x="12455" y="7089"/>
                    <a:pt x="12455" y="7089"/>
                  </a:cubicBezTo>
                  <a:cubicBezTo>
                    <a:pt x="12455" y="7089"/>
                    <a:pt x="12455" y="7089"/>
                    <a:pt x="12455" y="7089"/>
                  </a:cubicBezTo>
                  <a:cubicBezTo>
                    <a:pt x="12511" y="7089"/>
                    <a:pt x="12511" y="7089"/>
                    <a:pt x="12511" y="7089"/>
                  </a:cubicBezTo>
                  <a:cubicBezTo>
                    <a:pt x="12455" y="7155"/>
                    <a:pt x="12455" y="7155"/>
                    <a:pt x="12455" y="7155"/>
                  </a:cubicBezTo>
                  <a:cubicBezTo>
                    <a:pt x="12455" y="7222"/>
                    <a:pt x="12455" y="7222"/>
                    <a:pt x="12455" y="7222"/>
                  </a:cubicBezTo>
                  <a:cubicBezTo>
                    <a:pt x="12455" y="7289"/>
                    <a:pt x="12455" y="7289"/>
                    <a:pt x="12455" y="7289"/>
                  </a:cubicBezTo>
                  <a:cubicBezTo>
                    <a:pt x="12455" y="7356"/>
                    <a:pt x="12455" y="7356"/>
                    <a:pt x="12455" y="7356"/>
                  </a:cubicBezTo>
                  <a:cubicBezTo>
                    <a:pt x="12343" y="7356"/>
                    <a:pt x="12343" y="7356"/>
                    <a:pt x="12343" y="7356"/>
                  </a:cubicBezTo>
                  <a:cubicBezTo>
                    <a:pt x="12343" y="7423"/>
                    <a:pt x="12343" y="7423"/>
                    <a:pt x="12343" y="7423"/>
                  </a:cubicBezTo>
                  <a:cubicBezTo>
                    <a:pt x="12287" y="7423"/>
                    <a:pt x="12287" y="7423"/>
                    <a:pt x="12287" y="7423"/>
                  </a:cubicBezTo>
                  <a:cubicBezTo>
                    <a:pt x="12343" y="7423"/>
                    <a:pt x="12343" y="7423"/>
                    <a:pt x="12343" y="7423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87" y="7490"/>
                    <a:pt x="12287" y="7490"/>
                    <a:pt x="12287" y="7490"/>
                  </a:cubicBezTo>
                  <a:cubicBezTo>
                    <a:pt x="12231" y="7490"/>
                    <a:pt x="12231" y="7490"/>
                    <a:pt x="12231" y="7490"/>
                  </a:cubicBezTo>
                  <a:cubicBezTo>
                    <a:pt x="12231" y="7557"/>
                    <a:pt x="12231" y="7557"/>
                    <a:pt x="12231" y="7557"/>
                  </a:cubicBezTo>
                  <a:cubicBezTo>
                    <a:pt x="12287" y="7557"/>
                    <a:pt x="12287" y="7557"/>
                    <a:pt x="12287" y="7557"/>
                  </a:cubicBezTo>
                  <a:cubicBezTo>
                    <a:pt x="12287" y="7624"/>
                    <a:pt x="12287" y="7624"/>
                    <a:pt x="12287" y="7624"/>
                  </a:cubicBezTo>
                  <a:cubicBezTo>
                    <a:pt x="12231" y="7624"/>
                    <a:pt x="12231" y="7624"/>
                    <a:pt x="12231" y="7624"/>
                  </a:cubicBezTo>
                  <a:cubicBezTo>
                    <a:pt x="12287" y="7690"/>
                    <a:pt x="12287" y="7690"/>
                    <a:pt x="12287" y="7690"/>
                  </a:cubicBezTo>
                  <a:cubicBezTo>
                    <a:pt x="12231" y="7690"/>
                    <a:pt x="12231" y="7690"/>
                    <a:pt x="12231" y="7690"/>
                  </a:cubicBezTo>
                  <a:cubicBezTo>
                    <a:pt x="12175" y="7690"/>
                    <a:pt x="12175" y="7690"/>
                    <a:pt x="12175" y="7690"/>
                  </a:cubicBezTo>
                  <a:cubicBezTo>
                    <a:pt x="12175" y="7690"/>
                    <a:pt x="12175" y="7690"/>
                    <a:pt x="12175" y="7690"/>
                  </a:cubicBezTo>
                  <a:cubicBezTo>
                    <a:pt x="12118" y="7690"/>
                    <a:pt x="12118" y="7690"/>
                    <a:pt x="12118" y="7690"/>
                  </a:cubicBezTo>
                  <a:cubicBezTo>
                    <a:pt x="12062" y="7757"/>
                    <a:pt x="12062" y="7757"/>
                    <a:pt x="12062" y="7757"/>
                  </a:cubicBezTo>
                  <a:cubicBezTo>
                    <a:pt x="12062" y="7757"/>
                    <a:pt x="12062" y="7757"/>
                    <a:pt x="12062" y="7757"/>
                  </a:cubicBezTo>
                  <a:cubicBezTo>
                    <a:pt x="12006" y="7824"/>
                    <a:pt x="12006" y="7824"/>
                    <a:pt x="12006" y="7824"/>
                  </a:cubicBezTo>
                  <a:cubicBezTo>
                    <a:pt x="11950" y="7757"/>
                    <a:pt x="11950" y="7757"/>
                    <a:pt x="11950" y="7757"/>
                  </a:cubicBezTo>
                  <a:cubicBezTo>
                    <a:pt x="11894" y="7824"/>
                    <a:pt x="11894" y="7824"/>
                    <a:pt x="11894" y="7824"/>
                  </a:cubicBezTo>
                  <a:cubicBezTo>
                    <a:pt x="11838" y="7757"/>
                    <a:pt x="11838" y="7757"/>
                    <a:pt x="11838" y="7757"/>
                  </a:cubicBezTo>
                  <a:cubicBezTo>
                    <a:pt x="11838" y="7690"/>
                    <a:pt x="11838" y="7690"/>
                    <a:pt x="11838" y="7690"/>
                  </a:cubicBezTo>
                  <a:cubicBezTo>
                    <a:pt x="11894" y="7624"/>
                    <a:pt x="11894" y="7624"/>
                    <a:pt x="11894" y="7624"/>
                  </a:cubicBezTo>
                  <a:cubicBezTo>
                    <a:pt x="11894" y="7557"/>
                    <a:pt x="11894" y="7557"/>
                    <a:pt x="11894" y="7557"/>
                  </a:cubicBezTo>
                  <a:cubicBezTo>
                    <a:pt x="11782" y="7624"/>
                    <a:pt x="11782" y="7624"/>
                    <a:pt x="11782" y="7624"/>
                  </a:cubicBezTo>
                  <a:cubicBezTo>
                    <a:pt x="11782" y="7690"/>
                    <a:pt x="11782" y="7690"/>
                    <a:pt x="11782" y="7690"/>
                  </a:cubicBezTo>
                  <a:cubicBezTo>
                    <a:pt x="11838" y="7824"/>
                    <a:pt x="11838" y="7824"/>
                    <a:pt x="11838" y="7824"/>
                  </a:cubicBezTo>
                  <a:cubicBezTo>
                    <a:pt x="11838" y="7824"/>
                    <a:pt x="11838" y="7824"/>
                    <a:pt x="11838" y="7824"/>
                  </a:cubicBezTo>
                  <a:cubicBezTo>
                    <a:pt x="11838" y="7891"/>
                    <a:pt x="11838" y="7891"/>
                    <a:pt x="11838" y="7891"/>
                  </a:cubicBezTo>
                  <a:cubicBezTo>
                    <a:pt x="11782" y="7891"/>
                    <a:pt x="11782" y="7891"/>
                    <a:pt x="11782" y="7891"/>
                  </a:cubicBezTo>
                  <a:cubicBezTo>
                    <a:pt x="11726" y="7958"/>
                    <a:pt x="11726" y="7958"/>
                    <a:pt x="11726" y="7958"/>
                  </a:cubicBezTo>
                  <a:cubicBezTo>
                    <a:pt x="11726" y="7958"/>
                    <a:pt x="11670" y="8025"/>
                    <a:pt x="11670" y="8025"/>
                  </a:cubicBezTo>
                  <a:close/>
                  <a:moveTo>
                    <a:pt x="12511" y="6754"/>
                  </a:moveTo>
                  <a:cubicBezTo>
                    <a:pt x="12511" y="6754"/>
                    <a:pt x="12511" y="6754"/>
                    <a:pt x="12511" y="6754"/>
                  </a:cubicBezTo>
                  <a:cubicBezTo>
                    <a:pt x="12511" y="6754"/>
                    <a:pt x="12511" y="6754"/>
                    <a:pt x="12511" y="6754"/>
                  </a:cubicBezTo>
                  <a:cubicBezTo>
                    <a:pt x="12567" y="6754"/>
                    <a:pt x="12567" y="6754"/>
                    <a:pt x="12567" y="6754"/>
                  </a:cubicBezTo>
                  <a:cubicBezTo>
                    <a:pt x="12511" y="6754"/>
                    <a:pt x="12511" y="6754"/>
                    <a:pt x="12511" y="6754"/>
                  </a:cubicBezTo>
                  <a:close/>
                  <a:moveTo>
                    <a:pt x="12455" y="6955"/>
                  </a:moveTo>
                  <a:cubicBezTo>
                    <a:pt x="12511" y="6955"/>
                    <a:pt x="12511" y="6955"/>
                    <a:pt x="12511" y="6955"/>
                  </a:cubicBezTo>
                  <a:cubicBezTo>
                    <a:pt x="12567" y="6888"/>
                    <a:pt x="12567" y="6888"/>
                    <a:pt x="12567" y="6888"/>
                  </a:cubicBezTo>
                  <a:cubicBezTo>
                    <a:pt x="12567" y="6888"/>
                    <a:pt x="12567" y="6888"/>
                    <a:pt x="12567" y="6888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511" y="6821"/>
                    <a:pt x="12511" y="6821"/>
                    <a:pt x="12511" y="6821"/>
                  </a:cubicBezTo>
                  <a:cubicBezTo>
                    <a:pt x="12455" y="6888"/>
                    <a:pt x="12455" y="6888"/>
                    <a:pt x="12455" y="6888"/>
                  </a:cubicBezTo>
                  <a:cubicBezTo>
                    <a:pt x="12455" y="6888"/>
                    <a:pt x="12455" y="6888"/>
                    <a:pt x="12455" y="6888"/>
                  </a:cubicBezTo>
                  <a:cubicBezTo>
                    <a:pt x="12455" y="6955"/>
                    <a:pt x="12455" y="6955"/>
                    <a:pt x="12455" y="6955"/>
                  </a:cubicBezTo>
                  <a:cubicBezTo>
                    <a:pt x="12455" y="6955"/>
                    <a:pt x="12455" y="6955"/>
                    <a:pt x="12455" y="6955"/>
                  </a:cubicBezTo>
                  <a:close/>
                  <a:moveTo>
                    <a:pt x="12455" y="7089"/>
                  </a:moveTo>
                  <a:cubicBezTo>
                    <a:pt x="12455" y="7089"/>
                    <a:pt x="12455" y="7089"/>
                    <a:pt x="12455" y="7089"/>
                  </a:cubicBezTo>
                  <a:cubicBezTo>
                    <a:pt x="12511" y="7022"/>
                    <a:pt x="12511" y="7022"/>
                    <a:pt x="12511" y="7022"/>
                  </a:cubicBezTo>
                  <a:cubicBezTo>
                    <a:pt x="12455" y="7022"/>
                    <a:pt x="12455" y="7022"/>
                    <a:pt x="12455" y="7022"/>
                  </a:cubicBezTo>
                  <a:cubicBezTo>
                    <a:pt x="12399" y="7022"/>
                    <a:pt x="12399" y="7022"/>
                    <a:pt x="12399" y="7022"/>
                  </a:cubicBezTo>
                  <a:cubicBezTo>
                    <a:pt x="12399" y="7089"/>
                    <a:pt x="12399" y="7089"/>
                    <a:pt x="12399" y="7089"/>
                  </a:cubicBezTo>
                  <a:cubicBezTo>
                    <a:pt x="12455" y="7089"/>
                    <a:pt x="12455" y="7089"/>
                    <a:pt x="12455" y="7089"/>
                  </a:cubicBezTo>
                  <a:close/>
                  <a:moveTo>
                    <a:pt x="10548" y="5952"/>
                  </a:moveTo>
                  <a:cubicBezTo>
                    <a:pt x="10548" y="5952"/>
                    <a:pt x="10548" y="5952"/>
                    <a:pt x="10548" y="5952"/>
                  </a:cubicBezTo>
                  <a:cubicBezTo>
                    <a:pt x="10548" y="6019"/>
                    <a:pt x="10548" y="6019"/>
                    <a:pt x="10548" y="6019"/>
                  </a:cubicBezTo>
                  <a:cubicBezTo>
                    <a:pt x="10604" y="5952"/>
                    <a:pt x="10604" y="5952"/>
                    <a:pt x="10604" y="5952"/>
                  </a:cubicBezTo>
                  <a:cubicBezTo>
                    <a:pt x="10660" y="6019"/>
                    <a:pt x="10660" y="6019"/>
                    <a:pt x="10660" y="6019"/>
                  </a:cubicBezTo>
                  <a:cubicBezTo>
                    <a:pt x="10660" y="5952"/>
                    <a:pt x="10660" y="5952"/>
                    <a:pt x="10660" y="5952"/>
                  </a:cubicBezTo>
                  <a:cubicBezTo>
                    <a:pt x="10604" y="5952"/>
                    <a:pt x="10604" y="5952"/>
                    <a:pt x="10604" y="5952"/>
                  </a:cubicBezTo>
                  <a:cubicBezTo>
                    <a:pt x="10548" y="5952"/>
                    <a:pt x="10548" y="5952"/>
                    <a:pt x="10548" y="5952"/>
                  </a:cubicBezTo>
                  <a:cubicBezTo>
                    <a:pt x="10548" y="5952"/>
                    <a:pt x="10548" y="5952"/>
                    <a:pt x="10548" y="5952"/>
                  </a:cubicBezTo>
                  <a:close/>
                  <a:moveTo>
                    <a:pt x="10884" y="6620"/>
                  </a:moveTo>
                  <a:cubicBezTo>
                    <a:pt x="10828" y="6554"/>
                    <a:pt x="10828" y="6554"/>
                    <a:pt x="10828" y="6554"/>
                  </a:cubicBezTo>
                  <a:cubicBezTo>
                    <a:pt x="10828" y="6420"/>
                    <a:pt x="10828" y="6420"/>
                    <a:pt x="10828" y="6420"/>
                  </a:cubicBezTo>
                  <a:cubicBezTo>
                    <a:pt x="10828" y="6420"/>
                    <a:pt x="10828" y="6420"/>
                    <a:pt x="10828" y="6420"/>
                  </a:cubicBezTo>
                  <a:cubicBezTo>
                    <a:pt x="10828" y="6353"/>
                    <a:pt x="10828" y="6353"/>
                    <a:pt x="10828" y="6353"/>
                  </a:cubicBezTo>
                  <a:cubicBezTo>
                    <a:pt x="10828" y="6353"/>
                    <a:pt x="10828" y="6353"/>
                    <a:pt x="10828" y="6353"/>
                  </a:cubicBezTo>
                  <a:cubicBezTo>
                    <a:pt x="10772" y="6286"/>
                    <a:pt x="10772" y="6286"/>
                    <a:pt x="10772" y="6286"/>
                  </a:cubicBezTo>
                  <a:cubicBezTo>
                    <a:pt x="10772" y="6219"/>
                    <a:pt x="10772" y="6219"/>
                    <a:pt x="10772" y="6219"/>
                  </a:cubicBezTo>
                  <a:cubicBezTo>
                    <a:pt x="10772" y="6152"/>
                    <a:pt x="10772" y="6152"/>
                    <a:pt x="10772" y="6152"/>
                  </a:cubicBezTo>
                  <a:cubicBezTo>
                    <a:pt x="10716" y="6085"/>
                    <a:pt x="10716" y="6085"/>
                    <a:pt x="10716" y="6085"/>
                  </a:cubicBezTo>
                  <a:cubicBezTo>
                    <a:pt x="10716" y="6085"/>
                    <a:pt x="10716" y="6085"/>
                    <a:pt x="10716" y="6085"/>
                  </a:cubicBezTo>
                  <a:cubicBezTo>
                    <a:pt x="10772" y="6019"/>
                    <a:pt x="10772" y="6019"/>
                    <a:pt x="10772" y="6019"/>
                  </a:cubicBezTo>
                  <a:cubicBezTo>
                    <a:pt x="10828" y="6019"/>
                    <a:pt x="10828" y="6019"/>
                    <a:pt x="10828" y="6019"/>
                  </a:cubicBezTo>
                  <a:cubicBezTo>
                    <a:pt x="10884" y="5952"/>
                    <a:pt x="10884" y="5952"/>
                    <a:pt x="10884" y="5952"/>
                  </a:cubicBezTo>
                  <a:cubicBezTo>
                    <a:pt x="10940" y="5952"/>
                    <a:pt x="10940" y="5952"/>
                    <a:pt x="10940" y="5952"/>
                  </a:cubicBezTo>
                  <a:cubicBezTo>
                    <a:pt x="10996" y="5952"/>
                    <a:pt x="10996" y="5952"/>
                    <a:pt x="10996" y="5952"/>
                  </a:cubicBezTo>
                  <a:cubicBezTo>
                    <a:pt x="10996" y="5952"/>
                    <a:pt x="10996" y="5952"/>
                    <a:pt x="10996" y="5952"/>
                  </a:cubicBezTo>
                  <a:cubicBezTo>
                    <a:pt x="11052" y="6019"/>
                    <a:pt x="11052" y="6019"/>
                    <a:pt x="11052" y="6019"/>
                  </a:cubicBezTo>
                  <a:cubicBezTo>
                    <a:pt x="11109" y="6019"/>
                    <a:pt x="11109" y="6019"/>
                    <a:pt x="11109" y="6019"/>
                  </a:cubicBezTo>
                  <a:cubicBezTo>
                    <a:pt x="11109" y="6019"/>
                    <a:pt x="11109" y="6019"/>
                    <a:pt x="11109" y="6019"/>
                  </a:cubicBezTo>
                  <a:cubicBezTo>
                    <a:pt x="11165" y="6019"/>
                    <a:pt x="11165" y="6019"/>
                    <a:pt x="11165" y="6019"/>
                  </a:cubicBezTo>
                  <a:cubicBezTo>
                    <a:pt x="11221" y="6019"/>
                    <a:pt x="11221" y="6019"/>
                    <a:pt x="11221" y="6019"/>
                  </a:cubicBezTo>
                  <a:cubicBezTo>
                    <a:pt x="11221" y="6085"/>
                    <a:pt x="11221" y="6085"/>
                    <a:pt x="11221" y="6085"/>
                  </a:cubicBezTo>
                  <a:cubicBezTo>
                    <a:pt x="11221" y="6085"/>
                    <a:pt x="11221" y="6085"/>
                    <a:pt x="11221" y="6085"/>
                  </a:cubicBezTo>
                  <a:cubicBezTo>
                    <a:pt x="11221" y="6152"/>
                    <a:pt x="11221" y="6152"/>
                    <a:pt x="11221" y="6152"/>
                  </a:cubicBezTo>
                  <a:cubicBezTo>
                    <a:pt x="11277" y="6152"/>
                    <a:pt x="11277" y="6152"/>
                    <a:pt x="11277" y="6152"/>
                  </a:cubicBezTo>
                  <a:cubicBezTo>
                    <a:pt x="11277" y="6219"/>
                    <a:pt x="11277" y="6219"/>
                    <a:pt x="11277" y="6219"/>
                  </a:cubicBezTo>
                  <a:cubicBezTo>
                    <a:pt x="11221" y="6219"/>
                    <a:pt x="11221" y="6219"/>
                    <a:pt x="11221" y="6219"/>
                  </a:cubicBezTo>
                  <a:cubicBezTo>
                    <a:pt x="11221" y="6286"/>
                    <a:pt x="11221" y="6286"/>
                    <a:pt x="11221" y="6286"/>
                  </a:cubicBezTo>
                  <a:cubicBezTo>
                    <a:pt x="11165" y="6353"/>
                    <a:pt x="11165" y="6353"/>
                    <a:pt x="11165" y="6353"/>
                  </a:cubicBezTo>
                  <a:cubicBezTo>
                    <a:pt x="11165" y="6353"/>
                    <a:pt x="11165" y="6353"/>
                    <a:pt x="11165" y="6353"/>
                  </a:cubicBezTo>
                  <a:cubicBezTo>
                    <a:pt x="11109" y="6420"/>
                    <a:pt x="11109" y="6420"/>
                    <a:pt x="11109" y="6420"/>
                  </a:cubicBezTo>
                  <a:cubicBezTo>
                    <a:pt x="10996" y="6487"/>
                    <a:pt x="10996" y="6487"/>
                    <a:pt x="10996" y="6487"/>
                  </a:cubicBezTo>
                  <a:cubicBezTo>
                    <a:pt x="10940" y="6554"/>
                    <a:pt x="10940" y="6554"/>
                    <a:pt x="10940" y="6554"/>
                  </a:cubicBezTo>
                  <a:cubicBezTo>
                    <a:pt x="10940" y="6554"/>
                    <a:pt x="10940" y="6554"/>
                    <a:pt x="10940" y="6554"/>
                  </a:cubicBezTo>
                  <a:cubicBezTo>
                    <a:pt x="10884" y="6554"/>
                    <a:pt x="10884" y="6554"/>
                    <a:pt x="10884" y="6554"/>
                  </a:cubicBezTo>
                  <a:cubicBezTo>
                    <a:pt x="10884" y="6620"/>
                    <a:pt x="10884" y="6620"/>
                    <a:pt x="10884" y="6620"/>
                  </a:cubicBezTo>
                  <a:cubicBezTo>
                    <a:pt x="10884" y="6620"/>
                    <a:pt x="10884" y="6620"/>
                    <a:pt x="10884" y="6620"/>
                  </a:cubicBezTo>
                  <a:close/>
                  <a:moveTo>
                    <a:pt x="12679" y="7690"/>
                  </a:moveTo>
                  <a:cubicBezTo>
                    <a:pt x="12567" y="7624"/>
                    <a:pt x="12567" y="7624"/>
                    <a:pt x="12567" y="7624"/>
                  </a:cubicBezTo>
                  <a:cubicBezTo>
                    <a:pt x="12567" y="7624"/>
                    <a:pt x="12567" y="7624"/>
                    <a:pt x="12567" y="7624"/>
                  </a:cubicBezTo>
                  <a:cubicBezTo>
                    <a:pt x="12455" y="7624"/>
                    <a:pt x="12455" y="7624"/>
                    <a:pt x="12455" y="7624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67" y="7557"/>
                    <a:pt x="12567" y="7557"/>
                    <a:pt x="12567" y="7557"/>
                  </a:cubicBezTo>
                  <a:cubicBezTo>
                    <a:pt x="12511" y="7557"/>
                    <a:pt x="12511" y="7557"/>
                    <a:pt x="12511" y="7557"/>
                  </a:cubicBezTo>
                  <a:cubicBezTo>
                    <a:pt x="12511" y="7490"/>
                    <a:pt x="12511" y="7490"/>
                    <a:pt x="12511" y="7490"/>
                  </a:cubicBezTo>
                  <a:cubicBezTo>
                    <a:pt x="12567" y="7423"/>
                    <a:pt x="12567" y="7423"/>
                    <a:pt x="12567" y="7423"/>
                  </a:cubicBezTo>
                  <a:cubicBezTo>
                    <a:pt x="12623" y="7356"/>
                    <a:pt x="12623" y="7356"/>
                    <a:pt x="12623" y="7356"/>
                  </a:cubicBezTo>
                  <a:cubicBezTo>
                    <a:pt x="12623" y="7289"/>
                    <a:pt x="12623" y="7289"/>
                    <a:pt x="12623" y="7289"/>
                  </a:cubicBezTo>
                  <a:cubicBezTo>
                    <a:pt x="12623" y="7289"/>
                    <a:pt x="12623" y="7289"/>
                    <a:pt x="12623" y="7289"/>
                  </a:cubicBezTo>
                  <a:cubicBezTo>
                    <a:pt x="12623" y="7222"/>
                    <a:pt x="12623" y="7222"/>
                    <a:pt x="12623" y="7222"/>
                  </a:cubicBezTo>
                  <a:cubicBezTo>
                    <a:pt x="12567" y="7222"/>
                    <a:pt x="12567" y="7222"/>
                    <a:pt x="12567" y="7222"/>
                  </a:cubicBezTo>
                  <a:cubicBezTo>
                    <a:pt x="12623" y="7155"/>
                    <a:pt x="12623" y="7155"/>
                    <a:pt x="12623" y="7155"/>
                  </a:cubicBezTo>
                  <a:cubicBezTo>
                    <a:pt x="12623" y="7089"/>
                    <a:pt x="12623" y="7089"/>
                    <a:pt x="12623" y="7089"/>
                  </a:cubicBezTo>
                  <a:cubicBezTo>
                    <a:pt x="12679" y="7022"/>
                    <a:pt x="12679" y="7022"/>
                    <a:pt x="12679" y="7022"/>
                  </a:cubicBezTo>
                  <a:cubicBezTo>
                    <a:pt x="12679" y="6955"/>
                    <a:pt x="12679" y="6955"/>
                    <a:pt x="12679" y="6955"/>
                  </a:cubicBezTo>
                  <a:cubicBezTo>
                    <a:pt x="12679" y="6955"/>
                    <a:pt x="12679" y="6955"/>
                    <a:pt x="12679" y="6955"/>
                  </a:cubicBezTo>
                  <a:cubicBezTo>
                    <a:pt x="12736" y="6888"/>
                    <a:pt x="12736" y="6888"/>
                    <a:pt x="12736" y="6888"/>
                  </a:cubicBezTo>
                  <a:cubicBezTo>
                    <a:pt x="12736" y="6821"/>
                    <a:pt x="12736" y="6821"/>
                    <a:pt x="12736" y="6821"/>
                  </a:cubicBezTo>
                  <a:cubicBezTo>
                    <a:pt x="12792" y="6821"/>
                    <a:pt x="12792" y="6821"/>
                    <a:pt x="12792" y="6821"/>
                  </a:cubicBezTo>
                  <a:cubicBezTo>
                    <a:pt x="12792" y="6754"/>
                    <a:pt x="12792" y="6754"/>
                    <a:pt x="12792" y="6754"/>
                  </a:cubicBezTo>
                  <a:cubicBezTo>
                    <a:pt x="12848" y="6687"/>
                    <a:pt x="12848" y="6687"/>
                    <a:pt x="12848" y="6687"/>
                  </a:cubicBezTo>
                  <a:cubicBezTo>
                    <a:pt x="12848" y="6620"/>
                    <a:pt x="12848" y="6620"/>
                    <a:pt x="12848" y="6620"/>
                  </a:cubicBezTo>
                  <a:cubicBezTo>
                    <a:pt x="12904" y="6620"/>
                    <a:pt x="12904" y="6620"/>
                    <a:pt x="12904" y="6620"/>
                  </a:cubicBezTo>
                  <a:cubicBezTo>
                    <a:pt x="12904" y="6554"/>
                    <a:pt x="12904" y="6554"/>
                    <a:pt x="12904" y="6554"/>
                  </a:cubicBezTo>
                  <a:cubicBezTo>
                    <a:pt x="12904" y="6554"/>
                    <a:pt x="12904" y="6554"/>
                    <a:pt x="12904" y="6554"/>
                  </a:cubicBezTo>
                  <a:cubicBezTo>
                    <a:pt x="12904" y="6487"/>
                    <a:pt x="12904" y="6487"/>
                    <a:pt x="12904" y="6487"/>
                  </a:cubicBezTo>
                  <a:cubicBezTo>
                    <a:pt x="12960" y="6487"/>
                    <a:pt x="12960" y="6487"/>
                    <a:pt x="12960" y="6487"/>
                  </a:cubicBezTo>
                  <a:cubicBezTo>
                    <a:pt x="13016" y="6554"/>
                    <a:pt x="13016" y="6554"/>
                    <a:pt x="13016" y="6554"/>
                  </a:cubicBezTo>
                  <a:cubicBezTo>
                    <a:pt x="13016" y="6620"/>
                    <a:pt x="13016" y="6620"/>
                    <a:pt x="13016" y="6620"/>
                  </a:cubicBezTo>
                  <a:cubicBezTo>
                    <a:pt x="13072" y="6620"/>
                    <a:pt x="13072" y="6620"/>
                    <a:pt x="13072" y="6620"/>
                  </a:cubicBezTo>
                  <a:cubicBezTo>
                    <a:pt x="13072" y="6554"/>
                    <a:pt x="13072" y="6554"/>
                    <a:pt x="13072" y="6554"/>
                  </a:cubicBezTo>
                  <a:cubicBezTo>
                    <a:pt x="13016" y="6487"/>
                    <a:pt x="13016" y="6487"/>
                    <a:pt x="13016" y="6487"/>
                  </a:cubicBezTo>
                  <a:cubicBezTo>
                    <a:pt x="13016" y="6487"/>
                    <a:pt x="13016" y="6487"/>
                    <a:pt x="13016" y="6487"/>
                  </a:cubicBezTo>
                  <a:cubicBezTo>
                    <a:pt x="13072" y="6487"/>
                    <a:pt x="13072" y="6487"/>
                    <a:pt x="13072" y="6487"/>
                  </a:cubicBezTo>
                  <a:cubicBezTo>
                    <a:pt x="13016" y="6420"/>
                    <a:pt x="13016" y="6420"/>
                    <a:pt x="13016" y="6420"/>
                  </a:cubicBezTo>
                  <a:cubicBezTo>
                    <a:pt x="13072" y="6353"/>
                    <a:pt x="13072" y="6353"/>
                    <a:pt x="13072" y="6353"/>
                  </a:cubicBezTo>
                  <a:cubicBezTo>
                    <a:pt x="13184" y="6286"/>
                    <a:pt x="13184" y="6286"/>
                    <a:pt x="13184" y="6286"/>
                  </a:cubicBezTo>
                  <a:cubicBezTo>
                    <a:pt x="13241" y="6286"/>
                    <a:pt x="13241" y="6286"/>
                    <a:pt x="13241" y="6286"/>
                  </a:cubicBezTo>
                  <a:cubicBezTo>
                    <a:pt x="13297" y="6286"/>
                    <a:pt x="13297" y="6286"/>
                    <a:pt x="13297" y="6286"/>
                  </a:cubicBezTo>
                  <a:cubicBezTo>
                    <a:pt x="13297" y="6353"/>
                    <a:pt x="13297" y="6353"/>
                    <a:pt x="13297" y="6353"/>
                  </a:cubicBezTo>
                  <a:cubicBezTo>
                    <a:pt x="13353" y="6286"/>
                    <a:pt x="13353" y="6286"/>
                    <a:pt x="13353" y="6286"/>
                  </a:cubicBezTo>
                  <a:cubicBezTo>
                    <a:pt x="13353" y="6353"/>
                    <a:pt x="13353" y="6353"/>
                    <a:pt x="13353" y="6353"/>
                  </a:cubicBezTo>
                  <a:cubicBezTo>
                    <a:pt x="13409" y="6353"/>
                    <a:pt x="13409" y="6353"/>
                    <a:pt x="13409" y="6353"/>
                  </a:cubicBezTo>
                  <a:cubicBezTo>
                    <a:pt x="13465" y="6353"/>
                    <a:pt x="13465" y="6353"/>
                    <a:pt x="13465" y="6353"/>
                  </a:cubicBezTo>
                  <a:cubicBezTo>
                    <a:pt x="13521" y="6353"/>
                    <a:pt x="13521" y="6353"/>
                    <a:pt x="13521" y="6353"/>
                  </a:cubicBezTo>
                  <a:cubicBezTo>
                    <a:pt x="13521" y="6420"/>
                    <a:pt x="13521" y="6420"/>
                    <a:pt x="13521" y="6420"/>
                  </a:cubicBezTo>
                  <a:cubicBezTo>
                    <a:pt x="13577" y="6420"/>
                    <a:pt x="13577" y="6420"/>
                    <a:pt x="13577" y="6420"/>
                  </a:cubicBezTo>
                  <a:cubicBezTo>
                    <a:pt x="13577" y="6420"/>
                    <a:pt x="13577" y="6420"/>
                    <a:pt x="13577" y="6420"/>
                  </a:cubicBezTo>
                  <a:cubicBezTo>
                    <a:pt x="13633" y="6487"/>
                    <a:pt x="13633" y="6487"/>
                    <a:pt x="13633" y="6487"/>
                  </a:cubicBezTo>
                  <a:cubicBezTo>
                    <a:pt x="13577" y="6487"/>
                    <a:pt x="13577" y="6487"/>
                    <a:pt x="13577" y="6487"/>
                  </a:cubicBezTo>
                  <a:cubicBezTo>
                    <a:pt x="13633" y="6554"/>
                    <a:pt x="13633" y="6554"/>
                    <a:pt x="13633" y="6554"/>
                  </a:cubicBezTo>
                  <a:cubicBezTo>
                    <a:pt x="13633" y="6487"/>
                    <a:pt x="13633" y="6487"/>
                    <a:pt x="13633" y="6487"/>
                  </a:cubicBezTo>
                  <a:cubicBezTo>
                    <a:pt x="13745" y="6487"/>
                    <a:pt x="13745" y="6487"/>
                    <a:pt x="13745" y="6487"/>
                  </a:cubicBezTo>
                  <a:cubicBezTo>
                    <a:pt x="13858" y="6554"/>
                    <a:pt x="13858" y="6554"/>
                    <a:pt x="13858" y="6554"/>
                  </a:cubicBezTo>
                  <a:cubicBezTo>
                    <a:pt x="13914" y="6554"/>
                    <a:pt x="13914" y="6554"/>
                    <a:pt x="13914" y="6554"/>
                  </a:cubicBezTo>
                  <a:cubicBezTo>
                    <a:pt x="13914" y="6620"/>
                    <a:pt x="13914" y="6620"/>
                    <a:pt x="13914" y="6620"/>
                  </a:cubicBezTo>
                  <a:cubicBezTo>
                    <a:pt x="13914" y="6620"/>
                    <a:pt x="13914" y="6620"/>
                    <a:pt x="13914" y="6620"/>
                  </a:cubicBezTo>
                  <a:cubicBezTo>
                    <a:pt x="13970" y="6687"/>
                    <a:pt x="13970" y="6687"/>
                    <a:pt x="13970" y="6687"/>
                  </a:cubicBezTo>
                  <a:cubicBezTo>
                    <a:pt x="13914" y="6687"/>
                    <a:pt x="13914" y="6687"/>
                    <a:pt x="13914" y="6687"/>
                  </a:cubicBezTo>
                  <a:cubicBezTo>
                    <a:pt x="13914" y="6687"/>
                    <a:pt x="13914" y="6687"/>
                    <a:pt x="13914" y="6687"/>
                  </a:cubicBezTo>
                  <a:cubicBezTo>
                    <a:pt x="13858" y="6754"/>
                    <a:pt x="13858" y="6754"/>
                    <a:pt x="13858" y="6754"/>
                  </a:cubicBezTo>
                  <a:cubicBezTo>
                    <a:pt x="13802" y="6821"/>
                    <a:pt x="13802" y="6821"/>
                    <a:pt x="13802" y="6821"/>
                  </a:cubicBezTo>
                  <a:cubicBezTo>
                    <a:pt x="13802" y="6888"/>
                    <a:pt x="13802" y="6888"/>
                    <a:pt x="13802" y="6888"/>
                  </a:cubicBezTo>
                  <a:cubicBezTo>
                    <a:pt x="13745" y="6888"/>
                    <a:pt x="13745" y="6888"/>
                    <a:pt x="13745" y="6888"/>
                  </a:cubicBezTo>
                  <a:cubicBezTo>
                    <a:pt x="13745" y="6888"/>
                    <a:pt x="13745" y="6888"/>
                    <a:pt x="13745" y="6888"/>
                  </a:cubicBezTo>
                  <a:cubicBezTo>
                    <a:pt x="13633" y="6955"/>
                    <a:pt x="13633" y="6955"/>
                    <a:pt x="13633" y="6955"/>
                  </a:cubicBezTo>
                  <a:cubicBezTo>
                    <a:pt x="13577" y="7089"/>
                    <a:pt x="13577" y="7089"/>
                    <a:pt x="13577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089"/>
                    <a:pt x="13521" y="7089"/>
                    <a:pt x="13521" y="7089"/>
                  </a:cubicBezTo>
                  <a:cubicBezTo>
                    <a:pt x="13521" y="7155"/>
                    <a:pt x="13521" y="7155"/>
                    <a:pt x="13521" y="7155"/>
                  </a:cubicBezTo>
                  <a:cubicBezTo>
                    <a:pt x="13409" y="7222"/>
                    <a:pt x="13409" y="7222"/>
                    <a:pt x="13409" y="7222"/>
                  </a:cubicBezTo>
                  <a:cubicBezTo>
                    <a:pt x="13353" y="7289"/>
                    <a:pt x="13353" y="7289"/>
                    <a:pt x="13353" y="7289"/>
                  </a:cubicBezTo>
                  <a:cubicBezTo>
                    <a:pt x="13297" y="7356"/>
                    <a:pt x="13297" y="7356"/>
                    <a:pt x="13297" y="7356"/>
                  </a:cubicBezTo>
                  <a:cubicBezTo>
                    <a:pt x="13241" y="7356"/>
                    <a:pt x="13241" y="7356"/>
                    <a:pt x="13241" y="7356"/>
                  </a:cubicBezTo>
                  <a:cubicBezTo>
                    <a:pt x="13184" y="7356"/>
                    <a:pt x="13184" y="7356"/>
                    <a:pt x="13184" y="7356"/>
                  </a:cubicBezTo>
                  <a:cubicBezTo>
                    <a:pt x="13184" y="7289"/>
                    <a:pt x="13184" y="7289"/>
                    <a:pt x="13184" y="7289"/>
                  </a:cubicBezTo>
                  <a:cubicBezTo>
                    <a:pt x="13128" y="7356"/>
                    <a:pt x="13128" y="7356"/>
                    <a:pt x="13128" y="7356"/>
                  </a:cubicBezTo>
                  <a:cubicBezTo>
                    <a:pt x="13072" y="7289"/>
                    <a:pt x="13072" y="7289"/>
                    <a:pt x="13072" y="7289"/>
                  </a:cubicBezTo>
                  <a:cubicBezTo>
                    <a:pt x="13072" y="7222"/>
                    <a:pt x="13072" y="7222"/>
                    <a:pt x="13072" y="7222"/>
                  </a:cubicBezTo>
                  <a:cubicBezTo>
                    <a:pt x="13072" y="7222"/>
                    <a:pt x="13072" y="7222"/>
                    <a:pt x="13072" y="7222"/>
                  </a:cubicBezTo>
                  <a:cubicBezTo>
                    <a:pt x="13016" y="7222"/>
                    <a:pt x="13016" y="7222"/>
                    <a:pt x="13016" y="7222"/>
                  </a:cubicBezTo>
                  <a:cubicBezTo>
                    <a:pt x="12960" y="7222"/>
                    <a:pt x="12960" y="7222"/>
                    <a:pt x="12960" y="7222"/>
                  </a:cubicBezTo>
                  <a:cubicBezTo>
                    <a:pt x="12904" y="7222"/>
                    <a:pt x="12904" y="7222"/>
                    <a:pt x="12904" y="7222"/>
                  </a:cubicBezTo>
                  <a:cubicBezTo>
                    <a:pt x="12904" y="7222"/>
                    <a:pt x="12904" y="7222"/>
                    <a:pt x="12904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848" y="7222"/>
                    <a:pt x="12848" y="7222"/>
                    <a:pt x="12848" y="7222"/>
                  </a:cubicBezTo>
                  <a:cubicBezTo>
                    <a:pt x="12960" y="7222"/>
                    <a:pt x="12960" y="7222"/>
                    <a:pt x="12960" y="7222"/>
                  </a:cubicBezTo>
                  <a:cubicBezTo>
                    <a:pt x="12960" y="7289"/>
                    <a:pt x="12960" y="7289"/>
                    <a:pt x="12960" y="7289"/>
                  </a:cubicBezTo>
                  <a:cubicBezTo>
                    <a:pt x="12904" y="7356"/>
                    <a:pt x="12904" y="7356"/>
                    <a:pt x="12904" y="7356"/>
                  </a:cubicBezTo>
                  <a:cubicBezTo>
                    <a:pt x="12960" y="7356"/>
                    <a:pt x="12960" y="7356"/>
                    <a:pt x="12960" y="7356"/>
                  </a:cubicBezTo>
                  <a:cubicBezTo>
                    <a:pt x="12960" y="7423"/>
                    <a:pt x="12960" y="7423"/>
                    <a:pt x="12960" y="7423"/>
                  </a:cubicBezTo>
                  <a:cubicBezTo>
                    <a:pt x="12904" y="7490"/>
                    <a:pt x="12904" y="7490"/>
                    <a:pt x="12904" y="7490"/>
                  </a:cubicBezTo>
                  <a:cubicBezTo>
                    <a:pt x="12904" y="7490"/>
                    <a:pt x="12904" y="7490"/>
                    <a:pt x="12904" y="7490"/>
                  </a:cubicBezTo>
                  <a:cubicBezTo>
                    <a:pt x="12848" y="7557"/>
                    <a:pt x="12848" y="7557"/>
                    <a:pt x="12848" y="7557"/>
                  </a:cubicBezTo>
                  <a:cubicBezTo>
                    <a:pt x="12792" y="7557"/>
                    <a:pt x="12792" y="7557"/>
                    <a:pt x="12792" y="7557"/>
                  </a:cubicBezTo>
                  <a:cubicBezTo>
                    <a:pt x="12792" y="7557"/>
                    <a:pt x="12792" y="7557"/>
                    <a:pt x="12792" y="7557"/>
                  </a:cubicBezTo>
                  <a:cubicBezTo>
                    <a:pt x="12736" y="7624"/>
                    <a:pt x="12736" y="7624"/>
                    <a:pt x="12736" y="7624"/>
                  </a:cubicBezTo>
                  <a:cubicBezTo>
                    <a:pt x="12736" y="7624"/>
                    <a:pt x="12736" y="7624"/>
                    <a:pt x="12736" y="7624"/>
                  </a:cubicBezTo>
                  <a:cubicBezTo>
                    <a:pt x="12679" y="7624"/>
                    <a:pt x="12679" y="7624"/>
                    <a:pt x="12679" y="7624"/>
                  </a:cubicBezTo>
                  <a:cubicBezTo>
                    <a:pt x="12679" y="7690"/>
                    <a:pt x="12679" y="7690"/>
                    <a:pt x="12679" y="7690"/>
                  </a:cubicBezTo>
                  <a:cubicBezTo>
                    <a:pt x="12679" y="7690"/>
                    <a:pt x="12679" y="7690"/>
                    <a:pt x="12679" y="7690"/>
                  </a:cubicBezTo>
                  <a:close/>
                  <a:moveTo>
                    <a:pt x="15709" y="7958"/>
                  </a:moveTo>
                  <a:cubicBezTo>
                    <a:pt x="15653" y="7891"/>
                    <a:pt x="15653" y="7891"/>
                    <a:pt x="15653" y="7891"/>
                  </a:cubicBezTo>
                  <a:cubicBezTo>
                    <a:pt x="15597" y="7891"/>
                    <a:pt x="15597" y="7891"/>
                    <a:pt x="15597" y="7891"/>
                  </a:cubicBezTo>
                  <a:cubicBezTo>
                    <a:pt x="15597" y="7824"/>
                    <a:pt x="15597" y="7824"/>
                    <a:pt x="15597" y="7824"/>
                  </a:cubicBezTo>
                  <a:cubicBezTo>
                    <a:pt x="15541" y="7824"/>
                    <a:pt x="15541" y="7824"/>
                    <a:pt x="15541" y="7824"/>
                  </a:cubicBezTo>
                  <a:cubicBezTo>
                    <a:pt x="15541" y="7757"/>
                    <a:pt x="15541" y="7757"/>
                    <a:pt x="15541" y="7757"/>
                  </a:cubicBezTo>
                  <a:cubicBezTo>
                    <a:pt x="15541" y="7690"/>
                    <a:pt x="15541" y="7690"/>
                    <a:pt x="15541" y="7690"/>
                  </a:cubicBezTo>
                  <a:cubicBezTo>
                    <a:pt x="15597" y="7624"/>
                    <a:pt x="15597" y="7624"/>
                    <a:pt x="15597" y="7624"/>
                  </a:cubicBezTo>
                  <a:cubicBezTo>
                    <a:pt x="15597" y="7624"/>
                    <a:pt x="15597" y="7624"/>
                    <a:pt x="15597" y="7624"/>
                  </a:cubicBezTo>
                  <a:cubicBezTo>
                    <a:pt x="15597" y="7557"/>
                    <a:pt x="15597" y="7557"/>
                    <a:pt x="15597" y="7557"/>
                  </a:cubicBezTo>
                  <a:cubicBezTo>
                    <a:pt x="15597" y="7557"/>
                    <a:pt x="15597" y="7557"/>
                    <a:pt x="15597" y="7557"/>
                  </a:cubicBezTo>
                  <a:cubicBezTo>
                    <a:pt x="15541" y="7490"/>
                    <a:pt x="15541" y="7490"/>
                    <a:pt x="15541" y="7490"/>
                  </a:cubicBezTo>
                  <a:cubicBezTo>
                    <a:pt x="15541" y="7490"/>
                    <a:pt x="15541" y="7490"/>
                    <a:pt x="15541" y="7490"/>
                  </a:cubicBezTo>
                  <a:cubicBezTo>
                    <a:pt x="15541" y="7356"/>
                    <a:pt x="15541" y="7356"/>
                    <a:pt x="15541" y="7356"/>
                  </a:cubicBezTo>
                  <a:cubicBezTo>
                    <a:pt x="15597" y="7356"/>
                    <a:pt x="15597" y="7356"/>
                    <a:pt x="15597" y="7356"/>
                  </a:cubicBezTo>
                  <a:cubicBezTo>
                    <a:pt x="15597" y="7356"/>
                    <a:pt x="15597" y="7356"/>
                    <a:pt x="15597" y="7356"/>
                  </a:cubicBezTo>
                  <a:cubicBezTo>
                    <a:pt x="15597" y="7289"/>
                    <a:pt x="15597" y="7289"/>
                    <a:pt x="15597" y="7289"/>
                  </a:cubicBezTo>
                  <a:cubicBezTo>
                    <a:pt x="15653" y="7222"/>
                    <a:pt x="15653" y="7222"/>
                    <a:pt x="15653" y="7222"/>
                  </a:cubicBezTo>
                  <a:cubicBezTo>
                    <a:pt x="15653" y="7155"/>
                    <a:pt x="15653" y="7155"/>
                    <a:pt x="15653" y="7155"/>
                  </a:cubicBezTo>
                  <a:cubicBezTo>
                    <a:pt x="15709" y="7155"/>
                    <a:pt x="15709" y="7155"/>
                    <a:pt x="15709" y="7155"/>
                  </a:cubicBezTo>
                  <a:cubicBezTo>
                    <a:pt x="15709" y="7222"/>
                    <a:pt x="15709" y="7222"/>
                    <a:pt x="15709" y="7222"/>
                  </a:cubicBezTo>
                  <a:cubicBezTo>
                    <a:pt x="15709" y="7222"/>
                    <a:pt x="15709" y="7222"/>
                    <a:pt x="15709" y="7222"/>
                  </a:cubicBezTo>
                  <a:cubicBezTo>
                    <a:pt x="15821" y="7289"/>
                    <a:pt x="15821" y="7289"/>
                    <a:pt x="15821" y="7289"/>
                  </a:cubicBezTo>
                  <a:cubicBezTo>
                    <a:pt x="15877" y="7289"/>
                    <a:pt x="15877" y="7289"/>
                    <a:pt x="15877" y="7289"/>
                  </a:cubicBezTo>
                  <a:cubicBezTo>
                    <a:pt x="15934" y="7356"/>
                    <a:pt x="15934" y="7356"/>
                    <a:pt x="15934" y="7356"/>
                  </a:cubicBezTo>
                  <a:cubicBezTo>
                    <a:pt x="15934" y="7289"/>
                    <a:pt x="15934" y="7289"/>
                    <a:pt x="15934" y="7289"/>
                  </a:cubicBezTo>
                  <a:cubicBezTo>
                    <a:pt x="16046" y="7356"/>
                    <a:pt x="16046" y="7356"/>
                    <a:pt x="16046" y="7356"/>
                  </a:cubicBezTo>
                  <a:cubicBezTo>
                    <a:pt x="16102" y="7356"/>
                    <a:pt x="16102" y="7356"/>
                    <a:pt x="16102" y="7356"/>
                  </a:cubicBezTo>
                  <a:cubicBezTo>
                    <a:pt x="16102" y="7356"/>
                    <a:pt x="16102" y="7356"/>
                    <a:pt x="16102" y="7356"/>
                  </a:cubicBezTo>
                  <a:cubicBezTo>
                    <a:pt x="16158" y="7423"/>
                    <a:pt x="16158" y="7423"/>
                    <a:pt x="16158" y="7423"/>
                  </a:cubicBezTo>
                  <a:cubicBezTo>
                    <a:pt x="16214" y="7490"/>
                    <a:pt x="16214" y="7490"/>
                    <a:pt x="16214" y="7490"/>
                  </a:cubicBezTo>
                  <a:cubicBezTo>
                    <a:pt x="16214" y="7490"/>
                    <a:pt x="16214" y="7490"/>
                    <a:pt x="16214" y="7490"/>
                  </a:cubicBezTo>
                  <a:cubicBezTo>
                    <a:pt x="16214" y="7557"/>
                    <a:pt x="16214" y="7557"/>
                    <a:pt x="16214" y="7557"/>
                  </a:cubicBezTo>
                  <a:cubicBezTo>
                    <a:pt x="16214" y="7624"/>
                    <a:pt x="16214" y="7624"/>
                    <a:pt x="16214" y="7624"/>
                  </a:cubicBezTo>
                  <a:cubicBezTo>
                    <a:pt x="16270" y="7624"/>
                    <a:pt x="16270" y="7624"/>
                    <a:pt x="16270" y="7624"/>
                  </a:cubicBezTo>
                  <a:cubicBezTo>
                    <a:pt x="16270" y="7690"/>
                    <a:pt x="16270" y="7690"/>
                    <a:pt x="16270" y="7690"/>
                  </a:cubicBezTo>
                  <a:cubicBezTo>
                    <a:pt x="16270" y="7690"/>
                    <a:pt x="16270" y="7690"/>
                    <a:pt x="16270" y="7690"/>
                  </a:cubicBezTo>
                  <a:cubicBezTo>
                    <a:pt x="16270" y="7757"/>
                    <a:pt x="16270" y="7757"/>
                    <a:pt x="16270" y="7757"/>
                  </a:cubicBezTo>
                  <a:cubicBezTo>
                    <a:pt x="16270" y="7824"/>
                    <a:pt x="16270" y="7824"/>
                    <a:pt x="16270" y="7824"/>
                  </a:cubicBezTo>
                  <a:cubicBezTo>
                    <a:pt x="16270" y="7824"/>
                    <a:pt x="16270" y="7824"/>
                    <a:pt x="16270" y="7824"/>
                  </a:cubicBezTo>
                  <a:cubicBezTo>
                    <a:pt x="16270" y="7891"/>
                    <a:pt x="16270" y="7891"/>
                    <a:pt x="16270" y="7891"/>
                  </a:cubicBezTo>
                  <a:cubicBezTo>
                    <a:pt x="16326" y="7891"/>
                    <a:pt x="16326" y="7891"/>
                    <a:pt x="16326" y="7891"/>
                  </a:cubicBezTo>
                  <a:cubicBezTo>
                    <a:pt x="16326" y="7958"/>
                    <a:pt x="16326" y="7958"/>
                    <a:pt x="16326" y="7958"/>
                  </a:cubicBezTo>
                  <a:cubicBezTo>
                    <a:pt x="16270" y="7958"/>
                    <a:pt x="16270" y="7958"/>
                    <a:pt x="16270" y="7958"/>
                  </a:cubicBezTo>
                  <a:cubicBezTo>
                    <a:pt x="16270" y="7958"/>
                    <a:pt x="16270" y="7958"/>
                    <a:pt x="16270" y="7958"/>
                  </a:cubicBezTo>
                  <a:cubicBezTo>
                    <a:pt x="16158" y="7958"/>
                    <a:pt x="16158" y="7958"/>
                    <a:pt x="16158" y="7958"/>
                  </a:cubicBezTo>
                  <a:cubicBezTo>
                    <a:pt x="16158" y="7958"/>
                    <a:pt x="16158" y="7958"/>
                    <a:pt x="16158" y="7958"/>
                  </a:cubicBezTo>
                  <a:cubicBezTo>
                    <a:pt x="16046" y="7891"/>
                    <a:pt x="16046" y="7891"/>
                    <a:pt x="16046" y="7891"/>
                  </a:cubicBezTo>
                  <a:cubicBezTo>
                    <a:pt x="16046" y="7891"/>
                    <a:pt x="16046" y="7891"/>
                    <a:pt x="16046" y="7891"/>
                  </a:cubicBezTo>
                  <a:cubicBezTo>
                    <a:pt x="15990" y="7891"/>
                    <a:pt x="15990" y="7891"/>
                    <a:pt x="15990" y="7891"/>
                  </a:cubicBezTo>
                  <a:cubicBezTo>
                    <a:pt x="15934" y="7891"/>
                    <a:pt x="15934" y="7891"/>
                    <a:pt x="15934" y="7891"/>
                  </a:cubicBezTo>
                  <a:cubicBezTo>
                    <a:pt x="15934" y="7824"/>
                    <a:pt x="15934" y="7824"/>
                    <a:pt x="15934" y="7824"/>
                  </a:cubicBezTo>
                  <a:cubicBezTo>
                    <a:pt x="15821" y="7891"/>
                    <a:pt x="15821" y="7891"/>
                    <a:pt x="15821" y="7891"/>
                  </a:cubicBezTo>
                  <a:cubicBezTo>
                    <a:pt x="15821" y="7891"/>
                    <a:pt x="15821" y="7891"/>
                    <a:pt x="15821" y="7891"/>
                  </a:cubicBezTo>
                  <a:cubicBezTo>
                    <a:pt x="15765" y="7958"/>
                    <a:pt x="15765" y="7958"/>
                    <a:pt x="15765" y="7958"/>
                  </a:cubicBezTo>
                  <a:cubicBezTo>
                    <a:pt x="15709" y="7958"/>
                    <a:pt x="15709" y="7958"/>
                    <a:pt x="15709" y="7958"/>
                  </a:cubicBezTo>
                  <a:close/>
                  <a:moveTo>
                    <a:pt x="15429" y="8025"/>
                  </a:moveTo>
                  <a:cubicBezTo>
                    <a:pt x="15429" y="7958"/>
                    <a:pt x="15429" y="7958"/>
                    <a:pt x="15429" y="7958"/>
                  </a:cubicBezTo>
                  <a:cubicBezTo>
                    <a:pt x="15429" y="7958"/>
                    <a:pt x="15429" y="7958"/>
                    <a:pt x="15429" y="7958"/>
                  </a:cubicBezTo>
                  <a:cubicBezTo>
                    <a:pt x="15485" y="7958"/>
                    <a:pt x="15485" y="7958"/>
                    <a:pt x="15485" y="7958"/>
                  </a:cubicBezTo>
                  <a:cubicBezTo>
                    <a:pt x="15485" y="7958"/>
                    <a:pt x="15485" y="7958"/>
                    <a:pt x="15485" y="7958"/>
                  </a:cubicBezTo>
                  <a:cubicBezTo>
                    <a:pt x="15429" y="8025"/>
                    <a:pt x="15429" y="8025"/>
                    <a:pt x="15429" y="8025"/>
                  </a:cubicBezTo>
                  <a:close/>
                  <a:moveTo>
                    <a:pt x="15485" y="8092"/>
                  </a:moveTo>
                  <a:cubicBezTo>
                    <a:pt x="15485" y="8025"/>
                    <a:pt x="15485" y="8025"/>
                    <a:pt x="15485" y="8025"/>
                  </a:cubicBezTo>
                  <a:cubicBezTo>
                    <a:pt x="15485" y="8025"/>
                    <a:pt x="15485" y="8025"/>
                    <a:pt x="15485" y="8025"/>
                  </a:cubicBezTo>
                  <a:cubicBezTo>
                    <a:pt x="15541" y="8025"/>
                    <a:pt x="15541" y="8025"/>
                    <a:pt x="15541" y="8025"/>
                  </a:cubicBezTo>
                  <a:cubicBezTo>
                    <a:pt x="15541" y="8025"/>
                    <a:pt x="15541" y="8025"/>
                    <a:pt x="15541" y="8025"/>
                  </a:cubicBezTo>
                  <a:cubicBezTo>
                    <a:pt x="15485" y="8092"/>
                    <a:pt x="15485" y="8092"/>
                    <a:pt x="15485" y="8092"/>
                  </a:cubicBezTo>
                  <a:close/>
                  <a:moveTo>
                    <a:pt x="15653" y="8092"/>
                  </a:moveTo>
                  <a:cubicBezTo>
                    <a:pt x="15597" y="8025"/>
                    <a:pt x="15597" y="8025"/>
                    <a:pt x="15597" y="8025"/>
                  </a:cubicBezTo>
                  <a:cubicBezTo>
                    <a:pt x="15597" y="8025"/>
                    <a:pt x="15597" y="8025"/>
                    <a:pt x="15597" y="8025"/>
                  </a:cubicBezTo>
                  <a:cubicBezTo>
                    <a:pt x="15597" y="8025"/>
                    <a:pt x="15597" y="8025"/>
                    <a:pt x="15597" y="8025"/>
                  </a:cubicBezTo>
                  <a:cubicBezTo>
                    <a:pt x="15653" y="8025"/>
                    <a:pt x="15653" y="8025"/>
                    <a:pt x="15653" y="8025"/>
                  </a:cubicBezTo>
                  <a:cubicBezTo>
                    <a:pt x="15653" y="8092"/>
                    <a:pt x="15653" y="8092"/>
                    <a:pt x="15653" y="8092"/>
                  </a:cubicBezTo>
                  <a:close/>
                  <a:moveTo>
                    <a:pt x="12567" y="9228"/>
                  </a:move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623" y="9162"/>
                    <a:pt x="12623" y="9162"/>
                    <a:pt x="12623" y="9162"/>
                  </a:cubicBezTo>
                  <a:cubicBezTo>
                    <a:pt x="12623" y="9162"/>
                    <a:pt x="12623" y="9162"/>
                    <a:pt x="12623" y="9162"/>
                  </a:cubicBezTo>
                  <a:cubicBezTo>
                    <a:pt x="12567" y="9162"/>
                    <a:pt x="12567" y="9162"/>
                    <a:pt x="12567" y="9162"/>
                  </a:cubicBezTo>
                  <a:cubicBezTo>
                    <a:pt x="12567" y="9228"/>
                    <a:pt x="12567" y="9228"/>
                    <a:pt x="12567" y="9228"/>
                  </a:cubicBezTo>
                  <a:close/>
                  <a:moveTo>
                    <a:pt x="12679" y="9496"/>
                  </a:moveTo>
                  <a:cubicBezTo>
                    <a:pt x="12679" y="9563"/>
                    <a:pt x="12679" y="9563"/>
                    <a:pt x="12679" y="9563"/>
                  </a:cubicBezTo>
                  <a:cubicBezTo>
                    <a:pt x="12736" y="9496"/>
                    <a:pt x="12736" y="9496"/>
                    <a:pt x="12736" y="9496"/>
                  </a:cubicBezTo>
                  <a:cubicBezTo>
                    <a:pt x="12736" y="9496"/>
                    <a:pt x="12736" y="9496"/>
                    <a:pt x="12736" y="9496"/>
                  </a:cubicBezTo>
                  <a:cubicBezTo>
                    <a:pt x="12736" y="9429"/>
                    <a:pt x="12736" y="9429"/>
                    <a:pt x="12736" y="9429"/>
                  </a:cubicBezTo>
                  <a:cubicBezTo>
                    <a:pt x="12736" y="9429"/>
                    <a:pt x="12736" y="9429"/>
                    <a:pt x="12736" y="9429"/>
                  </a:cubicBezTo>
                  <a:cubicBezTo>
                    <a:pt x="12679" y="9496"/>
                    <a:pt x="12679" y="9496"/>
                    <a:pt x="12679" y="9496"/>
                  </a:cubicBezTo>
                  <a:close/>
                  <a:moveTo>
                    <a:pt x="12679" y="9496"/>
                  </a:moveTo>
                  <a:cubicBezTo>
                    <a:pt x="12623" y="9496"/>
                    <a:pt x="12623" y="9496"/>
                    <a:pt x="12623" y="9496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563"/>
                    <a:pt x="12679" y="9563"/>
                    <a:pt x="12679" y="9563"/>
                  </a:cubicBezTo>
                  <a:cubicBezTo>
                    <a:pt x="12679" y="9496"/>
                    <a:pt x="12679" y="9496"/>
                    <a:pt x="12679" y="9496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496"/>
                    <a:pt x="12679" y="9496"/>
                    <a:pt x="12679" y="9496"/>
                  </a:cubicBezTo>
                  <a:close/>
                  <a:moveTo>
                    <a:pt x="13633" y="9295"/>
                  </a:moveTo>
                  <a:cubicBezTo>
                    <a:pt x="13577" y="9295"/>
                    <a:pt x="13577" y="9295"/>
                    <a:pt x="13577" y="9295"/>
                  </a:cubicBezTo>
                  <a:cubicBezTo>
                    <a:pt x="13577" y="9228"/>
                    <a:pt x="13577" y="9228"/>
                    <a:pt x="13577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521" y="9228"/>
                    <a:pt x="13521" y="9228"/>
                    <a:pt x="13521" y="9228"/>
                  </a:cubicBezTo>
                  <a:cubicBezTo>
                    <a:pt x="13465" y="9228"/>
                    <a:pt x="13465" y="9228"/>
                    <a:pt x="13465" y="9228"/>
                  </a:cubicBezTo>
                  <a:cubicBezTo>
                    <a:pt x="13465" y="9162"/>
                    <a:pt x="13465" y="9162"/>
                    <a:pt x="13465" y="9162"/>
                  </a:cubicBezTo>
                  <a:cubicBezTo>
                    <a:pt x="13521" y="9162"/>
                    <a:pt x="13521" y="9162"/>
                    <a:pt x="13521" y="9162"/>
                  </a:cubicBezTo>
                  <a:cubicBezTo>
                    <a:pt x="13521" y="9162"/>
                    <a:pt x="13521" y="9162"/>
                    <a:pt x="13521" y="9162"/>
                  </a:cubicBezTo>
                  <a:cubicBezTo>
                    <a:pt x="13577" y="9162"/>
                    <a:pt x="13577" y="9162"/>
                    <a:pt x="13577" y="9162"/>
                  </a:cubicBezTo>
                  <a:cubicBezTo>
                    <a:pt x="13577" y="9162"/>
                    <a:pt x="13577" y="9162"/>
                    <a:pt x="13577" y="9162"/>
                  </a:cubicBezTo>
                  <a:cubicBezTo>
                    <a:pt x="13633" y="9228"/>
                    <a:pt x="13633" y="9228"/>
                    <a:pt x="13633" y="9228"/>
                  </a:cubicBezTo>
                  <a:cubicBezTo>
                    <a:pt x="13633" y="9228"/>
                    <a:pt x="13633" y="9228"/>
                    <a:pt x="13633" y="9228"/>
                  </a:cubicBezTo>
                  <a:cubicBezTo>
                    <a:pt x="13633" y="9295"/>
                    <a:pt x="13633" y="9295"/>
                    <a:pt x="13633" y="9295"/>
                  </a:cubicBezTo>
                  <a:cubicBezTo>
                    <a:pt x="13633" y="9295"/>
                    <a:pt x="13633" y="9295"/>
                    <a:pt x="13633" y="9295"/>
                  </a:cubicBezTo>
                  <a:close/>
                  <a:moveTo>
                    <a:pt x="14138" y="9496"/>
                  </a:moveTo>
                  <a:cubicBezTo>
                    <a:pt x="14138" y="9496"/>
                    <a:pt x="14138" y="9496"/>
                    <a:pt x="14138" y="9496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138" y="9496"/>
                    <a:pt x="14138" y="9496"/>
                    <a:pt x="14138" y="9496"/>
                  </a:cubicBezTo>
                  <a:cubicBezTo>
                    <a:pt x="14138" y="9496"/>
                    <a:pt x="14138" y="9496"/>
                    <a:pt x="14138" y="9496"/>
                  </a:cubicBezTo>
                  <a:cubicBezTo>
                    <a:pt x="14194" y="9496"/>
                    <a:pt x="14194" y="9496"/>
                    <a:pt x="14194" y="9496"/>
                  </a:cubicBezTo>
                  <a:cubicBezTo>
                    <a:pt x="14138" y="9496"/>
                    <a:pt x="14138" y="9496"/>
                    <a:pt x="14138" y="9496"/>
                  </a:cubicBezTo>
                  <a:close/>
                  <a:moveTo>
                    <a:pt x="14194" y="9496"/>
                  </a:moveTo>
                  <a:cubicBezTo>
                    <a:pt x="14250" y="9563"/>
                    <a:pt x="14250" y="9563"/>
                    <a:pt x="14250" y="9563"/>
                  </a:cubicBezTo>
                  <a:cubicBezTo>
                    <a:pt x="14250" y="9496"/>
                    <a:pt x="14250" y="9496"/>
                    <a:pt x="14250" y="9496"/>
                  </a:cubicBezTo>
                  <a:cubicBezTo>
                    <a:pt x="14194" y="9496"/>
                    <a:pt x="14194" y="9496"/>
                    <a:pt x="14194" y="9496"/>
                  </a:cubicBezTo>
                  <a:close/>
                  <a:moveTo>
                    <a:pt x="14306" y="9563"/>
                  </a:moveTo>
                  <a:cubicBezTo>
                    <a:pt x="14306" y="9563"/>
                    <a:pt x="14306" y="9563"/>
                    <a:pt x="14306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63" y="9563"/>
                    <a:pt x="14363" y="9563"/>
                    <a:pt x="14363" y="9563"/>
                  </a:cubicBezTo>
                  <a:cubicBezTo>
                    <a:pt x="14306" y="9563"/>
                    <a:pt x="14306" y="9563"/>
                    <a:pt x="14306" y="9563"/>
                  </a:cubicBezTo>
                  <a:cubicBezTo>
                    <a:pt x="14306" y="9496"/>
                    <a:pt x="14306" y="9496"/>
                    <a:pt x="14306" y="9496"/>
                  </a:cubicBezTo>
                  <a:cubicBezTo>
                    <a:pt x="14306" y="9496"/>
                    <a:pt x="14306" y="9496"/>
                    <a:pt x="14306" y="9496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306" y="9563"/>
                    <a:pt x="14306" y="9563"/>
                    <a:pt x="14306" y="9563"/>
                  </a:cubicBezTo>
                  <a:close/>
                  <a:moveTo>
                    <a:pt x="14868" y="10365"/>
                  </a:moveTo>
                  <a:cubicBezTo>
                    <a:pt x="14868" y="10365"/>
                    <a:pt x="14868" y="10365"/>
                    <a:pt x="14868" y="10365"/>
                  </a:cubicBezTo>
                  <a:cubicBezTo>
                    <a:pt x="14868" y="10365"/>
                    <a:pt x="14868" y="10365"/>
                    <a:pt x="14868" y="10365"/>
                  </a:cubicBezTo>
                  <a:cubicBezTo>
                    <a:pt x="14868" y="10298"/>
                    <a:pt x="14868" y="10298"/>
                    <a:pt x="14868" y="10298"/>
                  </a:cubicBezTo>
                  <a:cubicBezTo>
                    <a:pt x="14868" y="10298"/>
                    <a:pt x="14868" y="10298"/>
                    <a:pt x="14868" y="10298"/>
                  </a:cubicBezTo>
                  <a:cubicBezTo>
                    <a:pt x="14924" y="10298"/>
                    <a:pt x="14924" y="10298"/>
                    <a:pt x="14924" y="10298"/>
                  </a:cubicBezTo>
                  <a:cubicBezTo>
                    <a:pt x="14924" y="10365"/>
                    <a:pt x="14924" y="10365"/>
                    <a:pt x="14924" y="10365"/>
                  </a:cubicBezTo>
                  <a:cubicBezTo>
                    <a:pt x="14924" y="10365"/>
                    <a:pt x="14924" y="10365"/>
                    <a:pt x="14924" y="10365"/>
                  </a:cubicBezTo>
                  <a:cubicBezTo>
                    <a:pt x="14868" y="10365"/>
                    <a:pt x="14868" y="10365"/>
                    <a:pt x="14868" y="10365"/>
                  </a:cubicBezTo>
                  <a:close/>
                  <a:moveTo>
                    <a:pt x="14811" y="10566"/>
                  </a:moveTo>
                  <a:cubicBezTo>
                    <a:pt x="14811" y="10499"/>
                    <a:pt x="14811" y="10499"/>
                    <a:pt x="14811" y="10499"/>
                  </a:cubicBezTo>
                  <a:cubicBezTo>
                    <a:pt x="14811" y="10432"/>
                    <a:pt x="14811" y="10432"/>
                    <a:pt x="14811" y="10432"/>
                  </a:cubicBezTo>
                  <a:cubicBezTo>
                    <a:pt x="14811" y="10432"/>
                    <a:pt x="14811" y="10432"/>
                    <a:pt x="14811" y="10432"/>
                  </a:cubicBezTo>
                  <a:cubicBezTo>
                    <a:pt x="14868" y="10432"/>
                    <a:pt x="14868" y="10432"/>
                    <a:pt x="14868" y="10432"/>
                  </a:cubicBezTo>
                  <a:cubicBezTo>
                    <a:pt x="14868" y="10499"/>
                    <a:pt x="14868" y="10499"/>
                    <a:pt x="14868" y="10499"/>
                  </a:cubicBezTo>
                  <a:cubicBezTo>
                    <a:pt x="14868" y="10499"/>
                    <a:pt x="14868" y="10499"/>
                    <a:pt x="14868" y="10499"/>
                  </a:cubicBezTo>
                  <a:cubicBezTo>
                    <a:pt x="14811" y="10566"/>
                    <a:pt x="14811" y="10566"/>
                    <a:pt x="14811" y="10566"/>
                  </a:cubicBezTo>
                  <a:cubicBezTo>
                    <a:pt x="14811" y="10566"/>
                    <a:pt x="14811" y="10566"/>
                    <a:pt x="14811" y="10566"/>
                  </a:cubicBezTo>
                  <a:close/>
                  <a:moveTo>
                    <a:pt x="14475" y="9763"/>
                  </a:moveTo>
                  <a:cubicBezTo>
                    <a:pt x="14475" y="9697"/>
                    <a:pt x="14475" y="9697"/>
                    <a:pt x="14475" y="9697"/>
                  </a:cubicBezTo>
                  <a:cubicBezTo>
                    <a:pt x="14475" y="9697"/>
                    <a:pt x="14475" y="9697"/>
                    <a:pt x="14475" y="9697"/>
                  </a:cubicBezTo>
                  <a:cubicBezTo>
                    <a:pt x="14475" y="9763"/>
                    <a:pt x="14475" y="9763"/>
                    <a:pt x="14475" y="9763"/>
                  </a:cubicBezTo>
                  <a:close/>
                  <a:moveTo>
                    <a:pt x="14419" y="9763"/>
                  </a:moveTo>
                  <a:cubicBezTo>
                    <a:pt x="14363" y="9697"/>
                    <a:pt x="14363" y="9697"/>
                    <a:pt x="14363" y="9697"/>
                  </a:cubicBezTo>
                  <a:cubicBezTo>
                    <a:pt x="14419" y="9697"/>
                    <a:pt x="14419" y="9697"/>
                    <a:pt x="14419" y="9697"/>
                  </a:cubicBezTo>
                  <a:cubicBezTo>
                    <a:pt x="14419" y="9763"/>
                    <a:pt x="14419" y="9763"/>
                    <a:pt x="14419" y="9763"/>
                  </a:cubicBezTo>
                  <a:cubicBezTo>
                    <a:pt x="14419" y="9763"/>
                    <a:pt x="14419" y="9763"/>
                    <a:pt x="14419" y="9763"/>
                  </a:cubicBezTo>
                  <a:close/>
                  <a:moveTo>
                    <a:pt x="14419" y="9763"/>
                  </a:moveTo>
                  <a:cubicBezTo>
                    <a:pt x="14419" y="9830"/>
                    <a:pt x="14419" y="9830"/>
                    <a:pt x="14419" y="9830"/>
                  </a:cubicBezTo>
                  <a:cubicBezTo>
                    <a:pt x="14475" y="9830"/>
                    <a:pt x="14475" y="9830"/>
                    <a:pt x="14475" y="9830"/>
                  </a:cubicBezTo>
                  <a:cubicBezTo>
                    <a:pt x="14475" y="9830"/>
                    <a:pt x="14475" y="9830"/>
                    <a:pt x="14475" y="9830"/>
                  </a:cubicBezTo>
                  <a:cubicBezTo>
                    <a:pt x="14475" y="9763"/>
                    <a:pt x="14475" y="9763"/>
                    <a:pt x="14475" y="9763"/>
                  </a:cubicBezTo>
                  <a:cubicBezTo>
                    <a:pt x="14475" y="9763"/>
                    <a:pt x="14475" y="9763"/>
                    <a:pt x="14475" y="9763"/>
                  </a:cubicBezTo>
                  <a:cubicBezTo>
                    <a:pt x="14419" y="9763"/>
                    <a:pt x="14419" y="9763"/>
                    <a:pt x="14419" y="9763"/>
                  </a:cubicBezTo>
                  <a:cubicBezTo>
                    <a:pt x="14419" y="9763"/>
                    <a:pt x="14419" y="9763"/>
                    <a:pt x="14419" y="9763"/>
                  </a:cubicBezTo>
                  <a:close/>
                  <a:moveTo>
                    <a:pt x="14755" y="9630"/>
                  </a:moveTo>
                  <a:cubicBezTo>
                    <a:pt x="14755" y="9630"/>
                    <a:pt x="14755" y="9630"/>
                    <a:pt x="14755" y="9630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11" y="9763"/>
                    <a:pt x="14811" y="9763"/>
                    <a:pt x="14811" y="9763"/>
                  </a:cubicBezTo>
                  <a:cubicBezTo>
                    <a:pt x="14811" y="9763"/>
                    <a:pt x="14811" y="9763"/>
                    <a:pt x="14811" y="9763"/>
                  </a:cubicBezTo>
                  <a:cubicBezTo>
                    <a:pt x="14811" y="9697"/>
                    <a:pt x="14811" y="9697"/>
                    <a:pt x="14811" y="9697"/>
                  </a:cubicBezTo>
                  <a:cubicBezTo>
                    <a:pt x="14868" y="9697"/>
                    <a:pt x="14868" y="9697"/>
                    <a:pt x="14868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97"/>
                    <a:pt x="14924" y="9697"/>
                    <a:pt x="14924" y="9697"/>
                  </a:cubicBezTo>
                  <a:cubicBezTo>
                    <a:pt x="14924" y="9630"/>
                    <a:pt x="14924" y="9630"/>
                    <a:pt x="14924" y="9630"/>
                  </a:cubicBezTo>
                  <a:cubicBezTo>
                    <a:pt x="14868" y="9630"/>
                    <a:pt x="14868" y="9630"/>
                    <a:pt x="14868" y="9630"/>
                  </a:cubicBezTo>
                  <a:cubicBezTo>
                    <a:pt x="14811" y="9630"/>
                    <a:pt x="14811" y="9630"/>
                    <a:pt x="14811" y="9630"/>
                  </a:cubicBezTo>
                  <a:cubicBezTo>
                    <a:pt x="14811" y="9563"/>
                    <a:pt x="14811" y="9563"/>
                    <a:pt x="14811" y="9563"/>
                  </a:cubicBezTo>
                  <a:cubicBezTo>
                    <a:pt x="14755" y="9630"/>
                    <a:pt x="14755" y="9630"/>
                    <a:pt x="14755" y="9630"/>
                  </a:cubicBezTo>
                  <a:cubicBezTo>
                    <a:pt x="14755" y="9630"/>
                    <a:pt x="14755" y="9630"/>
                    <a:pt x="14755" y="9630"/>
                  </a:cubicBezTo>
                  <a:close/>
                  <a:moveTo>
                    <a:pt x="15316" y="9630"/>
                  </a:moveTo>
                  <a:cubicBezTo>
                    <a:pt x="15316" y="9563"/>
                    <a:pt x="15316" y="9563"/>
                    <a:pt x="15316" y="9563"/>
                  </a:cubicBezTo>
                  <a:cubicBezTo>
                    <a:pt x="15316" y="9563"/>
                    <a:pt x="15316" y="9563"/>
                    <a:pt x="15316" y="9563"/>
                  </a:cubicBezTo>
                  <a:cubicBezTo>
                    <a:pt x="15316" y="9630"/>
                    <a:pt x="15316" y="9630"/>
                    <a:pt x="15316" y="9630"/>
                  </a:cubicBezTo>
                  <a:cubicBezTo>
                    <a:pt x="15316" y="9630"/>
                    <a:pt x="15316" y="9630"/>
                    <a:pt x="15316" y="9630"/>
                  </a:cubicBezTo>
                  <a:close/>
                  <a:moveTo>
                    <a:pt x="15092" y="9830"/>
                  </a:moveTo>
                  <a:cubicBezTo>
                    <a:pt x="15148" y="9830"/>
                    <a:pt x="15148" y="9830"/>
                    <a:pt x="15148" y="9830"/>
                  </a:cubicBezTo>
                  <a:cubicBezTo>
                    <a:pt x="15148" y="9763"/>
                    <a:pt x="15148" y="9763"/>
                    <a:pt x="15148" y="9763"/>
                  </a:cubicBezTo>
                  <a:cubicBezTo>
                    <a:pt x="15204" y="9763"/>
                    <a:pt x="15204" y="9763"/>
                    <a:pt x="15204" y="9763"/>
                  </a:cubicBezTo>
                  <a:cubicBezTo>
                    <a:pt x="15204" y="9763"/>
                    <a:pt x="15204" y="9763"/>
                    <a:pt x="15204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60" y="9763"/>
                    <a:pt x="15260" y="9763"/>
                    <a:pt x="15260" y="9763"/>
                  </a:cubicBezTo>
                  <a:cubicBezTo>
                    <a:pt x="15204" y="9830"/>
                    <a:pt x="15204" y="9830"/>
                    <a:pt x="15204" y="9830"/>
                  </a:cubicBezTo>
                  <a:cubicBezTo>
                    <a:pt x="15148" y="9830"/>
                    <a:pt x="15148" y="9830"/>
                    <a:pt x="15148" y="9830"/>
                  </a:cubicBezTo>
                  <a:cubicBezTo>
                    <a:pt x="15148" y="9830"/>
                    <a:pt x="15148" y="9830"/>
                    <a:pt x="15148" y="9830"/>
                  </a:cubicBezTo>
                  <a:cubicBezTo>
                    <a:pt x="15092" y="9830"/>
                    <a:pt x="15092" y="9830"/>
                    <a:pt x="15092" y="9830"/>
                  </a:cubicBezTo>
                  <a:close/>
                  <a:moveTo>
                    <a:pt x="14924" y="10165"/>
                  </a:moveTo>
                  <a:cubicBezTo>
                    <a:pt x="15036" y="10098"/>
                    <a:pt x="15036" y="10098"/>
                    <a:pt x="15036" y="10098"/>
                  </a:cubicBezTo>
                  <a:cubicBezTo>
                    <a:pt x="15036" y="10031"/>
                    <a:pt x="15036" y="10031"/>
                    <a:pt x="15036" y="10031"/>
                  </a:cubicBezTo>
                  <a:cubicBezTo>
                    <a:pt x="15036" y="10031"/>
                    <a:pt x="15036" y="10031"/>
                    <a:pt x="15036" y="10031"/>
                  </a:cubicBezTo>
                  <a:cubicBezTo>
                    <a:pt x="15092" y="10031"/>
                    <a:pt x="15092" y="10031"/>
                    <a:pt x="15092" y="10031"/>
                  </a:cubicBezTo>
                  <a:cubicBezTo>
                    <a:pt x="15148" y="9964"/>
                    <a:pt x="15148" y="9964"/>
                    <a:pt x="15148" y="9964"/>
                  </a:cubicBezTo>
                  <a:cubicBezTo>
                    <a:pt x="15148" y="9897"/>
                    <a:pt x="15148" y="9897"/>
                    <a:pt x="15148" y="9897"/>
                  </a:cubicBezTo>
                  <a:cubicBezTo>
                    <a:pt x="15092" y="9897"/>
                    <a:pt x="15092" y="9897"/>
                    <a:pt x="15092" y="9897"/>
                  </a:cubicBezTo>
                  <a:cubicBezTo>
                    <a:pt x="15092" y="9897"/>
                    <a:pt x="15092" y="9897"/>
                    <a:pt x="15092" y="9897"/>
                  </a:cubicBezTo>
                  <a:cubicBezTo>
                    <a:pt x="15092" y="9964"/>
                    <a:pt x="15092" y="9964"/>
                    <a:pt x="15092" y="9964"/>
                  </a:cubicBezTo>
                  <a:cubicBezTo>
                    <a:pt x="15036" y="9964"/>
                    <a:pt x="15036" y="9964"/>
                    <a:pt x="15036" y="9964"/>
                  </a:cubicBezTo>
                  <a:cubicBezTo>
                    <a:pt x="14980" y="10031"/>
                    <a:pt x="14980" y="10031"/>
                    <a:pt x="14980" y="10031"/>
                  </a:cubicBezTo>
                  <a:cubicBezTo>
                    <a:pt x="14980" y="10031"/>
                    <a:pt x="14980" y="10031"/>
                    <a:pt x="14980" y="10031"/>
                  </a:cubicBezTo>
                  <a:cubicBezTo>
                    <a:pt x="14924" y="10031"/>
                    <a:pt x="14924" y="10031"/>
                    <a:pt x="14924" y="10031"/>
                  </a:cubicBezTo>
                  <a:cubicBezTo>
                    <a:pt x="14868" y="10031"/>
                    <a:pt x="14868" y="10031"/>
                    <a:pt x="14868" y="10031"/>
                  </a:cubicBezTo>
                  <a:cubicBezTo>
                    <a:pt x="14868" y="10098"/>
                    <a:pt x="14868" y="10098"/>
                    <a:pt x="14868" y="10098"/>
                  </a:cubicBezTo>
                  <a:cubicBezTo>
                    <a:pt x="14811" y="10098"/>
                    <a:pt x="14811" y="10098"/>
                    <a:pt x="14811" y="10098"/>
                  </a:cubicBezTo>
                  <a:cubicBezTo>
                    <a:pt x="14811" y="10165"/>
                    <a:pt x="14811" y="10165"/>
                    <a:pt x="14811" y="10165"/>
                  </a:cubicBezTo>
                  <a:cubicBezTo>
                    <a:pt x="14868" y="10165"/>
                    <a:pt x="14868" y="10165"/>
                    <a:pt x="14868" y="10165"/>
                  </a:cubicBezTo>
                  <a:cubicBezTo>
                    <a:pt x="14868" y="10165"/>
                    <a:pt x="14868" y="10165"/>
                    <a:pt x="14868" y="10165"/>
                  </a:cubicBezTo>
                  <a:cubicBezTo>
                    <a:pt x="14924" y="10165"/>
                    <a:pt x="14924" y="10165"/>
                    <a:pt x="14924" y="10165"/>
                  </a:cubicBezTo>
                  <a:close/>
                  <a:moveTo>
                    <a:pt x="15316" y="10165"/>
                  </a:moveTo>
                  <a:cubicBezTo>
                    <a:pt x="15316" y="10031"/>
                    <a:pt x="15316" y="10031"/>
                    <a:pt x="15316" y="10031"/>
                  </a:cubicBezTo>
                  <a:cubicBezTo>
                    <a:pt x="15316" y="10031"/>
                    <a:pt x="15316" y="10031"/>
                    <a:pt x="15316" y="10031"/>
                  </a:cubicBezTo>
                  <a:cubicBezTo>
                    <a:pt x="15372" y="9964"/>
                    <a:pt x="15372" y="9964"/>
                    <a:pt x="15372" y="9964"/>
                  </a:cubicBezTo>
                  <a:cubicBezTo>
                    <a:pt x="15372" y="9964"/>
                    <a:pt x="15372" y="9964"/>
                    <a:pt x="15372" y="9964"/>
                  </a:cubicBezTo>
                  <a:cubicBezTo>
                    <a:pt x="15429" y="9964"/>
                    <a:pt x="15429" y="9964"/>
                    <a:pt x="15429" y="9964"/>
                  </a:cubicBezTo>
                  <a:cubicBezTo>
                    <a:pt x="15429" y="10031"/>
                    <a:pt x="15429" y="10031"/>
                    <a:pt x="15429" y="10031"/>
                  </a:cubicBezTo>
                  <a:cubicBezTo>
                    <a:pt x="15429" y="10098"/>
                    <a:pt x="15429" y="10098"/>
                    <a:pt x="15429" y="10098"/>
                  </a:cubicBezTo>
                  <a:cubicBezTo>
                    <a:pt x="15372" y="10098"/>
                    <a:pt x="15372" y="10098"/>
                    <a:pt x="15372" y="10098"/>
                  </a:cubicBezTo>
                  <a:cubicBezTo>
                    <a:pt x="15372" y="10165"/>
                    <a:pt x="15372" y="10165"/>
                    <a:pt x="15372" y="10165"/>
                  </a:cubicBezTo>
                  <a:cubicBezTo>
                    <a:pt x="15316" y="10165"/>
                    <a:pt x="15316" y="10165"/>
                    <a:pt x="15316" y="10165"/>
                  </a:cubicBezTo>
                  <a:close/>
                  <a:moveTo>
                    <a:pt x="15653" y="10566"/>
                  </a:moveTo>
                  <a:cubicBezTo>
                    <a:pt x="15653" y="10499"/>
                    <a:pt x="15653" y="10499"/>
                    <a:pt x="15653" y="10499"/>
                  </a:cubicBezTo>
                  <a:cubicBezTo>
                    <a:pt x="15653" y="10432"/>
                    <a:pt x="15653" y="10432"/>
                    <a:pt x="15653" y="10432"/>
                  </a:cubicBezTo>
                  <a:cubicBezTo>
                    <a:pt x="15597" y="10365"/>
                    <a:pt x="15597" y="10365"/>
                    <a:pt x="15597" y="10365"/>
                  </a:cubicBezTo>
                  <a:cubicBezTo>
                    <a:pt x="15597" y="10365"/>
                    <a:pt x="15597" y="10365"/>
                    <a:pt x="15597" y="10365"/>
                  </a:cubicBezTo>
                  <a:cubicBezTo>
                    <a:pt x="15597" y="10432"/>
                    <a:pt x="15597" y="10432"/>
                    <a:pt x="15597" y="10432"/>
                  </a:cubicBezTo>
                  <a:cubicBezTo>
                    <a:pt x="15597" y="10499"/>
                    <a:pt x="15597" y="10499"/>
                    <a:pt x="15597" y="10499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597" y="10566"/>
                    <a:pt x="15597" y="10566"/>
                    <a:pt x="15597" y="10566"/>
                  </a:cubicBezTo>
                  <a:cubicBezTo>
                    <a:pt x="15653" y="10566"/>
                    <a:pt x="15653" y="10566"/>
                    <a:pt x="15653" y="10566"/>
                  </a:cubicBezTo>
                  <a:cubicBezTo>
                    <a:pt x="15653" y="10566"/>
                    <a:pt x="15653" y="10566"/>
                    <a:pt x="15653" y="10566"/>
                  </a:cubicBezTo>
                  <a:close/>
                  <a:moveTo>
                    <a:pt x="15709" y="10499"/>
                  </a:moveTo>
                  <a:cubicBezTo>
                    <a:pt x="15653" y="10499"/>
                    <a:pt x="15653" y="10499"/>
                    <a:pt x="15653" y="10499"/>
                  </a:cubicBezTo>
                  <a:cubicBezTo>
                    <a:pt x="15709" y="10432"/>
                    <a:pt x="15709" y="10432"/>
                    <a:pt x="15709" y="10432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566"/>
                    <a:pt x="15709" y="10566"/>
                    <a:pt x="15709" y="10566"/>
                  </a:cubicBezTo>
                  <a:cubicBezTo>
                    <a:pt x="15709" y="10499"/>
                    <a:pt x="15709" y="10499"/>
                    <a:pt x="15709" y="10499"/>
                  </a:cubicBezTo>
                  <a:close/>
                  <a:moveTo>
                    <a:pt x="15765" y="10633"/>
                  </a:moveTo>
                  <a:cubicBezTo>
                    <a:pt x="15709" y="10633"/>
                    <a:pt x="15709" y="10633"/>
                    <a:pt x="15709" y="10633"/>
                  </a:cubicBezTo>
                  <a:cubicBezTo>
                    <a:pt x="15765" y="10566"/>
                    <a:pt x="15765" y="10566"/>
                    <a:pt x="15765" y="10566"/>
                  </a:cubicBezTo>
                  <a:cubicBezTo>
                    <a:pt x="15765" y="10566"/>
                    <a:pt x="15765" y="10566"/>
                    <a:pt x="15765" y="10566"/>
                  </a:cubicBezTo>
                  <a:cubicBezTo>
                    <a:pt x="15765" y="10633"/>
                    <a:pt x="15765" y="10633"/>
                    <a:pt x="15765" y="10633"/>
                  </a:cubicBezTo>
                  <a:cubicBezTo>
                    <a:pt x="15765" y="10633"/>
                    <a:pt x="15765" y="10633"/>
                    <a:pt x="15765" y="10633"/>
                  </a:cubicBezTo>
                  <a:close/>
                  <a:moveTo>
                    <a:pt x="15597" y="10767"/>
                  </a:moveTo>
                  <a:cubicBezTo>
                    <a:pt x="15597" y="10767"/>
                    <a:pt x="15597" y="10767"/>
                    <a:pt x="15597" y="10767"/>
                  </a:cubicBezTo>
                  <a:cubicBezTo>
                    <a:pt x="15597" y="10833"/>
                    <a:pt x="15597" y="10833"/>
                    <a:pt x="15597" y="10833"/>
                  </a:cubicBezTo>
                  <a:cubicBezTo>
                    <a:pt x="15597" y="10900"/>
                    <a:pt x="15597" y="10900"/>
                    <a:pt x="15597" y="10900"/>
                  </a:cubicBezTo>
                  <a:cubicBezTo>
                    <a:pt x="15597" y="10900"/>
                    <a:pt x="15597" y="10900"/>
                    <a:pt x="15597" y="10900"/>
                  </a:cubicBezTo>
                  <a:cubicBezTo>
                    <a:pt x="15653" y="10900"/>
                    <a:pt x="15653" y="10900"/>
                    <a:pt x="15653" y="10900"/>
                  </a:cubicBezTo>
                  <a:cubicBezTo>
                    <a:pt x="15709" y="10900"/>
                    <a:pt x="15709" y="10900"/>
                    <a:pt x="15709" y="10900"/>
                  </a:cubicBezTo>
                  <a:cubicBezTo>
                    <a:pt x="15709" y="10900"/>
                    <a:pt x="15709" y="10900"/>
                    <a:pt x="15709" y="10900"/>
                  </a:cubicBezTo>
                  <a:cubicBezTo>
                    <a:pt x="15765" y="10900"/>
                    <a:pt x="15765" y="10900"/>
                    <a:pt x="15765" y="10900"/>
                  </a:cubicBezTo>
                  <a:cubicBezTo>
                    <a:pt x="15821" y="10900"/>
                    <a:pt x="15821" y="10900"/>
                    <a:pt x="15821" y="10900"/>
                  </a:cubicBezTo>
                  <a:cubicBezTo>
                    <a:pt x="15821" y="10900"/>
                    <a:pt x="15821" y="10900"/>
                    <a:pt x="15821" y="10900"/>
                  </a:cubicBezTo>
                  <a:cubicBezTo>
                    <a:pt x="15821" y="10833"/>
                    <a:pt x="15821" y="10833"/>
                    <a:pt x="15821" y="10833"/>
                  </a:cubicBezTo>
                  <a:cubicBezTo>
                    <a:pt x="15821" y="10833"/>
                    <a:pt x="15821" y="10833"/>
                    <a:pt x="15821" y="10833"/>
                  </a:cubicBezTo>
                  <a:cubicBezTo>
                    <a:pt x="15765" y="10767"/>
                    <a:pt x="15765" y="10767"/>
                    <a:pt x="15765" y="10767"/>
                  </a:cubicBezTo>
                  <a:cubicBezTo>
                    <a:pt x="15765" y="10767"/>
                    <a:pt x="15765" y="10767"/>
                    <a:pt x="15765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67"/>
                    <a:pt x="15709" y="10767"/>
                    <a:pt x="15709" y="10767"/>
                  </a:cubicBezTo>
                  <a:cubicBezTo>
                    <a:pt x="15709" y="10700"/>
                    <a:pt x="15709" y="10700"/>
                    <a:pt x="15709" y="10700"/>
                  </a:cubicBezTo>
                  <a:cubicBezTo>
                    <a:pt x="15653" y="10700"/>
                    <a:pt x="15653" y="10700"/>
                    <a:pt x="15653" y="10700"/>
                  </a:cubicBezTo>
                  <a:cubicBezTo>
                    <a:pt x="15653" y="10767"/>
                    <a:pt x="15653" y="10767"/>
                    <a:pt x="15653" y="10767"/>
                  </a:cubicBezTo>
                  <a:cubicBezTo>
                    <a:pt x="15597" y="10767"/>
                    <a:pt x="15597" y="10767"/>
                    <a:pt x="15597" y="10767"/>
                  </a:cubicBezTo>
                  <a:cubicBezTo>
                    <a:pt x="15597" y="10767"/>
                    <a:pt x="15597" y="10767"/>
                    <a:pt x="15597" y="10767"/>
                  </a:cubicBezTo>
                  <a:close/>
                  <a:moveTo>
                    <a:pt x="14306" y="12706"/>
                  </a:move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63" y="12706"/>
                    <a:pt x="14363" y="12706"/>
                    <a:pt x="14363" y="12706"/>
                  </a:cubicBezTo>
                  <a:cubicBezTo>
                    <a:pt x="14306" y="12706"/>
                    <a:pt x="14306" y="12706"/>
                    <a:pt x="14306" y="12706"/>
                  </a:cubicBezTo>
                  <a:cubicBezTo>
                    <a:pt x="14306" y="12706"/>
                    <a:pt x="14306" y="12706"/>
                    <a:pt x="14306" y="12706"/>
                  </a:cubicBezTo>
                  <a:close/>
                  <a:moveTo>
                    <a:pt x="13577" y="11435"/>
                  </a:moveTo>
                  <a:cubicBezTo>
                    <a:pt x="13577" y="11435"/>
                    <a:pt x="13577" y="11435"/>
                    <a:pt x="13577" y="11435"/>
                  </a:cubicBezTo>
                  <a:cubicBezTo>
                    <a:pt x="13633" y="11435"/>
                    <a:pt x="13633" y="11435"/>
                    <a:pt x="13633" y="11435"/>
                  </a:cubicBezTo>
                  <a:cubicBezTo>
                    <a:pt x="13633" y="11435"/>
                    <a:pt x="13633" y="11435"/>
                    <a:pt x="13633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ubicBezTo>
                    <a:pt x="13577" y="11435"/>
                    <a:pt x="13577" y="11435"/>
                    <a:pt x="13577" y="11435"/>
                  </a:cubicBezTo>
                  <a:close/>
                  <a:moveTo>
                    <a:pt x="13409" y="11703"/>
                  </a:moveTo>
                  <a:cubicBezTo>
                    <a:pt x="13409" y="11703"/>
                    <a:pt x="13409" y="11703"/>
                    <a:pt x="13409" y="11703"/>
                  </a:cubicBezTo>
                  <a:cubicBezTo>
                    <a:pt x="13353" y="11636"/>
                    <a:pt x="13353" y="11636"/>
                    <a:pt x="13353" y="11636"/>
                  </a:cubicBezTo>
                  <a:cubicBezTo>
                    <a:pt x="13297" y="11636"/>
                    <a:pt x="13297" y="11636"/>
                    <a:pt x="13297" y="11636"/>
                  </a:cubicBezTo>
                  <a:cubicBezTo>
                    <a:pt x="13353" y="11569"/>
                    <a:pt x="13353" y="11569"/>
                    <a:pt x="13353" y="11569"/>
                  </a:cubicBezTo>
                  <a:cubicBezTo>
                    <a:pt x="13297" y="11569"/>
                    <a:pt x="13297" y="11569"/>
                    <a:pt x="13297" y="11569"/>
                  </a:cubicBezTo>
                  <a:cubicBezTo>
                    <a:pt x="13297" y="11502"/>
                    <a:pt x="13297" y="11502"/>
                    <a:pt x="13297" y="11502"/>
                  </a:cubicBezTo>
                  <a:cubicBezTo>
                    <a:pt x="13297" y="11435"/>
                    <a:pt x="13297" y="11435"/>
                    <a:pt x="13297" y="11435"/>
                  </a:cubicBezTo>
                  <a:cubicBezTo>
                    <a:pt x="13297" y="11435"/>
                    <a:pt x="13297" y="11435"/>
                    <a:pt x="13297" y="11435"/>
                  </a:cubicBezTo>
                  <a:cubicBezTo>
                    <a:pt x="13297" y="11502"/>
                    <a:pt x="13297" y="11502"/>
                    <a:pt x="13297" y="11502"/>
                  </a:cubicBezTo>
                  <a:cubicBezTo>
                    <a:pt x="13353" y="11502"/>
                    <a:pt x="13353" y="11502"/>
                    <a:pt x="13353" y="11502"/>
                  </a:cubicBezTo>
                  <a:cubicBezTo>
                    <a:pt x="13353" y="11502"/>
                    <a:pt x="13353" y="11502"/>
                    <a:pt x="13353" y="11502"/>
                  </a:cubicBezTo>
                  <a:cubicBezTo>
                    <a:pt x="13409" y="11569"/>
                    <a:pt x="13409" y="11569"/>
                    <a:pt x="13409" y="11569"/>
                  </a:cubicBezTo>
                  <a:cubicBezTo>
                    <a:pt x="13409" y="11636"/>
                    <a:pt x="13409" y="11636"/>
                    <a:pt x="13409" y="11636"/>
                  </a:cubicBezTo>
                  <a:cubicBezTo>
                    <a:pt x="13465" y="11636"/>
                    <a:pt x="13465" y="11636"/>
                    <a:pt x="13465" y="11636"/>
                  </a:cubicBezTo>
                  <a:cubicBezTo>
                    <a:pt x="13465" y="11636"/>
                    <a:pt x="13465" y="11636"/>
                    <a:pt x="13465" y="11636"/>
                  </a:cubicBezTo>
                  <a:cubicBezTo>
                    <a:pt x="13465" y="11703"/>
                    <a:pt x="13465" y="11703"/>
                    <a:pt x="13465" y="11703"/>
                  </a:cubicBezTo>
                  <a:cubicBezTo>
                    <a:pt x="13409" y="11703"/>
                    <a:pt x="13409" y="11703"/>
                    <a:pt x="13409" y="11703"/>
                  </a:cubicBezTo>
                  <a:cubicBezTo>
                    <a:pt x="13409" y="11703"/>
                    <a:pt x="13409" y="11703"/>
                    <a:pt x="13409" y="11703"/>
                  </a:cubicBezTo>
                  <a:close/>
                  <a:moveTo>
                    <a:pt x="13128" y="11703"/>
                  </a:moveTo>
                  <a:cubicBezTo>
                    <a:pt x="13128" y="11636"/>
                    <a:pt x="13128" y="11636"/>
                    <a:pt x="13128" y="11636"/>
                  </a:cubicBezTo>
                  <a:cubicBezTo>
                    <a:pt x="13128" y="11636"/>
                    <a:pt x="13128" y="11636"/>
                    <a:pt x="13128" y="11636"/>
                  </a:cubicBezTo>
                  <a:cubicBezTo>
                    <a:pt x="13128" y="11569"/>
                    <a:pt x="13128" y="11569"/>
                    <a:pt x="13128" y="11569"/>
                  </a:cubicBezTo>
                  <a:cubicBezTo>
                    <a:pt x="13128" y="11502"/>
                    <a:pt x="13128" y="11502"/>
                    <a:pt x="13128" y="11502"/>
                  </a:cubicBezTo>
                  <a:cubicBezTo>
                    <a:pt x="13128" y="11435"/>
                    <a:pt x="13128" y="11435"/>
                    <a:pt x="13128" y="11435"/>
                  </a:cubicBezTo>
                  <a:cubicBezTo>
                    <a:pt x="13128" y="11435"/>
                    <a:pt x="13128" y="11435"/>
                    <a:pt x="13128" y="11435"/>
                  </a:cubicBezTo>
                  <a:cubicBezTo>
                    <a:pt x="13184" y="11502"/>
                    <a:pt x="13184" y="11502"/>
                    <a:pt x="13184" y="11502"/>
                  </a:cubicBezTo>
                  <a:cubicBezTo>
                    <a:pt x="13128" y="11502"/>
                    <a:pt x="13128" y="11502"/>
                    <a:pt x="13128" y="11502"/>
                  </a:cubicBezTo>
                  <a:cubicBezTo>
                    <a:pt x="13128" y="11569"/>
                    <a:pt x="13128" y="11569"/>
                    <a:pt x="13128" y="11569"/>
                  </a:cubicBezTo>
                  <a:cubicBezTo>
                    <a:pt x="13184" y="11569"/>
                    <a:pt x="13184" y="11569"/>
                    <a:pt x="13184" y="11569"/>
                  </a:cubicBezTo>
                  <a:cubicBezTo>
                    <a:pt x="13128" y="11703"/>
                    <a:pt x="13128" y="11703"/>
                    <a:pt x="13128" y="11703"/>
                  </a:cubicBezTo>
                  <a:cubicBezTo>
                    <a:pt x="13128" y="11703"/>
                    <a:pt x="13128" y="11703"/>
                    <a:pt x="13128" y="11703"/>
                  </a:cubicBezTo>
                  <a:close/>
                  <a:moveTo>
                    <a:pt x="13072" y="10432"/>
                  </a:moveTo>
                  <a:cubicBezTo>
                    <a:pt x="13072" y="10499"/>
                    <a:pt x="13072" y="10499"/>
                    <a:pt x="13072" y="10499"/>
                  </a:cubicBezTo>
                  <a:cubicBezTo>
                    <a:pt x="13072" y="10499"/>
                    <a:pt x="13072" y="10499"/>
                    <a:pt x="13072" y="10499"/>
                  </a:cubicBezTo>
                  <a:cubicBezTo>
                    <a:pt x="13128" y="10499"/>
                    <a:pt x="13128" y="10499"/>
                    <a:pt x="13128" y="10499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128" y="10432"/>
                    <a:pt x="13128" y="10432"/>
                    <a:pt x="13128" y="10432"/>
                  </a:cubicBezTo>
                  <a:cubicBezTo>
                    <a:pt x="13072" y="10432"/>
                    <a:pt x="13072" y="10432"/>
                    <a:pt x="13072" y="10432"/>
                  </a:cubicBezTo>
                  <a:close/>
                  <a:moveTo>
                    <a:pt x="13072" y="10432"/>
                  </a:moveTo>
                  <a:cubicBezTo>
                    <a:pt x="13128" y="10365"/>
                    <a:pt x="13128" y="10365"/>
                    <a:pt x="13128" y="10365"/>
                  </a:cubicBezTo>
                  <a:cubicBezTo>
                    <a:pt x="13128" y="10298"/>
                    <a:pt x="13128" y="10298"/>
                    <a:pt x="13128" y="10298"/>
                  </a:cubicBezTo>
                  <a:cubicBezTo>
                    <a:pt x="13184" y="10232"/>
                    <a:pt x="13184" y="10232"/>
                    <a:pt x="13184" y="10232"/>
                  </a:cubicBezTo>
                  <a:cubicBezTo>
                    <a:pt x="13184" y="10232"/>
                    <a:pt x="13184" y="10232"/>
                    <a:pt x="13184" y="10232"/>
                  </a:cubicBezTo>
                  <a:cubicBezTo>
                    <a:pt x="13241" y="10232"/>
                    <a:pt x="13241" y="10232"/>
                    <a:pt x="13241" y="10232"/>
                  </a:cubicBezTo>
                  <a:cubicBezTo>
                    <a:pt x="13241" y="10298"/>
                    <a:pt x="13241" y="10298"/>
                    <a:pt x="13241" y="10298"/>
                  </a:cubicBezTo>
                  <a:cubicBezTo>
                    <a:pt x="13184" y="10365"/>
                    <a:pt x="13184" y="10365"/>
                    <a:pt x="13184" y="10365"/>
                  </a:cubicBezTo>
                  <a:cubicBezTo>
                    <a:pt x="13184" y="10365"/>
                    <a:pt x="13184" y="10365"/>
                    <a:pt x="13184" y="10365"/>
                  </a:cubicBezTo>
                  <a:cubicBezTo>
                    <a:pt x="13184" y="10432"/>
                    <a:pt x="13184" y="10432"/>
                    <a:pt x="13184" y="10432"/>
                  </a:cubicBezTo>
                  <a:cubicBezTo>
                    <a:pt x="13072" y="10432"/>
                    <a:pt x="13072" y="10432"/>
                    <a:pt x="13072" y="10432"/>
                  </a:cubicBezTo>
                  <a:close/>
                  <a:moveTo>
                    <a:pt x="10716" y="9897"/>
                  </a:move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30"/>
                    <a:pt x="10716" y="9830"/>
                    <a:pt x="10716" y="9830"/>
                  </a:cubicBezTo>
                  <a:cubicBezTo>
                    <a:pt x="10716" y="9897"/>
                    <a:pt x="10716" y="9897"/>
                    <a:pt x="10716" y="9897"/>
                  </a:cubicBezTo>
                  <a:close/>
                  <a:moveTo>
                    <a:pt x="8696" y="9228"/>
                  </a:moveTo>
                  <a:cubicBezTo>
                    <a:pt x="8696" y="9228"/>
                    <a:pt x="8696" y="9228"/>
                    <a:pt x="8696" y="9228"/>
                  </a:cubicBezTo>
                  <a:cubicBezTo>
                    <a:pt x="8752" y="9228"/>
                    <a:pt x="8752" y="9228"/>
                    <a:pt x="8752" y="9228"/>
                  </a:cubicBezTo>
                  <a:cubicBezTo>
                    <a:pt x="8696" y="9228"/>
                    <a:pt x="8696" y="9228"/>
                    <a:pt x="8696" y="9228"/>
                  </a:cubicBezTo>
                  <a:cubicBezTo>
                    <a:pt x="8696" y="9228"/>
                    <a:pt x="8696" y="9228"/>
                    <a:pt x="8696" y="9228"/>
                  </a:cubicBezTo>
                  <a:close/>
                  <a:moveTo>
                    <a:pt x="8528" y="9362"/>
                  </a:moveTo>
                  <a:cubicBezTo>
                    <a:pt x="8584" y="9362"/>
                    <a:pt x="8584" y="9362"/>
                    <a:pt x="8584" y="9362"/>
                  </a:cubicBezTo>
                  <a:cubicBezTo>
                    <a:pt x="8528" y="9295"/>
                    <a:pt x="8528" y="9295"/>
                    <a:pt x="8528" y="9295"/>
                  </a:cubicBezTo>
                  <a:cubicBezTo>
                    <a:pt x="8528" y="9295"/>
                    <a:pt x="8528" y="9295"/>
                    <a:pt x="8528" y="9295"/>
                  </a:cubicBezTo>
                  <a:cubicBezTo>
                    <a:pt x="8528" y="9362"/>
                    <a:pt x="8528" y="9362"/>
                    <a:pt x="8528" y="9362"/>
                  </a:cubicBezTo>
                  <a:close/>
                  <a:moveTo>
                    <a:pt x="8584" y="9496"/>
                  </a:move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ubicBezTo>
                    <a:pt x="8584" y="9496"/>
                    <a:pt x="8584" y="9496"/>
                    <a:pt x="8584" y="9496"/>
                  </a:cubicBezTo>
                  <a:close/>
                  <a:moveTo>
                    <a:pt x="8584" y="9563"/>
                  </a:moveTo>
                  <a:cubicBezTo>
                    <a:pt x="8528" y="9496"/>
                    <a:pt x="8528" y="9496"/>
                    <a:pt x="8528" y="9496"/>
                  </a:cubicBezTo>
                  <a:cubicBezTo>
                    <a:pt x="8528" y="9496"/>
                    <a:pt x="8528" y="9496"/>
                    <a:pt x="8528" y="9496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84" y="9563"/>
                    <a:pt x="8584" y="9563"/>
                    <a:pt x="8584" y="9563"/>
                  </a:cubicBezTo>
                  <a:close/>
                  <a:moveTo>
                    <a:pt x="8640" y="9697"/>
                  </a:moveTo>
                  <a:cubicBezTo>
                    <a:pt x="8696" y="9763"/>
                    <a:pt x="8696" y="9763"/>
                    <a:pt x="8696" y="9763"/>
                  </a:cubicBezTo>
                  <a:cubicBezTo>
                    <a:pt x="8696" y="9763"/>
                    <a:pt x="8696" y="9763"/>
                    <a:pt x="8696" y="9763"/>
                  </a:cubicBezTo>
                  <a:cubicBezTo>
                    <a:pt x="8752" y="9697"/>
                    <a:pt x="8752" y="9697"/>
                    <a:pt x="8752" y="9697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752" y="9630"/>
                    <a:pt x="8752" y="9630"/>
                    <a:pt x="8752" y="9630"/>
                  </a:cubicBezTo>
                  <a:cubicBezTo>
                    <a:pt x="8696" y="9630"/>
                    <a:pt x="8696" y="9630"/>
                    <a:pt x="8696" y="9630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696" y="9697"/>
                    <a:pt x="8696" y="9697"/>
                    <a:pt x="8696" y="9697"/>
                  </a:cubicBezTo>
                  <a:cubicBezTo>
                    <a:pt x="8640" y="9697"/>
                    <a:pt x="8640" y="9697"/>
                    <a:pt x="8640" y="9697"/>
                  </a:cubicBezTo>
                  <a:close/>
                  <a:moveTo>
                    <a:pt x="8584" y="9964"/>
                  </a:moveTo>
                  <a:cubicBezTo>
                    <a:pt x="8584" y="9897"/>
                    <a:pt x="8584" y="9897"/>
                    <a:pt x="8584" y="9897"/>
                  </a:cubicBezTo>
                  <a:cubicBezTo>
                    <a:pt x="8584" y="9897"/>
                    <a:pt x="8584" y="9897"/>
                    <a:pt x="8584" y="9897"/>
                  </a:cubicBezTo>
                  <a:cubicBezTo>
                    <a:pt x="8584" y="9830"/>
                    <a:pt x="8584" y="9830"/>
                    <a:pt x="8584" y="9830"/>
                  </a:cubicBezTo>
                  <a:cubicBezTo>
                    <a:pt x="8640" y="9763"/>
                    <a:pt x="8640" y="9763"/>
                    <a:pt x="8640" y="9763"/>
                  </a:cubicBezTo>
                  <a:cubicBezTo>
                    <a:pt x="8640" y="9830"/>
                    <a:pt x="8640" y="9830"/>
                    <a:pt x="8640" y="9830"/>
                  </a:cubicBezTo>
                  <a:cubicBezTo>
                    <a:pt x="8640" y="9830"/>
                    <a:pt x="8640" y="9830"/>
                    <a:pt x="8640" y="9830"/>
                  </a:cubicBezTo>
                  <a:cubicBezTo>
                    <a:pt x="8640" y="9897"/>
                    <a:pt x="8640" y="9897"/>
                    <a:pt x="8640" y="9897"/>
                  </a:cubicBezTo>
                  <a:cubicBezTo>
                    <a:pt x="8640" y="9897"/>
                    <a:pt x="8640" y="9897"/>
                    <a:pt x="8640" y="9897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640" y="9964"/>
                    <a:pt x="8640" y="9964"/>
                    <a:pt x="8640" y="9964"/>
                  </a:cubicBezTo>
                  <a:cubicBezTo>
                    <a:pt x="8584" y="9964"/>
                    <a:pt x="8584" y="9964"/>
                    <a:pt x="8584" y="9964"/>
                  </a:cubicBezTo>
                  <a:close/>
                  <a:moveTo>
                    <a:pt x="10435" y="8760"/>
                  </a:moveTo>
                  <a:cubicBezTo>
                    <a:pt x="10435" y="8760"/>
                    <a:pt x="10435" y="8760"/>
                    <a:pt x="10435" y="8760"/>
                  </a:cubicBezTo>
                  <a:cubicBezTo>
                    <a:pt x="10435" y="8760"/>
                    <a:pt x="10435" y="8760"/>
                    <a:pt x="10435" y="8760"/>
                  </a:cubicBezTo>
                  <a:cubicBezTo>
                    <a:pt x="10491" y="8760"/>
                    <a:pt x="10491" y="8760"/>
                    <a:pt x="10491" y="8760"/>
                  </a:cubicBezTo>
                  <a:cubicBezTo>
                    <a:pt x="10435" y="8760"/>
                    <a:pt x="10435" y="8760"/>
                    <a:pt x="10435" y="8760"/>
                  </a:cubicBezTo>
                  <a:cubicBezTo>
                    <a:pt x="10435" y="8760"/>
                    <a:pt x="10435" y="8760"/>
                    <a:pt x="10435" y="8760"/>
                  </a:cubicBezTo>
                  <a:close/>
                  <a:moveTo>
                    <a:pt x="11052" y="8359"/>
                  </a:moveTo>
                  <a:cubicBezTo>
                    <a:pt x="11052" y="8292"/>
                    <a:pt x="11052" y="8292"/>
                    <a:pt x="11052" y="8292"/>
                  </a:cubicBezTo>
                  <a:cubicBezTo>
                    <a:pt x="11052" y="8292"/>
                    <a:pt x="11052" y="8292"/>
                    <a:pt x="11052" y="8292"/>
                  </a:cubicBezTo>
                  <a:cubicBezTo>
                    <a:pt x="11052" y="8225"/>
                    <a:pt x="11052" y="8225"/>
                    <a:pt x="11052" y="8225"/>
                  </a:cubicBezTo>
                  <a:cubicBezTo>
                    <a:pt x="11052" y="8225"/>
                    <a:pt x="11052" y="8225"/>
                    <a:pt x="11052" y="8225"/>
                  </a:cubicBezTo>
                  <a:cubicBezTo>
                    <a:pt x="11109" y="8225"/>
                    <a:pt x="11109" y="8225"/>
                    <a:pt x="11109" y="8225"/>
                  </a:cubicBezTo>
                  <a:cubicBezTo>
                    <a:pt x="11109" y="8225"/>
                    <a:pt x="11109" y="8225"/>
                    <a:pt x="11109" y="8225"/>
                  </a:cubicBezTo>
                  <a:cubicBezTo>
                    <a:pt x="11109" y="8292"/>
                    <a:pt x="11109" y="8292"/>
                    <a:pt x="11109" y="8292"/>
                  </a:cubicBezTo>
                  <a:cubicBezTo>
                    <a:pt x="11109" y="8292"/>
                    <a:pt x="11109" y="8292"/>
                    <a:pt x="11109" y="8292"/>
                  </a:cubicBezTo>
                  <a:cubicBezTo>
                    <a:pt x="11052" y="8359"/>
                    <a:pt x="11052" y="8359"/>
                    <a:pt x="11052" y="8359"/>
                  </a:cubicBezTo>
                  <a:cubicBezTo>
                    <a:pt x="11052" y="8359"/>
                    <a:pt x="11052" y="8359"/>
                    <a:pt x="11052" y="8359"/>
                  </a:cubicBezTo>
                  <a:close/>
                  <a:moveTo>
                    <a:pt x="10379" y="9162"/>
                  </a:moveTo>
                  <a:cubicBezTo>
                    <a:pt x="10379" y="9162"/>
                    <a:pt x="10379" y="9162"/>
                    <a:pt x="10379" y="9162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379" y="9095"/>
                    <a:pt x="10379" y="9095"/>
                    <a:pt x="10379" y="9095"/>
                  </a:cubicBezTo>
                  <a:cubicBezTo>
                    <a:pt x="10435" y="9028"/>
                    <a:pt x="10435" y="9028"/>
                    <a:pt x="10435" y="9028"/>
                  </a:cubicBezTo>
                  <a:cubicBezTo>
                    <a:pt x="10435" y="9028"/>
                    <a:pt x="10435" y="9028"/>
                    <a:pt x="10435" y="9028"/>
                  </a:cubicBezTo>
                  <a:cubicBezTo>
                    <a:pt x="10379" y="9028"/>
                    <a:pt x="10379" y="9028"/>
                    <a:pt x="10379" y="9028"/>
                  </a:cubicBezTo>
                  <a:cubicBezTo>
                    <a:pt x="10379" y="8961"/>
                    <a:pt x="10379" y="8961"/>
                    <a:pt x="10379" y="8961"/>
                  </a:cubicBezTo>
                  <a:cubicBezTo>
                    <a:pt x="10379" y="8894"/>
                    <a:pt x="10379" y="8894"/>
                    <a:pt x="10379" y="8894"/>
                  </a:cubicBezTo>
                  <a:cubicBezTo>
                    <a:pt x="10435" y="8894"/>
                    <a:pt x="10435" y="8894"/>
                    <a:pt x="10435" y="8894"/>
                  </a:cubicBezTo>
                  <a:cubicBezTo>
                    <a:pt x="10435" y="8894"/>
                    <a:pt x="10435" y="8894"/>
                    <a:pt x="10435" y="8894"/>
                  </a:cubicBezTo>
                  <a:cubicBezTo>
                    <a:pt x="10379" y="8827"/>
                    <a:pt x="10379" y="8827"/>
                    <a:pt x="10379" y="8827"/>
                  </a:cubicBezTo>
                  <a:cubicBezTo>
                    <a:pt x="10323" y="8827"/>
                    <a:pt x="10323" y="8827"/>
                    <a:pt x="10323" y="8827"/>
                  </a:cubicBezTo>
                  <a:cubicBezTo>
                    <a:pt x="10323" y="8894"/>
                    <a:pt x="10323" y="8894"/>
                    <a:pt x="10323" y="8894"/>
                  </a:cubicBezTo>
                  <a:cubicBezTo>
                    <a:pt x="10323" y="8894"/>
                    <a:pt x="10323" y="8894"/>
                    <a:pt x="10323" y="8894"/>
                  </a:cubicBezTo>
                  <a:cubicBezTo>
                    <a:pt x="10267" y="8894"/>
                    <a:pt x="10267" y="8894"/>
                    <a:pt x="10267" y="8894"/>
                  </a:cubicBezTo>
                  <a:cubicBezTo>
                    <a:pt x="10211" y="8894"/>
                    <a:pt x="10211" y="8894"/>
                    <a:pt x="10211" y="8894"/>
                  </a:cubicBezTo>
                  <a:cubicBezTo>
                    <a:pt x="10155" y="8961"/>
                    <a:pt x="10155" y="8961"/>
                    <a:pt x="10155" y="8961"/>
                  </a:cubicBezTo>
                  <a:cubicBezTo>
                    <a:pt x="10099" y="8961"/>
                    <a:pt x="10099" y="8961"/>
                    <a:pt x="10099" y="8961"/>
                  </a:cubicBezTo>
                  <a:cubicBezTo>
                    <a:pt x="10099" y="8961"/>
                    <a:pt x="10099" y="8961"/>
                    <a:pt x="10099" y="8961"/>
                  </a:cubicBezTo>
                  <a:cubicBezTo>
                    <a:pt x="10155" y="8894"/>
                    <a:pt x="10155" y="8894"/>
                    <a:pt x="10155" y="8894"/>
                  </a:cubicBezTo>
                  <a:cubicBezTo>
                    <a:pt x="10211" y="8894"/>
                    <a:pt x="10211" y="8894"/>
                    <a:pt x="10211" y="8894"/>
                  </a:cubicBezTo>
                  <a:cubicBezTo>
                    <a:pt x="10211" y="8827"/>
                    <a:pt x="10211" y="8827"/>
                    <a:pt x="10211" y="8827"/>
                  </a:cubicBezTo>
                  <a:cubicBezTo>
                    <a:pt x="10211" y="8827"/>
                    <a:pt x="10211" y="8827"/>
                    <a:pt x="10211" y="8827"/>
                  </a:cubicBezTo>
                  <a:cubicBezTo>
                    <a:pt x="10155" y="8827"/>
                    <a:pt x="10155" y="8827"/>
                    <a:pt x="10155" y="8827"/>
                  </a:cubicBezTo>
                  <a:cubicBezTo>
                    <a:pt x="10155" y="8827"/>
                    <a:pt x="10155" y="8827"/>
                    <a:pt x="10155" y="8827"/>
                  </a:cubicBezTo>
                  <a:cubicBezTo>
                    <a:pt x="10211" y="8760"/>
                    <a:pt x="10211" y="8760"/>
                    <a:pt x="10211" y="8760"/>
                  </a:cubicBezTo>
                  <a:cubicBezTo>
                    <a:pt x="10155" y="8693"/>
                    <a:pt x="10155" y="8693"/>
                    <a:pt x="10155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11" y="8693"/>
                    <a:pt x="10211" y="8693"/>
                    <a:pt x="10211" y="8693"/>
                  </a:cubicBezTo>
                  <a:cubicBezTo>
                    <a:pt x="10267" y="8760"/>
                    <a:pt x="10267" y="8760"/>
                    <a:pt x="10267" y="8760"/>
                  </a:cubicBezTo>
                  <a:cubicBezTo>
                    <a:pt x="10267" y="8827"/>
                    <a:pt x="10267" y="8827"/>
                    <a:pt x="10267" y="8827"/>
                  </a:cubicBezTo>
                  <a:cubicBezTo>
                    <a:pt x="10323" y="8760"/>
                    <a:pt x="10323" y="8760"/>
                    <a:pt x="10323" y="8760"/>
                  </a:cubicBezTo>
                  <a:cubicBezTo>
                    <a:pt x="10379" y="8760"/>
                    <a:pt x="10379" y="8760"/>
                    <a:pt x="10379" y="8760"/>
                  </a:cubicBezTo>
                  <a:cubicBezTo>
                    <a:pt x="10379" y="8760"/>
                    <a:pt x="10379" y="8760"/>
                    <a:pt x="10379" y="8760"/>
                  </a:cubicBezTo>
                  <a:cubicBezTo>
                    <a:pt x="10323" y="8693"/>
                    <a:pt x="10323" y="8693"/>
                    <a:pt x="10323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379" y="8693"/>
                    <a:pt x="10379" y="8693"/>
                    <a:pt x="10379" y="8693"/>
                  </a:cubicBezTo>
                  <a:cubicBezTo>
                    <a:pt x="10435" y="8693"/>
                    <a:pt x="10435" y="8693"/>
                    <a:pt x="10435" y="8693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491" y="8627"/>
                    <a:pt x="10491" y="8627"/>
                    <a:pt x="10491" y="8627"/>
                  </a:cubicBezTo>
                  <a:cubicBezTo>
                    <a:pt x="10548" y="8627"/>
                    <a:pt x="10548" y="8627"/>
                    <a:pt x="10548" y="8627"/>
                  </a:cubicBezTo>
                  <a:cubicBezTo>
                    <a:pt x="10491" y="8693"/>
                    <a:pt x="10491" y="8693"/>
                    <a:pt x="10491" y="8693"/>
                  </a:cubicBezTo>
                  <a:cubicBezTo>
                    <a:pt x="10491" y="8760"/>
                    <a:pt x="10491" y="8760"/>
                    <a:pt x="10491" y="8760"/>
                  </a:cubicBezTo>
                  <a:cubicBezTo>
                    <a:pt x="10548" y="8760"/>
                    <a:pt x="10548" y="8760"/>
                    <a:pt x="10548" y="8760"/>
                  </a:cubicBezTo>
                  <a:cubicBezTo>
                    <a:pt x="10548" y="8760"/>
                    <a:pt x="10548" y="8760"/>
                    <a:pt x="10548" y="8760"/>
                  </a:cubicBezTo>
                  <a:cubicBezTo>
                    <a:pt x="10548" y="8827"/>
                    <a:pt x="10548" y="8827"/>
                    <a:pt x="10548" y="8827"/>
                  </a:cubicBezTo>
                  <a:cubicBezTo>
                    <a:pt x="10548" y="8827"/>
                    <a:pt x="10548" y="8827"/>
                    <a:pt x="10548" y="8827"/>
                  </a:cubicBezTo>
                  <a:cubicBezTo>
                    <a:pt x="10604" y="8760"/>
                    <a:pt x="10604" y="8760"/>
                    <a:pt x="10604" y="8760"/>
                  </a:cubicBezTo>
                  <a:cubicBezTo>
                    <a:pt x="10604" y="8693"/>
                    <a:pt x="10604" y="8693"/>
                    <a:pt x="10604" y="8693"/>
                  </a:cubicBezTo>
                  <a:cubicBezTo>
                    <a:pt x="10660" y="8627"/>
                    <a:pt x="10660" y="8627"/>
                    <a:pt x="10660" y="8627"/>
                  </a:cubicBezTo>
                  <a:cubicBezTo>
                    <a:pt x="10660" y="8627"/>
                    <a:pt x="10660" y="8627"/>
                    <a:pt x="10660" y="8627"/>
                  </a:cubicBezTo>
                  <a:cubicBezTo>
                    <a:pt x="10660" y="8693"/>
                    <a:pt x="10660" y="8693"/>
                    <a:pt x="10660" y="8693"/>
                  </a:cubicBezTo>
                  <a:cubicBezTo>
                    <a:pt x="10660" y="8760"/>
                    <a:pt x="10660" y="8760"/>
                    <a:pt x="10660" y="8760"/>
                  </a:cubicBezTo>
                  <a:cubicBezTo>
                    <a:pt x="10660" y="8827"/>
                    <a:pt x="10660" y="8827"/>
                    <a:pt x="10660" y="8827"/>
                  </a:cubicBezTo>
                  <a:cubicBezTo>
                    <a:pt x="10660" y="8827"/>
                    <a:pt x="10660" y="8827"/>
                    <a:pt x="10660" y="8827"/>
                  </a:cubicBezTo>
                  <a:cubicBezTo>
                    <a:pt x="10716" y="8827"/>
                    <a:pt x="10716" y="8827"/>
                    <a:pt x="10716" y="8827"/>
                  </a:cubicBezTo>
                  <a:cubicBezTo>
                    <a:pt x="10716" y="8827"/>
                    <a:pt x="10716" y="8827"/>
                    <a:pt x="10716" y="8827"/>
                  </a:cubicBezTo>
                  <a:cubicBezTo>
                    <a:pt x="10772" y="8760"/>
                    <a:pt x="10772" y="8760"/>
                    <a:pt x="10772" y="8760"/>
                  </a:cubicBezTo>
                  <a:cubicBezTo>
                    <a:pt x="10828" y="8693"/>
                    <a:pt x="10828" y="8693"/>
                    <a:pt x="10828" y="8693"/>
                  </a:cubicBezTo>
                  <a:cubicBezTo>
                    <a:pt x="10828" y="8627"/>
                    <a:pt x="10828" y="8627"/>
                    <a:pt x="10828" y="8627"/>
                  </a:cubicBezTo>
                  <a:cubicBezTo>
                    <a:pt x="10828" y="8560"/>
                    <a:pt x="10828" y="8560"/>
                    <a:pt x="10828" y="8560"/>
                  </a:cubicBezTo>
                  <a:cubicBezTo>
                    <a:pt x="10828" y="8560"/>
                    <a:pt x="10828" y="8560"/>
                    <a:pt x="10828" y="8560"/>
                  </a:cubicBezTo>
                  <a:cubicBezTo>
                    <a:pt x="10828" y="8493"/>
                    <a:pt x="10828" y="8493"/>
                    <a:pt x="10828" y="8493"/>
                  </a:cubicBezTo>
                  <a:cubicBezTo>
                    <a:pt x="10772" y="8493"/>
                    <a:pt x="10772" y="8493"/>
                    <a:pt x="10772" y="8493"/>
                  </a:cubicBezTo>
                  <a:cubicBezTo>
                    <a:pt x="10772" y="8493"/>
                    <a:pt x="10772" y="8493"/>
                    <a:pt x="10772" y="8493"/>
                  </a:cubicBezTo>
                  <a:cubicBezTo>
                    <a:pt x="10716" y="8493"/>
                    <a:pt x="10716" y="8493"/>
                    <a:pt x="10716" y="8493"/>
                  </a:cubicBezTo>
                  <a:cubicBezTo>
                    <a:pt x="10716" y="8493"/>
                    <a:pt x="10716" y="8493"/>
                    <a:pt x="10716" y="8493"/>
                  </a:cubicBezTo>
                  <a:cubicBezTo>
                    <a:pt x="10772" y="8426"/>
                    <a:pt x="10772" y="8426"/>
                    <a:pt x="10772" y="8426"/>
                  </a:cubicBezTo>
                  <a:cubicBezTo>
                    <a:pt x="10772" y="8426"/>
                    <a:pt x="10772" y="8426"/>
                    <a:pt x="10772" y="8426"/>
                  </a:cubicBezTo>
                  <a:cubicBezTo>
                    <a:pt x="10716" y="8426"/>
                    <a:pt x="10716" y="8426"/>
                    <a:pt x="10716" y="8426"/>
                  </a:cubicBezTo>
                  <a:cubicBezTo>
                    <a:pt x="10716" y="8426"/>
                    <a:pt x="10716" y="8426"/>
                    <a:pt x="10716" y="8426"/>
                  </a:cubicBezTo>
                  <a:cubicBezTo>
                    <a:pt x="10660" y="8359"/>
                    <a:pt x="10660" y="8359"/>
                    <a:pt x="10660" y="8359"/>
                  </a:cubicBezTo>
                  <a:cubicBezTo>
                    <a:pt x="10660" y="8359"/>
                    <a:pt x="10660" y="8359"/>
                    <a:pt x="10660" y="8359"/>
                  </a:cubicBezTo>
                  <a:cubicBezTo>
                    <a:pt x="10604" y="8225"/>
                    <a:pt x="10604" y="8225"/>
                    <a:pt x="10604" y="8225"/>
                  </a:cubicBezTo>
                  <a:cubicBezTo>
                    <a:pt x="10604" y="8159"/>
                    <a:pt x="10604" y="8159"/>
                    <a:pt x="10604" y="8159"/>
                  </a:cubicBezTo>
                  <a:cubicBezTo>
                    <a:pt x="10660" y="8092"/>
                    <a:pt x="10660" y="8092"/>
                    <a:pt x="10660" y="8092"/>
                  </a:cubicBezTo>
                  <a:cubicBezTo>
                    <a:pt x="10604" y="8025"/>
                    <a:pt x="10604" y="8025"/>
                    <a:pt x="10604" y="8025"/>
                  </a:cubicBezTo>
                  <a:cubicBezTo>
                    <a:pt x="10604" y="8092"/>
                    <a:pt x="10604" y="8092"/>
                    <a:pt x="10604" y="8092"/>
                  </a:cubicBezTo>
                  <a:cubicBezTo>
                    <a:pt x="10604" y="8159"/>
                    <a:pt x="10604" y="8159"/>
                    <a:pt x="10604" y="8159"/>
                  </a:cubicBezTo>
                  <a:cubicBezTo>
                    <a:pt x="10548" y="8092"/>
                    <a:pt x="10548" y="8092"/>
                    <a:pt x="10548" y="8092"/>
                  </a:cubicBezTo>
                  <a:cubicBezTo>
                    <a:pt x="10491" y="8092"/>
                    <a:pt x="10491" y="8092"/>
                    <a:pt x="10491" y="8092"/>
                  </a:cubicBezTo>
                  <a:cubicBezTo>
                    <a:pt x="10491" y="7958"/>
                    <a:pt x="10491" y="7958"/>
                    <a:pt x="10491" y="7958"/>
                  </a:cubicBezTo>
                  <a:cubicBezTo>
                    <a:pt x="10435" y="7958"/>
                    <a:pt x="10435" y="7958"/>
                    <a:pt x="10435" y="7958"/>
                  </a:cubicBezTo>
                  <a:cubicBezTo>
                    <a:pt x="10435" y="7824"/>
                    <a:pt x="10435" y="7824"/>
                    <a:pt x="10435" y="7824"/>
                  </a:cubicBezTo>
                  <a:cubicBezTo>
                    <a:pt x="10379" y="7824"/>
                    <a:pt x="10379" y="7824"/>
                    <a:pt x="10379" y="7824"/>
                  </a:cubicBezTo>
                  <a:cubicBezTo>
                    <a:pt x="10379" y="7757"/>
                    <a:pt x="10379" y="7757"/>
                    <a:pt x="10379" y="7757"/>
                  </a:cubicBezTo>
                  <a:cubicBezTo>
                    <a:pt x="10379" y="7690"/>
                    <a:pt x="10379" y="7690"/>
                    <a:pt x="10379" y="7690"/>
                  </a:cubicBezTo>
                  <a:cubicBezTo>
                    <a:pt x="10379" y="7690"/>
                    <a:pt x="10379" y="7690"/>
                    <a:pt x="10379" y="7690"/>
                  </a:cubicBezTo>
                  <a:cubicBezTo>
                    <a:pt x="10435" y="7690"/>
                    <a:pt x="10435" y="7690"/>
                    <a:pt x="10435" y="7690"/>
                  </a:cubicBezTo>
                  <a:cubicBezTo>
                    <a:pt x="10435" y="7624"/>
                    <a:pt x="10435" y="7624"/>
                    <a:pt x="10435" y="7624"/>
                  </a:cubicBezTo>
                  <a:cubicBezTo>
                    <a:pt x="10491" y="7624"/>
                    <a:pt x="10491" y="7624"/>
                    <a:pt x="10491" y="7624"/>
                  </a:cubicBezTo>
                  <a:cubicBezTo>
                    <a:pt x="10491" y="7624"/>
                    <a:pt x="10491" y="7624"/>
                    <a:pt x="10491" y="7624"/>
                  </a:cubicBezTo>
                  <a:cubicBezTo>
                    <a:pt x="10548" y="7624"/>
                    <a:pt x="10548" y="7624"/>
                    <a:pt x="10548" y="7624"/>
                  </a:cubicBezTo>
                  <a:cubicBezTo>
                    <a:pt x="10548" y="7557"/>
                    <a:pt x="10548" y="7557"/>
                    <a:pt x="10548" y="7557"/>
                  </a:cubicBezTo>
                  <a:cubicBezTo>
                    <a:pt x="10548" y="7490"/>
                    <a:pt x="10548" y="7490"/>
                    <a:pt x="10548" y="7490"/>
                  </a:cubicBezTo>
                  <a:cubicBezTo>
                    <a:pt x="10548" y="7423"/>
                    <a:pt x="10548" y="7423"/>
                    <a:pt x="10548" y="7423"/>
                  </a:cubicBezTo>
                  <a:cubicBezTo>
                    <a:pt x="10604" y="7356"/>
                    <a:pt x="10604" y="7356"/>
                    <a:pt x="10604" y="7356"/>
                  </a:cubicBezTo>
                  <a:cubicBezTo>
                    <a:pt x="10548" y="7289"/>
                    <a:pt x="10548" y="7289"/>
                    <a:pt x="10548" y="7289"/>
                  </a:cubicBezTo>
                  <a:cubicBezTo>
                    <a:pt x="10548" y="7222"/>
                    <a:pt x="10548" y="7222"/>
                    <a:pt x="10548" y="7222"/>
                  </a:cubicBezTo>
                  <a:cubicBezTo>
                    <a:pt x="10604" y="7222"/>
                    <a:pt x="10604" y="7222"/>
                    <a:pt x="10604" y="7222"/>
                  </a:cubicBezTo>
                  <a:cubicBezTo>
                    <a:pt x="10604" y="7155"/>
                    <a:pt x="10604" y="7155"/>
                    <a:pt x="10604" y="7155"/>
                  </a:cubicBezTo>
                  <a:cubicBezTo>
                    <a:pt x="10660" y="7089"/>
                    <a:pt x="10660" y="7089"/>
                    <a:pt x="10660" y="7089"/>
                  </a:cubicBezTo>
                  <a:cubicBezTo>
                    <a:pt x="10660" y="7022"/>
                    <a:pt x="10660" y="7022"/>
                    <a:pt x="10660" y="7022"/>
                  </a:cubicBezTo>
                  <a:cubicBezTo>
                    <a:pt x="10660" y="6955"/>
                    <a:pt x="10660" y="6955"/>
                    <a:pt x="10660" y="6955"/>
                  </a:cubicBezTo>
                  <a:cubicBezTo>
                    <a:pt x="10660" y="6888"/>
                    <a:pt x="10660" y="6888"/>
                    <a:pt x="10660" y="6888"/>
                  </a:cubicBezTo>
                  <a:cubicBezTo>
                    <a:pt x="10716" y="6888"/>
                    <a:pt x="10716" y="6888"/>
                    <a:pt x="10716" y="6888"/>
                  </a:cubicBezTo>
                  <a:cubicBezTo>
                    <a:pt x="10716" y="6821"/>
                    <a:pt x="10716" y="6821"/>
                    <a:pt x="10716" y="6821"/>
                  </a:cubicBezTo>
                  <a:cubicBezTo>
                    <a:pt x="10772" y="6754"/>
                    <a:pt x="10772" y="6754"/>
                    <a:pt x="10772" y="6754"/>
                  </a:cubicBezTo>
                  <a:cubicBezTo>
                    <a:pt x="10772" y="6687"/>
                    <a:pt x="10772" y="6687"/>
                    <a:pt x="10772" y="6687"/>
                  </a:cubicBezTo>
                  <a:cubicBezTo>
                    <a:pt x="10772" y="6687"/>
                    <a:pt x="10772" y="6687"/>
                    <a:pt x="10772" y="6687"/>
                  </a:cubicBezTo>
                  <a:cubicBezTo>
                    <a:pt x="10772" y="6620"/>
                    <a:pt x="10772" y="6620"/>
                    <a:pt x="10772" y="6620"/>
                  </a:cubicBezTo>
                  <a:cubicBezTo>
                    <a:pt x="10828" y="6620"/>
                    <a:pt x="10828" y="6620"/>
                    <a:pt x="10828" y="6620"/>
                  </a:cubicBezTo>
                  <a:cubicBezTo>
                    <a:pt x="10772" y="6554"/>
                    <a:pt x="10772" y="6554"/>
                    <a:pt x="10772" y="6554"/>
                  </a:cubicBezTo>
                  <a:cubicBezTo>
                    <a:pt x="10772" y="6487"/>
                    <a:pt x="10772" y="6487"/>
                    <a:pt x="10772" y="6487"/>
                  </a:cubicBezTo>
                  <a:cubicBezTo>
                    <a:pt x="10772" y="6487"/>
                    <a:pt x="10772" y="6487"/>
                    <a:pt x="10772" y="6487"/>
                  </a:cubicBezTo>
                  <a:cubicBezTo>
                    <a:pt x="10716" y="6420"/>
                    <a:pt x="10716" y="6420"/>
                    <a:pt x="10716" y="6420"/>
                  </a:cubicBezTo>
                  <a:cubicBezTo>
                    <a:pt x="10716" y="6353"/>
                    <a:pt x="10716" y="6353"/>
                    <a:pt x="10716" y="6353"/>
                  </a:cubicBezTo>
                  <a:cubicBezTo>
                    <a:pt x="10716" y="6353"/>
                    <a:pt x="10716" y="6353"/>
                    <a:pt x="10716" y="6353"/>
                  </a:cubicBezTo>
                  <a:cubicBezTo>
                    <a:pt x="10716" y="6219"/>
                    <a:pt x="10716" y="6219"/>
                    <a:pt x="10716" y="6219"/>
                  </a:cubicBezTo>
                  <a:cubicBezTo>
                    <a:pt x="10660" y="6219"/>
                    <a:pt x="10660" y="6219"/>
                    <a:pt x="10660" y="6219"/>
                  </a:cubicBezTo>
                  <a:cubicBezTo>
                    <a:pt x="10660" y="6219"/>
                    <a:pt x="10660" y="6219"/>
                    <a:pt x="10660" y="6219"/>
                  </a:cubicBezTo>
                  <a:cubicBezTo>
                    <a:pt x="10604" y="6219"/>
                    <a:pt x="10604" y="6219"/>
                    <a:pt x="10604" y="6219"/>
                  </a:cubicBezTo>
                  <a:cubicBezTo>
                    <a:pt x="10604" y="6286"/>
                    <a:pt x="10604" y="6286"/>
                    <a:pt x="10604" y="6286"/>
                  </a:cubicBezTo>
                  <a:cubicBezTo>
                    <a:pt x="10604" y="6286"/>
                    <a:pt x="10604" y="6286"/>
                    <a:pt x="10604" y="6286"/>
                  </a:cubicBezTo>
                  <a:cubicBezTo>
                    <a:pt x="10548" y="6152"/>
                    <a:pt x="10548" y="6152"/>
                    <a:pt x="10548" y="6152"/>
                  </a:cubicBezTo>
                  <a:cubicBezTo>
                    <a:pt x="10491" y="6152"/>
                    <a:pt x="10491" y="6152"/>
                    <a:pt x="10491" y="6152"/>
                  </a:cubicBezTo>
                  <a:cubicBezTo>
                    <a:pt x="10491" y="6152"/>
                    <a:pt x="10491" y="6152"/>
                    <a:pt x="10491" y="6152"/>
                  </a:cubicBezTo>
                  <a:cubicBezTo>
                    <a:pt x="10435" y="6152"/>
                    <a:pt x="10435" y="6152"/>
                    <a:pt x="10435" y="6152"/>
                  </a:cubicBezTo>
                  <a:cubicBezTo>
                    <a:pt x="10435" y="6219"/>
                    <a:pt x="10435" y="6219"/>
                    <a:pt x="10435" y="6219"/>
                  </a:cubicBezTo>
                  <a:cubicBezTo>
                    <a:pt x="10435" y="6219"/>
                    <a:pt x="10435" y="6219"/>
                    <a:pt x="10435" y="6219"/>
                  </a:cubicBezTo>
                  <a:cubicBezTo>
                    <a:pt x="10379" y="6219"/>
                    <a:pt x="10379" y="6219"/>
                    <a:pt x="10379" y="6219"/>
                  </a:cubicBezTo>
                  <a:cubicBezTo>
                    <a:pt x="10379" y="6286"/>
                    <a:pt x="10379" y="6286"/>
                    <a:pt x="10379" y="6286"/>
                  </a:cubicBezTo>
                  <a:cubicBezTo>
                    <a:pt x="10379" y="6353"/>
                    <a:pt x="10379" y="6353"/>
                    <a:pt x="10379" y="6353"/>
                  </a:cubicBezTo>
                  <a:cubicBezTo>
                    <a:pt x="10323" y="6353"/>
                    <a:pt x="10323" y="6353"/>
                    <a:pt x="10323" y="6353"/>
                  </a:cubicBezTo>
                  <a:cubicBezTo>
                    <a:pt x="10323" y="6487"/>
                    <a:pt x="10323" y="6487"/>
                    <a:pt x="10323" y="6487"/>
                  </a:cubicBezTo>
                  <a:cubicBezTo>
                    <a:pt x="10323" y="6554"/>
                    <a:pt x="10323" y="6554"/>
                    <a:pt x="10323" y="6554"/>
                  </a:cubicBezTo>
                  <a:cubicBezTo>
                    <a:pt x="10267" y="6554"/>
                    <a:pt x="10267" y="6554"/>
                    <a:pt x="10267" y="6554"/>
                  </a:cubicBezTo>
                  <a:cubicBezTo>
                    <a:pt x="10267" y="6620"/>
                    <a:pt x="10267" y="6620"/>
                    <a:pt x="10267" y="6620"/>
                  </a:cubicBezTo>
                  <a:cubicBezTo>
                    <a:pt x="10267" y="6620"/>
                    <a:pt x="10267" y="6620"/>
                    <a:pt x="10267" y="6620"/>
                  </a:cubicBezTo>
                  <a:cubicBezTo>
                    <a:pt x="10267" y="6687"/>
                    <a:pt x="10267" y="6687"/>
                    <a:pt x="10267" y="6687"/>
                  </a:cubicBezTo>
                  <a:cubicBezTo>
                    <a:pt x="10211" y="6687"/>
                    <a:pt x="10211" y="6687"/>
                    <a:pt x="10211" y="6687"/>
                  </a:cubicBezTo>
                  <a:cubicBezTo>
                    <a:pt x="10211" y="6821"/>
                    <a:pt x="10211" y="6821"/>
                    <a:pt x="10211" y="6821"/>
                  </a:cubicBezTo>
                  <a:cubicBezTo>
                    <a:pt x="10155" y="6821"/>
                    <a:pt x="10155" y="6821"/>
                    <a:pt x="10155" y="6821"/>
                  </a:cubicBezTo>
                  <a:cubicBezTo>
                    <a:pt x="10155" y="6821"/>
                    <a:pt x="10155" y="6821"/>
                    <a:pt x="10155" y="6821"/>
                  </a:cubicBezTo>
                  <a:cubicBezTo>
                    <a:pt x="10099" y="6955"/>
                    <a:pt x="10099" y="6955"/>
                    <a:pt x="10099" y="6955"/>
                  </a:cubicBezTo>
                  <a:cubicBezTo>
                    <a:pt x="10155" y="6955"/>
                    <a:pt x="10155" y="6955"/>
                    <a:pt x="10155" y="6955"/>
                  </a:cubicBezTo>
                  <a:cubicBezTo>
                    <a:pt x="10099" y="7022"/>
                    <a:pt x="10099" y="7022"/>
                    <a:pt x="10099" y="7022"/>
                  </a:cubicBezTo>
                  <a:cubicBezTo>
                    <a:pt x="10099" y="7089"/>
                    <a:pt x="10099" y="7089"/>
                    <a:pt x="10099" y="7089"/>
                  </a:cubicBezTo>
                  <a:cubicBezTo>
                    <a:pt x="10099" y="7089"/>
                    <a:pt x="10099" y="7089"/>
                    <a:pt x="10099" y="7089"/>
                  </a:cubicBezTo>
                  <a:cubicBezTo>
                    <a:pt x="10099" y="7155"/>
                    <a:pt x="10099" y="7155"/>
                    <a:pt x="10099" y="7155"/>
                  </a:cubicBezTo>
                  <a:cubicBezTo>
                    <a:pt x="10099" y="7222"/>
                    <a:pt x="10099" y="7222"/>
                    <a:pt x="10099" y="7222"/>
                  </a:cubicBezTo>
                  <a:cubicBezTo>
                    <a:pt x="10043" y="7222"/>
                    <a:pt x="10043" y="7222"/>
                    <a:pt x="10043" y="7222"/>
                  </a:cubicBezTo>
                  <a:cubicBezTo>
                    <a:pt x="10043" y="7222"/>
                    <a:pt x="10043" y="7222"/>
                    <a:pt x="10043" y="7222"/>
                  </a:cubicBezTo>
                  <a:cubicBezTo>
                    <a:pt x="10099" y="7222"/>
                    <a:pt x="10099" y="7222"/>
                    <a:pt x="10099" y="7222"/>
                  </a:cubicBezTo>
                  <a:cubicBezTo>
                    <a:pt x="10099" y="7289"/>
                    <a:pt x="10099" y="7289"/>
                    <a:pt x="10099" y="7289"/>
                  </a:cubicBezTo>
                  <a:cubicBezTo>
                    <a:pt x="10099" y="7289"/>
                    <a:pt x="10099" y="7289"/>
                    <a:pt x="10099" y="7289"/>
                  </a:cubicBezTo>
                  <a:cubicBezTo>
                    <a:pt x="10043" y="7289"/>
                    <a:pt x="10043" y="7289"/>
                    <a:pt x="10043" y="7289"/>
                  </a:cubicBezTo>
                  <a:cubicBezTo>
                    <a:pt x="9986" y="7289"/>
                    <a:pt x="9986" y="7289"/>
                    <a:pt x="9986" y="7289"/>
                  </a:cubicBezTo>
                  <a:cubicBezTo>
                    <a:pt x="9986" y="7289"/>
                    <a:pt x="9986" y="7289"/>
                    <a:pt x="9986" y="7289"/>
                  </a:cubicBezTo>
                  <a:cubicBezTo>
                    <a:pt x="9930" y="7289"/>
                    <a:pt x="9930" y="7289"/>
                    <a:pt x="9930" y="7289"/>
                  </a:cubicBezTo>
                  <a:cubicBezTo>
                    <a:pt x="9930" y="7356"/>
                    <a:pt x="9930" y="7356"/>
                    <a:pt x="9930" y="7356"/>
                  </a:cubicBezTo>
                  <a:cubicBezTo>
                    <a:pt x="9930" y="7423"/>
                    <a:pt x="9930" y="7423"/>
                    <a:pt x="9930" y="7423"/>
                  </a:cubicBezTo>
                  <a:cubicBezTo>
                    <a:pt x="9874" y="7356"/>
                    <a:pt x="9874" y="7356"/>
                    <a:pt x="9874" y="7356"/>
                  </a:cubicBezTo>
                  <a:cubicBezTo>
                    <a:pt x="9874" y="7289"/>
                    <a:pt x="9874" y="7289"/>
                    <a:pt x="9874" y="7289"/>
                  </a:cubicBezTo>
                  <a:cubicBezTo>
                    <a:pt x="9930" y="7289"/>
                    <a:pt x="9930" y="7289"/>
                    <a:pt x="9930" y="7289"/>
                  </a:cubicBezTo>
                  <a:cubicBezTo>
                    <a:pt x="9874" y="7222"/>
                    <a:pt x="9874" y="7222"/>
                    <a:pt x="9874" y="7222"/>
                  </a:cubicBezTo>
                  <a:cubicBezTo>
                    <a:pt x="9874" y="7155"/>
                    <a:pt x="9874" y="7155"/>
                    <a:pt x="9874" y="7155"/>
                  </a:cubicBezTo>
                  <a:cubicBezTo>
                    <a:pt x="9930" y="7089"/>
                    <a:pt x="9930" y="7089"/>
                    <a:pt x="9930" y="7089"/>
                  </a:cubicBezTo>
                  <a:cubicBezTo>
                    <a:pt x="9930" y="7022"/>
                    <a:pt x="9930" y="7022"/>
                    <a:pt x="9930" y="7022"/>
                  </a:cubicBezTo>
                  <a:cubicBezTo>
                    <a:pt x="9930" y="7022"/>
                    <a:pt x="9930" y="7022"/>
                    <a:pt x="9930" y="7022"/>
                  </a:cubicBezTo>
                  <a:cubicBezTo>
                    <a:pt x="9986" y="6955"/>
                    <a:pt x="9986" y="6955"/>
                    <a:pt x="9986" y="6955"/>
                  </a:cubicBezTo>
                  <a:cubicBezTo>
                    <a:pt x="9986" y="6888"/>
                    <a:pt x="9986" y="6888"/>
                    <a:pt x="9986" y="6888"/>
                  </a:cubicBezTo>
                  <a:cubicBezTo>
                    <a:pt x="9986" y="6821"/>
                    <a:pt x="9986" y="6821"/>
                    <a:pt x="9986" y="6821"/>
                  </a:cubicBezTo>
                  <a:cubicBezTo>
                    <a:pt x="10043" y="6754"/>
                    <a:pt x="10043" y="6754"/>
                    <a:pt x="10043" y="6754"/>
                  </a:cubicBezTo>
                  <a:cubicBezTo>
                    <a:pt x="10043" y="6687"/>
                    <a:pt x="10043" y="6687"/>
                    <a:pt x="10043" y="6687"/>
                  </a:cubicBezTo>
                  <a:cubicBezTo>
                    <a:pt x="10043" y="6687"/>
                    <a:pt x="10043" y="6687"/>
                    <a:pt x="10043" y="6687"/>
                  </a:cubicBezTo>
                  <a:cubicBezTo>
                    <a:pt x="9986" y="6687"/>
                    <a:pt x="9986" y="6687"/>
                    <a:pt x="9986" y="6687"/>
                  </a:cubicBezTo>
                  <a:cubicBezTo>
                    <a:pt x="9986" y="6687"/>
                    <a:pt x="9986" y="6687"/>
                    <a:pt x="9986" y="6687"/>
                  </a:cubicBezTo>
                  <a:cubicBezTo>
                    <a:pt x="10043" y="6620"/>
                    <a:pt x="10043" y="6620"/>
                    <a:pt x="10043" y="6620"/>
                  </a:cubicBezTo>
                  <a:cubicBezTo>
                    <a:pt x="10043" y="6487"/>
                    <a:pt x="10043" y="6487"/>
                    <a:pt x="10043" y="6487"/>
                  </a:cubicBezTo>
                  <a:cubicBezTo>
                    <a:pt x="10043" y="6487"/>
                    <a:pt x="10043" y="6487"/>
                    <a:pt x="10043" y="6487"/>
                  </a:cubicBezTo>
                  <a:cubicBezTo>
                    <a:pt x="9986" y="6420"/>
                    <a:pt x="9986" y="6420"/>
                    <a:pt x="9986" y="6420"/>
                  </a:cubicBezTo>
                  <a:cubicBezTo>
                    <a:pt x="10043" y="6420"/>
                    <a:pt x="10043" y="6420"/>
                    <a:pt x="10043" y="6420"/>
                  </a:cubicBezTo>
                  <a:cubicBezTo>
                    <a:pt x="10043" y="6353"/>
                    <a:pt x="10043" y="6353"/>
                    <a:pt x="10043" y="6353"/>
                  </a:cubicBezTo>
                  <a:cubicBezTo>
                    <a:pt x="9986" y="6353"/>
                    <a:pt x="9986" y="6353"/>
                    <a:pt x="9986" y="6353"/>
                  </a:cubicBezTo>
                  <a:cubicBezTo>
                    <a:pt x="9930" y="6286"/>
                    <a:pt x="9930" y="6286"/>
                    <a:pt x="9930" y="6286"/>
                  </a:cubicBezTo>
                  <a:cubicBezTo>
                    <a:pt x="9874" y="6286"/>
                    <a:pt x="9874" y="6286"/>
                    <a:pt x="9874" y="6286"/>
                  </a:cubicBezTo>
                  <a:cubicBezTo>
                    <a:pt x="9874" y="6353"/>
                    <a:pt x="9874" y="6353"/>
                    <a:pt x="9874" y="6353"/>
                  </a:cubicBezTo>
                  <a:cubicBezTo>
                    <a:pt x="9930" y="6420"/>
                    <a:pt x="9930" y="6420"/>
                    <a:pt x="9930" y="6420"/>
                  </a:cubicBezTo>
                  <a:cubicBezTo>
                    <a:pt x="9930" y="6420"/>
                    <a:pt x="9930" y="6420"/>
                    <a:pt x="9930" y="6420"/>
                  </a:cubicBezTo>
                  <a:cubicBezTo>
                    <a:pt x="9930" y="6487"/>
                    <a:pt x="9930" y="6487"/>
                    <a:pt x="9930" y="6487"/>
                  </a:cubicBezTo>
                  <a:cubicBezTo>
                    <a:pt x="9930" y="6487"/>
                    <a:pt x="9930" y="6487"/>
                    <a:pt x="9930" y="6487"/>
                  </a:cubicBezTo>
                  <a:cubicBezTo>
                    <a:pt x="9874" y="6487"/>
                    <a:pt x="9874" y="6487"/>
                    <a:pt x="9874" y="6487"/>
                  </a:cubicBezTo>
                  <a:cubicBezTo>
                    <a:pt x="9874" y="6487"/>
                    <a:pt x="9874" y="6487"/>
                    <a:pt x="9874" y="6487"/>
                  </a:cubicBezTo>
                  <a:cubicBezTo>
                    <a:pt x="9818" y="6487"/>
                    <a:pt x="9818" y="6487"/>
                    <a:pt x="9818" y="6487"/>
                  </a:cubicBezTo>
                  <a:cubicBezTo>
                    <a:pt x="9818" y="6554"/>
                    <a:pt x="9818" y="6554"/>
                    <a:pt x="9818" y="6554"/>
                  </a:cubicBezTo>
                  <a:cubicBezTo>
                    <a:pt x="9874" y="6554"/>
                    <a:pt x="9874" y="6554"/>
                    <a:pt x="9874" y="6554"/>
                  </a:cubicBezTo>
                  <a:cubicBezTo>
                    <a:pt x="9874" y="6554"/>
                    <a:pt x="9874" y="6554"/>
                    <a:pt x="9874" y="6554"/>
                  </a:cubicBezTo>
                  <a:cubicBezTo>
                    <a:pt x="9874" y="6620"/>
                    <a:pt x="9874" y="6620"/>
                    <a:pt x="9874" y="6620"/>
                  </a:cubicBezTo>
                  <a:cubicBezTo>
                    <a:pt x="9874" y="6687"/>
                    <a:pt x="9874" y="6687"/>
                    <a:pt x="9874" y="6687"/>
                  </a:cubicBezTo>
                  <a:cubicBezTo>
                    <a:pt x="9874" y="6620"/>
                    <a:pt x="9874" y="6620"/>
                    <a:pt x="9874" y="6620"/>
                  </a:cubicBezTo>
                  <a:cubicBezTo>
                    <a:pt x="9818" y="6620"/>
                    <a:pt x="9818" y="6620"/>
                    <a:pt x="9818" y="6620"/>
                  </a:cubicBezTo>
                  <a:cubicBezTo>
                    <a:pt x="9818" y="6687"/>
                    <a:pt x="9818" y="6687"/>
                    <a:pt x="9818" y="6687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62" y="6620"/>
                    <a:pt x="9762" y="6620"/>
                    <a:pt x="9762" y="6620"/>
                  </a:cubicBezTo>
                  <a:cubicBezTo>
                    <a:pt x="9706" y="6687"/>
                    <a:pt x="9706" y="6687"/>
                    <a:pt x="9706" y="6687"/>
                  </a:cubicBezTo>
                  <a:cubicBezTo>
                    <a:pt x="9706" y="6620"/>
                    <a:pt x="9706" y="6620"/>
                    <a:pt x="9706" y="6620"/>
                  </a:cubicBezTo>
                  <a:cubicBezTo>
                    <a:pt x="9706" y="6620"/>
                    <a:pt x="9706" y="6620"/>
                    <a:pt x="9706" y="6620"/>
                  </a:cubicBezTo>
                  <a:cubicBezTo>
                    <a:pt x="9706" y="6554"/>
                    <a:pt x="9706" y="6554"/>
                    <a:pt x="9706" y="6554"/>
                  </a:cubicBezTo>
                  <a:cubicBezTo>
                    <a:pt x="9706" y="6554"/>
                    <a:pt x="9706" y="6554"/>
                    <a:pt x="9706" y="6554"/>
                  </a:cubicBezTo>
                  <a:cubicBezTo>
                    <a:pt x="9650" y="6554"/>
                    <a:pt x="9650" y="6554"/>
                    <a:pt x="9650" y="6554"/>
                  </a:cubicBezTo>
                  <a:cubicBezTo>
                    <a:pt x="9594" y="6620"/>
                    <a:pt x="9594" y="6620"/>
                    <a:pt x="9594" y="6620"/>
                  </a:cubicBezTo>
                  <a:cubicBezTo>
                    <a:pt x="9538" y="6554"/>
                    <a:pt x="9538" y="6554"/>
                    <a:pt x="9538" y="6554"/>
                  </a:cubicBezTo>
                  <a:cubicBezTo>
                    <a:pt x="9538" y="6554"/>
                    <a:pt x="9538" y="6554"/>
                    <a:pt x="9538" y="6554"/>
                  </a:cubicBezTo>
                  <a:cubicBezTo>
                    <a:pt x="9482" y="6620"/>
                    <a:pt x="9482" y="6620"/>
                    <a:pt x="9482" y="6620"/>
                  </a:cubicBezTo>
                  <a:cubicBezTo>
                    <a:pt x="9425" y="6620"/>
                    <a:pt x="9425" y="6620"/>
                    <a:pt x="9425" y="6620"/>
                  </a:cubicBezTo>
                  <a:cubicBezTo>
                    <a:pt x="9425" y="6554"/>
                    <a:pt x="9425" y="6554"/>
                    <a:pt x="9425" y="6554"/>
                  </a:cubicBezTo>
                  <a:cubicBezTo>
                    <a:pt x="9369" y="6620"/>
                    <a:pt x="9369" y="6620"/>
                    <a:pt x="9369" y="6620"/>
                  </a:cubicBezTo>
                  <a:cubicBezTo>
                    <a:pt x="9369" y="6554"/>
                    <a:pt x="9369" y="6554"/>
                    <a:pt x="9369" y="6554"/>
                  </a:cubicBezTo>
                  <a:cubicBezTo>
                    <a:pt x="9369" y="6554"/>
                    <a:pt x="9369" y="6554"/>
                    <a:pt x="9369" y="6554"/>
                  </a:cubicBezTo>
                  <a:cubicBezTo>
                    <a:pt x="9425" y="6554"/>
                    <a:pt x="9425" y="6554"/>
                    <a:pt x="9425" y="6554"/>
                  </a:cubicBezTo>
                  <a:cubicBezTo>
                    <a:pt x="9482" y="6554"/>
                    <a:pt x="9482" y="6554"/>
                    <a:pt x="9482" y="6554"/>
                  </a:cubicBezTo>
                  <a:cubicBezTo>
                    <a:pt x="9538" y="6487"/>
                    <a:pt x="9538" y="6487"/>
                    <a:pt x="9538" y="6487"/>
                  </a:cubicBezTo>
                  <a:cubicBezTo>
                    <a:pt x="9538" y="6487"/>
                    <a:pt x="9538" y="6487"/>
                    <a:pt x="9538" y="6487"/>
                  </a:cubicBezTo>
                  <a:cubicBezTo>
                    <a:pt x="9594" y="6487"/>
                    <a:pt x="9594" y="6487"/>
                    <a:pt x="9594" y="6487"/>
                  </a:cubicBezTo>
                  <a:cubicBezTo>
                    <a:pt x="9594" y="6487"/>
                    <a:pt x="9594" y="6487"/>
                    <a:pt x="9594" y="6487"/>
                  </a:cubicBezTo>
                  <a:cubicBezTo>
                    <a:pt x="9650" y="6420"/>
                    <a:pt x="9650" y="6420"/>
                    <a:pt x="9650" y="6420"/>
                  </a:cubicBezTo>
                  <a:cubicBezTo>
                    <a:pt x="9650" y="6420"/>
                    <a:pt x="9650" y="6420"/>
                    <a:pt x="9650" y="6420"/>
                  </a:cubicBezTo>
                  <a:cubicBezTo>
                    <a:pt x="9650" y="6353"/>
                    <a:pt x="9650" y="6353"/>
                    <a:pt x="9650" y="6353"/>
                  </a:cubicBezTo>
                  <a:cubicBezTo>
                    <a:pt x="9650" y="6353"/>
                    <a:pt x="9650" y="6353"/>
                    <a:pt x="9650" y="6353"/>
                  </a:cubicBezTo>
                  <a:cubicBezTo>
                    <a:pt x="9594" y="6219"/>
                    <a:pt x="9594" y="6219"/>
                    <a:pt x="9594" y="6219"/>
                  </a:cubicBezTo>
                  <a:cubicBezTo>
                    <a:pt x="9538" y="6219"/>
                    <a:pt x="9538" y="6219"/>
                    <a:pt x="9538" y="6219"/>
                  </a:cubicBezTo>
                  <a:cubicBezTo>
                    <a:pt x="9538" y="6219"/>
                    <a:pt x="9538" y="6219"/>
                    <a:pt x="9538" y="6219"/>
                  </a:cubicBezTo>
                  <a:cubicBezTo>
                    <a:pt x="9482" y="6085"/>
                    <a:pt x="9482" y="6085"/>
                    <a:pt x="9482" y="6085"/>
                  </a:cubicBezTo>
                  <a:cubicBezTo>
                    <a:pt x="9425" y="6085"/>
                    <a:pt x="9425" y="6085"/>
                    <a:pt x="9425" y="6085"/>
                  </a:cubicBezTo>
                  <a:cubicBezTo>
                    <a:pt x="9425" y="6085"/>
                    <a:pt x="9425" y="6085"/>
                    <a:pt x="9425" y="6085"/>
                  </a:cubicBezTo>
                  <a:cubicBezTo>
                    <a:pt x="9369" y="6152"/>
                    <a:pt x="9369" y="6152"/>
                    <a:pt x="9369" y="6152"/>
                  </a:cubicBezTo>
                  <a:cubicBezTo>
                    <a:pt x="9313" y="6152"/>
                    <a:pt x="9313" y="6152"/>
                    <a:pt x="9313" y="6152"/>
                  </a:cubicBezTo>
                  <a:cubicBezTo>
                    <a:pt x="9257" y="6219"/>
                    <a:pt x="9257" y="6219"/>
                    <a:pt x="9257" y="6219"/>
                  </a:cubicBezTo>
                  <a:cubicBezTo>
                    <a:pt x="9257" y="6219"/>
                    <a:pt x="9257" y="6219"/>
                    <a:pt x="9257" y="6219"/>
                  </a:cubicBezTo>
                  <a:cubicBezTo>
                    <a:pt x="9257" y="6286"/>
                    <a:pt x="9257" y="6286"/>
                    <a:pt x="9257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201" y="6286"/>
                    <a:pt x="9201" y="6286"/>
                    <a:pt x="9201" y="6286"/>
                  </a:cubicBezTo>
                  <a:cubicBezTo>
                    <a:pt x="9145" y="6286"/>
                    <a:pt x="9145" y="6286"/>
                    <a:pt x="9145" y="6286"/>
                  </a:cubicBezTo>
                  <a:cubicBezTo>
                    <a:pt x="9089" y="6286"/>
                    <a:pt x="9089" y="6286"/>
                    <a:pt x="9089" y="6286"/>
                  </a:cubicBezTo>
                  <a:cubicBezTo>
                    <a:pt x="9089" y="6286"/>
                    <a:pt x="9089" y="6286"/>
                    <a:pt x="9089" y="6286"/>
                  </a:cubicBezTo>
                  <a:cubicBezTo>
                    <a:pt x="9033" y="6286"/>
                    <a:pt x="9033" y="6286"/>
                    <a:pt x="9033" y="6286"/>
                  </a:cubicBezTo>
                  <a:cubicBezTo>
                    <a:pt x="8977" y="6286"/>
                    <a:pt x="8977" y="6286"/>
                    <a:pt x="8977" y="6286"/>
                  </a:cubicBezTo>
                  <a:cubicBezTo>
                    <a:pt x="8977" y="6286"/>
                    <a:pt x="8977" y="6286"/>
                    <a:pt x="8977" y="6286"/>
                  </a:cubicBezTo>
                  <a:cubicBezTo>
                    <a:pt x="8977" y="6219"/>
                    <a:pt x="8977" y="6219"/>
                    <a:pt x="8977" y="6219"/>
                  </a:cubicBezTo>
                  <a:cubicBezTo>
                    <a:pt x="9089" y="6219"/>
                    <a:pt x="9089" y="6219"/>
                    <a:pt x="9089" y="6219"/>
                  </a:cubicBezTo>
                  <a:cubicBezTo>
                    <a:pt x="9089" y="6152"/>
                    <a:pt x="9089" y="6152"/>
                    <a:pt x="9089" y="6152"/>
                  </a:cubicBezTo>
                  <a:cubicBezTo>
                    <a:pt x="9145" y="6152"/>
                    <a:pt x="9145" y="6152"/>
                    <a:pt x="9145" y="6152"/>
                  </a:cubicBezTo>
                  <a:cubicBezTo>
                    <a:pt x="9145" y="6152"/>
                    <a:pt x="9145" y="6152"/>
                    <a:pt x="9145" y="6152"/>
                  </a:cubicBezTo>
                  <a:cubicBezTo>
                    <a:pt x="9201" y="6085"/>
                    <a:pt x="9201" y="6085"/>
                    <a:pt x="9201" y="6085"/>
                  </a:cubicBezTo>
                  <a:cubicBezTo>
                    <a:pt x="9201" y="6085"/>
                    <a:pt x="9201" y="6085"/>
                    <a:pt x="9201" y="6085"/>
                  </a:cubicBezTo>
                  <a:cubicBezTo>
                    <a:pt x="9201" y="6019"/>
                    <a:pt x="9201" y="6019"/>
                    <a:pt x="9201" y="6019"/>
                  </a:cubicBezTo>
                  <a:cubicBezTo>
                    <a:pt x="9257" y="6019"/>
                    <a:pt x="9257" y="6019"/>
                    <a:pt x="9257" y="6019"/>
                  </a:cubicBezTo>
                  <a:cubicBezTo>
                    <a:pt x="9313" y="5952"/>
                    <a:pt x="9313" y="5952"/>
                    <a:pt x="9313" y="5952"/>
                  </a:cubicBezTo>
                  <a:cubicBezTo>
                    <a:pt x="9313" y="5885"/>
                    <a:pt x="9313" y="5885"/>
                    <a:pt x="9313" y="5885"/>
                  </a:cubicBezTo>
                  <a:cubicBezTo>
                    <a:pt x="9313" y="5818"/>
                    <a:pt x="9313" y="5818"/>
                    <a:pt x="9313" y="5818"/>
                  </a:cubicBezTo>
                  <a:cubicBezTo>
                    <a:pt x="9257" y="5751"/>
                    <a:pt x="9257" y="5751"/>
                    <a:pt x="9257" y="5751"/>
                  </a:cubicBezTo>
                  <a:cubicBezTo>
                    <a:pt x="9257" y="5751"/>
                    <a:pt x="9257" y="5751"/>
                    <a:pt x="9257" y="5751"/>
                  </a:cubicBezTo>
                  <a:cubicBezTo>
                    <a:pt x="9145" y="5818"/>
                    <a:pt x="9145" y="5818"/>
                    <a:pt x="9145" y="5818"/>
                  </a:cubicBezTo>
                  <a:cubicBezTo>
                    <a:pt x="9089" y="5818"/>
                    <a:pt x="9089" y="5818"/>
                    <a:pt x="9089" y="5818"/>
                  </a:cubicBezTo>
                  <a:cubicBezTo>
                    <a:pt x="8977" y="5885"/>
                    <a:pt x="8977" y="5885"/>
                    <a:pt x="8977" y="5885"/>
                  </a:cubicBezTo>
                  <a:cubicBezTo>
                    <a:pt x="8808" y="5885"/>
                    <a:pt x="8808" y="5885"/>
                    <a:pt x="8808" y="5885"/>
                  </a:cubicBezTo>
                  <a:cubicBezTo>
                    <a:pt x="8584" y="6019"/>
                    <a:pt x="8584" y="6019"/>
                    <a:pt x="8584" y="6019"/>
                  </a:cubicBezTo>
                  <a:cubicBezTo>
                    <a:pt x="8528" y="6019"/>
                    <a:pt x="8528" y="6019"/>
                    <a:pt x="8528" y="6019"/>
                  </a:cubicBezTo>
                  <a:cubicBezTo>
                    <a:pt x="8359" y="6085"/>
                    <a:pt x="8359" y="6085"/>
                    <a:pt x="8359" y="6085"/>
                  </a:cubicBezTo>
                  <a:cubicBezTo>
                    <a:pt x="8191" y="6152"/>
                    <a:pt x="8191" y="6152"/>
                    <a:pt x="8191" y="6152"/>
                  </a:cubicBezTo>
                  <a:cubicBezTo>
                    <a:pt x="8135" y="6219"/>
                    <a:pt x="8135" y="6219"/>
                    <a:pt x="8135" y="6219"/>
                  </a:cubicBezTo>
                  <a:cubicBezTo>
                    <a:pt x="8135" y="6286"/>
                    <a:pt x="8135" y="6286"/>
                    <a:pt x="8135" y="6286"/>
                  </a:cubicBezTo>
                  <a:cubicBezTo>
                    <a:pt x="8191" y="6286"/>
                    <a:pt x="8191" y="6286"/>
                    <a:pt x="8191" y="6286"/>
                  </a:cubicBezTo>
                  <a:cubicBezTo>
                    <a:pt x="8191" y="6286"/>
                    <a:pt x="8191" y="6286"/>
                    <a:pt x="8191" y="6286"/>
                  </a:cubicBezTo>
                  <a:cubicBezTo>
                    <a:pt x="8135" y="6353"/>
                    <a:pt x="8135" y="6353"/>
                    <a:pt x="8135" y="6353"/>
                  </a:cubicBezTo>
                  <a:cubicBezTo>
                    <a:pt x="8079" y="6353"/>
                    <a:pt x="8079" y="6353"/>
                    <a:pt x="8079" y="6353"/>
                  </a:cubicBezTo>
                  <a:cubicBezTo>
                    <a:pt x="8023" y="6420"/>
                    <a:pt x="8023" y="6420"/>
                    <a:pt x="8023" y="6420"/>
                  </a:cubicBezTo>
                  <a:cubicBezTo>
                    <a:pt x="7967" y="6420"/>
                    <a:pt x="7967" y="6420"/>
                    <a:pt x="7967" y="6420"/>
                  </a:cubicBezTo>
                  <a:cubicBezTo>
                    <a:pt x="7911" y="6420"/>
                    <a:pt x="7911" y="6420"/>
                    <a:pt x="7911" y="6420"/>
                  </a:cubicBezTo>
                  <a:cubicBezTo>
                    <a:pt x="7911" y="6487"/>
                    <a:pt x="7911" y="6487"/>
                    <a:pt x="7911" y="6487"/>
                  </a:cubicBezTo>
                  <a:cubicBezTo>
                    <a:pt x="7855" y="6554"/>
                    <a:pt x="7855" y="6554"/>
                    <a:pt x="7855" y="6554"/>
                  </a:cubicBezTo>
                  <a:cubicBezTo>
                    <a:pt x="7798" y="6620"/>
                    <a:pt x="7798" y="6620"/>
                    <a:pt x="7798" y="6620"/>
                  </a:cubicBezTo>
                  <a:cubicBezTo>
                    <a:pt x="7798" y="6687"/>
                    <a:pt x="7798" y="6687"/>
                    <a:pt x="7798" y="6687"/>
                  </a:cubicBezTo>
                  <a:cubicBezTo>
                    <a:pt x="7855" y="6620"/>
                    <a:pt x="7855" y="6620"/>
                    <a:pt x="7855" y="6620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855" y="6687"/>
                    <a:pt x="7855" y="6687"/>
                    <a:pt x="7855" y="6687"/>
                  </a:cubicBezTo>
                  <a:cubicBezTo>
                    <a:pt x="7911" y="6687"/>
                    <a:pt x="7911" y="6687"/>
                    <a:pt x="7911" y="6687"/>
                  </a:cubicBezTo>
                  <a:cubicBezTo>
                    <a:pt x="7967" y="6687"/>
                    <a:pt x="7967" y="6687"/>
                    <a:pt x="7967" y="6687"/>
                  </a:cubicBezTo>
                  <a:cubicBezTo>
                    <a:pt x="8023" y="6687"/>
                    <a:pt x="8023" y="6687"/>
                    <a:pt x="8023" y="6687"/>
                  </a:cubicBezTo>
                  <a:cubicBezTo>
                    <a:pt x="8023" y="6687"/>
                    <a:pt x="8023" y="6687"/>
                    <a:pt x="8023" y="6687"/>
                  </a:cubicBezTo>
                  <a:cubicBezTo>
                    <a:pt x="8023" y="6754"/>
                    <a:pt x="8023" y="6754"/>
                    <a:pt x="8023" y="6754"/>
                  </a:cubicBezTo>
                  <a:cubicBezTo>
                    <a:pt x="7967" y="6754"/>
                    <a:pt x="7967" y="6754"/>
                    <a:pt x="7967" y="6754"/>
                  </a:cubicBezTo>
                  <a:cubicBezTo>
                    <a:pt x="7911" y="6754"/>
                    <a:pt x="7911" y="6754"/>
                    <a:pt x="7911" y="6754"/>
                  </a:cubicBezTo>
                  <a:cubicBezTo>
                    <a:pt x="7855" y="6754"/>
                    <a:pt x="7855" y="6754"/>
                    <a:pt x="7855" y="6754"/>
                  </a:cubicBezTo>
                  <a:cubicBezTo>
                    <a:pt x="7855" y="6821"/>
                    <a:pt x="7855" y="6821"/>
                    <a:pt x="7855" y="6821"/>
                  </a:cubicBezTo>
                  <a:cubicBezTo>
                    <a:pt x="7967" y="6888"/>
                    <a:pt x="7967" y="6888"/>
                    <a:pt x="7967" y="6888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21"/>
                    <a:pt x="8023" y="6821"/>
                    <a:pt x="8023" y="6821"/>
                  </a:cubicBezTo>
                  <a:cubicBezTo>
                    <a:pt x="8023" y="6888"/>
                    <a:pt x="8023" y="6888"/>
                    <a:pt x="8023" y="6888"/>
                  </a:cubicBezTo>
                  <a:cubicBezTo>
                    <a:pt x="8079" y="6888"/>
                    <a:pt x="8079" y="6888"/>
                    <a:pt x="8079" y="6888"/>
                  </a:cubicBezTo>
                  <a:cubicBezTo>
                    <a:pt x="8135" y="6888"/>
                    <a:pt x="8135" y="6888"/>
                    <a:pt x="8135" y="6888"/>
                  </a:cubicBezTo>
                  <a:cubicBezTo>
                    <a:pt x="8247" y="6821"/>
                    <a:pt x="8247" y="6821"/>
                    <a:pt x="8247" y="6821"/>
                  </a:cubicBezTo>
                  <a:cubicBezTo>
                    <a:pt x="8303" y="6821"/>
                    <a:pt x="8303" y="6821"/>
                    <a:pt x="8303" y="6821"/>
                  </a:cubicBezTo>
                  <a:cubicBezTo>
                    <a:pt x="8359" y="6888"/>
                    <a:pt x="8359" y="6888"/>
                    <a:pt x="8359" y="6888"/>
                  </a:cubicBezTo>
                  <a:cubicBezTo>
                    <a:pt x="8416" y="6888"/>
                    <a:pt x="8416" y="6888"/>
                    <a:pt x="8416" y="6888"/>
                  </a:cubicBezTo>
                  <a:cubicBezTo>
                    <a:pt x="8472" y="6888"/>
                    <a:pt x="8472" y="6888"/>
                    <a:pt x="8472" y="6888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528" y="6955"/>
                    <a:pt x="8528" y="6955"/>
                    <a:pt x="8528" y="6955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472" y="6955"/>
                    <a:pt x="8472" y="6955"/>
                    <a:pt x="8472" y="6955"/>
                  </a:cubicBezTo>
                  <a:cubicBezTo>
                    <a:pt x="8416" y="6955"/>
                    <a:pt x="8416" y="6955"/>
                    <a:pt x="8416" y="6955"/>
                  </a:cubicBezTo>
                  <a:cubicBezTo>
                    <a:pt x="8303" y="6955"/>
                    <a:pt x="8303" y="6955"/>
                    <a:pt x="8303" y="6955"/>
                  </a:cubicBezTo>
                  <a:cubicBezTo>
                    <a:pt x="8303" y="6955"/>
                    <a:pt x="8303" y="6955"/>
                    <a:pt x="8303" y="6955"/>
                  </a:cubicBezTo>
                  <a:cubicBezTo>
                    <a:pt x="8359" y="6955"/>
                    <a:pt x="8359" y="6955"/>
                    <a:pt x="8359" y="6955"/>
                  </a:cubicBezTo>
                  <a:cubicBezTo>
                    <a:pt x="8359" y="7022"/>
                    <a:pt x="8359" y="7022"/>
                    <a:pt x="8359" y="7022"/>
                  </a:cubicBezTo>
                  <a:cubicBezTo>
                    <a:pt x="8303" y="7022"/>
                    <a:pt x="8303" y="7022"/>
                    <a:pt x="8303" y="7022"/>
                  </a:cubicBezTo>
                  <a:cubicBezTo>
                    <a:pt x="8247" y="6955"/>
                    <a:pt x="8247" y="6955"/>
                    <a:pt x="8247" y="6955"/>
                  </a:cubicBezTo>
                  <a:cubicBezTo>
                    <a:pt x="8135" y="6955"/>
                    <a:pt x="8135" y="6955"/>
                    <a:pt x="8135" y="6955"/>
                  </a:cubicBezTo>
                  <a:cubicBezTo>
                    <a:pt x="8079" y="7022"/>
                    <a:pt x="8079" y="7022"/>
                    <a:pt x="8079" y="7022"/>
                  </a:cubicBezTo>
                  <a:cubicBezTo>
                    <a:pt x="8079" y="6955"/>
                    <a:pt x="8079" y="6955"/>
                    <a:pt x="8079" y="6955"/>
                  </a:cubicBezTo>
                  <a:cubicBezTo>
                    <a:pt x="8023" y="6955"/>
                    <a:pt x="8023" y="6955"/>
                    <a:pt x="8023" y="6955"/>
                  </a:cubicBezTo>
                  <a:cubicBezTo>
                    <a:pt x="8023" y="7022"/>
                    <a:pt x="8023" y="7022"/>
                    <a:pt x="8023" y="7022"/>
                  </a:cubicBezTo>
                  <a:cubicBezTo>
                    <a:pt x="7967" y="7022"/>
                    <a:pt x="7967" y="7022"/>
                    <a:pt x="7967" y="7022"/>
                  </a:cubicBezTo>
                  <a:cubicBezTo>
                    <a:pt x="7855" y="7022"/>
                    <a:pt x="7855" y="7022"/>
                    <a:pt x="7855" y="7022"/>
                  </a:cubicBezTo>
                  <a:cubicBezTo>
                    <a:pt x="7855" y="7022"/>
                    <a:pt x="7855" y="7022"/>
                    <a:pt x="7855" y="7022"/>
                  </a:cubicBezTo>
                  <a:cubicBezTo>
                    <a:pt x="7742" y="7022"/>
                    <a:pt x="7742" y="7022"/>
                    <a:pt x="7742" y="7022"/>
                  </a:cubicBezTo>
                  <a:cubicBezTo>
                    <a:pt x="7742" y="7089"/>
                    <a:pt x="7742" y="7089"/>
                    <a:pt x="7742" y="7089"/>
                  </a:cubicBezTo>
                  <a:cubicBezTo>
                    <a:pt x="7742" y="7222"/>
                    <a:pt x="7742" y="7222"/>
                    <a:pt x="7742" y="7222"/>
                  </a:cubicBezTo>
                  <a:cubicBezTo>
                    <a:pt x="7742" y="7289"/>
                    <a:pt x="7742" y="7289"/>
                    <a:pt x="7742" y="7289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356"/>
                    <a:pt x="7742" y="7356"/>
                    <a:pt x="7742" y="7356"/>
                  </a:cubicBezTo>
                  <a:cubicBezTo>
                    <a:pt x="7742" y="7423"/>
                    <a:pt x="7742" y="7423"/>
                    <a:pt x="7742" y="7423"/>
                  </a:cubicBezTo>
                  <a:cubicBezTo>
                    <a:pt x="7798" y="7423"/>
                    <a:pt x="7798" y="7423"/>
                    <a:pt x="7798" y="7423"/>
                  </a:cubicBezTo>
                  <a:cubicBezTo>
                    <a:pt x="7798" y="7423"/>
                    <a:pt x="7798" y="7423"/>
                    <a:pt x="7798" y="7423"/>
                  </a:cubicBezTo>
                  <a:cubicBezTo>
                    <a:pt x="7855" y="7423"/>
                    <a:pt x="7855" y="7423"/>
                    <a:pt x="7855" y="7423"/>
                  </a:cubicBezTo>
                  <a:cubicBezTo>
                    <a:pt x="7911" y="7423"/>
                    <a:pt x="7911" y="7423"/>
                    <a:pt x="7911" y="7423"/>
                  </a:cubicBezTo>
                  <a:cubicBezTo>
                    <a:pt x="7911" y="7423"/>
                    <a:pt x="7911" y="7423"/>
                    <a:pt x="7911" y="7423"/>
                  </a:cubicBezTo>
                  <a:cubicBezTo>
                    <a:pt x="7911" y="7356"/>
                    <a:pt x="7911" y="7356"/>
                    <a:pt x="7911" y="7356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7967" y="7423"/>
                    <a:pt x="7967" y="7423"/>
                    <a:pt x="7967" y="7423"/>
                  </a:cubicBezTo>
                  <a:cubicBezTo>
                    <a:pt x="8023" y="7423"/>
                    <a:pt x="8023" y="7423"/>
                    <a:pt x="8023" y="7423"/>
                  </a:cubicBezTo>
                  <a:cubicBezTo>
                    <a:pt x="8023" y="7490"/>
                    <a:pt x="8023" y="7490"/>
                    <a:pt x="8023" y="7490"/>
                  </a:cubicBezTo>
                  <a:cubicBezTo>
                    <a:pt x="8079" y="7490"/>
                    <a:pt x="8079" y="7490"/>
                    <a:pt x="8079" y="7490"/>
                  </a:cubicBezTo>
                  <a:cubicBezTo>
                    <a:pt x="8079" y="7490"/>
                    <a:pt x="8079" y="7490"/>
                    <a:pt x="8079" y="7490"/>
                  </a:cubicBezTo>
                  <a:cubicBezTo>
                    <a:pt x="8135" y="7490"/>
                    <a:pt x="8135" y="7490"/>
                    <a:pt x="8135" y="7490"/>
                  </a:cubicBezTo>
                  <a:cubicBezTo>
                    <a:pt x="8135" y="7490"/>
                    <a:pt x="8135" y="7490"/>
                    <a:pt x="8135" y="7490"/>
                  </a:cubicBezTo>
                  <a:cubicBezTo>
                    <a:pt x="8191" y="7490"/>
                    <a:pt x="8191" y="7490"/>
                    <a:pt x="8191" y="7490"/>
                  </a:cubicBezTo>
                  <a:cubicBezTo>
                    <a:pt x="8247" y="7490"/>
                    <a:pt x="8247" y="7490"/>
                    <a:pt x="8247" y="7490"/>
                  </a:cubicBezTo>
                  <a:cubicBezTo>
                    <a:pt x="8303" y="7490"/>
                    <a:pt x="8303" y="7490"/>
                    <a:pt x="8303" y="7490"/>
                  </a:cubicBezTo>
                  <a:cubicBezTo>
                    <a:pt x="8303" y="7490"/>
                    <a:pt x="8303" y="7490"/>
                    <a:pt x="8303" y="7490"/>
                  </a:cubicBezTo>
                  <a:cubicBezTo>
                    <a:pt x="8359" y="7490"/>
                    <a:pt x="8359" y="7490"/>
                    <a:pt x="8359" y="7490"/>
                  </a:cubicBezTo>
                  <a:cubicBezTo>
                    <a:pt x="8416" y="7490"/>
                    <a:pt x="8416" y="7490"/>
                    <a:pt x="8416" y="7490"/>
                  </a:cubicBezTo>
                  <a:cubicBezTo>
                    <a:pt x="8472" y="7490"/>
                    <a:pt x="8472" y="7490"/>
                    <a:pt x="8472" y="7490"/>
                  </a:cubicBezTo>
                  <a:cubicBezTo>
                    <a:pt x="8472" y="7490"/>
                    <a:pt x="8472" y="7490"/>
                    <a:pt x="8472" y="7490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28" y="7557"/>
                    <a:pt x="8528" y="7557"/>
                    <a:pt x="8528" y="7557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584" y="7624"/>
                    <a:pt x="8584" y="7624"/>
                    <a:pt x="8584" y="7624"/>
                  </a:cubicBezTo>
                  <a:cubicBezTo>
                    <a:pt x="8640" y="7624"/>
                    <a:pt x="8640" y="7624"/>
                    <a:pt x="8640" y="7624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696" y="7690"/>
                    <a:pt x="8696" y="7690"/>
                    <a:pt x="8696" y="7690"/>
                  </a:cubicBezTo>
                  <a:cubicBezTo>
                    <a:pt x="8752" y="7757"/>
                    <a:pt x="8752" y="7757"/>
                    <a:pt x="8752" y="7757"/>
                  </a:cubicBezTo>
                  <a:cubicBezTo>
                    <a:pt x="8752" y="7757"/>
                    <a:pt x="8752" y="7757"/>
                    <a:pt x="8752" y="7757"/>
                  </a:cubicBezTo>
                  <a:cubicBezTo>
                    <a:pt x="8752" y="7824"/>
                    <a:pt x="8752" y="7824"/>
                    <a:pt x="8752" y="7824"/>
                  </a:cubicBezTo>
                  <a:cubicBezTo>
                    <a:pt x="8808" y="7824"/>
                    <a:pt x="8808" y="7824"/>
                    <a:pt x="8808" y="7824"/>
                  </a:cubicBezTo>
                  <a:cubicBezTo>
                    <a:pt x="8864" y="7891"/>
                    <a:pt x="8864" y="7891"/>
                    <a:pt x="8864" y="7891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64" y="7958"/>
                    <a:pt x="8864" y="7958"/>
                    <a:pt x="8864" y="7958"/>
                  </a:cubicBezTo>
                  <a:cubicBezTo>
                    <a:pt x="8808" y="7958"/>
                    <a:pt x="8808" y="7958"/>
                    <a:pt x="8808" y="7958"/>
                  </a:cubicBezTo>
                  <a:cubicBezTo>
                    <a:pt x="8752" y="7958"/>
                    <a:pt x="8752" y="7958"/>
                    <a:pt x="8752" y="7958"/>
                  </a:cubicBezTo>
                  <a:cubicBezTo>
                    <a:pt x="8640" y="7891"/>
                    <a:pt x="8640" y="7891"/>
                    <a:pt x="8640" y="7891"/>
                  </a:cubicBezTo>
                  <a:cubicBezTo>
                    <a:pt x="8640" y="7958"/>
                    <a:pt x="8640" y="7958"/>
                    <a:pt x="8640" y="7958"/>
                  </a:cubicBezTo>
                  <a:cubicBezTo>
                    <a:pt x="8584" y="7891"/>
                    <a:pt x="8584" y="7891"/>
                    <a:pt x="8584" y="7891"/>
                  </a:cubicBezTo>
                  <a:cubicBezTo>
                    <a:pt x="8584" y="7958"/>
                    <a:pt x="8584" y="7958"/>
                    <a:pt x="8584" y="7958"/>
                  </a:cubicBezTo>
                  <a:cubicBezTo>
                    <a:pt x="8528" y="7958"/>
                    <a:pt x="8528" y="7958"/>
                    <a:pt x="8528" y="7958"/>
                  </a:cubicBezTo>
                  <a:cubicBezTo>
                    <a:pt x="8528" y="7891"/>
                    <a:pt x="8528" y="7891"/>
                    <a:pt x="8528" y="7891"/>
                  </a:cubicBezTo>
                  <a:cubicBezTo>
                    <a:pt x="8472" y="7891"/>
                    <a:pt x="8472" y="7891"/>
                    <a:pt x="8472" y="7891"/>
                  </a:cubicBezTo>
                  <a:cubicBezTo>
                    <a:pt x="8472" y="7824"/>
                    <a:pt x="8472" y="7824"/>
                    <a:pt x="8472" y="7824"/>
                  </a:cubicBezTo>
                  <a:cubicBezTo>
                    <a:pt x="8416" y="7824"/>
                    <a:pt x="8416" y="7824"/>
                    <a:pt x="8416" y="7824"/>
                  </a:cubicBezTo>
                  <a:cubicBezTo>
                    <a:pt x="8359" y="7824"/>
                    <a:pt x="8359" y="7824"/>
                    <a:pt x="8359" y="7824"/>
                  </a:cubicBezTo>
                  <a:cubicBezTo>
                    <a:pt x="8359" y="7824"/>
                    <a:pt x="8359" y="7824"/>
                    <a:pt x="8359" y="7824"/>
                  </a:cubicBezTo>
                  <a:cubicBezTo>
                    <a:pt x="8303" y="7824"/>
                    <a:pt x="8303" y="7824"/>
                    <a:pt x="8303" y="7824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247" y="7757"/>
                    <a:pt x="8247" y="7757"/>
                    <a:pt x="8247" y="7757"/>
                  </a:cubicBezTo>
                  <a:cubicBezTo>
                    <a:pt x="8191" y="7757"/>
                    <a:pt x="8191" y="7757"/>
                    <a:pt x="8191" y="7757"/>
                  </a:cubicBezTo>
                  <a:cubicBezTo>
                    <a:pt x="8191" y="7757"/>
                    <a:pt x="8191" y="7757"/>
                    <a:pt x="8191" y="7757"/>
                  </a:cubicBezTo>
                  <a:cubicBezTo>
                    <a:pt x="8135" y="7690"/>
                    <a:pt x="8135" y="7690"/>
                    <a:pt x="8135" y="7690"/>
                  </a:cubicBezTo>
                  <a:cubicBezTo>
                    <a:pt x="8023" y="7690"/>
                    <a:pt x="8023" y="7690"/>
                    <a:pt x="8023" y="7690"/>
                  </a:cubicBezTo>
                  <a:cubicBezTo>
                    <a:pt x="7967" y="7690"/>
                    <a:pt x="7967" y="7690"/>
                    <a:pt x="7967" y="7690"/>
                  </a:cubicBezTo>
                  <a:cubicBezTo>
                    <a:pt x="7911" y="7690"/>
                    <a:pt x="7911" y="7690"/>
                    <a:pt x="7911" y="7690"/>
                  </a:cubicBezTo>
                  <a:cubicBezTo>
                    <a:pt x="7742" y="7690"/>
                    <a:pt x="7742" y="7690"/>
                    <a:pt x="7742" y="7690"/>
                  </a:cubicBezTo>
                  <a:cubicBezTo>
                    <a:pt x="7686" y="7690"/>
                    <a:pt x="7686" y="7690"/>
                    <a:pt x="7686" y="7690"/>
                  </a:cubicBezTo>
                  <a:cubicBezTo>
                    <a:pt x="7630" y="7757"/>
                    <a:pt x="7630" y="7757"/>
                    <a:pt x="7630" y="7757"/>
                  </a:cubicBezTo>
                  <a:cubicBezTo>
                    <a:pt x="7630" y="7757"/>
                    <a:pt x="7630" y="7757"/>
                    <a:pt x="7630" y="7757"/>
                  </a:cubicBezTo>
                  <a:cubicBezTo>
                    <a:pt x="7574" y="7824"/>
                    <a:pt x="7574" y="7824"/>
                    <a:pt x="7574" y="7824"/>
                  </a:cubicBezTo>
                  <a:cubicBezTo>
                    <a:pt x="7574" y="7891"/>
                    <a:pt x="7574" y="7891"/>
                    <a:pt x="7574" y="7891"/>
                  </a:cubicBezTo>
                  <a:cubicBezTo>
                    <a:pt x="7574" y="8025"/>
                    <a:pt x="7574" y="8025"/>
                    <a:pt x="7574" y="8025"/>
                  </a:cubicBezTo>
                  <a:cubicBezTo>
                    <a:pt x="7574" y="8025"/>
                    <a:pt x="7574" y="8025"/>
                    <a:pt x="7574" y="8025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574" y="8092"/>
                    <a:pt x="7574" y="8092"/>
                    <a:pt x="7574" y="8092"/>
                  </a:cubicBezTo>
                  <a:cubicBezTo>
                    <a:pt x="7630" y="8225"/>
                    <a:pt x="7630" y="8225"/>
                    <a:pt x="7630" y="8225"/>
                  </a:cubicBezTo>
                  <a:cubicBezTo>
                    <a:pt x="7630" y="8292"/>
                    <a:pt x="7630" y="8292"/>
                    <a:pt x="7630" y="8292"/>
                  </a:cubicBezTo>
                  <a:cubicBezTo>
                    <a:pt x="7630" y="8292"/>
                    <a:pt x="7630" y="8292"/>
                    <a:pt x="7630" y="8292"/>
                  </a:cubicBezTo>
                  <a:cubicBezTo>
                    <a:pt x="7742" y="8359"/>
                    <a:pt x="7742" y="8359"/>
                    <a:pt x="7742" y="8359"/>
                  </a:cubicBezTo>
                  <a:cubicBezTo>
                    <a:pt x="7742" y="8359"/>
                    <a:pt x="7742" y="8359"/>
                    <a:pt x="7742" y="8359"/>
                  </a:cubicBezTo>
                  <a:cubicBezTo>
                    <a:pt x="7798" y="8359"/>
                    <a:pt x="7798" y="8359"/>
                    <a:pt x="7798" y="8359"/>
                  </a:cubicBezTo>
                  <a:cubicBezTo>
                    <a:pt x="7798" y="8359"/>
                    <a:pt x="7798" y="8359"/>
                    <a:pt x="7798" y="8359"/>
                  </a:cubicBezTo>
                  <a:cubicBezTo>
                    <a:pt x="7855" y="8359"/>
                    <a:pt x="7855" y="8359"/>
                    <a:pt x="7855" y="8359"/>
                  </a:cubicBezTo>
                  <a:cubicBezTo>
                    <a:pt x="7911" y="8359"/>
                    <a:pt x="7911" y="8359"/>
                    <a:pt x="7911" y="8359"/>
                  </a:cubicBezTo>
                  <a:cubicBezTo>
                    <a:pt x="7911" y="8359"/>
                    <a:pt x="7911" y="8359"/>
                    <a:pt x="7911" y="8359"/>
                  </a:cubicBezTo>
                  <a:cubicBezTo>
                    <a:pt x="7967" y="8426"/>
                    <a:pt x="7967" y="8426"/>
                    <a:pt x="7967" y="8426"/>
                  </a:cubicBezTo>
                  <a:cubicBezTo>
                    <a:pt x="8023" y="8426"/>
                    <a:pt x="8023" y="8426"/>
                    <a:pt x="8023" y="8426"/>
                  </a:cubicBezTo>
                  <a:cubicBezTo>
                    <a:pt x="8023" y="8493"/>
                    <a:pt x="8023" y="8493"/>
                    <a:pt x="8023" y="8493"/>
                  </a:cubicBezTo>
                  <a:cubicBezTo>
                    <a:pt x="8079" y="8493"/>
                    <a:pt x="8079" y="8493"/>
                    <a:pt x="8079" y="8493"/>
                  </a:cubicBezTo>
                  <a:cubicBezTo>
                    <a:pt x="8079" y="8493"/>
                    <a:pt x="8079" y="8493"/>
                    <a:pt x="8079" y="8493"/>
                  </a:cubicBezTo>
                  <a:cubicBezTo>
                    <a:pt x="8023" y="8493"/>
                    <a:pt x="8023" y="8493"/>
                    <a:pt x="8023" y="8493"/>
                  </a:cubicBezTo>
                  <a:cubicBezTo>
                    <a:pt x="8023" y="8560"/>
                    <a:pt x="8023" y="8560"/>
                    <a:pt x="8023" y="8560"/>
                  </a:cubicBezTo>
                  <a:cubicBezTo>
                    <a:pt x="8023" y="8560"/>
                    <a:pt x="8023" y="8560"/>
                    <a:pt x="8023" y="8560"/>
                  </a:cubicBezTo>
                  <a:cubicBezTo>
                    <a:pt x="8023" y="8627"/>
                    <a:pt x="8023" y="8627"/>
                    <a:pt x="8023" y="8627"/>
                  </a:cubicBezTo>
                  <a:cubicBezTo>
                    <a:pt x="8023" y="8627"/>
                    <a:pt x="8023" y="8627"/>
                    <a:pt x="8023" y="8627"/>
                  </a:cubicBezTo>
                  <a:cubicBezTo>
                    <a:pt x="7967" y="8693"/>
                    <a:pt x="7967" y="8693"/>
                    <a:pt x="7967" y="8693"/>
                  </a:cubicBezTo>
                  <a:cubicBezTo>
                    <a:pt x="7967" y="8693"/>
                    <a:pt x="7967" y="8693"/>
                    <a:pt x="7967" y="8693"/>
                  </a:cubicBezTo>
                  <a:cubicBezTo>
                    <a:pt x="7911" y="8760"/>
                    <a:pt x="7911" y="8760"/>
                    <a:pt x="7911" y="8760"/>
                  </a:cubicBezTo>
                  <a:cubicBezTo>
                    <a:pt x="7967" y="8760"/>
                    <a:pt x="7967" y="8760"/>
                    <a:pt x="7967" y="8760"/>
                  </a:cubicBezTo>
                  <a:cubicBezTo>
                    <a:pt x="7967" y="8827"/>
                    <a:pt x="7967" y="8827"/>
                    <a:pt x="7967" y="8827"/>
                  </a:cubicBezTo>
                  <a:cubicBezTo>
                    <a:pt x="7967" y="8894"/>
                    <a:pt x="7967" y="8894"/>
                    <a:pt x="7967" y="8894"/>
                  </a:cubicBezTo>
                  <a:cubicBezTo>
                    <a:pt x="7967" y="8894"/>
                    <a:pt x="7967" y="8894"/>
                    <a:pt x="7967" y="8894"/>
                  </a:cubicBezTo>
                  <a:cubicBezTo>
                    <a:pt x="7911" y="8961"/>
                    <a:pt x="7911" y="8961"/>
                    <a:pt x="7911" y="8961"/>
                  </a:cubicBezTo>
                  <a:cubicBezTo>
                    <a:pt x="7967" y="8961"/>
                    <a:pt x="7967" y="8961"/>
                    <a:pt x="7967" y="8961"/>
                  </a:cubicBezTo>
                  <a:cubicBezTo>
                    <a:pt x="8023" y="8961"/>
                    <a:pt x="8023" y="8961"/>
                    <a:pt x="8023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079" y="8961"/>
                    <a:pt x="8079" y="8961"/>
                    <a:pt x="8079" y="8961"/>
                  </a:cubicBezTo>
                  <a:cubicBezTo>
                    <a:pt x="8135" y="8961"/>
                    <a:pt x="8135" y="8961"/>
                    <a:pt x="8135" y="8961"/>
                  </a:cubicBezTo>
                  <a:cubicBezTo>
                    <a:pt x="8135" y="8961"/>
                    <a:pt x="8135" y="8961"/>
                    <a:pt x="8135" y="8961"/>
                  </a:cubicBezTo>
                  <a:cubicBezTo>
                    <a:pt x="8191" y="8961"/>
                    <a:pt x="8191" y="8961"/>
                    <a:pt x="8191" y="8961"/>
                  </a:cubicBezTo>
                  <a:cubicBezTo>
                    <a:pt x="8247" y="8961"/>
                    <a:pt x="8247" y="8961"/>
                    <a:pt x="8247" y="8961"/>
                  </a:cubicBezTo>
                  <a:cubicBezTo>
                    <a:pt x="8303" y="9028"/>
                    <a:pt x="8303" y="9028"/>
                    <a:pt x="8303" y="9028"/>
                  </a:cubicBezTo>
                  <a:cubicBezTo>
                    <a:pt x="8359" y="8961"/>
                    <a:pt x="8359" y="8961"/>
                    <a:pt x="8359" y="8961"/>
                  </a:cubicBezTo>
                  <a:cubicBezTo>
                    <a:pt x="8416" y="8961"/>
                    <a:pt x="8416" y="8961"/>
                    <a:pt x="8416" y="8961"/>
                  </a:cubicBezTo>
                  <a:cubicBezTo>
                    <a:pt x="8416" y="9028"/>
                    <a:pt x="8416" y="9028"/>
                    <a:pt x="8416" y="9028"/>
                  </a:cubicBezTo>
                  <a:cubicBezTo>
                    <a:pt x="8416" y="9028"/>
                    <a:pt x="8416" y="9028"/>
                    <a:pt x="8416" y="9028"/>
                  </a:cubicBezTo>
                  <a:cubicBezTo>
                    <a:pt x="8472" y="8961"/>
                    <a:pt x="8472" y="8961"/>
                    <a:pt x="8472" y="8961"/>
                  </a:cubicBezTo>
                  <a:cubicBezTo>
                    <a:pt x="8472" y="8961"/>
                    <a:pt x="8472" y="8961"/>
                    <a:pt x="8472" y="8961"/>
                  </a:cubicBezTo>
                  <a:cubicBezTo>
                    <a:pt x="8528" y="8961"/>
                    <a:pt x="8528" y="8961"/>
                    <a:pt x="8528" y="8961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28" y="9028"/>
                    <a:pt x="8528" y="9028"/>
                    <a:pt x="8528" y="9028"/>
                  </a:cubicBezTo>
                  <a:cubicBezTo>
                    <a:pt x="8584" y="9028"/>
                    <a:pt x="8584" y="9028"/>
                    <a:pt x="8584" y="9028"/>
                  </a:cubicBezTo>
                  <a:cubicBezTo>
                    <a:pt x="8584" y="9028"/>
                    <a:pt x="8584" y="9028"/>
                    <a:pt x="8584" y="9028"/>
                  </a:cubicBezTo>
                  <a:cubicBezTo>
                    <a:pt x="8640" y="9028"/>
                    <a:pt x="8640" y="9028"/>
                    <a:pt x="8640" y="9028"/>
                  </a:cubicBezTo>
                  <a:cubicBezTo>
                    <a:pt x="8640" y="9028"/>
                    <a:pt x="8640" y="9028"/>
                    <a:pt x="8640" y="9028"/>
                  </a:cubicBezTo>
                  <a:cubicBezTo>
                    <a:pt x="8696" y="9028"/>
                    <a:pt x="8696" y="9028"/>
                    <a:pt x="8696" y="9028"/>
                  </a:cubicBezTo>
                  <a:cubicBezTo>
                    <a:pt x="8696" y="8961"/>
                    <a:pt x="8696" y="8961"/>
                    <a:pt x="8696" y="8961"/>
                  </a:cubicBezTo>
                  <a:cubicBezTo>
                    <a:pt x="8752" y="8961"/>
                    <a:pt x="8752" y="8961"/>
                    <a:pt x="8752" y="8961"/>
                  </a:cubicBezTo>
                  <a:cubicBezTo>
                    <a:pt x="8808" y="8961"/>
                    <a:pt x="8808" y="8961"/>
                    <a:pt x="8808" y="8961"/>
                  </a:cubicBezTo>
                  <a:cubicBezTo>
                    <a:pt x="8864" y="8894"/>
                    <a:pt x="8864" y="8894"/>
                    <a:pt x="8864" y="8894"/>
                  </a:cubicBezTo>
                  <a:cubicBezTo>
                    <a:pt x="8921" y="8894"/>
                    <a:pt x="8921" y="8894"/>
                    <a:pt x="8921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8977" y="8894"/>
                    <a:pt x="8977" y="8894"/>
                    <a:pt x="8977" y="8894"/>
                  </a:cubicBezTo>
                  <a:cubicBezTo>
                    <a:pt x="9033" y="8894"/>
                    <a:pt x="9033" y="8894"/>
                    <a:pt x="9033" y="8894"/>
                  </a:cubicBezTo>
                  <a:cubicBezTo>
                    <a:pt x="9089" y="8894"/>
                    <a:pt x="9089" y="8894"/>
                    <a:pt x="9089" y="8894"/>
                  </a:cubicBezTo>
                  <a:cubicBezTo>
                    <a:pt x="9089" y="8894"/>
                    <a:pt x="9089" y="8894"/>
                    <a:pt x="9089" y="8894"/>
                  </a:cubicBezTo>
                  <a:cubicBezTo>
                    <a:pt x="9201" y="8894"/>
                    <a:pt x="9201" y="8894"/>
                    <a:pt x="9201" y="8894"/>
                  </a:cubicBezTo>
                  <a:cubicBezTo>
                    <a:pt x="9313" y="8827"/>
                    <a:pt x="9313" y="8827"/>
                    <a:pt x="9313" y="8827"/>
                  </a:cubicBezTo>
                  <a:cubicBezTo>
                    <a:pt x="9313" y="8760"/>
                    <a:pt x="9313" y="8760"/>
                    <a:pt x="9313" y="8760"/>
                  </a:cubicBezTo>
                  <a:cubicBezTo>
                    <a:pt x="9313" y="8760"/>
                    <a:pt x="9313" y="8760"/>
                    <a:pt x="9313" y="8760"/>
                  </a:cubicBezTo>
                  <a:cubicBezTo>
                    <a:pt x="9369" y="8827"/>
                    <a:pt x="9369" y="8827"/>
                    <a:pt x="9369" y="8827"/>
                  </a:cubicBezTo>
                  <a:cubicBezTo>
                    <a:pt x="9369" y="8760"/>
                    <a:pt x="9369" y="8760"/>
                    <a:pt x="9369" y="8760"/>
                  </a:cubicBezTo>
                  <a:cubicBezTo>
                    <a:pt x="9425" y="8760"/>
                    <a:pt x="9425" y="8760"/>
                    <a:pt x="9425" y="8760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25" y="8693"/>
                    <a:pt x="9425" y="8693"/>
                    <a:pt x="9425" y="8693"/>
                  </a:cubicBezTo>
                  <a:cubicBezTo>
                    <a:pt x="9482" y="8693"/>
                    <a:pt x="9482" y="8693"/>
                    <a:pt x="9482" y="8693"/>
                  </a:cubicBezTo>
                  <a:cubicBezTo>
                    <a:pt x="9482" y="8693"/>
                    <a:pt x="9482" y="8693"/>
                    <a:pt x="9482" y="8693"/>
                  </a:cubicBezTo>
                  <a:cubicBezTo>
                    <a:pt x="9482" y="8627"/>
                    <a:pt x="9482" y="8627"/>
                    <a:pt x="9482" y="8627"/>
                  </a:cubicBezTo>
                  <a:cubicBezTo>
                    <a:pt x="9482" y="8627"/>
                    <a:pt x="9482" y="8627"/>
                    <a:pt x="9482" y="8627"/>
                  </a:cubicBezTo>
                  <a:cubicBezTo>
                    <a:pt x="9538" y="8627"/>
                    <a:pt x="9538" y="8627"/>
                    <a:pt x="9538" y="8627"/>
                  </a:cubicBezTo>
                  <a:cubicBezTo>
                    <a:pt x="9538" y="8693"/>
                    <a:pt x="9538" y="8693"/>
                    <a:pt x="9538" y="8693"/>
                  </a:cubicBezTo>
                  <a:cubicBezTo>
                    <a:pt x="9538" y="8693"/>
                    <a:pt x="9538" y="8693"/>
                    <a:pt x="9538" y="8693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538" y="8760"/>
                    <a:pt x="9538" y="8760"/>
                    <a:pt x="9538" y="8760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482" y="8827"/>
                    <a:pt x="9482" y="8827"/>
                    <a:pt x="9482" y="8827"/>
                  </a:cubicBezTo>
                  <a:cubicBezTo>
                    <a:pt x="9538" y="8894"/>
                    <a:pt x="9538" y="8894"/>
                    <a:pt x="9538" y="8894"/>
                  </a:cubicBezTo>
                  <a:cubicBezTo>
                    <a:pt x="9538" y="8894"/>
                    <a:pt x="9538" y="8894"/>
                    <a:pt x="9538" y="8894"/>
                  </a:cubicBezTo>
                  <a:cubicBezTo>
                    <a:pt x="9594" y="8894"/>
                    <a:pt x="9594" y="8894"/>
                    <a:pt x="9594" y="8894"/>
                  </a:cubicBezTo>
                  <a:cubicBezTo>
                    <a:pt x="9594" y="8894"/>
                    <a:pt x="9594" y="8894"/>
                    <a:pt x="9594" y="8894"/>
                  </a:cubicBezTo>
                  <a:cubicBezTo>
                    <a:pt x="9650" y="8894"/>
                    <a:pt x="9650" y="8894"/>
                    <a:pt x="9650" y="8894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650" y="8961"/>
                    <a:pt x="9650" y="8961"/>
                    <a:pt x="9650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8961"/>
                    <a:pt x="9706" y="8961"/>
                    <a:pt x="9706" y="8961"/>
                  </a:cubicBezTo>
                  <a:cubicBezTo>
                    <a:pt x="9706" y="9028"/>
                    <a:pt x="9706" y="9028"/>
                    <a:pt x="9706" y="9028"/>
                  </a:cubicBezTo>
                  <a:cubicBezTo>
                    <a:pt x="9650" y="9028"/>
                    <a:pt x="9650" y="9028"/>
                    <a:pt x="9650" y="9028"/>
                  </a:cubicBezTo>
                  <a:cubicBezTo>
                    <a:pt x="9650" y="9028"/>
                    <a:pt x="9650" y="9028"/>
                    <a:pt x="9650" y="9028"/>
                  </a:cubicBezTo>
                  <a:cubicBezTo>
                    <a:pt x="9650" y="9095"/>
                    <a:pt x="9650" y="9095"/>
                    <a:pt x="9650" y="9095"/>
                  </a:cubicBezTo>
                  <a:cubicBezTo>
                    <a:pt x="9650" y="9095"/>
                    <a:pt x="9650" y="9095"/>
                    <a:pt x="9650" y="9095"/>
                  </a:cubicBezTo>
                  <a:cubicBezTo>
                    <a:pt x="9706" y="9095"/>
                    <a:pt x="9706" y="9095"/>
                    <a:pt x="9706" y="9095"/>
                  </a:cubicBezTo>
                  <a:cubicBezTo>
                    <a:pt x="9706" y="9095"/>
                    <a:pt x="9706" y="9095"/>
                    <a:pt x="9706" y="9095"/>
                  </a:cubicBezTo>
                  <a:cubicBezTo>
                    <a:pt x="9762" y="9095"/>
                    <a:pt x="9762" y="9095"/>
                    <a:pt x="9762" y="9095"/>
                  </a:cubicBezTo>
                  <a:cubicBezTo>
                    <a:pt x="9818" y="9028"/>
                    <a:pt x="9818" y="9028"/>
                    <a:pt x="9818" y="9028"/>
                  </a:cubicBezTo>
                  <a:cubicBezTo>
                    <a:pt x="9818" y="9028"/>
                    <a:pt x="9818" y="9028"/>
                    <a:pt x="9818" y="9028"/>
                  </a:cubicBezTo>
                  <a:cubicBezTo>
                    <a:pt x="9818" y="9095"/>
                    <a:pt x="9818" y="9095"/>
                    <a:pt x="9818" y="9095"/>
                  </a:cubicBezTo>
                  <a:cubicBezTo>
                    <a:pt x="9818" y="9162"/>
                    <a:pt x="9818" y="9162"/>
                    <a:pt x="9818" y="9162"/>
                  </a:cubicBezTo>
                  <a:cubicBezTo>
                    <a:pt x="9874" y="9162"/>
                    <a:pt x="9874" y="9162"/>
                    <a:pt x="9874" y="9162"/>
                  </a:cubicBezTo>
                  <a:cubicBezTo>
                    <a:pt x="9874" y="9162"/>
                    <a:pt x="9874" y="9162"/>
                    <a:pt x="9874" y="9162"/>
                  </a:cubicBezTo>
                  <a:cubicBezTo>
                    <a:pt x="9930" y="9162"/>
                    <a:pt x="9930" y="9162"/>
                    <a:pt x="9930" y="9162"/>
                  </a:cubicBezTo>
                  <a:cubicBezTo>
                    <a:pt x="9930" y="9162"/>
                    <a:pt x="9930" y="9162"/>
                    <a:pt x="9930" y="9162"/>
                  </a:cubicBezTo>
                  <a:cubicBezTo>
                    <a:pt x="9986" y="9162"/>
                    <a:pt x="9986" y="9162"/>
                    <a:pt x="9986" y="9162"/>
                  </a:cubicBezTo>
                  <a:cubicBezTo>
                    <a:pt x="9986" y="9228"/>
                    <a:pt x="9986" y="9228"/>
                    <a:pt x="9986" y="9228"/>
                  </a:cubicBezTo>
                  <a:cubicBezTo>
                    <a:pt x="10043" y="9228"/>
                    <a:pt x="10043" y="9228"/>
                    <a:pt x="10043" y="9228"/>
                  </a:cubicBezTo>
                  <a:cubicBezTo>
                    <a:pt x="10043" y="9162"/>
                    <a:pt x="10043" y="9162"/>
                    <a:pt x="10043" y="9162"/>
                  </a:cubicBezTo>
                  <a:cubicBezTo>
                    <a:pt x="10043" y="9162"/>
                    <a:pt x="10043" y="9162"/>
                    <a:pt x="10043" y="9162"/>
                  </a:cubicBezTo>
                  <a:cubicBezTo>
                    <a:pt x="10099" y="9162"/>
                    <a:pt x="10099" y="9162"/>
                    <a:pt x="10099" y="9162"/>
                  </a:cubicBezTo>
                  <a:cubicBezTo>
                    <a:pt x="10099" y="9162"/>
                    <a:pt x="10099" y="9162"/>
                    <a:pt x="10099" y="9162"/>
                  </a:cubicBezTo>
                  <a:cubicBezTo>
                    <a:pt x="10099" y="9228"/>
                    <a:pt x="10099" y="9228"/>
                    <a:pt x="10099" y="9228"/>
                  </a:cubicBezTo>
                  <a:cubicBezTo>
                    <a:pt x="10099" y="9228"/>
                    <a:pt x="10099" y="9228"/>
                    <a:pt x="10099" y="9228"/>
                  </a:cubicBezTo>
                  <a:cubicBezTo>
                    <a:pt x="10155" y="9228"/>
                    <a:pt x="10155" y="9228"/>
                    <a:pt x="10155" y="9228"/>
                  </a:cubicBezTo>
                  <a:cubicBezTo>
                    <a:pt x="10155" y="9162"/>
                    <a:pt x="10155" y="9162"/>
                    <a:pt x="10155" y="9162"/>
                  </a:cubicBezTo>
                  <a:cubicBezTo>
                    <a:pt x="10211" y="9162"/>
                    <a:pt x="10211" y="9162"/>
                    <a:pt x="10211" y="9162"/>
                  </a:cubicBezTo>
                  <a:cubicBezTo>
                    <a:pt x="10211" y="9228"/>
                    <a:pt x="10211" y="9228"/>
                    <a:pt x="10211" y="9228"/>
                  </a:cubicBezTo>
                  <a:cubicBezTo>
                    <a:pt x="10211" y="9228"/>
                    <a:pt x="10211" y="9228"/>
                    <a:pt x="10211" y="9228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267" y="9162"/>
                    <a:pt x="10267" y="9162"/>
                    <a:pt x="10267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23" y="9162"/>
                    <a:pt x="10323" y="9162"/>
                    <a:pt x="10323" y="9162"/>
                  </a:cubicBezTo>
                  <a:cubicBezTo>
                    <a:pt x="10379" y="9162"/>
                    <a:pt x="10379" y="9162"/>
                    <a:pt x="10379" y="9162"/>
                  </a:cubicBezTo>
                  <a:close/>
                  <a:moveTo>
                    <a:pt x="14980" y="11034"/>
                  </a:moveTo>
                  <a:cubicBezTo>
                    <a:pt x="15036" y="11034"/>
                    <a:pt x="15036" y="11034"/>
                    <a:pt x="15036" y="11034"/>
                  </a:cubicBezTo>
                  <a:cubicBezTo>
                    <a:pt x="15036" y="10967"/>
                    <a:pt x="15036" y="10967"/>
                    <a:pt x="15036" y="10967"/>
                  </a:cubicBezTo>
                  <a:cubicBezTo>
                    <a:pt x="15036" y="10900"/>
                    <a:pt x="15036" y="10900"/>
                    <a:pt x="15036" y="10900"/>
                  </a:cubicBezTo>
                  <a:cubicBezTo>
                    <a:pt x="15036" y="10833"/>
                    <a:pt x="15036" y="10833"/>
                    <a:pt x="15036" y="10833"/>
                  </a:cubicBezTo>
                  <a:cubicBezTo>
                    <a:pt x="15092" y="10767"/>
                    <a:pt x="15092" y="10767"/>
                    <a:pt x="15092" y="10767"/>
                  </a:cubicBezTo>
                  <a:cubicBezTo>
                    <a:pt x="15092" y="10767"/>
                    <a:pt x="15092" y="10767"/>
                    <a:pt x="15092" y="10767"/>
                  </a:cubicBezTo>
                  <a:cubicBezTo>
                    <a:pt x="15148" y="10700"/>
                    <a:pt x="15148" y="10700"/>
                    <a:pt x="15148" y="10700"/>
                  </a:cubicBezTo>
                  <a:cubicBezTo>
                    <a:pt x="15204" y="10566"/>
                    <a:pt x="15204" y="10566"/>
                    <a:pt x="15204" y="10566"/>
                  </a:cubicBezTo>
                  <a:cubicBezTo>
                    <a:pt x="15260" y="10566"/>
                    <a:pt x="15260" y="10566"/>
                    <a:pt x="15260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16" y="10566"/>
                    <a:pt x="15316" y="10566"/>
                    <a:pt x="15316" y="10566"/>
                  </a:cubicBezTo>
                  <a:cubicBezTo>
                    <a:pt x="15372" y="10499"/>
                    <a:pt x="15372" y="10499"/>
                    <a:pt x="15372" y="10499"/>
                  </a:cubicBezTo>
                  <a:cubicBezTo>
                    <a:pt x="15429" y="10566"/>
                    <a:pt x="15429" y="10566"/>
                    <a:pt x="15429" y="10566"/>
                  </a:cubicBezTo>
                  <a:cubicBezTo>
                    <a:pt x="15485" y="10566"/>
                    <a:pt x="15485" y="10566"/>
                    <a:pt x="15485" y="10566"/>
                  </a:cubicBezTo>
                  <a:cubicBezTo>
                    <a:pt x="15485" y="10566"/>
                    <a:pt x="15485" y="10566"/>
                    <a:pt x="15485" y="10566"/>
                  </a:cubicBezTo>
                  <a:cubicBezTo>
                    <a:pt x="15541" y="10633"/>
                    <a:pt x="15541" y="10633"/>
                    <a:pt x="15541" y="10633"/>
                  </a:cubicBezTo>
                  <a:cubicBezTo>
                    <a:pt x="15541" y="10700"/>
                    <a:pt x="15541" y="10700"/>
                    <a:pt x="15541" y="10700"/>
                  </a:cubicBezTo>
                  <a:cubicBezTo>
                    <a:pt x="15541" y="10700"/>
                    <a:pt x="15541" y="10700"/>
                    <a:pt x="15541" y="10700"/>
                  </a:cubicBezTo>
                  <a:cubicBezTo>
                    <a:pt x="15485" y="10767"/>
                    <a:pt x="15485" y="10767"/>
                    <a:pt x="15485" y="10767"/>
                  </a:cubicBezTo>
                  <a:cubicBezTo>
                    <a:pt x="15485" y="10833"/>
                    <a:pt x="15485" y="10833"/>
                    <a:pt x="15485" y="10833"/>
                  </a:cubicBezTo>
                  <a:cubicBezTo>
                    <a:pt x="15485" y="10833"/>
                    <a:pt x="15485" y="10833"/>
                    <a:pt x="15485" y="10833"/>
                  </a:cubicBezTo>
                  <a:cubicBezTo>
                    <a:pt x="15429" y="10967"/>
                    <a:pt x="15429" y="10967"/>
                    <a:pt x="15429" y="10967"/>
                  </a:cubicBezTo>
                  <a:cubicBezTo>
                    <a:pt x="15372" y="11034"/>
                    <a:pt x="15372" y="11034"/>
                    <a:pt x="15372" y="11034"/>
                  </a:cubicBezTo>
                  <a:cubicBezTo>
                    <a:pt x="15372" y="11034"/>
                    <a:pt x="15372" y="11034"/>
                    <a:pt x="15372" y="11034"/>
                  </a:cubicBezTo>
                  <a:cubicBezTo>
                    <a:pt x="15260" y="11034"/>
                    <a:pt x="15260" y="11034"/>
                    <a:pt x="15260" y="11034"/>
                  </a:cubicBezTo>
                  <a:cubicBezTo>
                    <a:pt x="15260" y="11101"/>
                    <a:pt x="15260" y="11101"/>
                    <a:pt x="15260" y="11101"/>
                  </a:cubicBezTo>
                  <a:cubicBezTo>
                    <a:pt x="15260" y="11101"/>
                    <a:pt x="15260" y="11101"/>
                    <a:pt x="15260" y="11101"/>
                  </a:cubicBezTo>
                  <a:cubicBezTo>
                    <a:pt x="15204" y="11101"/>
                    <a:pt x="15204" y="11101"/>
                    <a:pt x="15204" y="11101"/>
                  </a:cubicBezTo>
                  <a:cubicBezTo>
                    <a:pt x="15148" y="11101"/>
                    <a:pt x="15148" y="11101"/>
                    <a:pt x="15148" y="11101"/>
                  </a:cubicBezTo>
                  <a:cubicBezTo>
                    <a:pt x="15092" y="11101"/>
                    <a:pt x="15092" y="11101"/>
                    <a:pt x="15092" y="11101"/>
                  </a:cubicBezTo>
                  <a:cubicBezTo>
                    <a:pt x="15036" y="11101"/>
                    <a:pt x="15036" y="11101"/>
                    <a:pt x="15036" y="11101"/>
                  </a:cubicBezTo>
                  <a:cubicBezTo>
                    <a:pt x="15036" y="11101"/>
                    <a:pt x="15036" y="11101"/>
                    <a:pt x="15036" y="11101"/>
                  </a:cubicBezTo>
                  <a:cubicBezTo>
                    <a:pt x="14980" y="11034"/>
                    <a:pt x="14980" y="11034"/>
                    <a:pt x="14980" y="11034"/>
                  </a:cubicBezTo>
                  <a:close/>
                  <a:moveTo>
                    <a:pt x="10604" y="9028"/>
                  </a:move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8894"/>
                    <a:pt x="10604" y="8894"/>
                    <a:pt x="10604" y="8894"/>
                  </a:cubicBezTo>
                  <a:cubicBezTo>
                    <a:pt x="10604" y="8894"/>
                    <a:pt x="10604" y="8894"/>
                    <a:pt x="10604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894"/>
                    <a:pt x="10660" y="8894"/>
                    <a:pt x="10660" y="8894"/>
                  </a:cubicBezTo>
                  <a:cubicBezTo>
                    <a:pt x="10660" y="8961"/>
                    <a:pt x="10660" y="8961"/>
                    <a:pt x="10660" y="8961"/>
                  </a:cubicBezTo>
                  <a:cubicBezTo>
                    <a:pt x="10660" y="8961"/>
                    <a:pt x="10660" y="8961"/>
                    <a:pt x="10660" y="8961"/>
                  </a:cubicBezTo>
                  <a:cubicBezTo>
                    <a:pt x="10604" y="8961"/>
                    <a:pt x="10604" y="8961"/>
                    <a:pt x="10604" y="8961"/>
                  </a:cubicBezTo>
                  <a:cubicBezTo>
                    <a:pt x="10604" y="9028"/>
                    <a:pt x="10604" y="9028"/>
                    <a:pt x="10604" y="9028"/>
                  </a:cubicBezTo>
                  <a:cubicBezTo>
                    <a:pt x="10604" y="9028"/>
                    <a:pt x="10604" y="9028"/>
                    <a:pt x="10604" y="9028"/>
                  </a:cubicBezTo>
                  <a:close/>
                  <a:moveTo>
                    <a:pt x="10155" y="9429"/>
                  </a:moveTo>
                  <a:cubicBezTo>
                    <a:pt x="10211" y="9429"/>
                    <a:pt x="10211" y="9429"/>
                    <a:pt x="10211" y="9429"/>
                  </a:cubicBezTo>
                  <a:cubicBezTo>
                    <a:pt x="10211" y="9362"/>
                    <a:pt x="10211" y="9362"/>
                    <a:pt x="10211" y="9362"/>
                  </a:cubicBezTo>
                  <a:cubicBezTo>
                    <a:pt x="10211" y="9362"/>
                    <a:pt x="10211" y="9362"/>
                    <a:pt x="10211" y="9362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211" y="9295"/>
                    <a:pt x="10211" y="9295"/>
                    <a:pt x="10211" y="9295"/>
                  </a:cubicBezTo>
                  <a:cubicBezTo>
                    <a:pt x="10155" y="9362"/>
                    <a:pt x="10155" y="9362"/>
                    <a:pt x="10155" y="9362"/>
                  </a:cubicBezTo>
                  <a:cubicBezTo>
                    <a:pt x="10155" y="9362"/>
                    <a:pt x="10155" y="9362"/>
                    <a:pt x="10155" y="9362"/>
                  </a:cubicBezTo>
                  <a:cubicBezTo>
                    <a:pt x="10099" y="9362"/>
                    <a:pt x="10099" y="9362"/>
                    <a:pt x="10099" y="9362"/>
                  </a:cubicBezTo>
                  <a:cubicBezTo>
                    <a:pt x="10155" y="9429"/>
                    <a:pt x="10155" y="9429"/>
                    <a:pt x="10155" y="9429"/>
                  </a:cubicBezTo>
                  <a:cubicBezTo>
                    <a:pt x="10155" y="9429"/>
                    <a:pt x="10155" y="9429"/>
                    <a:pt x="10155" y="9429"/>
                  </a:cubicBezTo>
                  <a:close/>
                  <a:moveTo>
                    <a:pt x="10660" y="9362"/>
                  </a:moveTo>
                  <a:cubicBezTo>
                    <a:pt x="10604" y="9362"/>
                    <a:pt x="10604" y="9362"/>
                    <a:pt x="10604" y="9362"/>
                  </a:cubicBezTo>
                  <a:cubicBezTo>
                    <a:pt x="10604" y="9362"/>
                    <a:pt x="10604" y="9362"/>
                    <a:pt x="10604" y="9362"/>
                  </a:cubicBezTo>
                  <a:cubicBezTo>
                    <a:pt x="10604" y="9429"/>
                    <a:pt x="10604" y="9429"/>
                    <a:pt x="10604" y="9429"/>
                  </a:cubicBezTo>
                  <a:cubicBezTo>
                    <a:pt x="10548" y="9362"/>
                    <a:pt x="10548" y="9362"/>
                    <a:pt x="10548" y="9362"/>
                  </a:cubicBezTo>
                  <a:cubicBezTo>
                    <a:pt x="10548" y="9362"/>
                    <a:pt x="10548" y="9362"/>
                    <a:pt x="10548" y="9362"/>
                  </a:cubicBezTo>
                  <a:cubicBezTo>
                    <a:pt x="10604" y="9295"/>
                    <a:pt x="10604" y="9295"/>
                    <a:pt x="10604" y="9295"/>
                  </a:cubicBezTo>
                  <a:cubicBezTo>
                    <a:pt x="10604" y="9228"/>
                    <a:pt x="10604" y="9228"/>
                    <a:pt x="10604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660" y="9228"/>
                    <a:pt x="10660" y="9228"/>
                    <a:pt x="10660" y="9228"/>
                  </a:cubicBezTo>
                  <a:cubicBezTo>
                    <a:pt x="10716" y="9295"/>
                    <a:pt x="10716" y="9295"/>
                    <a:pt x="10716" y="9295"/>
                  </a:cubicBezTo>
                  <a:cubicBezTo>
                    <a:pt x="10660" y="9362"/>
                    <a:pt x="10660" y="9362"/>
                    <a:pt x="10660" y="9362"/>
                  </a:cubicBezTo>
                  <a:close/>
                  <a:moveTo>
                    <a:pt x="10716" y="9295"/>
                  </a:moveTo>
                  <a:cubicBezTo>
                    <a:pt x="10716" y="9228"/>
                    <a:pt x="10716" y="9228"/>
                    <a:pt x="10716" y="9228"/>
                  </a:cubicBezTo>
                  <a:cubicBezTo>
                    <a:pt x="10716" y="9228"/>
                    <a:pt x="10716" y="9228"/>
                    <a:pt x="10716" y="9228"/>
                  </a:cubicBezTo>
                  <a:cubicBezTo>
                    <a:pt x="10716" y="9162"/>
                    <a:pt x="10716" y="9162"/>
                    <a:pt x="10716" y="9162"/>
                  </a:cubicBezTo>
                  <a:cubicBezTo>
                    <a:pt x="10772" y="9162"/>
                    <a:pt x="10772" y="9162"/>
                    <a:pt x="10772" y="9162"/>
                  </a:cubicBezTo>
                  <a:cubicBezTo>
                    <a:pt x="10772" y="9162"/>
                    <a:pt x="10772" y="9162"/>
                    <a:pt x="10772" y="9162"/>
                  </a:cubicBezTo>
                  <a:cubicBezTo>
                    <a:pt x="10772" y="9228"/>
                    <a:pt x="10772" y="9228"/>
                    <a:pt x="10772" y="9228"/>
                  </a:cubicBezTo>
                  <a:cubicBezTo>
                    <a:pt x="10772" y="9228"/>
                    <a:pt x="10772" y="9228"/>
                    <a:pt x="10772" y="9228"/>
                  </a:cubicBezTo>
                  <a:cubicBezTo>
                    <a:pt x="10772" y="9228"/>
                    <a:pt x="10716" y="9295"/>
                    <a:pt x="10716" y="9295"/>
                  </a:cubicBezTo>
                  <a:close/>
                  <a:moveTo>
                    <a:pt x="11670" y="9295"/>
                  </a:moveTo>
                  <a:cubicBezTo>
                    <a:pt x="11670" y="9162"/>
                    <a:pt x="11670" y="9162"/>
                    <a:pt x="11670" y="9162"/>
                  </a:cubicBezTo>
                  <a:cubicBezTo>
                    <a:pt x="11726" y="9162"/>
                    <a:pt x="11726" y="9162"/>
                    <a:pt x="11726" y="9162"/>
                  </a:cubicBezTo>
                  <a:cubicBezTo>
                    <a:pt x="11782" y="9162"/>
                    <a:pt x="11782" y="9162"/>
                    <a:pt x="11782" y="9162"/>
                  </a:cubicBezTo>
                  <a:cubicBezTo>
                    <a:pt x="11782" y="9228"/>
                    <a:pt x="11782" y="9228"/>
                    <a:pt x="11782" y="9228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95"/>
                    <a:pt x="11726" y="9295"/>
                    <a:pt x="11726" y="9295"/>
                  </a:cubicBezTo>
                  <a:cubicBezTo>
                    <a:pt x="11726" y="9228"/>
                    <a:pt x="11726" y="9228"/>
                    <a:pt x="11726" y="9228"/>
                  </a:cubicBezTo>
                  <a:cubicBezTo>
                    <a:pt x="11670" y="9228"/>
                    <a:pt x="11670" y="9228"/>
                    <a:pt x="11670" y="9228"/>
                  </a:cubicBezTo>
                  <a:cubicBezTo>
                    <a:pt x="11670" y="9295"/>
                    <a:pt x="11670" y="9295"/>
                    <a:pt x="11670" y="9295"/>
                  </a:cubicBezTo>
                  <a:cubicBezTo>
                    <a:pt x="11670" y="9295"/>
                    <a:pt x="11670" y="9295"/>
                    <a:pt x="11670" y="9295"/>
                  </a:cubicBezTo>
                  <a:close/>
                  <a:moveTo>
                    <a:pt x="11614" y="9228"/>
                  </a:moveTo>
                  <a:cubicBezTo>
                    <a:pt x="11614" y="9228"/>
                    <a:pt x="11614" y="9228"/>
                    <a:pt x="11614" y="9228"/>
                  </a:cubicBezTo>
                  <a:cubicBezTo>
                    <a:pt x="11670" y="9162"/>
                    <a:pt x="11670" y="9162"/>
                    <a:pt x="11670" y="9162"/>
                  </a:cubicBezTo>
                  <a:cubicBezTo>
                    <a:pt x="11614" y="9095"/>
                    <a:pt x="11614" y="9095"/>
                    <a:pt x="11614" y="9095"/>
                  </a:cubicBezTo>
                  <a:cubicBezTo>
                    <a:pt x="11614" y="9162"/>
                    <a:pt x="11614" y="9162"/>
                    <a:pt x="11614" y="9162"/>
                  </a:cubicBezTo>
                  <a:cubicBezTo>
                    <a:pt x="11614" y="9228"/>
                    <a:pt x="11614" y="9228"/>
                    <a:pt x="11614" y="9228"/>
                  </a:cubicBezTo>
                  <a:close/>
                  <a:moveTo>
                    <a:pt x="11557" y="9697"/>
                  </a:moveTo>
                  <a:cubicBezTo>
                    <a:pt x="11614" y="9630"/>
                    <a:pt x="11614" y="9630"/>
                    <a:pt x="11614" y="9630"/>
                  </a:cubicBezTo>
                  <a:cubicBezTo>
                    <a:pt x="11670" y="9630"/>
                    <a:pt x="11670" y="9630"/>
                    <a:pt x="11670" y="9630"/>
                  </a:cubicBezTo>
                  <a:cubicBezTo>
                    <a:pt x="11670" y="9563"/>
                    <a:pt x="11670" y="9563"/>
                    <a:pt x="11670" y="9563"/>
                  </a:cubicBezTo>
                  <a:cubicBezTo>
                    <a:pt x="11614" y="9563"/>
                    <a:pt x="11614" y="9563"/>
                    <a:pt x="11614" y="9563"/>
                  </a:cubicBezTo>
                  <a:cubicBezTo>
                    <a:pt x="11614" y="9563"/>
                    <a:pt x="11614" y="9563"/>
                    <a:pt x="11614" y="9563"/>
                  </a:cubicBezTo>
                  <a:cubicBezTo>
                    <a:pt x="11614" y="9429"/>
                    <a:pt x="11614" y="9429"/>
                    <a:pt x="11614" y="9429"/>
                  </a:cubicBezTo>
                  <a:cubicBezTo>
                    <a:pt x="11670" y="9362"/>
                    <a:pt x="11670" y="9362"/>
                    <a:pt x="11670" y="9362"/>
                  </a:cubicBezTo>
                  <a:cubicBezTo>
                    <a:pt x="11614" y="9429"/>
                    <a:pt x="11614" y="9429"/>
                    <a:pt x="11614" y="9429"/>
                  </a:cubicBezTo>
                  <a:cubicBezTo>
                    <a:pt x="11557" y="9496"/>
                    <a:pt x="11557" y="9496"/>
                    <a:pt x="11557" y="9496"/>
                  </a:cubicBezTo>
                  <a:cubicBezTo>
                    <a:pt x="11557" y="9429"/>
                    <a:pt x="11557" y="9429"/>
                    <a:pt x="11557" y="9429"/>
                  </a:cubicBezTo>
                  <a:cubicBezTo>
                    <a:pt x="11614" y="9295"/>
                    <a:pt x="11614" y="9295"/>
                    <a:pt x="11614" y="9295"/>
                  </a:cubicBezTo>
                  <a:cubicBezTo>
                    <a:pt x="11557" y="9162"/>
                    <a:pt x="11557" y="9162"/>
                    <a:pt x="11557" y="9162"/>
                  </a:cubicBezTo>
                  <a:cubicBezTo>
                    <a:pt x="11501" y="9095"/>
                    <a:pt x="11501" y="9095"/>
                    <a:pt x="11501" y="9095"/>
                  </a:cubicBezTo>
                  <a:cubicBezTo>
                    <a:pt x="11501" y="9028"/>
                    <a:pt x="11501" y="9028"/>
                    <a:pt x="11501" y="9028"/>
                  </a:cubicBezTo>
                  <a:cubicBezTo>
                    <a:pt x="11445" y="9028"/>
                    <a:pt x="11445" y="9028"/>
                    <a:pt x="11445" y="9028"/>
                  </a:cubicBezTo>
                  <a:cubicBezTo>
                    <a:pt x="11445" y="9095"/>
                    <a:pt x="11445" y="9095"/>
                    <a:pt x="11445" y="9095"/>
                  </a:cubicBezTo>
                  <a:cubicBezTo>
                    <a:pt x="11445" y="9028"/>
                    <a:pt x="11445" y="9028"/>
                    <a:pt x="11445" y="9028"/>
                  </a:cubicBezTo>
                  <a:cubicBezTo>
                    <a:pt x="11445" y="8961"/>
                    <a:pt x="11445" y="8961"/>
                    <a:pt x="11445" y="8961"/>
                  </a:cubicBezTo>
                  <a:cubicBezTo>
                    <a:pt x="11445" y="8961"/>
                    <a:pt x="11445" y="8961"/>
                    <a:pt x="11445" y="8961"/>
                  </a:cubicBezTo>
                  <a:cubicBezTo>
                    <a:pt x="11445" y="8894"/>
                    <a:pt x="11445" y="8894"/>
                    <a:pt x="11445" y="8894"/>
                  </a:cubicBezTo>
                  <a:cubicBezTo>
                    <a:pt x="11445" y="8827"/>
                    <a:pt x="11445" y="8827"/>
                    <a:pt x="11445" y="8827"/>
                  </a:cubicBezTo>
                  <a:cubicBezTo>
                    <a:pt x="11389" y="8827"/>
                    <a:pt x="11389" y="8827"/>
                    <a:pt x="11389" y="8827"/>
                  </a:cubicBezTo>
                  <a:cubicBezTo>
                    <a:pt x="11333" y="8894"/>
                    <a:pt x="11333" y="8894"/>
                    <a:pt x="11333" y="8894"/>
                  </a:cubicBezTo>
                  <a:cubicBezTo>
                    <a:pt x="11277" y="9028"/>
                    <a:pt x="11277" y="9028"/>
                    <a:pt x="11277" y="9028"/>
                  </a:cubicBezTo>
                  <a:cubicBezTo>
                    <a:pt x="11277" y="9095"/>
                    <a:pt x="11277" y="9095"/>
                    <a:pt x="11277" y="9095"/>
                  </a:cubicBezTo>
                  <a:cubicBezTo>
                    <a:pt x="11277" y="9095"/>
                    <a:pt x="11277" y="9095"/>
                    <a:pt x="11277" y="9095"/>
                  </a:cubicBezTo>
                  <a:cubicBezTo>
                    <a:pt x="11221" y="9028"/>
                    <a:pt x="11221" y="9028"/>
                    <a:pt x="11221" y="9028"/>
                  </a:cubicBezTo>
                  <a:cubicBezTo>
                    <a:pt x="11221" y="9028"/>
                    <a:pt x="11221" y="9028"/>
                    <a:pt x="11221" y="9028"/>
                  </a:cubicBezTo>
                  <a:cubicBezTo>
                    <a:pt x="11221" y="9095"/>
                    <a:pt x="11221" y="9095"/>
                    <a:pt x="11221" y="9095"/>
                  </a:cubicBezTo>
                  <a:cubicBezTo>
                    <a:pt x="11165" y="9095"/>
                    <a:pt x="11165" y="9095"/>
                    <a:pt x="11165" y="9095"/>
                  </a:cubicBezTo>
                  <a:cubicBezTo>
                    <a:pt x="11221" y="9095"/>
                    <a:pt x="11221" y="9095"/>
                    <a:pt x="11221" y="9095"/>
                  </a:cubicBezTo>
                  <a:cubicBezTo>
                    <a:pt x="11165" y="9162"/>
                    <a:pt x="11165" y="9162"/>
                    <a:pt x="11165" y="9162"/>
                  </a:cubicBezTo>
                  <a:cubicBezTo>
                    <a:pt x="11109" y="9162"/>
                    <a:pt x="11109" y="9162"/>
                    <a:pt x="11109" y="9162"/>
                  </a:cubicBezTo>
                  <a:cubicBezTo>
                    <a:pt x="11109" y="9228"/>
                    <a:pt x="11109" y="9228"/>
                    <a:pt x="11109" y="9228"/>
                  </a:cubicBezTo>
                  <a:cubicBezTo>
                    <a:pt x="10996" y="9228"/>
                    <a:pt x="10996" y="9228"/>
                    <a:pt x="10996" y="9228"/>
                  </a:cubicBezTo>
                  <a:cubicBezTo>
                    <a:pt x="10996" y="9228"/>
                    <a:pt x="10996" y="9228"/>
                    <a:pt x="10996" y="9228"/>
                  </a:cubicBezTo>
                  <a:cubicBezTo>
                    <a:pt x="10940" y="9228"/>
                    <a:pt x="10940" y="9228"/>
                    <a:pt x="10940" y="9228"/>
                  </a:cubicBezTo>
                  <a:cubicBezTo>
                    <a:pt x="10828" y="9295"/>
                    <a:pt x="10828" y="9295"/>
                    <a:pt x="10828" y="9295"/>
                  </a:cubicBezTo>
                  <a:cubicBezTo>
                    <a:pt x="10828" y="9362"/>
                    <a:pt x="10828" y="9362"/>
                    <a:pt x="10828" y="9362"/>
                  </a:cubicBezTo>
                  <a:cubicBezTo>
                    <a:pt x="10884" y="9429"/>
                    <a:pt x="10884" y="9429"/>
                    <a:pt x="10884" y="9429"/>
                  </a:cubicBezTo>
                  <a:cubicBezTo>
                    <a:pt x="10940" y="9362"/>
                    <a:pt x="10940" y="9362"/>
                    <a:pt x="10940" y="9362"/>
                  </a:cubicBezTo>
                  <a:cubicBezTo>
                    <a:pt x="10940" y="9362"/>
                    <a:pt x="10940" y="9362"/>
                    <a:pt x="10940" y="9362"/>
                  </a:cubicBezTo>
                  <a:cubicBezTo>
                    <a:pt x="10940" y="9295"/>
                    <a:pt x="10940" y="9295"/>
                    <a:pt x="10940" y="9295"/>
                  </a:cubicBezTo>
                  <a:cubicBezTo>
                    <a:pt x="10996" y="9362"/>
                    <a:pt x="10996" y="9362"/>
                    <a:pt x="10996" y="9362"/>
                  </a:cubicBezTo>
                  <a:cubicBezTo>
                    <a:pt x="10996" y="9429"/>
                    <a:pt x="10996" y="9429"/>
                    <a:pt x="10996" y="9429"/>
                  </a:cubicBezTo>
                  <a:cubicBezTo>
                    <a:pt x="11052" y="9496"/>
                    <a:pt x="11052" y="9496"/>
                    <a:pt x="11052" y="9496"/>
                  </a:cubicBezTo>
                  <a:cubicBezTo>
                    <a:pt x="11052" y="9429"/>
                    <a:pt x="11052" y="9429"/>
                    <a:pt x="11052" y="9429"/>
                  </a:cubicBezTo>
                  <a:cubicBezTo>
                    <a:pt x="11052" y="9429"/>
                    <a:pt x="11052" y="9429"/>
                    <a:pt x="11052" y="9429"/>
                  </a:cubicBezTo>
                  <a:cubicBezTo>
                    <a:pt x="11052" y="9496"/>
                    <a:pt x="11052" y="9496"/>
                    <a:pt x="11052" y="9496"/>
                  </a:cubicBezTo>
                  <a:cubicBezTo>
                    <a:pt x="11109" y="9563"/>
                    <a:pt x="11109" y="9563"/>
                    <a:pt x="11109" y="9563"/>
                  </a:cubicBezTo>
                  <a:cubicBezTo>
                    <a:pt x="11165" y="9563"/>
                    <a:pt x="11165" y="9563"/>
                    <a:pt x="11165" y="9563"/>
                  </a:cubicBezTo>
                  <a:cubicBezTo>
                    <a:pt x="11165" y="9697"/>
                    <a:pt x="11165" y="9697"/>
                    <a:pt x="11165" y="9697"/>
                  </a:cubicBezTo>
                  <a:cubicBezTo>
                    <a:pt x="11221" y="9697"/>
                    <a:pt x="11221" y="9697"/>
                    <a:pt x="11221" y="9697"/>
                  </a:cubicBezTo>
                  <a:cubicBezTo>
                    <a:pt x="11277" y="9630"/>
                    <a:pt x="11277" y="9630"/>
                    <a:pt x="11277" y="9630"/>
                  </a:cubicBezTo>
                  <a:cubicBezTo>
                    <a:pt x="11277" y="9697"/>
                    <a:pt x="11277" y="9697"/>
                    <a:pt x="11277" y="9697"/>
                  </a:cubicBezTo>
                  <a:cubicBezTo>
                    <a:pt x="11333" y="9763"/>
                    <a:pt x="11333" y="9763"/>
                    <a:pt x="11333" y="9763"/>
                  </a:cubicBezTo>
                  <a:cubicBezTo>
                    <a:pt x="11389" y="9763"/>
                    <a:pt x="11389" y="9763"/>
                    <a:pt x="11389" y="9763"/>
                  </a:cubicBezTo>
                  <a:cubicBezTo>
                    <a:pt x="11389" y="9763"/>
                    <a:pt x="11389" y="9763"/>
                    <a:pt x="11389" y="9763"/>
                  </a:cubicBezTo>
                  <a:cubicBezTo>
                    <a:pt x="11445" y="9697"/>
                    <a:pt x="11445" y="9697"/>
                    <a:pt x="11445" y="9697"/>
                  </a:cubicBezTo>
                  <a:cubicBezTo>
                    <a:pt x="11501" y="9697"/>
                    <a:pt x="11501" y="9697"/>
                    <a:pt x="11501" y="9697"/>
                  </a:cubicBezTo>
                  <a:cubicBezTo>
                    <a:pt x="11557" y="9630"/>
                    <a:pt x="11557" y="9630"/>
                    <a:pt x="11557" y="9630"/>
                  </a:cubicBezTo>
                  <a:cubicBezTo>
                    <a:pt x="11557" y="9697"/>
                    <a:pt x="11557" y="9697"/>
                    <a:pt x="11557" y="9697"/>
                  </a:cubicBezTo>
                  <a:close/>
                  <a:moveTo>
                    <a:pt x="16663" y="9295"/>
                  </a:moveTo>
                  <a:cubicBezTo>
                    <a:pt x="16663" y="9295"/>
                    <a:pt x="16663" y="9295"/>
                    <a:pt x="16663" y="9295"/>
                  </a:cubicBezTo>
                  <a:cubicBezTo>
                    <a:pt x="16663" y="9228"/>
                    <a:pt x="16663" y="9228"/>
                    <a:pt x="16663" y="9228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719" y="9162"/>
                    <a:pt x="16719" y="9162"/>
                    <a:pt x="16719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75" y="9228"/>
                    <a:pt x="16775" y="9228"/>
                    <a:pt x="16775" y="9228"/>
                  </a:cubicBezTo>
                  <a:cubicBezTo>
                    <a:pt x="16775" y="9228"/>
                    <a:pt x="16775" y="9228"/>
                    <a:pt x="16775" y="9228"/>
                  </a:cubicBezTo>
                  <a:cubicBezTo>
                    <a:pt x="16831" y="9228"/>
                    <a:pt x="16831" y="9228"/>
                    <a:pt x="16831" y="9228"/>
                  </a:cubicBezTo>
                  <a:cubicBezTo>
                    <a:pt x="16775" y="9295"/>
                    <a:pt x="16775" y="9295"/>
                    <a:pt x="16775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663" y="9295"/>
                    <a:pt x="16663" y="9295"/>
                    <a:pt x="16663" y="9295"/>
                  </a:cubicBezTo>
                  <a:cubicBezTo>
                    <a:pt x="16663" y="9295"/>
                    <a:pt x="16663" y="9295"/>
                    <a:pt x="16663" y="9295"/>
                  </a:cubicBezTo>
                  <a:close/>
                  <a:moveTo>
                    <a:pt x="16551" y="13976"/>
                  </a:moveTo>
                  <a:cubicBezTo>
                    <a:pt x="16495" y="13976"/>
                    <a:pt x="16495" y="13976"/>
                    <a:pt x="16495" y="13976"/>
                  </a:cubicBezTo>
                  <a:cubicBezTo>
                    <a:pt x="16438" y="13976"/>
                    <a:pt x="16438" y="13976"/>
                    <a:pt x="16438" y="13976"/>
                  </a:cubicBezTo>
                  <a:cubicBezTo>
                    <a:pt x="16382" y="13976"/>
                    <a:pt x="16382" y="13976"/>
                    <a:pt x="16382" y="13976"/>
                  </a:cubicBezTo>
                  <a:cubicBezTo>
                    <a:pt x="16326" y="13910"/>
                    <a:pt x="16326" y="13910"/>
                    <a:pt x="16326" y="13910"/>
                  </a:cubicBezTo>
                  <a:cubicBezTo>
                    <a:pt x="16326" y="13910"/>
                    <a:pt x="16326" y="13910"/>
                    <a:pt x="16326" y="13910"/>
                  </a:cubicBezTo>
                  <a:cubicBezTo>
                    <a:pt x="16270" y="13843"/>
                    <a:pt x="16270" y="13843"/>
                    <a:pt x="16270" y="13843"/>
                  </a:cubicBezTo>
                  <a:cubicBezTo>
                    <a:pt x="16214" y="13843"/>
                    <a:pt x="16214" y="13843"/>
                    <a:pt x="16214" y="13843"/>
                  </a:cubicBezTo>
                  <a:cubicBezTo>
                    <a:pt x="16214" y="13776"/>
                    <a:pt x="16214" y="13776"/>
                    <a:pt x="16214" y="13776"/>
                  </a:cubicBezTo>
                  <a:cubicBezTo>
                    <a:pt x="16158" y="13776"/>
                    <a:pt x="16158" y="13776"/>
                    <a:pt x="16158" y="13776"/>
                  </a:cubicBezTo>
                  <a:cubicBezTo>
                    <a:pt x="16158" y="13776"/>
                    <a:pt x="16158" y="13776"/>
                    <a:pt x="16158" y="13776"/>
                  </a:cubicBezTo>
                  <a:cubicBezTo>
                    <a:pt x="16102" y="13776"/>
                    <a:pt x="16102" y="13776"/>
                    <a:pt x="16102" y="13776"/>
                  </a:cubicBezTo>
                  <a:cubicBezTo>
                    <a:pt x="16046" y="13776"/>
                    <a:pt x="16046" y="13776"/>
                    <a:pt x="16046" y="13776"/>
                  </a:cubicBezTo>
                  <a:cubicBezTo>
                    <a:pt x="16046" y="13709"/>
                    <a:pt x="16046" y="13709"/>
                    <a:pt x="16046" y="13709"/>
                  </a:cubicBezTo>
                  <a:cubicBezTo>
                    <a:pt x="15990" y="13709"/>
                    <a:pt x="15990" y="13709"/>
                    <a:pt x="15990" y="13709"/>
                  </a:cubicBezTo>
                  <a:cubicBezTo>
                    <a:pt x="15990" y="13709"/>
                    <a:pt x="15990" y="13709"/>
                    <a:pt x="15990" y="13709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934" y="13642"/>
                    <a:pt x="15934" y="13642"/>
                    <a:pt x="15934" y="13642"/>
                  </a:cubicBezTo>
                  <a:cubicBezTo>
                    <a:pt x="15877" y="13575"/>
                    <a:pt x="15877" y="13575"/>
                    <a:pt x="15877" y="13575"/>
                  </a:cubicBezTo>
                  <a:cubicBezTo>
                    <a:pt x="15877" y="13575"/>
                    <a:pt x="15877" y="13575"/>
                    <a:pt x="15877" y="13575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77" y="13508"/>
                    <a:pt x="15877" y="13508"/>
                    <a:pt x="15877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821" y="13508"/>
                    <a:pt x="15821" y="13508"/>
                    <a:pt x="15821" y="13508"/>
                  </a:cubicBezTo>
                  <a:cubicBezTo>
                    <a:pt x="15765" y="13508"/>
                    <a:pt x="15765" y="13508"/>
                    <a:pt x="15765" y="13508"/>
                  </a:cubicBezTo>
                  <a:cubicBezTo>
                    <a:pt x="15709" y="13441"/>
                    <a:pt x="15709" y="13441"/>
                    <a:pt x="15709" y="13441"/>
                  </a:cubicBezTo>
                  <a:cubicBezTo>
                    <a:pt x="15653" y="13441"/>
                    <a:pt x="15653" y="13441"/>
                    <a:pt x="15653" y="13441"/>
                  </a:cubicBezTo>
                  <a:cubicBezTo>
                    <a:pt x="15653" y="13375"/>
                    <a:pt x="15653" y="13375"/>
                    <a:pt x="15653" y="13375"/>
                  </a:cubicBezTo>
                  <a:cubicBezTo>
                    <a:pt x="15597" y="13375"/>
                    <a:pt x="15597" y="13375"/>
                    <a:pt x="15597" y="13375"/>
                  </a:cubicBezTo>
                  <a:cubicBezTo>
                    <a:pt x="15597" y="13308"/>
                    <a:pt x="15597" y="13308"/>
                    <a:pt x="15597" y="13308"/>
                  </a:cubicBezTo>
                  <a:cubicBezTo>
                    <a:pt x="15541" y="13308"/>
                    <a:pt x="15541" y="13308"/>
                    <a:pt x="15541" y="13308"/>
                  </a:cubicBezTo>
                  <a:cubicBezTo>
                    <a:pt x="15541" y="13308"/>
                    <a:pt x="15541" y="13308"/>
                    <a:pt x="15541" y="13308"/>
                  </a:cubicBezTo>
                  <a:cubicBezTo>
                    <a:pt x="15485" y="13241"/>
                    <a:pt x="15485" y="13241"/>
                    <a:pt x="15485" y="13241"/>
                  </a:cubicBezTo>
                  <a:cubicBezTo>
                    <a:pt x="15485" y="13174"/>
                    <a:pt x="15485" y="13174"/>
                    <a:pt x="15485" y="13174"/>
                  </a:cubicBezTo>
                  <a:cubicBezTo>
                    <a:pt x="15429" y="13174"/>
                    <a:pt x="15429" y="13174"/>
                    <a:pt x="15429" y="13174"/>
                  </a:cubicBezTo>
                  <a:cubicBezTo>
                    <a:pt x="15485" y="13107"/>
                    <a:pt x="15485" y="13107"/>
                    <a:pt x="15485" y="13107"/>
                  </a:cubicBezTo>
                  <a:cubicBezTo>
                    <a:pt x="15541" y="13174"/>
                    <a:pt x="15541" y="13174"/>
                    <a:pt x="15541" y="13174"/>
                  </a:cubicBezTo>
                  <a:cubicBezTo>
                    <a:pt x="15597" y="13107"/>
                    <a:pt x="15597" y="13107"/>
                    <a:pt x="15597" y="13107"/>
                  </a:cubicBezTo>
                  <a:cubicBezTo>
                    <a:pt x="15653" y="13040"/>
                    <a:pt x="15653" y="13040"/>
                    <a:pt x="15653" y="13040"/>
                  </a:cubicBezTo>
                  <a:cubicBezTo>
                    <a:pt x="15541" y="13040"/>
                    <a:pt x="15541" y="13040"/>
                    <a:pt x="15541" y="13040"/>
                  </a:cubicBezTo>
                  <a:cubicBezTo>
                    <a:pt x="15541" y="12973"/>
                    <a:pt x="15541" y="12973"/>
                    <a:pt x="15541" y="12973"/>
                  </a:cubicBezTo>
                  <a:cubicBezTo>
                    <a:pt x="15541" y="12973"/>
                    <a:pt x="15541" y="12973"/>
                    <a:pt x="15541" y="12973"/>
                  </a:cubicBezTo>
                  <a:cubicBezTo>
                    <a:pt x="15541" y="12907"/>
                    <a:pt x="15541" y="12907"/>
                    <a:pt x="15541" y="12907"/>
                  </a:cubicBezTo>
                  <a:cubicBezTo>
                    <a:pt x="15485" y="12907"/>
                    <a:pt x="15485" y="12907"/>
                    <a:pt x="15485" y="12907"/>
                  </a:cubicBezTo>
                  <a:cubicBezTo>
                    <a:pt x="15485" y="12973"/>
                    <a:pt x="15485" y="12973"/>
                    <a:pt x="15485" y="12973"/>
                  </a:cubicBezTo>
                  <a:cubicBezTo>
                    <a:pt x="15485" y="13040"/>
                    <a:pt x="15485" y="13040"/>
                    <a:pt x="15485" y="13040"/>
                  </a:cubicBezTo>
                  <a:cubicBezTo>
                    <a:pt x="15429" y="12973"/>
                    <a:pt x="15429" y="12973"/>
                    <a:pt x="15429" y="12973"/>
                  </a:cubicBezTo>
                  <a:cubicBezTo>
                    <a:pt x="15485" y="12907"/>
                    <a:pt x="15485" y="12907"/>
                    <a:pt x="15485" y="12907"/>
                  </a:cubicBezTo>
                  <a:cubicBezTo>
                    <a:pt x="15485" y="12840"/>
                    <a:pt x="15485" y="12840"/>
                    <a:pt x="15485" y="12840"/>
                  </a:cubicBezTo>
                  <a:cubicBezTo>
                    <a:pt x="15429" y="12907"/>
                    <a:pt x="15429" y="12907"/>
                    <a:pt x="15429" y="12907"/>
                  </a:cubicBezTo>
                  <a:cubicBezTo>
                    <a:pt x="15429" y="12907"/>
                    <a:pt x="15429" y="12907"/>
                    <a:pt x="15429" y="12907"/>
                  </a:cubicBezTo>
                  <a:cubicBezTo>
                    <a:pt x="15429" y="12840"/>
                    <a:pt x="15429" y="12840"/>
                    <a:pt x="15429" y="12840"/>
                  </a:cubicBezTo>
                  <a:cubicBezTo>
                    <a:pt x="15372" y="12840"/>
                    <a:pt x="15372" y="12840"/>
                    <a:pt x="15372" y="12840"/>
                  </a:cubicBezTo>
                  <a:cubicBezTo>
                    <a:pt x="15372" y="12773"/>
                    <a:pt x="15372" y="12773"/>
                    <a:pt x="15372" y="12773"/>
                  </a:cubicBezTo>
                  <a:cubicBezTo>
                    <a:pt x="15372" y="12773"/>
                    <a:pt x="15372" y="12773"/>
                    <a:pt x="15372" y="12773"/>
                  </a:cubicBezTo>
                  <a:cubicBezTo>
                    <a:pt x="15372" y="12706"/>
                    <a:pt x="15372" y="12706"/>
                    <a:pt x="15372" y="12706"/>
                  </a:cubicBezTo>
                  <a:cubicBezTo>
                    <a:pt x="15316" y="12639"/>
                    <a:pt x="15316" y="12639"/>
                    <a:pt x="15316" y="12639"/>
                  </a:cubicBezTo>
                  <a:cubicBezTo>
                    <a:pt x="15316" y="12639"/>
                    <a:pt x="15316" y="12639"/>
                    <a:pt x="15316" y="12639"/>
                  </a:cubicBezTo>
                  <a:cubicBezTo>
                    <a:pt x="15372" y="12572"/>
                    <a:pt x="15372" y="12572"/>
                    <a:pt x="15372" y="12572"/>
                  </a:cubicBezTo>
                  <a:cubicBezTo>
                    <a:pt x="15372" y="12505"/>
                    <a:pt x="15372" y="12505"/>
                    <a:pt x="15372" y="12505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639"/>
                    <a:pt x="15260" y="12639"/>
                    <a:pt x="15260" y="12639"/>
                  </a:cubicBezTo>
                  <a:cubicBezTo>
                    <a:pt x="15260" y="12572"/>
                    <a:pt x="15260" y="12572"/>
                    <a:pt x="15260" y="12572"/>
                  </a:cubicBezTo>
                  <a:cubicBezTo>
                    <a:pt x="15260" y="12572"/>
                    <a:pt x="15260" y="12572"/>
                    <a:pt x="15260" y="12572"/>
                  </a:cubicBezTo>
                  <a:cubicBezTo>
                    <a:pt x="15204" y="12572"/>
                    <a:pt x="15204" y="12572"/>
                    <a:pt x="15204" y="12572"/>
                  </a:cubicBezTo>
                  <a:cubicBezTo>
                    <a:pt x="15204" y="12572"/>
                    <a:pt x="15204" y="12572"/>
                    <a:pt x="15204" y="12572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639"/>
                    <a:pt x="15148" y="12639"/>
                    <a:pt x="15148" y="12639"/>
                  </a:cubicBezTo>
                  <a:cubicBezTo>
                    <a:pt x="15148" y="12572"/>
                    <a:pt x="15148" y="12572"/>
                    <a:pt x="15148" y="12572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148" y="12505"/>
                    <a:pt x="15148" y="12505"/>
                    <a:pt x="15148" y="12505"/>
                  </a:cubicBezTo>
                  <a:cubicBezTo>
                    <a:pt x="15092" y="12505"/>
                    <a:pt x="15092" y="12505"/>
                    <a:pt x="15092" y="12505"/>
                  </a:cubicBezTo>
                  <a:cubicBezTo>
                    <a:pt x="15092" y="12505"/>
                    <a:pt x="15092" y="12505"/>
                    <a:pt x="15092" y="12505"/>
                  </a:cubicBezTo>
                  <a:cubicBezTo>
                    <a:pt x="15036" y="12572"/>
                    <a:pt x="15036" y="12572"/>
                    <a:pt x="15036" y="12572"/>
                  </a:cubicBezTo>
                  <a:cubicBezTo>
                    <a:pt x="15036" y="12639"/>
                    <a:pt x="15036" y="12639"/>
                    <a:pt x="15036" y="12639"/>
                  </a:cubicBezTo>
                  <a:cubicBezTo>
                    <a:pt x="14980" y="12572"/>
                    <a:pt x="14980" y="12572"/>
                    <a:pt x="14980" y="12572"/>
                  </a:cubicBezTo>
                  <a:cubicBezTo>
                    <a:pt x="14924" y="12572"/>
                    <a:pt x="14924" y="12572"/>
                    <a:pt x="14924" y="12572"/>
                  </a:cubicBezTo>
                  <a:cubicBezTo>
                    <a:pt x="14924" y="12572"/>
                    <a:pt x="14924" y="12572"/>
                    <a:pt x="14924" y="12572"/>
                  </a:cubicBezTo>
                  <a:cubicBezTo>
                    <a:pt x="14868" y="12505"/>
                    <a:pt x="14868" y="12505"/>
                    <a:pt x="14868" y="12505"/>
                  </a:cubicBezTo>
                  <a:cubicBezTo>
                    <a:pt x="14811" y="12438"/>
                    <a:pt x="14811" y="12438"/>
                    <a:pt x="14811" y="12438"/>
                  </a:cubicBezTo>
                  <a:cubicBezTo>
                    <a:pt x="14811" y="12505"/>
                    <a:pt x="14811" y="12505"/>
                    <a:pt x="14811" y="12505"/>
                  </a:cubicBezTo>
                  <a:cubicBezTo>
                    <a:pt x="14811" y="12572"/>
                    <a:pt x="14811" y="12572"/>
                    <a:pt x="14811" y="12572"/>
                  </a:cubicBezTo>
                  <a:cubicBezTo>
                    <a:pt x="14811" y="12572"/>
                    <a:pt x="14811" y="12572"/>
                    <a:pt x="14811" y="12572"/>
                  </a:cubicBezTo>
                  <a:cubicBezTo>
                    <a:pt x="14755" y="12572"/>
                    <a:pt x="14755" y="12572"/>
                    <a:pt x="14755" y="12572"/>
                  </a:cubicBezTo>
                  <a:cubicBezTo>
                    <a:pt x="14699" y="12572"/>
                    <a:pt x="14699" y="12572"/>
                    <a:pt x="14699" y="12572"/>
                  </a:cubicBezTo>
                  <a:cubicBezTo>
                    <a:pt x="14643" y="12572"/>
                    <a:pt x="14643" y="12572"/>
                    <a:pt x="14643" y="12572"/>
                  </a:cubicBezTo>
                  <a:cubicBezTo>
                    <a:pt x="14643" y="12639"/>
                    <a:pt x="14643" y="12639"/>
                    <a:pt x="14643" y="12639"/>
                  </a:cubicBezTo>
                  <a:cubicBezTo>
                    <a:pt x="14587" y="12639"/>
                    <a:pt x="14587" y="12639"/>
                    <a:pt x="14587" y="12639"/>
                  </a:cubicBezTo>
                  <a:cubicBezTo>
                    <a:pt x="14587" y="12639"/>
                    <a:pt x="14587" y="12639"/>
                    <a:pt x="14587" y="12639"/>
                  </a:cubicBezTo>
                  <a:cubicBezTo>
                    <a:pt x="14531" y="12639"/>
                    <a:pt x="14531" y="12639"/>
                    <a:pt x="14531" y="12639"/>
                  </a:cubicBezTo>
                  <a:cubicBezTo>
                    <a:pt x="14475" y="12639"/>
                    <a:pt x="14475" y="12639"/>
                    <a:pt x="14475" y="12639"/>
                  </a:cubicBezTo>
                  <a:cubicBezTo>
                    <a:pt x="14475" y="12572"/>
                    <a:pt x="14475" y="12572"/>
                    <a:pt x="14475" y="12572"/>
                  </a:cubicBezTo>
                  <a:cubicBezTo>
                    <a:pt x="14419" y="12505"/>
                    <a:pt x="14419" y="12505"/>
                    <a:pt x="14419" y="12505"/>
                  </a:cubicBezTo>
                  <a:cubicBezTo>
                    <a:pt x="14419" y="12505"/>
                    <a:pt x="14419" y="12505"/>
                    <a:pt x="14419" y="12505"/>
                  </a:cubicBezTo>
                  <a:cubicBezTo>
                    <a:pt x="14363" y="12505"/>
                    <a:pt x="14363" y="12505"/>
                    <a:pt x="14363" y="12505"/>
                  </a:cubicBezTo>
                  <a:cubicBezTo>
                    <a:pt x="14306" y="12372"/>
                    <a:pt x="14306" y="12372"/>
                    <a:pt x="14306" y="12372"/>
                  </a:cubicBezTo>
                  <a:cubicBezTo>
                    <a:pt x="14363" y="12305"/>
                    <a:pt x="14363" y="12305"/>
                    <a:pt x="14363" y="12305"/>
                  </a:cubicBezTo>
                  <a:cubicBezTo>
                    <a:pt x="14363" y="12305"/>
                    <a:pt x="14363" y="12305"/>
                    <a:pt x="14363" y="12305"/>
                  </a:cubicBezTo>
                  <a:cubicBezTo>
                    <a:pt x="14363" y="12238"/>
                    <a:pt x="14363" y="12238"/>
                    <a:pt x="14363" y="12238"/>
                  </a:cubicBezTo>
                  <a:cubicBezTo>
                    <a:pt x="14419" y="12238"/>
                    <a:pt x="14419" y="12238"/>
                    <a:pt x="14419" y="12238"/>
                  </a:cubicBezTo>
                  <a:cubicBezTo>
                    <a:pt x="14475" y="12171"/>
                    <a:pt x="14475" y="12171"/>
                    <a:pt x="14475" y="12171"/>
                  </a:cubicBezTo>
                  <a:cubicBezTo>
                    <a:pt x="14475" y="12171"/>
                    <a:pt x="14475" y="12171"/>
                    <a:pt x="14475" y="12171"/>
                  </a:cubicBezTo>
                  <a:cubicBezTo>
                    <a:pt x="14531" y="12171"/>
                    <a:pt x="14531" y="12171"/>
                    <a:pt x="14531" y="12171"/>
                  </a:cubicBezTo>
                  <a:cubicBezTo>
                    <a:pt x="14587" y="12171"/>
                    <a:pt x="14587" y="12171"/>
                    <a:pt x="14587" y="12171"/>
                  </a:cubicBezTo>
                  <a:cubicBezTo>
                    <a:pt x="14587" y="12104"/>
                    <a:pt x="14587" y="12104"/>
                    <a:pt x="14587" y="12104"/>
                  </a:cubicBezTo>
                  <a:cubicBezTo>
                    <a:pt x="14531" y="12104"/>
                    <a:pt x="14531" y="12104"/>
                    <a:pt x="14531" y="12104"/>
                  </a:cubicBezTo>
                  <a:cubicBezTo>
                    <a:pt x="14531" y="12037"/>
                    <a:pt x="14531" y="12037"/>
                    <a:pt x="14531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2037"/>
                    <a:pt x="14587" y="12037"/>
                    <a:pt x="14587" y="12037"/>
                  </a:cubicBezTo>
                  <a:cubicBezTo>
                    <a:pt x="14587" y="11970"/>
                    <a:pt x="14587" y="11970"/>
                    <a:pt x="14587" y="11970"/>
                  </a:cubicBezTo>
                  <a:cubicBezTo>
                    <a:pt x="14587" y="11970"/>
                    <a:pt x="14587" y="11970"/>
                    <a:pt x="14587" y="11970"/>
                  </a:cubicBezTo>
                  <a:cubicBezTo>
                    <a:pt x="14643" y="12037"/>
                    <a:pt x="14643" y="12037"/>
                    <a:pt x="14643" y="12037"/>
                  </a:cubicBezTo>
                  <a:cubicBezTo>
                    <a:pt x="14699" y="12037"/>
                    <a:pt x="14699" y="12037"/>
                    <a:pt x="14699" y="12037"/>
                  </a:cubicBezTo>
                  <a:cubicBezTo>
                    <a:pt x="14755" y="12104"/>
                    <a:pt x="14755" y="12104"/>
                    <a:pt x="14755" y="12104"/>
                  </a:cubicBezTo>
                  <a:cubicBezTo>
                    <a:pt x="14811" y="12171"/>
                    <a:pt x="14811" y="12171"/>
                    <a:pt x="14811" y="12171"/>
                  </a:cubicBezTo>
                  <a:cubicBezTo>
                    <a:pt x="14811" y="12171"/>
                    <a:pt x="14811" y="12171"/>
                    <a:pt x="14811" y="12171"/>
                  </a:cubicBezTo>
                  <a:cubicBezTo>
                    <a:pt x="14868" y="12171"/>
                    <a:pt x="14868" y="12171"/>
                    <a:pt x="14868" y="12171"/>
                  </a:cubicBezTo>
                  <a:cubicBezTo>
                    <a:pt x="14924" y="12171"/>
                    <a:pt x="14924" y="12171"/>
                    <a:pt x="14924" y="12171"/>
                  </a:cubicBezTo>
                  <a:cubicBezTo>
                    <a:pt x="14924" y="12171"/>
                    <a:pt x="14924" y="12171"/>
                    <a:pt x="14924" y="12171"/>
                  </a:cubicBezTo>
                  <a:cubicBezTo>
                    <a:pt x="14980" y="12171"/>
                    <a:pt x="14980" y="12171"/>
                    <a:pt x="14980" y="12171"/>
                  </a:cubicBezTo>
                  <a:cubicBezTo>
                    <a:pt x="14980" y="12171"/>
                    <a:pt x="14980" y="12171"/>
                    <a:pt x="14980" y="12171"/>
                  </a:cubicBezTo>
                  <a:cubicBezTo>
                    <a:pt x="15036" y="12171"/>
                    <a:pt x="15036" y="12171"/>
                    <a:pt x="15036" y="12171"/>
                  </a:cubicBezTo>
                  <a:cubicBezTo>
                    <a:pt x="15092" y="12171"/>
                    <a:pt x="15092" y="12171"/>
                    <a:pt x="15092" y="12171"/>
                  </a:cubicBezTo>
                  <a:cubicBezTo>
                    <a:pt x="15092" y="12104"/>
                    <a:pt x="15092" y="12104"/>
                    <a:pt x="15092" y="12104"/>
                  </a:cubicBezTo>
                  <a:cubicBezTo>
                    <a:pt x="15148" y="12104"/>
                    <a:pt x="15148" y="12104"/>
                    <a:pt x="15148" y="12104"/>
                  </a:cubicBezTo>
                  <a:cubicBezTo>
                    <a:pt x="15148" y="12104"/>
                    <a:pt x="15148" y="12104"/>
                    <a:pt x="15148" y="12104"/>
                  </a:cubicBezTo>
                  <a:cubicBezTo>
                    <a:pt x="15148" y="12171"/>
                    <a:pt x="15148" y="12171"/>
                    <a:pt x="15148" y="12171"/>
                  </a:cubicBezTo>
                  <a:cubicBezTo>
                    <a:pt x="15204" y="12171"/>
                    <a:pt x="15204" y="12171"/>
                    <a:pt x="15204" y="12171"/>
                  </a:cubicBezTo>
                  <a:cubicBezTo>
                    <a:pt x="15260" y="12104"/>
                    <a:pt x="15260" y="12104"/>
                    <a:pt x="15260" y="12104"/>
                  </a:cubicBezTo>
                  <a:cubicBezTo>
                    <a:pt x="15260" y="12104"/>
                    <a:pt x="15260" y="12104"/>
                    <a:pt x="15260" y="12104"/>
                  </a:cubicBezTo>
                  <a:cubicBezTo>
                    <a:pt x="15316" y="12037"/>
                    <a:pt x="15316" y="12037"/>
                    <a:pt x="15316" y="12037"/>
                  </a:cubicBezTo>
                  <a:cubicBezTo>
                    <a:pt x="15316" y="12104"/>
                    <a:pt x="15316" y="12104"/>
                    <a:pt x="15316" y="12104"/>
                  </a:cubicBezTo>
                  <a:cubicBezTo>
                    <a:pt x="15316" y="12171"/>
                    <a:pt x="15316" y="12171"/>
                    <a:pt x="15316" y="12171"/>
                  </a:cubicBezTo>
                  <a:cubicBezTo>
                    <a:pt x="15316" y="12171"/>
                    <a:pt x="15316" y="12171"/>
                    <a:pt x="15316" y="12171"/>
                  </a:cubicBezTo>
                  <a:cubicBezTo>
                    <a:pt x="15372" y="12171"/>
                    <a:pt x="15372" y="12171"/>
                    <a:pt x="15372" y="12171"/>
                  </a:cubicBezTo>
                  <a:cubicBezTo>
                    <a:pt x="15372" y="12104"/>
                    <a:pt x="15372" y="12104"/>
                    <a:pt x="15372" y="12104"/>
                  </a:cubicBezTo>
                  <a:cubicBezTo>
                    <a:pt x="15429" y="12171"/>
                    <a:pt x="15429" y="12171"/>
                    <a:pt x="15429" y="12171"/>
                  </a:cubicBezTo>
                  <a:cubicBezTo>
                    <a:pt x="15429" y="12104"/>
                    <a:pt x="15429" y="12104"/>
                    <a:pt x="15429" y="12104"/>
                  </a:cubicBezTo>
                  <a:cubicBezTo>
                    <a:pt x="15429" y="11970"/>
                    <a:pt x="15429" y="11970"/>
                    <a:pt x="15429" y="11970"/>
                  </a:cubicBezTo>
                  <a:cubicBezTo>
                    <a:pt x="15372" y="11903"/>
                    <a:pt x="15372" y="11903"/>
                    <a:pt x="15372" y="11903"/>
                  </a:cubicBezTo>
                  <a:cubicBezTo>
                    <a:pt x="15372" y="11837"/>
                    <a:pt x="15372" y="11837"/>
                    <a:pt x="15372" y="11837"/>
                  </a:cubicBezTo>
                  <a:cubicBezTo>
                    <a:pt x="15316" y="11837"/>
                    <a:pt x="15316" y="11837"/>
                    <a:pt x="15316" y="11837"/>
                  </a:cubicBezTo>
                  <a:cubicBezTo>
                    <a:pt x="15372" y="11770"/>
                    <a:pt x="15372" y="11770"/>
                    <a:pt x="15372" y="11770"/>
                  </a:cubicBezTo>
                  <a:cubicBezTo>
                    <a:pt x="15372" y="11703"/>
                    <a:pt x="15372" y="11703"/>
                    <a:pt x="15372" y="11703"/>
                  </a:cubicBezTo>
                  <a:cubicBezTo>
                    <a:pt x="15372" y="11703"/>
                    <a:pt x="15372" y="11703"/>
                    <a:pt x="15372" y="11703"/>
                  </a:cubicBezTo>
                  <a:cubicBezTo>
                    <a:pt x="15485" y="11703"/>
                    <a:pt x="15485" y="11703"/>
                    <a:pt x="15485" y="11703"/>
                  </a:cubicBezTo>
                  <a:cubicBezTo>
                    <a:pt x="15541" y="11636"/>
                    <a:pt x="15541" y="11636"/>
                    <a:pt x="15541" y="11636"/>
                  </a:cubicBezTo>
                  <a:cubicBezTo>
                    <a:pt x="15597" y="11569"/>
                    <a:pt x="15597" y="11569"/>
                    <a:pt x="15597" y="11569"/>
                  </a:cubicBezTo>
                  <a:cubicBezTo>
                    <a:pt x="15653" y="11502"/>
                    <a:pt x="15653" y="11502"/>
                    <a:pt x="15653" y="11502"/>
                  </a:cubicBezTo>
                  <a:cubicBezTo>
                    <a:pt x="15653" y="11502"/>
                    <a:pt x="15653" y="11502"/>
                    <a:pt x="15653" y="11502"/>
                  </a:cubicBezTo>
                  <a:cubicBezTo>
                    <a:pt x="15709" y="11569"/>
                    <a:pt x="15709" y="11569"/>
                    <a:pt x="15709" y="11569"/>
                  </a:cubicBezTo>
                  <a:cubicBezTo>
                    <a:pt x="15765" y="11569"/>
                    <a:pt x="15765" y="11569"/>
                    <a:pt x="15765" y="11569"/>
                  </a:cubicBezTo>
                  <a:cubicBezTo>
                    <a:pt x="15765" y="11569"/>
                    <a:pt x="15765" y="11569"/>
                    <a:pt x="15765" y="11569"/>
                  </a:cubicBezTo>
                  <a:cubicBezTo>
                    <a:pt x="15709" y="11502"/>
                    <a:pt x="15709" y="11502"/>
                    <a:pt x="15709" y="11502"/>
                  </a:cubicBezTo>
                  <a:cubicBezTo>
                    <a:pt x="15709" y="11435"/>
                    <a:pt x="15709" y="11435"/>
                    <a:pt x="15709" y="11435"/>
                  </a:cubicBezTo>
                  <a:cubicBezTo>
                    <a:pt x="15765" y="11368"/>
                    <a:pt x="15765" y="11368"/>
                    <a:pt x="15765" y="11368"/>
                  </a:cubicBezTo>
                  <a:cubicBezTo>
                    <a:pt x="15821" y="11368"/>
                    <a:pt x="15821" y="11368"/>
                    <a:pt x="15821" y="11368"/>
                  </a:cubicBezTo>
                  <a:cubicBezTo>
                    <a:pt x="15821" y="11302"/>
                    <a:pt x="15821" y="11302"/>
                    <a:pt x="15821" y="11302"/>
                  </a:cubicBezTo>
                  <a:cubicBezTo>
                    <a:pt x="15877" y="11368"/>
                    <a:pt x="15877" y="11368"/>
                    <a:pt x="15877" y="11368"/>
                  </a:cubicBezTo>
                  <a:cubicBezTo>
                    <a:pt x="15990" y="11302"/>
                    <a:pt x="15990" y="11302"/>
                    <a:pt x="15990" y="11302"/>
                  </a:cubicBezTo>
                  <a:cubicBezTo>
                    <a:pt x="15990" y="11302"/>
                    <a:pt x="15990" y="11302"/>
                    <a:pt x="15990" y="11302"/>
                  </a:cubicBezTo>
                  <a:cubicBezTo>
                    <a:pt x="15934" y="11235"/>
                    <a:pt x="15934" y="11235"/>
                    <a:pt x="15934" y="11235"/>
                  </a:cubicBezTo>
                  <a:cubicBezTo>
                    <a:pt x="15990" y="11168"/>
                    <a:pt x="15990" y="11168"/>
                    <a:pt x="15990" y="11168"/>
                  </a:cubicBezTo>
                  <a:cubicBezTo>
                    <a:pt x="15990" y="11101"/>
                    <a:pt x="15990" y="11101"/>
                    <a:pt x="15990" y="11101"/>
                  </a:cubicBezTo>
                  <a:cubicBezTo>
                    <a:pt x="15990" y="11101"/>
                    <a:pt x="15990" y="11101"/>
                    <a:pt x="15990" y="11101"/>
                  </a:cubicBezTo>
                  <a:cubicBezTo>
                    <a:pt x="15990" y="11034"/>
                    <a:pt x="15990" y="11034"/>
                    <a:pt x="15990" y="11034"/>
                  </a:cubicBezTo>
                  <a:cubicBezTo>
                    <a:pt x="15990" y="11034"/>
                    <a:pt x="15990" y="11034"/>
                    <a:pt x="15990" y="11034"/>
                  </a:cubicBezTo>
                  <a:cubicBezTo>
                    <a:pt x="15990" y="10967"/>
                    <a:pt x="15990" y="10967"/>
                    <a:pt x="15990" y="10967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900"/>
                    <a:pt x="15990" y="10900"/>
                    <a:pt x="15990" y="10900"/>
                  </a:cubicBezTo>
                  <a:cubicBezTo>
                    <a:pt x="15990" y="10833"/>
                    <a:pt x="15990" y="10833"/>
                    <a:pt x="15990" y="10833"/>
                  </a:cubicBezTo>
                  <a:cubicBezTo>
                    <a:pt x="16046" y="10833"/>
                    <a:pt x="16046" y="10833"/>
                    <a:pt x="16046" y="10833"/>
                  </a:cubicBezTo>
                  <a:cubicBezTo>
                    <a:pt x="16046" y="10767"/>
                    <a:pt x="16046" y="10767"/>
                    <a:pt x="16046" y="10767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6046" y="10700"/>
                    <a:pt x="16046" y="10700"/>
                    <a:pt x="16046" y="10700"/>
                  </a:cubicBezTo>
                  <a:cubicBezTo>
                    <a:pt x="15990" y="10700"/>
                    <a:pt x="15990" y="10700"/>
                    <a:pt x="15990" y="10700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67"/>
                    <a:pt x="15990" y="10767"/>
                    <a:pt x="15990" y="10767"/>
                  </a:cubicBezTo>
                  <a:cubicBezTo>
                    <a:pt x="15990" y="10700"/>
                    <a:pt x="15990" y="10700"/>
                    <a:pt x="15990" y="10700"/>
                  </a:cubicBezTo>
                  <a:cubicBezTo>
                    <a:pt x="15934" y="10700"/>
                    <a:pt x="15934" y="10700"/>
                    <a:pt x="15934" y="10700"/>
                  </a:cubicBezTo>
                  <a:cubicBezTo>
                    <a:pt x="15877" y="10700"/>
                    <a:pt x="15877" y="10700"/>
                    <a:pt x="15877" y="10700"/>
                  </a:cubicBezTo>
                  <a:cubicBezTo>
                    <a:pt x="15821" y="10633"/>
                    <a:pt x="15821" y="10633"/>
                    <a:pt x="15821" y="10633"/>
                  </a:cubicBezTo>
                  <a:cubicBezTo>
                    <a:pt x="15821" y="10633"/>
                    <a:pt x="15821" y="10633"/>
                    <a:pt x="15821" y="10633"/>
                  </a:cubicBezTo>
                  <a:cubicBezTo>
                    <a:pt x="15934" y="10566"/>
                    <a:pt x="15934" y="10566"/>
                    <a:pt x="15934" y="10566"/>
                  </a:cubicBezTo>
                  <a:cubicBezTo>
                    <a:pt x="15877" y="10566"/>
                    <a:pt x="15877" y="10566"/>
                    <a:pt x="15877" y="10566"/>
                  </a:cubicBezTo>
                  <a:cubicBezTo>
                    <a:pt x="15877" y="10566"/>
                    <a:pt x="15877" y="10566"/>
                    <a:pt x="15877" y="10566"/>
                  </a:cubicBezTo>
                  <a:cubicBezTo>
                    <a:pt x="15877" y="10499"/>
                    <a:pt x="15877" y="10499"/>
                    <a:pt x="15877" y="10499"/>
                  </a:cubicBezTo>
                  <a:cubicBezTo>
                    <a:pt x="15877" y="10432"/>
                    <a:pt x="15877" y="10432"/>
                    <a:pt x="15877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32"/>
                    <a:pt x="15821" y="10432"/>
                    <a:pt x="15821" y="10432"/>
                  </a:cubicBezTo>
                  <a:cubicBezTo>
                    <a:pt x="15821" y="10499"/>
                    <a:pt x="15821" y="10499"/>
                    <a:pt x="15821" y="10499"/>
                  </a:cubicBezTo>
                  <a:cubicBezTo>
                    <a:pt x="15821" y="10499"/>
                    <a:pt x="15821" y="10499"/>
                    <a:pt x="15821" y="10499"/>
                  </a:cubicBezTo>
                  <a:cubicBezTo>
                    <a:pt x="15765" y="10499"/>
                    <a:pt x="15765" y="10499"/>
                    <a:pt x="15765" y="10499"/>
                  </a:cubicBezTo>
                  <a:cubicBezTo>
                    <a:pt x="15765" y="10499"/>
                    <a:pt x="15765" y="10499"/>
                    <a:pt x="15765" y="10499"/>
                  </a:cubicBezTo>
                  <a:cubicBezTo>
                    <a:pt x="15709" y="10499"/>
                    <a:pt x="15709" y="10499"/>
                    <a:pt x="15709" y="10499"/>
                  </a:cubicBezTo>
                  <a:cubicBezTo>
                    <a:pt x="15709" y="10432"/>
                    <a:pt x="15709" y="10432"/>
                    <a:pt x="15709" y="10432"/>
                  </a:cubicBezTo>
                  <a:cubicBezTo>
                    <a:pt x="15765" y="10365"/>
                    <a:pt x="15765" y="10365"/>
                    <a:pt x="15765" y="10365"/>
                  </a:cubicBezTo>
                  <a:cubicBezTo>
                    <a:pt x="15765" y="10365"/>
                    <a:pt x="15765" y="10365"/>
                    <a:pt x="15765" y="10365"/>
                  </a:cubicBezTo>
                  <a:cubicBezTo>
                    <a:pt x="15653" y="10365"/>
                    <a:pt x="15653" y="10365"/>
                    <a:pt x="15653" y="10365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98"/>
                    <a:pt x="15709" y="10298"/>
                    <a:pt x="15709" y="10298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765" y="10232"/>
                    <a:pt x="15765" y="10232"/>
                    <a:pt x="15765" y="10232"/>
                  </a:cubicBezTo>
                  <a:cubicBezTo>
                    <a:pt x="15765" y="10232"/>
                    <a:pt x="15765" y="10232"/>
                    <a:pt x="15765" y="10232"/>
                  </a:cubicBezTo>
                  <a:cubicBezTo>
                    <a:pt x="15765" y="10165"/>
                    <a:pt x="15765" y="10165"/>
                    <a:pt x="15765" y="10165"/>
                  </a:cubicBezTo>
                  <a:cubicBezTo>
                    <a:pt x="15709" y="10232"/>
                    <a:pt x="15709" y="10232"/>
                    <a:pt x="15709" y="10232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653" y="10298"/>
                    <a:pt x="15653" y="10298"/>
                    <a:pt x="15653" y="10298"/>
                  </a:cubicBezTo>
                  <a:cubicBezTo>
                    <a:pt x="15597" y="10298"/>
                    <a:pt x="15597" y="10298"/>
                    <a:pt x="15597" y="10298"/>
                  </a:cubicBezTo>
                  <a:cubicBezTo>
                    <a:pt x="15597" y="10232"/>
                    <a:pt x="15597" y="10232"/>
                    <a:pt x="15597" y="10232"/>
                  </a:cubicBezTo>
                  <a:cubicBezTo>
                    <a:pt x="15597" y="10232"/>
                    <a:pt x="15597" y="10232"/>
                    <a:pt x="15597" y="10232"/>
                  </a:cubicBezTo>
                  <a:cubicBezTo>
                    <a:pt x="15541" y="10298"/>
                    <a:pt x="15541" y="10298"/>
                    <a:pt x="15541" y="10298"/>
                  </a:cubicBezTo>
                  <a:cubicBezTo>
                    <a:pt x="15541" y="10298"/>
                    <a:pt x="15541" y="10298"/>
                    <a:pt x="15541" y="10298"/>
                  </a:cubicBezTo>
                  <a:cubicBezTo>
                    <a:pt x="15485" y="10298"/>
                    <a:pt x="15485" y="10298"/>
                    <a:pt x="15485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365"/>
                    <a:pt x="15429" y="10365"/>
                    <a:pt x="15429" y="10365"/>
                  </a:cubicBezTo>
                  <a:cubicBezTo>
                    <a:pt x="15372" y="10365"/>
                    <a:pt x="15372" y="10365"/>
                    <a:pt x="15372" y="10365"/>
                  </a:cubicBezTo>
                  <a:cubicBezTo>
                    <a:pt x="15372" y="10298"/>
                    <a:pt x="15372" y="10298"/>
                    <a:pt x="15372" y="10298"/>
                  </a:cubicBezTo>
                  <a:cubicBezTo>
                    <a:pt x="15429" y="10298"/>
                    <a:pt x="15429" y="10298"/>
                    <a:pt x="15429" y="10298"/>
                  </a:cubicBezTo>
                  <a:cubicBezTo>
                    <a:pt x="15429" y="10232"/>
                    <a:pt x="15429" y="10232"/>
                    <a:pt x="15429" y="10232"/>
                  </a:cubicBezTo>
                  <a:cubicBezTo>
                    <a:pt x="15372" y="10232"/>
                    <a:pt x="15372" y="10232"/>
                    <a:pt x="15372" y="10232"/>
                  </a:cubicBezTo>
                  <a:cubicBezTo>
                    <a:pt x="15429" y="10165"/>
                    <a:pt x="15429" y="10165"/>
                    <a:pt x="15429" y="10165"/>
                  </a:cubicBezTo>
                  <a:cubicBezTo>
                    <a:pt x="15429" y="10165"/>
                    <a:pt x="15429" y="10165"/>
                    <a:pt x="15429" y="10165"/>
                  </a:cubicBezTo>
                  <a:cubicBezTo>
                    <a:pt x="15485" y="10165"/>
                    <a:pt x="15485" y="10165"/>
                    <a:pt x="15485" y="10165"/>
                  </a:cubicBezTo>
                  <a:cubicBezTo>
                    <a:pt x="15485" y="10232"/>
                    <a:pt x="15485" y="10232"/>
                    <a:pt x="15485" y="10232"/>
                  </a:cubicBezTo>
                  <a:cubicBezTo>
                    <a:pt x="15541" y="10232"/>
                    <a:pt x="15541" y="10232"/>
                    <a:pt x="15541" y="10232"/>
                  </a:cubicBezTo>
                  <a:cubicBezTo>
                    <a:pt x="15541" y="10165"/>
                    <a:pt x="15541" y="10165"/>
                    <a:pt x="15541" y="10165"/>
                  </a:cubicBezTo>
                  <a:cubicBezTo>
                    <a:pt x="15597" y="10165"/>
                    <a:pt x="15597" y="10165"/>
                    <a:pt x="15597" y="10165"/>
                  </a:cubicBezTo>
                  <a:cubicBezTo>
                    <a:pt x="15597" y="10098"/>
                    <a:pt x="15597" y="10098"/>
                    <a:pt x="15597" y="10098"/>
                  </a:cubicBezTo>
                  <a:cubicBezTo>
                    <a:pt x="15597" y="10098"/>
                    <a:pt x="15597" y="10098"/>
                    <a:pt x="15597" y="10098"/>
                  </a:cubicBezTo>
                  <a:cubicBezTo>
                    <a:pt x="15541" y="10031"/>
                    <a:pt x="15541" y="10031"/>
                    <a:pt x="15541" y="10031"/>
                  </a:cubicBezTo>
                  <a:cubicBezTo>
                    <a:pt x="15541" y="10031"/>
                    <a:pt x="15541" y="10031"/>
                    <a:pt x="15541" y="10031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964"/>
                    <a:pt x="15485" y="9964"/>
                    <a:pt x="15485" y="9964"/>
                  </a:cubicBezTo>
                  <a:cubicBezTo>
                    <a:pt x="15485" y="9897"/>
                    <a:pt x="15485" y="9897"/>
                    <a:pt x="15485" y="9897"/>
                  </a:cubicBezTo>
                  <a:cubicBezTo>
                    <a:pt x="15429" y="9897"/>
                    <a:pt x="15429" y="9897"/>
                    <a:pt x="15429" y="9897"/>
                  </a:cubicBezTo>
                  <a:cubicBezTo>
                    <a:pt x="15429" y="9897"/>
                    <a:pt x="15429" y="9897"/>
                    <a:pt x="15429" y="9897"/>
                  </a:cubicBezTo>
                  <a:cubicBezTo>
                    <a:pt x="15372" y="9897"/>
                    <a:pt x="15372" y="9897"/>
                    <a:pt x="15372" y="9897"/>
                  </a:cubicBezTo>
                  <a:cubicBezTo>
                    <a:pt x="15372" y="9830"/>
                    <a:pt x="15372" y="9830"/>
                    <a:pt x="15372" y="9830"/>
                  </a:cubicBezTo>
                  <a:cubicBezTo>
                    <a:pt x="15429" y="9830"/>
                    <a:pt x="15429" y="9830"/>
                    <a:pt x="15429" y="9830"/>
                  </a:cubicBezTo>
                  <a:cubicBezTo>
                    <a:pt x="15429" y="9830"/>
                    <a:pt x="15429" y="9830"/>
                    <a:pt x="15429" y="9830"/>
                  </a:cubicBezTo>
                  <a:cubicBezTo>
                    <a:pt x="15485" y="9830"/>
                    <a:pt x="15485" y="9830"/>
                    <a:pt x="15485" y="9830"/>
                  </a:cubicBezTo>
                  <a:cubicBezTo>
                    <a:pt x="15485" y="9830"/>
                    <a:pt x="15485" y="9830"/>
                    <a:pt x="15485" y="9830"/>
                  </a:cubicBezTo>
                  <a:cubicBezTo>
                    <a:pt x="15485" y="9763"/>
                    <a:pt x="15485" y="9763"/>
                    <a:pt x="15485" y="9763"/>
                  </a:cubicBezTo>
                  <a:cubicBezTo>
                    <a:pt x="15429" y="9763"/>
                    <a:pt x="15429" y="9763"/>
                    <a:pt x="15429" y="9763"/>
                  </a:cubicBezTo>
                  <a:cubicBezTo>
                    <a:pt x="15429" y="9697"/>
                    <a:pt x="15429" y="9697"/>
                    <a:pt x="15429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72" y="9697"/>
                    <a:pt x="15372" y="9697"/>
                    <a:pt x="15372" y="9697"/>
                  </a:cubicBezTo>
                  <a:cubicBezTo>
                    <a:pt x="15316" y="9763"/>
                    <a:pt x="15316" y="9763"/>
                    <a:pt x="15316" y="9763"/>
                  </a:cubicBezTo>
                  <a:cubicBezTo>
                    <a:pt x="15316" y="9763"/>
                    <a:pt x="15316" y="9763"/>
                    <a:pt x="15316" y="9763"/>
                  </a:cubicBezTo>
                  <a:cubicBezTo>
                    <a:pt x="15316" y="9697"/>
                    <a:pt x="15316" y="9697"/>
                    <a:pt x="15316" y="9697"/>
                  </a:cubicBezTo>
                  <a:cubicBezTo>
                    <a:pt x="15372" y="9630"/>
                    <a:pt x="15372" y="9630"/>
                    <a:pt x="15372" y="9630"/>
                  </a:cubicBezTo>
                  <a:cubicBezTo>
                    <a:pt x="15372" y="9563"/>
                    <a:pt x="15372" y="9563"/>
                    <a:pt x="15372" y="9563"/>
                  </a:cubicBezTo>
                  <a:cubicBezTo>
                    <a:pt x="15372" y="9563"/>
                    <a:pt x="15372" y="9563"/>
                    <a:pt x="15372" y="9563"/>
                  </a:cubicBezTo>
                  <a:cubicBezTo>
                    <a:pt x="15429" y="9496"/>
                    <a:pt x="15429" y="9496"/>
                    <a:pt x="15429" y="9496"/>
                  </a:cubicBezTo>
                  <a:cubicBezTo>
                    <a:pt x="15429" y="9429"/>
                    <a:pt x="15429" y="9429"/>
                    <a:pt x="15429" y="9429"/>
                  </a:cubicBezTo>
                  <a:cubicBezTo>
                    <a:pt x="15429" y="9362"/>
                    <a:pt x="15429" y="9362"/>
                    <a:pt x="15429" y="9362"/>
                  </a:cubicBezTo>
                  <a:cubicBezTo>
                    <a:pt x="15429" y="9362"/>
                    <a:pt x="15429" y="9362"/>
                    <a:pt x="15429" y="9362"/>
                  </a:cubicBezTo>
                  <a:cubicBezTo>
                    <a:pt x="15372" y="9362"/>
                    <a:pt x="15372" y="9362"/>
                    <a:pt x="15372" y="9362"/>
                  </a:cubicBezTo>
                  <a:cubicBezTo>
                    <a:pt x="15372" y="9362"/>
                    <a:pt x="15372" y="9362"/>
                    <a:pt x="15372" y="9362"/>
                  </a:cubicBezTo>
                  <a:cubicBezTo>
                    <a:pt x="15316" y="9362"/>
                    <a:pt x="15316" y="9362"/>
                    <a:pt x="15316" y="9362"/>
                  </a:cubicBezTo>
                  <a:cubicBezTo>
                    <a:pt x="15316" y="9429"/>
                    <a:pt x="15316" y="9429"/>
                    <a:pt x="15316" y="9429"/>
                  </a:cubicBezTo>
                  <a:cubicBezTo>
                    <a:pt x="15316" y="9429"/>
                    <a:pt x="15316" y="9429"/>
                    <a:pt x="15316" y="9429"/>
                  </a:cubicBezTo>
                  <a:cubicBezTo>
                    <a:pt x="15260" y="9362"/>
                    <a:pt x="15260" y="9362"/>
                    <a:pt x="15260" y="9362"/>
                  </a:cubicBezTo>
                  <a:cubicBezTo>
                    <a:pt x="15260" y="9295"/>
                    <a:pt x="15260" y="9295"/>
                    <a:pt x="15260" y="9295"/>
                  </a:cubicBezTo>
                  <a:cubicBezTo>
                    <a:pt x="15204" y="9295"/>
                    <a:pt x="15204" y="9295"/>
                    <a:pt x="15204" y="9295"/>
                  </a:cubicBezTo>
                  <a:cubicBezTo>
                    <a:pt x="15204" y="9228"/>
                    <a:pt x="15204" y="9228"/>
                    <a:pt x="15204" y="9228"/>
                  </a:cubicBezTo>
                  <a:cubicBezTo>
                    <a:pt x="15204" y="9162"/>
                    <a:pt x="15204" y="9162"/>
                    <a:pt x="15204" y="9162"/>
                  </a:cubicBezTo>
                  <a:cubicBezTo>
                    <a:pt x="15260" y="9162"/>
                    <a:pt x="15260" y="9162"/>
                    <a:pt x="15260" y="9162"/>
                  </a:cubicBezTo>
                  <a:cubicBezTo>
                    <a:pt x="15260" y="9162"/>
                    <a:pt x="15260" y="9162"/>
                    <a:pt x="15260" y="9162"/>
                  </a:cubicBezTo>
                  <a:cubicBezTo>
                    <a:pt x="15260" y="9095"/>
                    <a:pt x="15260" y="9095"/>
                    <a:pt x="15260" y="9095"/>
                  </a:cubicBezTo>
                  <a:cubicBezTo>
                    <a:pt x="15260" y="9095"/>
                    <a:pt x="15260" y="9095"/>
                    <a:pt x="15260" y="9095"/>
                  </a:cubicBezTo>
                  <a:cubicBezTo>
                    <a:pt x="15204" y="9095"/>
                    <a:pt x="15204" y="9095"/>
                    <a:pt x="15204" y="9095"/>
                  </a:cubicBezTo>
                  <a:cubicBezTo>
                    <a:pt x="15204" y="9095"/>
                    <a:pt x="15204" y="9095"/>
                    <a:pt x="15204" y="9095"/>
                  </a:cubicBezTo>
                  <a:cubicBezTo>
                    <a:pt x="15204" y="9162"/>
                    <a:pt x="15204" y="9162"/>
                    <a:pt x="15204" y="9162"/>
                  </a:cubicBezTo>
                  <a:cubicBezTo>
                    <a:pt x="15148" y="9228"/>
                    <a:pt x="15148" y="9228"/>
                    <a:pt x="15148" y="9228"/>
                  </a:cubicBezTo>
                  <a:cubicBezTo>
                    <a:pt x="15148" y="9162"/>
                    <a:pt x="15148" y="9162"/>
                    <a:pt x="15148" y="9162"/>
                  </a:cubicBezTo>
                  <a:cubicBezTo>
                    <a:pt x="15092" y="9162"/>
                    <a:pt x="15092" y="9162"/>
                    <a:pt x="15092" y="9162"/>
                  </a:cubicBezTo>
                  <a:cubicBezTo>
                    <a:pt x="15092" y="9162"/>
                    <a:pt x="15092" y="9162"/>
                    <a:pt x="15092" y="9162"/>
                  </a:cubicBezTo>
                  <a:cubicBezTo>
                    <a:pt x="15092" y="9228"/>
                    <a:pt x="15092" y="9228"/>
                    <a:pt x="15092" y="9228"/>
                  </a:cubicBezTo>
                  <a:cubicBezTo>
                    <a:pt x="15092" y="9228"/>
                    <a:pt x="15092" y="9228"/>
                    <a:pt x="15092" y="9228"/>
                  </a:cubicBezTo>
                  <a:cubicBezTo>
                    <a:pt x="15092" y="9295"/>
                    <a:pt x="15092" y="9295"/>
                    <a:pt x="15092" y="9295"/>
                  </a:cubicBezTo>
                  <a:cubicBezTo>
                    <a:pt x="15092" y="9295"/>
                    <a:pt x="15092" y="9295"/>
                    <a:pt x="15092" y="9295"/>
                  </a:cubicBezTo>
                  <a:cubicBezTo>
                    <a:pt x="15148" y="9295"/>
                    <a:pt x="15148" y="9295"/>
                    <a:pt x="15148" y="9295"/>
                  </a:cubicBezTo>
                  <a:cubicBezTo>
                    <a:pt x="15148" y="9429"/>
                    <a:pt x="15148" y="9429"/>
                    <a:pt x="15148" y="9429"/>
                  </a:cubicBezTo>
                  <a:cubicBezTo>
                    <a:pt x="15204" y="9429"/>
                    <a:pt x="15204" y="9429"/>
                    <a:pt x="15204" y="9429"/>
                  </a:cubicBezTo>
                  <a:cubicBezTo>
                    <a:pt x="15204" y="9496"/>
                    <a:pt x="15204" y="9496"/>
                    <a:pt x="15204" y="9496"/>
                  </a:cubicBezTo>
                  <a:cubicBezTo>
                    <a:pt x="15204" y="9563"/>
                    <a:pt x="15204" y="9563"/>
                    <a:pt x="15204" y="9563"/>
                  </a:cubicBezTo>
                  <a:cubicBezTo>
                    <a:pt x="15148" y="9563"/>
                    <a:pt x="15148" y="9563"/>
                    <a:pt x="15148" y="9563"/>
                  </a:cubicBezTo>
                  <a:cubicBezTo>
                    <a:pt x="15092" y="9630"/>
                    <a:pt x="15092" y="9630"/>
                    <a:pt x="15092" y="9630"/>
                  </a:cubicBezTo>
                  <a:cubicBezTo>
                    <a:pt x="14980" y="9630"/>
                    <a:pt x="14980" y="9630"/>
                    <a:pt x="14980" y="9630"/>
                  </a:cubicBezTo>
                  <a:cubicBezTo>
                    <a:pt x="14980" y="9630"/>
                    <a:pt x="14980" y="9630"/>
                    <a:pt x="14980" y="9630"/>
                  </a:cubicBezTo>
                  <a:cubicBezTo>
                    <a:pt x="14924" y="9630"/>
                    <a:pt x="14924" y="9630"/>
                    <a:pt x="14924" y="9630"/>
                  </a:cubicBezTo>
                  <a:cubicBezTo>
                    <a:pt x="14924" y="9563"/>
                    <a:pt x="14924" y="9563"/>
                    <a:pt x="14924" y="9563"/>
                  </a:cubicBezTo>
                  <a:cubicBezTo>
                    <a:pt x="14924" y="9563"/>
                    <a:pt x="14924" y="9563"/>
                    <a:pt x="14924" y="9563"/>
                  </a:cubicBezTo>
                  <a:cubicBezTo>
                    <a:pt x="14924" y="9496"/>
                    <a:pt x="14924" y="9496"/>
                    <a:pt x="14924" y="9496"/>
                  </a:cubicBezTo>
                  <a:cubicBezTo>
                    <a:pt x="14811" y="9496"/>
                    <a:pt x="14811" y="9496"/>
                    <a:pt x="14811" y="9496"/>
                  </a:cubicBezTo>
                  <a:cubicBezTo>
                    <a:pt x="14755" y="9429"/>
                    <a:pt x="14755" y="9429"/>
                    <a:pt x="14755" y="9429"/>
                  </a:cubicBezTo>
                  <a:cubicBezTo>
                    <a:pt x="14699" y="9429"/>
                    <a:pt x="14699" y="9429"/>
                    <a:pt x="14699" y="9429"/>
                  </a:cubicBezTo>
                  <a:cubicBezTo>
                    <a:pt x="14699" y="9563"/>
                    <a:pt x="14699" y="9563"/>
                    <a:pt x="14699" y="9563"/>
                  </a:cubicBezTo>
                  <a:cubicBezTo>
                    <a:pt x="14755" y="9630"/>
                    <a:pt x="14755" y="9630"/>
                    <a:pt x="14755" y="9630"/>
                  </a:cubicBezTo>
                  <a:cubicBezTo>
                    <a:pt x="14699" y="9630"/>
                    <a:pt x="14699" y="9630"/>
                    <a:pt x="14699" y="9630"/>
                  </a:cubicBezTo>
                  <a:cubicBezTo>
                    <a:pt x="14699" y="9630"/>
                    <a:pt x="14699" y="9630"/>
                    <a:pt x="14699" y="9630"/>
                  </a:cubicBezTo>
                  <a:cubicBezTo>
                    <a:pt x="14643" y="9563"/>
                    <a:pt x="14643" y="9563"/>
                    <a:pt x="14643" y="9563"/>
                  </a:cubicBezTo>
                  <a:cubicBezTo>
                    <a:pt x="14643" y="9496"/>
                    <a:pt x="14643" y="9496"/>
                    <a:pt x="14643" y="9496"/>
                  </a:cubicBezTo>
                  <a:cubicBezTo>
                    <a:pt x="14587" y="9496"/>
                    <a:pt x="14587" y="9496"/>
                    <a:pt x="14587" y="9496"/>
                  </a:cubicBezTo>
                  <a:cubicBezTo>
                    <a:pt x="14587" y="9496"/>
                    <a:pt x="14587" y="9496"/>
                    <a:pt x="14587" y="9496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362"/>
                    <a:pt x="14531" y="9362"/>
                    <a:pt x="14531" y="9362"/>
                  </a:cubicBezTo>
                  <a:cubicBezTo>
                    <a:pt x="14531" y="9362"/>
                    <a:pt x="14531" y="9362"/>
                    <a:pt x="14531" y="9362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419" y="9295"/>
                    <a:pt x="14419" y="9295"/>
                    <a:pt x="14419" y="9295"/>
                  </a:cubicBezTo>
                  <a:cubicBezTo>
                    <a:pt x="14419" y="9295"/>
                    <a:pt x="14419" y="9295"/>
                    <a:pt x="14419" y="9295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363" y="9228"/>
                    <a:pt x="14363" y="9228"/>
                    <a:pt x="14363" y="9228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475" y="9362"/>
                    <a:pt x="14475" y="9362"/>
                    <a:pt x="14475" y="9362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429"/>
                    <a:pt x="14531" y="9429"/>
                    <a:pt x="14531" y="9429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531" y="9496"/>
                    <a:pt x="14531" y="9496"/>
                    <a:pt x="14531" y="9496"/>
                  </a:cubicBezTo>
                  <a:cubicBezTo>
                    <a:pt x="14475" y="9563"/>
                    <a:pt x="14475" y="9563"/>
                    <a:pt x="14475" y="9563"/>
                  </a:cubicBezTo>
                  <a:cubicBezTo>
                    <a:pt x="14419" y="9496"/>
                    <a:pt x="14419" y="9496"/>
                    <a:pt x="14419" y="9496"/>
                  </a:cubicBezTo>
                  <a:cubicBezTo>
                    <a:pt x="14363" y="9496"/>
                    <a:pt x="14363" y="9496"/>
                    <a:pt x="14363" y="9496"/>
                  </a:cubicBezTo>
                  <a:cubicBezTo>
                    <a:pt x="14363" y="9429"/>
                    <a:pt x="14363" y="9429"/>
                    <a:pt x="14363" y="9429"/>
                  </a:cubicBezTo>
                  <a:cubicBezTo>
                    <a:pt x="14306" y="9429"/>
                    <a:pt x="14306" y="9429"/>
                    <a:pt x="14306" y="9429"/>
                  </a:cubicBezTo>
                  <a:cubicBezTo>
                    <a:pt x="14306" y="9362"/>
                    <a:pt x="14306" y="9362"/>
                    <a:pt x="14306" y="9362"/>
                  </a:cubicBezTo>
                  <a:cubicBezTo>
                    <a:pt x="14250" y="9429"/>
                    <a:pt x="14250" y="9429"/>
                    <a:pt x="14250" y="9429"/>
                  </a:cubicBezTo>
                  <a:cubicBezTo>
                    <a:pt x="14194" y="9429"/>
                    <a:pt x="14194" y="9429"/>
                    <a:pt x="14194" y="9429"/>
                  </a:cubicBezTo>
                  <a:cubicBezTo>
                    <a:pt x="14138" y="9429"/>
                    <a:pt x="14138" y="9429"/>
                    <a:pt x="14138" y="9429"/>
                  </a:cubicBezTo>
                  <a:cubicBezTo>
                    <a:pt x="14082" y="9362"/>
                    <a:pt x="14082" y="9362"/>
                    <a:pt x="14082" y="9362"/>
                  </a:cubicBezTo>
                  <a:cubicBezTo>
                    <a:pt x="14026" y="9362"/>
                    <a:pt x="14026" y="9362"/>
                    <a:pt x="14026" y="9362"/>
                  </a:cubicBezTo>
                  <a:cubicBezTo>
                    <a:pt x="14026" y="9362"/>
                    <a:pt x="14026" y="9362"/>
                    <a:pt x="14026" y="9362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4026" y="9228"/>
                    <a:pt x="14026" y="9228"/>
                    <a:pt x="14026" y="9228"/>
                  </a:cubicBezTo>
                  <a:cubicBezTo>
                    <a:pt x="14082" y="9162"/>
                    <a:pt x="14082" y="9162"/>
                    <a:pt x="14082" y="9162"/>
                  </a:cubicBezTo>
                  <a:cubicBezTo>
                    <a:pt x="14082" y="9162"/>
                    <a:pt x="14082" y="9162"/>
                    <a:pt x="14082" y="9162"/>
                  </a:cubicBezTo>
                  <a:cubicBezTo>
                    <a:pt x="14026" y="9162"/>
                    <a:pt x="14026" y="9162"/>
                    <a:pt x="14026" y="9162"/>
                  </a:cubicBezTo>
                  <a:cubicBezTo>
                    <a:pt x="13970" y="9228"/>
                    <a:pt x="13970" y="9228"/>
                    <a:pt x="13970" y="9228"/>
                  </a:cubicBezTo>
                  <a:cubicBezTo>
                    <a:pt x="13970" y="9295"/>
                    <a:pt x="13970" y="9295"/>
                    <a:pt x="13970" y="9295"/>
                  </a:cubicBezTo>
                  <a:cubicBezTo>
                    <a:pt x="13914" y="9295"/>
                    <a:pt x="13914" y="9295"/>
                    <a:pt x="13914" y="9295"/>
                  </a:cubicBezTo>
                  <a:cubicBezTo>
                    <a:pt x="13914" y="9228"/>
                    <a:pt x="13914" y="9228"/>
                    <a:pt x="13914" y="9228"/>
                  </a:cubicBezTo>
                  <a:cubicBezTo>
                    <a:pt x="13858" y="9228"/>
                    <a:pt x="13858" y="9228"/>
                    <a:pt x="13858" y="9228"/>
                  </a:cubicBezTo>
                  <a:cubicBezTo>
                    <a:pt x="13802" y="9228"/>
                    <a:pt x="13802" y="9228"/>
                    <a:pt x="13802" y="9228"/>
                  </a:cubicBezTo>
                  <a:cubicBezTo>
                    <a:pt x="13858" y="9295"/>
                    <a:pt x="13858" y="9295"/>
                    <a:pt x="13858" y="9295"/>
                  </a:cubicBezTo>
                  <a:cubicBezTo>
                    <a:pt x="13858" y="9295"/>
                    <a:pt x="13858" y="9295"/>
                    <a:pt x="13858" y="9295"/>
                  </a:cubicBezTo>
                  <a:cubicBezTo>
                    <a:pt x="13802" y="9295"/>
                    <a:pt x="13802" y="9295"/>
                    <a:pt x="13802" y="9295"/>
                  </a:cubicBezTo>
                  <a:cubicBezTo>
                    <a:pt x="13689" y="9228"/>
                    <a:pt x="13689" y="9228"/>
                    <a:pt x="13689" y="9228"/>
                  </a:cubicBezTo>
                  <a:cubicBezTo>
                    <a:pt x="13689" y="9162"/>
                    <a:pt x="13689" y="9162"/>
                    <a:pt x="13689" y="9162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689" y="9095"/>
                    <a:pt x="13689" y="9095"/>
                    <a:pt x="13689" y="9095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745" y="8961"/>
                    <a:pt x="13745" y="8961"/>
                    <a:pt x="13745" y="8961"/>
                  </a:cubicBezTo>
                  <a:cubicBezTo>
                    <a:pt x="13745" y="9028"/>
                    <a:pt x="13745" y="9028"/>
                    <a:pt x="13745" y="9028"/>
                  </a:cubicBezTo>
                  <a:cubicBezTo>
                    <a:pt x="13633" y="9028"/>
                    <a:pt x="13633" y="9028"/>
                    <a:pt x="13633" y="9028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633" y="9095"/>
                    <a:pt x="13633" y="9095"/>
                    <a:pt x="13633" y="9095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633" y="9028"/>
                    <a:pt x="13633" y="9028"/>
                    <a:pt x="13633" y="9028"/>
                  </a:cubicBezTo>
                  <a:cubicBezTo>
                    <a:pt x="13577" y="8961"/>
                    <a:pt x="13577" y="8961"/>
                    <a:pt x="13577" y="8961"/>
                  </a:cubicBezTo>
                  <a:cubicBezTo>
                    <a:pt x="13577" y="8961"/>
                    <a:pt x="13577" y="8961"/>
                    <a:pt x="13577" y="8961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577" y="9028"/>
                    <a:pt x="13577" y="9028"/>
                    <a:pt x="13577" y="9028"/>
                  </a:cubicBezTo>
                  <a:cubicBezTo>
                    <a:pt x="13577" y="9095"/>
                    <a:pt x="13577" y="9095"/>
                    <a:pt x="13577" y="9095"/>
                  </a:cubicBezTo>
                  <a:cubicBezTo>
                    <a:pt x="13521" y="9095"/>
                    <a:pt x="13521" y="9095"/>
                    <a:pt x="13521" y="9095"/>
                  </a:cubicBezTo>
                  <a:cubicBezTo>
                    <a:pt x="13465" y="9028"/>
                    <a:pt x="13465" y="9028"/>
                    <a:pt x="13465" y="9028"/>
                  </a:cubicBezTo>
                  <a:cubicBezTo>
                    <a:pt x="13465" y="9028"/>
                    <a:pt x="13465" y="9028"/>
                    <a:pt x="13465" y="9028"/>
                  </a:cubicBezTo>
                  <a:cubicBezTo>
                    <a:pt x="13409" y="9028"/>
                    <a:pt x="13409" y="9028"/>
                    <a:pt x="13409" y="9028"/>
                  </a:cubicBezTo>
                  <a:cubicBezTo>
                    <a:pt x="13409" y="9095"/>
                    <a:pt x="13409" y="9095"/>
                    <a:pt x="13409" y="9095"/>
                  </a:cubicBezTo>
                  <a:cubicBezTo>
                    <a:pt x="13409" y="9095"/>
                    <a:pt x="13409" y="9095"/>
                    <a:pt x="13409" y="9095"/>
                  </a:cubicBezTo>
                  <a:cubicBezTo>
                    <a:pt x="13353" y="9028"/>
                    <a:pt x="13353" y="9028"/>
                    <a:pt x="13353" y="9028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409" y="9028"/>
                    <a:pt x="13409" y="9028"/>
                    <a:pt x="13409" y="9028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353" y="8961"/>
                    <a:pt x="13353" y="8961"/>
                    <a:pt x="13353" y="8961"/>
                  </a:cubicBezTo>
                  <a:cubicBezTo>
                    <a:pt x="13297" y="8894"/>
                    <a:pt x="13297" y="8894"/>
                    <a:pt x="13297" y="8894"/>
                  </a:cubicBezTo>
                  <a:cubicBezTo>
                    <a:pt x="13241" y="8827"/>
                    <a:pt x="13241" y="8827"/>
                    <a:pt x="13241" y="8827"/>
                  </a:cubicBezTo>
                  <a:cubicBezTo>
                    <a:pt x="13297" y="8827"/>
                    <a:pt x="13297" y="8827"/>
                    <a:pt x="13297" y="8827"/>
                  </a:cubicBezTo>
                  <a:cubicBezTo>
                    <a:pt x="13297" y="8760"/>
                    <a:pt x="13297" y="8760"/>
                    <a:pt x="13297" y="8760"/>
                  </a:cubicBezTo>
                  <a:cubicBezTo>
                    <a:pt x="13241" y="8627"/>
                    <a:pt x="13241" y="8627"/>
                    <a:pt x="13241" y="8627"/>
                  </a:cubicBezTo>
                  <a:cubicBezTo>
                    <a:pt x="13241" y="8627"/>
                    <a:pt x="13241" y="8627"/>
                    <a:pt x="13241" y="8627"/>
                  </a:cubicBezTo>
                  <a:cubicBezTo>
                    <a:pt x="13297" y="8627"/>
                    <a:pt x="13297" y="8627"/>
                    <a:pt x="13297" y="8627"/>
                  </a:cubicBezTo>
                  <a:cubicBezTo>
                    <a:pt x="13297" y="8560"/>
                    <a:pt x="13297" y="8560"/>
                    <a:pt x="13297" y="8560"/>
                  </a:cubicBezTo>
                  <a:cubicBezTo>
                    <a:pt x="13297" y="8493"/>
                    <a:pt x="13297" y="8493"/>
                    <a:pt x="13297" y="8493"/>
                  </a:cubicBezTo>
                  <a:cubicBezTo>
                    <a:pt x="13297" y="8493"/>
                    <a:pt x="13297" y="8493"/>
                    <a:pt x="13297" y="8493"/>
                  </a:cubicBezTo>
                  <a:cubicBezTo>
                    <a:pt x="13353" y="8493"/>
                    <a:pt x="13353" y="8493"/>
                    <a:pt x="13353" y="8493"/>
                  </a:cubicBezTo>
                  <a:cubicBezTo>
                    <a:pt x="13353" y="8560"/>
                    <a:pt x="13353" y="8560"/>
                    <a:pt x="13353" y="8560"/>
                  </a:cubicBezTo>
                  <a:cubicBezTo>
                    <a:pt x="13409" y="8560"/>
                    <a:pt x="13409" y="8560"/>
                    <a:pt x="13409" y="8560"/>
                  </a:cubicBezTo>
                  <a:cubicBezTo>
                    <a:pt x="13465" y="8560"/>
                    <a:pt x="13465" y="8560"/>
                    <a:pt x="13465" y="8560"/>
                  </a:cubicBezTo>
                  <a:cubicBezTo>
                    <a:pt x="13465" y="8627"/>
                    <a:pt x="13465" y="8627"/>
                    <a:pt x="13465" y="8627"/>
                  </a:cubicBezTo>
                  <a:cubicBezTo>
                    <a:pt x="13577" y="8693"/>
                    <a:pt x="13577" y="8693"/>
                    <a:pt x="13577" y="8693"/>
                  </a:cubicBezTo>
                  <a:cubicBezTo>
                    <a:pt x="13633" y="8693"/>
                    <a:pt x="13633" y="8693"/>
                    <a:pt x="13633" y="8693"/>
                  </a:cubicBezTo>
                  <a:cubicBezTo>
                    <a:pt x="13689" y="8627"/>
                    <a:pt x="13689" y="8627"/>
                    <a:pt x="13689" y="8627"/>
                  </a:cubicBezTo>
                  <a:cubicBezTo>
                    <a:pt x="13745" y="8627"/>
                    <a:pt x="13745" y="8627"/>
                    <a:pt x="13745" y="8627"/>
                  </a:cubicBezTo>
                  <a:cubicBezTo>
                    <a:pt x="13689" y="8627"/>
                    <a:pt x="13689" y="8627"/>
                    <a:pt x="13689" y="8627"/>
                  </a:cubicBezTo>
                  <a:cubicBezTo>
                    <a:pt x="13689" y="8560"/>
                    <a:pt x="13689" y="8560"/>
                    <a:pt x="13689" y="8560"/>
                  </a:cubicBezTo>
                  <a:cubicBezTo>
                    <a:pt x="13633" y="8560"/>
                    <a:pt x="13633" y="8560"/>
                    <a:pt x="13633" y="8560"/>
                  </a:cubicBezTo>
                  <a:cubicBezTo>
                    <a:pt x="13633" y="8493"/>
                    <a:pt x="13633" y="8493"/>
                    <a:pt x="13633" y="8493"/>
                  </a:cubicBezTo>
                  <a:cubicBezTo>
                    <a:pt x="13577" y="8493"/>
                    <a:pt x="13577" y="8493"/>
                    <a:pt x="13577" y="8493"/>
                  </a:cubicBezTo>
                  <a:cubicBezTo>
                    <a:pt x="13521" y="8426"/>
                    <a:pt x="13521" y="8426"/>
                    <a:pt x="13521" y="8426"/>
                  </a:cubicBezTo>
                  <a:cubicBezTo>
                    <a:pt x="13465" y="8426"/>
                    <a:pt x="13465" y="8426"/>
                    <a:pt x="13465" y="8426"/>
                  </a:cubicBezTo>
                  <a:cubicBezTo>
                    <a:pt x="13409" y="8426"/>
                    <a:pt x="13409" y="8426"/>
                    <a:pt x="13409" y="8426"/>
                  </a:cubicBezTo>
                  <a:cubicBezTo>
                    <a:pt x="13353" y="8426"/>
                    <a:pt x="13353" y="8426"/>
                    <a:pt x="13353" y="8426"/>
                  </a:cubicBezTo>
                  <a:cubicBezTo>
                    <a:pt x="13297" y="8359"/>
                    <a:pt x="13297" y="8359"/>
                    <a:pt x="13297" y="8359"/>
                  </a:cubicBezTo>
                  <a:cubicBezTo>
                    <a:pt x="13241" y="8292"/>
                    <a:pt x="13241" y="8292"/>
                    <a:pt x="13241" y="8292"/>
                  </a:cubicBezTo>
                  <a:cubicBezTo>
                    <a:pt x="13297" y="8225"/>
                    <a:pt x="13297" y="8225"/>
                    <a:pt x="13297" y="8225"/>
                  </a:cubicBezTo>
                  <a:cubicBezTo>
                    <a:pt x="13297" y="8159"/>
                    <a:pt x="13297" y="8159"/>
                    <a:pt x="13297" y="8159"/>
                  </a:cubicBezTo>
                  <a:cubicBezTo>
                    <a:pt x="13297" y="8159"/>
                    <a:pt x="13297" y="8159"/>
                    <a:pt x="13297" y="8159"/>
                  </a:cubicBezTo>
                  <a:cubicBezTo>
                    <a:pt x="13353" y="8092"/>
                    <a:pt x="13353" y="8092"/>
                    <a:pt x="13353" y="8092"/>
                  </a:cubicBezTo>
                  <a:cubicBezTo>
                    <a:pt x="13353" y="8092"/>
                    <a:pt x="13353" y="8092"/>
                    <a:pt x="13353" y="8092"/>
                  </a:cubicBezTo>
                  <a:cubicBezTo>
                    <a:pt x="13409" y="8025"/>
                    <a:pt x="13409" y="8025"/>
                    <a:pt x="13409" y="8025"/>
                  </a:cubicBezTo>
                  <a:cubicBezTo>
                    <a:pt x="13409" y="7958"/>
                    <a:pt x="13409" y="7958"/>
                    <a:pt x="13409" y="7958"/>
                  </a:cubicBezTo>
                  <a:cubicBezTo>
                    <a:pt x="13409" y="7891"/>
                    <a:pt x="13409" y="7891"/>
                    <a:pt x="13409" y="7891"/>
                  </a:cubicBezTo>
                  <a:cubicBezTo>
                    <a:pt x="13465" y="7891"/>
                    <a:pt x="13465" y="7891"/>
                    <a:pt x="13465" y="7891"/>
                  </a:cubicBezTo>
                  <a:cubicBezTo>
                    <a:pt x="13465" y="7824"/>
                    <a:pt x="13465" y="7824"/>
                    <a:pt x="13465" y="7824"/>
                  </a:cubicBezTo>
                  <a:cubicBezTo>
                    <a:pt x="13521" y="7824"/>
                    <a:pt x="13521" y="7824"/>
                    <a:pt x="13521" y="7824"/>
                  </a:cubicBezTo>
                  <a:cubicBezTo>
                    <a:pt x="13577" y="7824"/>
                    <a:pt x="13577" y="7824"/>
                    <a:pt x="13577" y="7824"/>
                  </a:cubicBezTo>
                  <a:cubicBezTo>
                    <a:pt x="13577" y="7757"/>
                    <a:pt x="13577" y="7757"/>
                    <a:pt x="13577" y="7757"/>
                  </a:cubicBezTo>
                  <a:cubicBezTo>
                    <a:pt x="13577" y="7757"/>
                    <a:pt x="13577" y="7757"/>
                    <a:pt x="13577" y="7757"/>
                  </a:cubicBezTo>
                  <a:cubicBezTo>
                    <a:pt x="13521" y="7757"/>
                    <a:pt x="13521" y="7757"/>
                    <a:pt x="13521" y="7757"/>
                  </a:cubicBezTo>
                  <a:cubicBezTo>
                    <a:pt x="13521" y="7757"/>
                    <a:pt x="13521" y="7757"/>
                    <a:pt x="13521" y="7757"/>
                  </a:cubicBezTo>
                  <a:cubicBezTo>
                    <a:pt x="13577" y="7624"/>
                    <a:pt x="13577" y="7624"/>
                    <a:pt x="13577" y="7624"/>
                  </a:cubicBezTo>
                  <a:cubicBezTo>
                    <a:pt x="13633" y="7557"/>
                    <a:pt x="13633" y="7557"/>
                    <a:pt x="13633" y="7557"/>
                  </a:cubicBezTo>
                  <a:cubicBezTo>
                    <a:pt x="13633" y="7557"/>
                    <a:pt x="13633" y="7557"/>
                    <a:pt x="13633" y="7557"/>
                  </a:cubicBezTo>
                  <a:cubicBezTo>
                    <a:pt x="13689" y="7490"/>
                    <a:pt x="13689" y="7490"/>
                    <a:pt x="13689" y="7490"/>
                  </a:cubicBezTo>
                  <a:cubicBezTo>
                    <a:pt x="13689" y="7490"/>
                    <a:pt x="13689" y="7490"/>
                    <a:pt x="13689" y="7490"/>
                  </a:cubicBezTo>
                  <a:cubicBezTo>
                    <a:pt x="13745" y="7490"/>
                    <a:pt x="13745" y="7490"/>
                    <a:pt x="13745" y="7490"/>
                  </a:cubicBezTo>
                  <a:cubicBezTo>
                    <a:pt x="13745" y="7423"/>
                    <a:pt x="13745" y="7423"/>
                    <a:pt x="13745" y="7423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02" y="7490"/>
                    <a:pt x="13802" y="7490"/>
                    <a:pt x="13802" y="7490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02" y="7423"/>
                    <a:pt x="13802" y="7423"/>
                    <a:pt x="13802" y="7423"/>
                  </a:cubicBezTo>
                  <a:cubicBezTo>
                    <a:pt x="13858" y="7289"/>
                    <a:pt x="13858" y="7289"/>
                    <a:pt x="13858" y="7289"/>
                  </a:cubicBezTo>
                  <a:cubicBezTo>
                    <a:pt x="13914" y="7289"/>
                    <a:pt x="13914" y="7289"/>
                    <a:pt x="13914" y="7289"/>
                  </a:cubicBezTo>
                  <a:cubicBezTo>
                    <a:pt x="13914" y="7289"/>
                    <a:pt x="13914" y="7289"/>
                    <a:pt x="13914" y="7289"/>
                  </a:cubicBezTo>
                  <a:cubicBezTo>
                    <a:pt x="13914" y="7222"/>
                    <a:pt x="13914" y="7222"/>
                    <a:pt x="13914" y="7222"/>
                  </a:cubicBezTo>
                  <a:cubicBezTo>
                    <a:pt x="13970" y="7222"/>
                    <a:pt x="13970" y="7222"/>
                    <a:pt x="13970" y="7222"/>
                  </a:cubicBezTo>
                  <a:cubicBezTo>
                    <a:pt x="14026" y="7155"/>
                    <a:pt x="14026" y="7155"/>
                    <a:pt x="14026" y="7155"/>
                  </a:cubicBezTo>
                  <a:cubicBezTo>
                    <a:pt x="14026" y="7155"/>
                    <a:pt x="14026" y="7155"/>
                    <a:pt x="14026" y="7155"/>
                  </a:cubicBezTo>
                  <a:cubicBezTo>
                    <a:pt x="14082" y="7155"/>
                    <a:pt x="14082" y="7155"/>
                    <a:pt x="14082" y="7155"/>
                  </a:cubicBezTo>
                  <a:cubicBezTo>
                    <a:pt x="14082" y="7089"/>
                    <a:pt x="14082" y="7089"/>
                    <a:pt x="14082" y="7089"/>
                  </a:cubicBezTo>
                  <a:cubicBezTo>
                    <a:pt x="14082" y="7089"/>
                    <a:pt x="14082" y="7089"/>
                    <a:pt x="14082" y="7089"/>
                  </a:cubicBezTo>
                  <a:cubicBezTo>
                    <a:pt x="14194" y="7022"/>
                    <a:pt x="14194" y="7022"/>
                    <a:pt x="14194" y="7022"/>
                  </a:cubicBezTo>
                  <a:cubicBezTo>
                    <a:pt x="14250" y="6955"/>
                    <a:pt x="14250" y="6955"/>
                    <a:pt x="14250" y="6955"/>
                  </a:cubicBezTo>
                  <a:cubicBezTo>
                    <a:pt x="14363" y="6888"/>
                    <a:pt x="14363" y="6888"/>
                    <a:pt x="14363" y="6888"/>
                  </a:cubicBezTo>
                  <a:cubicBezTo>
                    <a:pt x="14475" y="6888"/>
                    <a:pt x="14475" y="6888"/>
                    <a:pt x="14475" y="6888"/>
                  </a:cubicBezTo>
                  <a:cubicBezTo>
                    <a:pt x="14531" y="6888"/>
                    <a:pt x="14531" y="6888"/>
                    <a:pt x="14531" y="6888"/>
                  </a:cubicBezTo>
                  <a:cubicBezTo>
                    <a:pt x="14587" y="6888"/>
                    <a:pt x="14587" y="6888"/>
                    <a:pt x="14587" y="6888"/>
                  </a:cubicBezTo>
                  <a:cubicBezTo>
                    <a:pt x="14643" y="6888"/>
                    <a:pt x="14643" y="6888"/>
                    <a:pt x="14643" y="6888"/>
                  </a:cubicBezTo>
                  <a:cubicBezTo>
                    <a:pt x="14643" y="6888"/>
                    <a:pt x="14643" y="6888"/>
                    <a:pt x="14643" y="6888"/>
                  </a:cubicBezTo>
                  <a:cubicBezTo>
                    <a:pt x="14699" y="6888"/>
                    <a:pt x="14699" y="6888"/>
                    <a:pt x="14699" y="6888"/>
                  </a:cubicBezTo>
                  <a:cubicBezTo>
                    <a:pt x="14755" y="6955"/>
                    <a:pt x="14755" y="6955"/>
                    <a:pt x="14755" y="6955"/>
                  </a:cubicBezTo>
                  <a:cubicBezTo>
                    <a:pt x="14868" y="6955"/>
                    <a:pt x="14868" y="6955"/>
                    <a:pt x="14868" y="6955"/>
                  </a:cubicBezTo>
                  <a:cubicBezTo>
                    <a:pt x="14868" y="7022"/>
                    <a:pt x="14868" y="7022"/>
                    <a:pt x="14868" y="7022"/>
                  </a:cubicBezTo>
                  <a:cubicBezTo>
                    <a:pt x="14868" y="7089"/>
                    <a:pt x="14868" y="7089"/>
                    <a:pt x="14868" y="7089"/>
                  </a:cubicBezTo>
                  <a:cubicBezTo>
                    <a:pt x="14811" y="7089"/>
                    <a:pt x="14811" y="7089"/>
                    <a:pt x="14811" y="7089"/>
                  </a:cubicBezTo>
                  <a:cubicBezTo>
                    <a:pt x="14755" y="7089"/>
                    <a:pt x="14755" y="7089"/>
                    <a:pt x="14755" y="7089"/>
                  </a:cubicBezTo>
                  <a:cubicBezTo>
                    <a:pt x="14699" y="7089"/>
                    <a:pt x="14699" y="7089"/>
                    <a:pt x="14699" y="7089"/>
                  </a:cubicBezTo>
                  <a:cubicBezTo>
                    <a:pt x="14643" y="7155"/>
                    <a:pt x="14643" y="7155"/>
                    <a:pt x="14643" y="7155"/>
                  </a:cubicBezTo>
                  <a:cubicBezTo>
                    <a:pt x="14643" y="7222"/>
                    <a:pt x="14643" y="7222"/>
                    <a:pt x="14643" y="7222"/>
                  </a:cubicBezTo>
                  <a:cubicBezTo>
                    <a:pt x="14587" y="7222"/>
                    <a:pt x="14587" y="7222"/>
                    <a:pt x="14587" y="7222"/>
                  </a:cubicBezTo>
                  <a:cubicBezTo>
                    <a:pt x="14475" y="7356"/>
                    <a:pt x="14475" y="7356"/>
                    <a:pt x="14475" y="7356"/>
                  </a:cubicBezTo>
                  <a:cubicBezTo>
                    <a:pt x="14363" y="7423"/>
                    <a:pt x="14363" y="7423"/>
                    <a:pt x="14363" y="7423"/>
                  </a:cubicBezTo>
                  <a:cubicBezTo>
                    <a:pt x="14306" y="7490"/>
                    <a:pt x="14306" y="7490"/>
                    <a:pt x="14306" y="7490"/>
                  </a:cubicBezTo>
                  <a:cubicBezTo>
                    <a:pt x="14306" y="7490"/>
                    <a:pt x="14306" y="7490"/>
                    <a:pt x="14306" y="7490"/>
                  </a:cubicBezTo>
                  <a:cubicBezTo>
                    <a:pt x="14250" y="7624"/>
                    <a:pt x="14250" y="7624"/>
                    <a:pt x="14250" y="7624"/>
                  </a:cubicBezTo>
                  <a:cubicBezTo>
                    <a:pt x="14250" y="7690"/>
                    <a:pt x="14250" y="7690"/>
                    <a:pt x="14250" y="7690"/>
                  </a:cubicBezTo>
                  <a:cubicBezTo>
                    <a:pt x="14250" y="7757"/>
                    <a:pt x="14250" y="7757"/>
                    <a:pt x="14250" y="7757"/>
                  </a:cubicBezTo>
                  <a:cubicBezTo>
                    <a:pt x="14250" y="7757"/>
                    <a:pt x="14250" y="7757"/>
                    <a:pt x="14250" y="7757"/>
                  </a:cubicBezTo>
                  <a:cubicBezTo>
                    <a:pt x="14250" y="7824"/>
                    <a:pt x="14250" y="7824"/>
                    <a:pt x="14250" y="7824"/>
                  </a:cubicBezTo>
                  <a:cubicBezTo>
                    <a:pt x="14250" y="7824"/>
                    <a:pt x="14250" y="7824"/>
                    <a:pt x="14250" y="7824"/>
                  </a:cubicBezTo>
                  <a:cubicBezTo>
                    <a:pt x="14194" y="7891"/>
                    <a:pt x="14194" y="7891"/>
                    <a:pt x="14194" y="7891"/>
                  </a:cubicBezTo>
                  <a:cubicBezTo>
                    <a:pt x="14138" y="7958"/>
                    <a:pt x="14138" y="7958"/>
                    <a:pt x="14138" y="7958"/>
                  </a:cubicBezTo>
                  <a:cubicBezTo>
                    <a:pt x="14138" y="8025"/>
                    <a:pt x="14138" y="8025"/>
                    <a:pt x="14138" y="8025"/>
                  </a:cubicBezTo>
                  <a:cubicBezTo>
                    <a:pt x="14138" y="8092"/>
                    <a:pt x="14138" y="8092"/>
                    <a:pt x="14138" y="8092"/>
                  </a:cubicBezTo>
                  <a:cubicBezTo>
                    <a:pt x="14082" y="8092"/>
                    <a:pt x="14082" y="8092"/>
                    <a:pt x="14082" y="8092"/>
                  </a:cubicBezTo>
                  <a:cubicBezTo>
                    <a:pt x="14082" y="8092"/>
                    <a:pt x="14082" y="8092"/>
                    <a:pt x="14082" y="8092"/>
                  </a:cubicBezTo>
                  <a:cubicBezTo>
                    <a:pt x="14138" y="8159"/>
                    <a:pt x="14138" y="8159"/>
                    <a:pt x="14138" y="8159"/>
                  </a:cubicBezTo>
                  <a:cubicBezTo>
                    <a:pt x="14138" y="8225"/>
                    <a:pt x="14138" y="8225"/>
                    <a:pt x="14138" y="8225"/>
                  </a:cubicBezTo>
                  <a:cubicBezTo>
                    <a:pt x="14138" y="8292"/>
                    <a:pt x="14138" y="8292"/>
                    <a:pt x="14138" y="8292"/>
                  </a:cubicBezTo>
                  <a:cubicBezTo>
                    <a:pt x="14138" y="8359"/>
                    <a:pt x="14138" y="8359"/>
                    <a:pt x="14138" y="8359"/>
                  </a:cubicBezTo>
                  <a:cubicBezTo>
                    <a:pt x="14194" y="8426"/>
                    <a:pt x="14194" y="8426"/>
                    <a:pt x="14194" y="8426"/>
                  </a:cubicBezTo>
                  <a:cubicBezTo>
                    <a:pt x="14194" y="8426"/>
                    <a:pt x="14194" y="8426"/>
                    <a:pt x="14194" y="8426"/>
                  </a:cubicBezTo>
                  <a:cubicBezTo>
                    <a:pt x="14250" y="8493"/>
                    <a:pt x="14250" y="8493"/>
                    <a:pt x="14250" y="8493"/>
                  </a:cubicBezTo>
                  <a:cubicBezTo>
                    <a:pt x="14250" y="8493"/>
                    <a:pt x="14250" y="8493"/>
                    <a:pt x="14250" y="8493"/>
                  </a:cubicBezTo>
                  <a:cubicBezTo>
                    <a:pt x="14194" y="8560"/>
                    <a:pt x="14194" y="8560"/>
                    <a:pt x="14194" y="8560"/>
                  </a:cubicBezTo>
                  <a:cubicBezTo>
                    <a:pt x="14194" y="8493"/>
                    <a:pt x="14194" y="8493"/>
                    <a:pt x="14194" y="8493"/>
                  </a:cubicBezTo>
                  <a:cubicBezTo>
                    <a:pt x="14194" y="8493"/>
                    <a:pt x="14194" y="8493"/>
                    <a:pt x="14194" y="8493"/>
                  </a:cubicBezTo>
                  <a:cubicBezTo>
                    <a:pt x="14194" y="8560"/>
                    <a:pt x="14194" y="8560"/>
                    <a:pt x="14194" y="8560"/>
                  </a:cubicBezTo>
                  <a:cubicBezTo>
                    <a:pt x="14138" y="8560"/>
                    <a:pt x="14138" y="8560"/>
                    <a:pt x="14138" y="8560"/>
                  </a:cubicBezTo>
                  <a:cubicBezTo>
                    <a:pt x="14138" y="8560"/>
                    <a:pt x="14138" y="8560"/>
                    <a:pt x="14138" y="8560"/>
                  </a:cubicBezTo>
                  <a:cubicBezTo>
                    <a:pt x="14082" y="8560"/>
                    <a:pt x="14082" y="8560"/>
                    <a:pt x="14082" y="8560"/>
                  </a:cubicBezTo>
                  <a:cubicBezTo>
                    <a:pt x="14082" y="8560"/>
                    <a:pt x="14082" y="8560"/>
                    <a:pt x="14082" y="8560"/>
                  </a:cubicBezTo>
                  <a:cubicBezTo>
                    <a:pt x="14138" y="8627"/>
                    <a:pt x="14138" y="8627"/>
                    <a:pt x="14138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94" y="8627"/>
                    <a:pt x="14194" y="8627"/>
                    <a:pt x="14194" y="8627"/>
                  </a:cubicBezTo>
                  <a:cubicBezTo>
                    <a:pt x="14138" y="8693"/>
                    <a:pt x="14138" y="8693"/>
                    <a:pt x="14138" y="8693"/>
                  </a:cubicBezTo>
                  <a:cubicBezTo>
                    <a:pt x="14138" y="8760"/>
                    <a:pt x="14138" y="8760"/>
                    <a:pt x="14138" y="8760"/>
                  </a:cubicBezTo>
                  <a:cubicBezTo>
                    <a:pt x="14138" y="8827"/>
                    <a:pt x="14138" y="8827"/>
                    <a:pt x="14138" y="8827"/>
                  </a:cubicBezTo>
                  <a:cubicBezTo>
                    <a:pt x="14138" y="8827"/>
                    <a:pt x="14138" y="8827"/>
                    <a:pt x="14138" y="8827"/>
                  </a:cubicBezTo>
                  <a:cubicBezTo>
                    <a:pt x="14194" y="8760"/>
                    <a:pt x="14194" y="8760"/>
                    <a:pt x="14194" y="8760"/>
                  </a:cubicBezTo>
                  <a:cubicBezTo>
                    <a:pt x="14194" y="8760"/>
                    <a:pt x="14194" y="8760"/>
                    <a:pt x="14194" y="8760"/>
                  </a:cubicBezTo>
                  <a:cubicBezTo>
                    <a:pt x="14250" y="8627"/>
                    <a:pt x="14250" y="8627"/>
                    <a:pt x="14250" y="8627"/>
                  </a:cubicBezTo>
                  <a:cubicBezTo>
                    <a:pt x="14250" y="8627"/>
                    <a:pt x="14250" y="8627"/>
                    <a:pt x="14250" y="8627"/>
                  </a:cubicBezTo>
                  <a:cubicBezTo>
                    <a:pt x="14306" y="8493"/>
                    <a:pt x="14306" y="8493"/>
                    <a:pt x="14306" y="8493"/>
                  </a:cubicBezTo>
                  <a:cubicBezTo>
                    <a:pt x="14306" y="8493"/>
                    <a:pt x="14306" y="8493"/>
                    <a:pt x="14306" y="8493"/>
                  </a:cubicBezTo>
                  <a:cubicBezTo>
                    <a:pt x="14363" y="8426"/>
                    <a:pt x="14363" y="8426"/>
                    <a:pt x="14363" y="8426"/>
                  </a:cubicBezTo>
                  <a:cubicBezTo>
                    <a:pt x="14363" y="8426"/>
                    <a:pt x="14363" y="8426"/>
                    <a:pt x="14363" y="8426"/>
                  </a:cubicBezTo>
                  <a:cubicBezTo>
                    <a:pt x="14306" y="8359"/>
                    <a:pt x="14306" y="8359"/>
                    <a:pt x="14306" y="8359"/>
                  </a:cubicBezTo>
                  <a:cubicBezTo>
                    <a:pt x="14363" y="8359"/>
                    <a:pt x="14363" y="8359"/>
                    <a:pt x="14363" y="8359"/>
                  </a:cubicBezTo>
                  <a:cubicBezTo>
                    <a:pt x="14306" y="8292"/>
                    <a:pt x="14306" y="8292"/>
                    <a:pt x="14306" y="8292"/>
                  </a:cubicBezTo>
                  <a:cubicBezTo>
                    <a:pt x="14250" y="8292"/>
                    <a:pt x="14250" y="8292"/>
                    <a:pt x="14250" y="8292"/>
                  </a:cubicBezTo>
                  <a:cubicBezTo>
                    <a:pt x="14250" y="8225"/>
                    <a:pt x="14250" y="8225"/>
                    <a:pt x="14250" y="8225"/>
                  </a:cubicBezTo>
                  <a:cubicBezTo>
                    <a:pt x="14250" y="8225"/>
                    <a:pt x="14250" y="8225"/>
                    <a:pt x="14250" y="8225"/>
                  </a:cubicBezTo>
                  <a:cubicBezTo>
                    <a:pt x="14250" y="8159"/>
                    <a:pt x="14250" y="8159"/>
                    <a:pt x="14250" y="8159"/>
                  </a:cubicBezTo>
                  <a:cubicBezTo>
                    <a:pt x="14250" y="8092"/>
                    <a:pt x="14250" y="8092"/>
                    <a:pt x="14250" y="8092"/>
                  </a:cubicBezTo>
                  <a:cubicBezTo>
                    <a:pt x="14250" y="8025"/>
                    <a:pt x="14250" y="8025"/>
                    <a:pt x="14250" y="8025"/>
                  </a:cubicBezTo>
                  <a:cubicBezTo>
                    <a:pt x="14250" y="8025"/>
                    <a:pt x="14250" y="8025"/>
                    <a:pt x="14250" y="8025"/>
                  </a:cubicBezTo>
                  <a:cubicBezTo>
                    <a:pt x="14250" y="8092"/>
                    <a:pt x="14250" y="8092"/>
                    <a:pt x="14250" y="8092"/>
                  </a:cubicBezTo>
                  <a:cubicBezTo>
                    <a:pt x="14306" y="8025"/>
                    <a:pt x="14306" y="8025"/>
                    <a:pt x="14306" y="8025"/>
                  </a:cubicBezTo>
                  <a:cubicBezTo>
                    <a:pt x="14363" y="8025"/>
                    <a:pt x="14363" y="8025"/>
                    <a:pt x="14363" y="8025"/>
                  </a:cubicBezTo>
                  <a:cubicBezTo>
                    <a:pt x="14363" y="7958"/>
                    <a:pt x="14363" y="7958"/>
                    <a:pt x="14363" y="7958"/>
                  </a:cubicBezTo>
                  <a:cubicBezTo>
                    <a:pt x="14363" y="7958"/>
                    <a:pt x="14363" y="7958"/>
                    <a:pt x="14363" y="7958"/>
                  </a:cubicBezTo>
                  <a:cubicBezTo>
                    <a:pt x="14363" y="7891"/>
                    <a:pt x="14363" y="7891"/>
                    <a:pt x="14363" y="7891"/>
                  </a:cubicBezTo>
                  <a:cubicBezTo>
                    <a:pt x="14419" y="7958"/>
                    <a:pt x="14419" y="7958"/>
                    <a:pt x="14419" y="7958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19" y="8025"/>
                    <a:pt x="14419" y="8025"/>
                    <a:pt x="14419" y="8025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75" y="8025"/>
                    <a:pt x="14475" y="8025"/>
                    <a:pt x="14475" y="8025"/>
                  </a:cubicBezTo>
                  <a:cubicBezTo>
                    <a:pt x="14475" y="7958"/>
                    <a:pt x="14475" y="7958"/>
                    <a:pt x="14475" y="7958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31" y="7891"/>
                    <a:pt x="14531" y="7891"/>
                    <a:pt x="14531" y="7891"/>
                  </a:cubicBezTo>
                  <a:cubicBezTo>
                    <a:pt x="14587" y="7891"/>
                    <a:pt x="14587" y="7891"/>
                    <a:pt x="14587" y="7891"/>
                  </a:cubicBezTo>
                  <a:cubicBezTo>
                    <a:pt x="14643" y="7824"/>
                    <a:pt x="14643" y="7824"/>
                    <a:pt x="14643" y="7824"/>
                  </a:cubicBezTo>
                  <a:cubicBezTo>
                    <a:pt x="14587" y="7824"/>
                    <a:pt x="14587" y="7824"/>
                    <a:pt x="14587" y="7824"/>
                  </a:cubicBezTo>
                  <a:cubicBezTo>
                    <a:pt x="14587" y="7824"/>
                    <a:pt x="14587" y="7824"/>
                    <a:pt x="14587" y="7824"/>
                  </a:cubicBezTo>
                  <a:cubicBezTo>
                    <a:pt x="14475" y="7891"/>
                    <a:pt x="14475" y="7891"/>
                    <a:pt x="14475" y="7891"/>
                  </a:cubicBezTo>
                  <a:cubicBezTo>
                    <a:pt x="14475" y="7891"/>
                    <a:pt x="14475" y="7891"/>
                    <a:pt x="14475" y="7891"/>
                  </a:cubicBezTo>
                  <a:cubicBezTo>
                    <a:pt x="14419" y="7824"/>
                    <a:pt x="14419" y="7824"/>
                    <a:pt x="14419" y="7824"/>
                  </a:cubicBezTo>
                  <a:cubicBezTo>
                    <a:pt x="14419" y="7824"/>
                    <a:pt x="14419" y="7824"/>
                    <a:pt x="14419" y="7824"/>
                  </a:cubicBezTo>
                  <a:cubicBezTo>
                    <a:pt x="14419" y="7757"/>
                    <a:pt x="14419" y="7757"/>
                    <a:pt x="14419" y="7757"/>
                  </a:cubicBezTo>
                  <a:cubicBezTo>
                    <a:pt x="14475" y="7757"/>
                    <a:pt x="14475" y="7757"/>
                    <a:pt x="14475" y="7757"/>
                  </a:cubicBezTo>
                  <a:cubicBezTo>
                    <a:pt x="14419" y="7690"/>
                    <a:pt x="14419" y="7690"/>
                    <a:pt x="14419" y="7690"/>
                  </a:cubicBezTo>
                  <a:cubicBezTo>
                    <a:pt x="14475" y="7624"/>
                    <a:pt x="14475" y="7624"/>
                    <a:pt x="14475" y="7624"/>
                  </a:cubicBezTo>
                  <a:cubicBezTo>
                    <a:pt x="14475" y="7557"/>
                    <a:pt x="14475" y="7557"/>
                    <a:pt x="14475" y="7557"/>
                  </a:cubicBezTo>
                  <a:cubicBezTo>
                    <a:pt x="14475" y="7490"/>
                    <a:pt x="14475" y="7490"/>
                    <a:pt x="14475" y="7490"/>
                  </a:cubicBezTo>
                  <a:cubicBezTo>
                    <a:pt x="14531" y="7490"/>
                    <a:pt x="14531" y="7490"/>
                    <a:pt x="14531" y="7490"/>
                  </a:cubicBezTo>
                  <a:cubicBezTo>
                    <a:pt x="14587" y="7490"/>
                    <a:pt x="14587" y="7490"/>
                    <a:pt x="14587" y="7490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99" y="7624"/>
                    <a:pt x="14699" y="7624"/>
                    <a:pt x="14699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624"/>
                    <a:pt x="14755" y="7624"/>
                    <a:pt x="14755" y="7624"/>
                  </a:cubicBezTo>
                  <a:cubicBezTo>
                    <a:pt x="14755" y="7557"/>
                    <a:pt x="14755" y="7557"/>
                    <a:pt x="14755" y="7557"/>
                  </a:cubicBezTo>
                  <a:cubicBezTo>
                    <a:pt x="14643" y="7557"/>
                    <a:pt x="14643" y="7557"/>
                    <a:pt x="14643" y="7557"/>
                  </a:cubicBezTo>
                  <a:cubicBezTo>
                    <a:pt x="14643" y="7490"/>
                    <a:pt x="14643" y="7490"/>
                    <a:pt x="14643" y="7490"/>
                  </a:cubicBezTo>
                  <a:cubicBezTo>
                    <a:pt x="14643" y="7423"/>
                    <a:pt x="14643" y="7423"/>
                    <a:pt x="14643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587" y="7423"/>
                    <a:pt x="14587" y="7423"/>
                    <a:pt x="14587" y="7423"/>
                  </a:cubicBezTo>
                  <a:cubicBezTo>
                    <a:pt x="14643" y="7423"/>
                    <a:pt x="14643" y="7423"/>
                    <a:pt x="14643" y="7423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755" y="7490"/>
                    <a:pt x="14755" y="7490"/>
                    <a:pt x="14755" y="7490"/>
                  </a:cubicBezTo>
                  <a:cubicBezTo>
                    <a:pt x="14868" y="7490"/>
                    <a:pt x="14868" y="7490"/>
                    <a:pt x="14868" y="7490"/>
                  </a:cubicBezTo>
                  <a:cubicBezTo>
                    <a:pt x="14868" y="7490"/>
                    <a:pt x="14868" y="7490"/>
                    <a:pt x="14868" y="7490"/>
                  </a:cubicBezTo>
                  <a:cubicBezTo>
                    <a:pt x="14811" y="7490"/>
                    <a:pt x="14811" y="7490"/>
                    <a:pt x="14811" y="7490"/>
                  </a:cubicBezTo>
                  <a:cubicBezTo>
                    <a:pt x="14755" y="7423"/>
                    <a:pt x="14755" y="7423"/>
                    <a:pt x="14755" y="7423"/>
                  </a:cubicBezTo>
                  <a:cubicBezTo>
                    <a:pt x="14699" y="7356"/>
                    <a:pt x="14699" y="7356"/>
                    <a:pt x="14699" y="7356"/>
                  </a:cubicBezTo>
                  <a:cubicBezTo>
                    <a:pt x="14699" y="7289"/>
                    <a:pt x="14699" y="7289"/>
                    <a:pt x="14699" y="7289"/>
                  </a:cubicBezTo>
                  <a:cubicBezTo>
                    <a:pt x="14755" y="7289"/>
                    <a:pt x="14755" y="7289"/>
                    <a:pt x="14755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289"/>
                    <a:pt x="14811" y="7289"/>
                    <a:pt x="14811" y="7289"/>
                  </a:cubicBezTo>
                  <a:cubicBezTo>
                    <a:pt x="14811" y="7356"/>
                    <a:pt x="14811" y="7356"/>
                    <a:pt x="14811" y="7356"/>
                  </a:cubicBezTo>
                  <a:cubicBezTo>
                    <a:pt x="14868" y="7356"/>
                    <a:pt x="14868" y="7356"/>
                    <a:pt x="14868" y="7356"/>
                  </a:cubicBezTo>
                  <a:cubicBezTo>
                    <a:pt x="14868" y="7289"/>
                    <a:pt x="14868" y="7289"/>
                    <a:pt x="14868" y="7289"/>
                  </a:cubicBezTo>
                  <a:cubicBezTo>
                    <a:pt x="14868" y="7222"/>
                    <a:pt x="14868" y="7222"/>
                    <a:pt x="14868" y="7222"/>
                  </a:cubicBezTo>
                  <a:cubicBezTo>
                    <a:pt x="14924" y="7222"/>
                    <a:pt x="14924" y="7222"/>
                    <a:pt x="14924" y="7222"/>
                  </a:cubicBezTo>
                  <a:cubicBezTo>
                    <a:pt x="14980" y="7289"/>
                    <a:pt x="14980" y="7289"/>
                    <a:pt x="14980" y="7289"/>
                  </a:cubicBezTo>
                  <a:cubicBezTo>
                    <a:pt x="14980" y="7356"/>
                    <a:pt x="14980" y="7356"/>
                    <a:pt x="14980" y="7356"/>
                  </a:cubicBezTo>
                  <a:cubicBezTo>
                    <a:pt x="14980" y="7423"/>
                    <a:pt x="14980" y="7423"/>
                    <a:pt x="14980" y="7423"/>
                  </a:cubicBezTo>
                  <a:cubicBezTo>
                    <a:pt x="15036" y="7356"/>
                    <a:pt x="15036" y="7356"/>
                    <a:pt x="15036" y="7356"/>
                  </a:cubicBezTo>
                  <a:cubicBezTo>
                    <a:pt x="15036" y="7356"/>
                    <a:pt x="15036" y="7356"/>
                    <a:pt x="15036" y="7356"/>
                  </a:cubicBezTo>
                  <a:cubicBezTo>
                    <a:pt x="14980" y="7289"/>
                    <a:pt x="14980" y="7289"/>
                    <a:pt x="14980" y="7289"/>
                  </a:cubicBezTo>
                  <a:cubicBezTo>
                    <a:pt x="14980" y="7222"/>
                    <a:pt x="14980" y="7222"/>
                    <a:pt x="14980" y="7222"/>
                  </a:cubicBezTo>
                  <a:cubicBezTo>
                    <a:pt x="15092" y="7222"/>
                    <a:pt x="15092" y="7222"/>
                    <a:pt x="15092" y="7222"/>
                  </a:cubicBezTo>
                  <a:cubicBezTo>
                    <a:pt x="15204" y="7155"/>
                    <a:pt x="15204" y="7155"/>
                    <a:pt x="15204" y="7155"/>
                  </a:cubicBezTo>
                  <a:cubicBezTo>
                    <a:pt x="15260" y="7155"/>
                    <a:pt x="15260" y="7155"/>
                    <a:pt x="15260" y="7155"/>
                  </a:cubicBezTo>
                  <a:cubicBezTo>
                    <a:pt x="15316" y="7155"/>
                    <a:pt x="15316" y="7155"/>
                    <a:pt x="15316" y="7155"/>
                  </a:cubicBezTo>
                  <a:cubicBezTo>
                    <a:pt x="15372" y="7155"/>
                    <a:pt x="15372" y="7155"/>
                    <a:pt x="15372" y="7155"/>
                  </a:cubicBezTo>
                  <a:cubicBezTo>
                    <a:pt x="15429" y="7155"/>
                    <a:pt x="15429" y="7155"/>
                    <a:pt x="15429" y="7155"/>
                  </a:cubicBezTo>
                  <a:cubicBezTo>
                    <a:pt x="15541" y="7155"/>
                    <a:pt x="15541" y="7155"/>
                    <a:pt x="15541" y="7155"/>
                  </a:cubicBezTo>
                  <a:cubicBezTo>
                    <a:pt x="15541" y="7222"/>
                    <a:pt x="15541" y="7222"/>
                    <a:pt x="15541" y="7222"/>
                  </a:cubicBezTo>
                  <a:cubicBezTo>
                    <a:pt x="15541" y="7222"/>
                    <a:pt x="15541" y="7222"/>
                    <a:pt x="15541" y="7222"/>
                  </a:cubicBezTo>
                  <a:cubicBezTo>
                    <a:pt x="15485" y="7356"/>
                    <a:pt x="15485" y="7356"/>
                    <a:pt x="15485" y="7356"/>
                  </a:cubicBezTo>
                  <a:cubicBezTo>
                    <a:pt x="15485" y="7356"/>
                    <a:pt x="15485" y="7356"/>
                    <a:pt x="15485" y="7356"/>
                  </a:cubicBezTo>
                  <a:cubicBezTo>
                    <a:pt x="15485" y="7423"/>
                    <a:pt x="15485" y="7423"/>
                    <a:pt x="15485" y="7423"/>
                  </a:cubicBezTo>
                  <a:cubicBezTo>
                    <a:pt x="15429" y="7490"/>
                    <a:pt x="15429" y="7490"/>
                    <a:pt x="15429" y="7490"/>
                  </a:cubicBezTo>
                  <a:cubicBezTo>
                    <a:pt x="15429" y="7490"/>
                    <a:pt x="15429" y="7490"/>
                    <a:pt x="15429" y="7490"/>
                  </a:cubicBezTo>
                  <a:cubicBezTo>
                    <a:pt x="15485" y="7557"/>
                    <a:pt x="15485" y="7557"/>
                    <a:pt x="15485" y="7557"/>
                  </a:cubicBezTo>
                  <a:cubicBezTo>
                    <a:pt x="15485" y="7557"/>
                    <a:pt x="15485" y="7557"/>
                    <a:pt x="15485" y="7557"/>
                  </a:cubicBezTo>
                  <a:cubicBezTo>
                    <a:pt x="15485" y="7624"/>
                    <a:pt x="15485" y="7624"/>
                    <a:pt x="15485" y="7624"/>
                  </a:cubicBezTo>
                  <a:cubicBezTo>
                    <a:pt x="15429" y="7690"/>
                    <a:pt x="15429" y="7690"/>
                    <a:pt x="15429" y="7690"/>
                  </a:cubicBezTo>
                  <a:cubicBezTo>
                    <a:pt x="15429" y="7690"/>
                    <a:pt x="15429" y="7690"/>
                    <a:pt x="15429" y="7690"/>
                  </a:cubicBezTo>
                  <a:cubicBezTo>
                    <a:pt x="15429" y="7757"/>
                    <a:pt x="15429" y="7757"/>
                    <a:pt x="15429" y="7757"/>
                  </a:cubicBezTo>
                  <a:cubicBezTo>
                    <a:pt x="15429" y="7824"/>
                    <a:pt x="15429" y="7824"/>
                    <a:pt x="15429" y="7824"/>
                  </a:cubicBezTo>
                  <a:cubicBezTo>
                    <a:pt x="15429" y="7824"/>
                    <a:pt x="15429" y="7824"/>
                    <a:pt x="15429" y="7824"/>
                  </a:cubicBezTo>
                  <a:cubicBezTo>
                    <a:pt x="15429" y="7891"/>
                    <a:pt x="15429" y="7891"/>
                    <a:pt x="15429" y="7891"/>
                  </a:cubicBezTo>
                  <a:cubicBezTo>
                    <a:pt x="15372" y="7891"/>
                    <a:pt x="15372" y="7891"/>
                    <a:pt x="15372" y="7891"/>
                  </a:cubicBezTo>
                  <a:cubicBezTo>
                    <a:pt x="15316" y="7958"/>
                    <a:pt x="15316" y="7958"/>
                    <a:pt x="15316" y="7958"/>
                  </a:cubicBezTo>
                  <a:cubicBezTo>
                    <a:pt x="15316" y="7958"/>
                    <a:pt x="15316" y="7958"/>
                    <a:pt x="15316" y="7958"/>
                  </a:cubicBezTo>
                  <a:cubicBezTo>
                    <a:pt x="15260" y="7958"/>
                    <a:pt x="15260" y="7958"/>
                    <a:pt x="15260" y="7958"/>
                  </a:cubicBezTo>
                  <a:cubicBezTo>
                    <a:pt x="15260" y="8025"/>
                    <a:pt x="15260" y="8025"/>
                    <a:pt x="15260" y="8025"/>
                  </a:cubicBezTo>
                  <a:cubicBezTo>
                    <a:pt x="15204" y="8092"/>
                    <a:pt x="15204" y="8092"/>
                    <a:pt x="15204" y="8092"/>
                  </a:cubicBezTo>
                  <a:cubicBezTo>
                    <a:pt x="15260" y="8092"/>
                    <a:pt x="15260" y="8092"/>
                    <a:pt x="15260" y="8092"/>
                  </a:cubicBezTo>
                  <a:cubicBezTo>
                    <a:pt x="15316" y="8025"/>
                    <a:pt x="15316" y="8025"/>
                    <a:pt x="15316" y="8025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7958"/>
                    <a:pt x="15372" y="7958"/>
                    <a:pt x="15372" y="7958"/>
                  </a:cubicBezTo>
                  <a:cubicBezTo>
                    <a:pt x="15372" y="8025"/>
                    <a:pt x="15372" y="8025"/>
                    <a:pt x="15372" y="8025"/>
                  </a:cubicBezTo>
                  <a:cubicBezTo>
                    <a:pt x="15372" y="8025"/>
                    <a:pt x="15372" y="8025"/>
                    <a:pt x="15372" y="8025"/>
                  </a:cubicBezTo>
                  <a:cubicBezTo>
                    <a:pt x="15260" y="8092"/>
                    <a:pt x="15260" y="8092"/>
                    <a:pt x="15260" y="8092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60" y="8159"/>
                    <a:pt x="15260" y="8159"/>
                    <a:pt x="15260" y="8159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159"/>
                    <a:pt x="15204" y="8159"/>
                    <a:pt x="15204" y="8159"/>
                  </a:cubicBezTo>
                  <a:cubicBezTo>
                    <a:pt x="15148" y="8159"/>
                    <a:pt x="15148" y="8159"/>
                    <a:pt x="15148" y="8159"/>
                  </a:cubicBezTo>
                  <a:cubicBezTo>
                    <a:pt x="15148" y="8225"/>
                    <a:pt x="15148" y="8225"/>
                    <a:pt x="15148" y="8225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225"/>
                    <a:pt x="15204" y="8225"/>
                    <a:pt x="15204" y="8225"/>
                  </a:cubicBezTo>
                  <a:cubicBezTo>
                    <a:pt x="15204" y="8292"/>
                    <a:pt x="15204" y="8292"/>
                    <a:pt x="15204" y="8292"/>
                  </a:cubicBezTo>
                  <a:cubicBezTo>
                    <a:pt x="15148" y="8292"/>
                    <a:pt x="15148" y="8292"/>
                    <a:pt x="15148" y="8292"/>
                  </a:cubicBezTo>
                  <a:cubicBezTo>
                    <a:pt x="15204" y="8292"/>
                    <a:pt x="15204" y="8292"/>
                    <a:pt x="15204" y="8292"/>
                  </a:cubicBezTo>
                  <a:cubicBezTo>
                    <a:pt x="15260" y="8292"/>
                    <a:pt x="15260" y="8292"/>
                    <a:pt x="15260" y="8292"/>
                  </a:cubicBezTo>
                  <a:cubicBezTo>
                    <a:pt x="15260" y="8292"/>
                    <a:pt x="15260" y="8292"/>
                    <a:pt x="15260" y="8292"/>
                  </a:cubicBezTo>
                  <a:cubicBezTo>
                    <a:pt x="15316" y="8225"/>
                    <a:pt x="15316" y="8225"/>
                    <a:pt x="15316" y="8225"/>
                  </a:cubicBezTo>
                  <a:cubicBezTo>
                    <a:pt x="15316" y="8159"/>
                    <a:pt x="15316" y="8159"/>
                    <a:pt x="15316" y="8159"/>
                  </a:cubicBezTo>
                  <a:cubicBezTo>
                    <a:pt x="15372" y="8159"/>
                    <a:pt x="15372" y="8159"/>
                    <a:pt x="15372" y="8159"/>
                  </a:cubicBezTo>
                  <a:cubicBezTo>
                    <a:pt x="15372" y="8092"/>
                    <a:pt x="15372" y="8092"/>
                    <a:pt x="15372" y="8092"/>
                  </a:cubicBezTo>
                  <a:cubicBezTo>
                    <a:pt x="15372" y="8159"/>
                    <a:pt x="15372" y="8159"/>
                    <a:pt x="15372" y="8159"/>
                  </a:cubicBezTo>
                  <a:cubicBezTo>
                    <a:pt x="15372" y="8225"/>
                    <a:pt x="15372" y="8225"/>
                    <a:pt x="15372" y="8225"/>
                  </a:cubicBezTo>
                  <a:cubicBezTo>
                    <a:pt x="15429" y="8225"/>
                    <a:pt x="15429" y="8225"/>
                    <a:pt x="15429" y="8225"/>
                  </a:cubicBezTo>
                  <a:cubicBezTo>
                    <a:pt x="15429" y="8159"/>
                    <a:pt x="15429" y="8159"/>
                    <a:pt x="15429" y="8159"/>
                  </a:cubicBezTo>
                  <a:cubicBezTo>
                    <a:pt x="15372" y="8092"/>
                    <a:pt x="15372" y="8092"/>
                    <a:pt x="15372" y="8092"/>
                  </a:cubicBezTo>
                  <a:cubicBezTo>
                    <a:pt x="15429" y="8092"/>
                    <a:pt x="15429" y="8092"/>
                    <a:pt x="15429" y="8092"/>
                  </a:cubicBezTo>
                  <a:cubicBezTo>
                    <a:pt x="15429" y="8025"/>
                    <a:pt x="15429" y="8025"/>
                    <a:pt x="15429" y="8025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485" y="8159"/>
                    <a:pt x="15485" y="8159"/>
                    <a:pt x="15485" y="8159"/>
                  </a:cubicBezTo>
                  <a:cubicBezTo>
                    <a:pt x="15485" y="8092"/>
                    <a:pt x="15485" y="8092"/>
                    <a:pt x="15485" y="8092"/>
                  </a:cubicBezTo>
                  <a:cubicBezTo>
                    <a:pt x="15541" y="8092"/>
                    <a:pt x="15541" y="8092"/>
                    <a:pt x="15541" y="8092"/>
                  </a:cubicBezTo>
                  <a:cubicBezTo>
                    <a:pt x="15597" y="8092"/>
                    <a:pt x="15597" y="8092"/>
                    <a:pt x="15597" y="8092"/>
                  </a:cubicBezTo>
                  <a:cubicBezTo>
                    <a:pt x="15597" y="8159"/>
                    <a:pt x="15597" y="8159"/>
                    <a:pt x="15597" y="8159"/>
                  </a:cubicBezTo>
                  <a:cubicBezTo>
                    <a:pt x="15597" y="8225"/>
                    <a:pt x="15597" y="8225"/>
                    <a:pt x="15597" y="8225"/>
                  </a:cubicBezTo>
                  <a:cubicBezTo>
                    <a:pt x="15541" y="8292"/>
                    <a:pt x="15541" y="8292"/>
                    <a:pt x="15541" y="8292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485" y="8359"/>
                    <a:pt x="15485" y="8359"/>
                    <a:pt x="15485" y="8359"/>
                  </a:cubicBezTo>
                  <a:cubicBezTo>
                    <a:pt x="15541" y="8426"/>
                    <a:pt x="15541" y="8426"/>
                    <a:pt x="15541" y="8426"/>
                  </a:cubicBezTo>
                  <a:cubicBezTo>
                    <a:pt x="15597" y="8359"/>
                    <a:pt x="15597" y="8359"/>
                    <a:pt x="15597" y="8359"/>
                  </a:cubicBezTo>
                  <a:cubicBezTo>
                    <a:pt x="15541" y="8359"/>
                    <a:pt x="15541" y="8359"/>
                    <a:pt x="15541" y="8359"/>
                  </a:cubicBezTo>
                  <a:cubicBezTo>
                    <a:pt x="15597" y="8292"/>
                    <a:pt x="15597" y="8292"/>
                    <a:pt x="15597" y="8292"/>
                  </a:cubicBezTo>
                  <a:cubicBezTo>
                    <a:pt x="15597" y="8225"/>
                    <a:pt x="15597" y="8225"/>
                    <a:pt x="15597" y="8225"/>
                  </a:cubicBezTo>
                  <a:cubicBezTo>
                    <a:pt x="15653" y="8292"/>
                    <a:pt x="15653" y="8292"/>
                    <a:pt x="15653" y="8292"/>
                  </a:cubicBezTo>
                  <a:cubicBezTo>
                    <a:pt x="15653" y="8359"/>
                    <a:pt x="15653" y="8359"/>
                    <a:pt x="15653" y="8359"/>
                  </a:cubicBezTo>
                  <a:cubicBezTo>
                    <a:pt x="15653" y="8292"/>
                    <a:pt x="15653" y="8292"/>
                    <a:pt x="15653" y="8292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653" y="8092"/>
                    <a:pt x="15653" y="8092"/>
                    <a:pt x="15653" y="8092"/>
                  </a:cubicBezTo>
                  <a:cubicBezTo>
                    <a:pt x="15653" y="8092"/>
                    <a:pt x="15653" y="8092"/>
                    <a:pt x="15653" y="8092"/>
                  </a:cubicBezTo>
                  <a:cubicBezTo>
                    <a:pt x="15709" y="8092"/>
                    <a:pt x="15709" y="8092"/>
                    <a:pt x="15709" y="8092"/>
                  </a:cubicBezTo>
                  <a:cubicBezTo>
                    <a:pt x="15709" y="8159"/>
                    <a:pt x="15709" y="8159"/>
                    <a:pt x="15709" y="8159"/>
                  </a:cubicBezTo>
                  <a:cubicBezTo>
                    <a:pt x="15653" y="8225"/>
                    <a:pt x="15653" y="8225"/>
                    <a:pt x="15653" y="8225"/>
                  </a:cubicBezTo>
                  <a:cubicBezTo>
                    <a:pt x="15709" y="8225"/>
                    <a:pt x="15709" y="8225"/>
                    <a:pt x="15709" y="8225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821" y="8292"/>
                    <a:pt x="15821" y="8292"/>
                    <a:pt x="15821" y="8292"/>
                  </a:cubicBezTo>
                  <a:cubicBezTo>
                    <a:pt x="15821" y="8292"/>
                    <a:pt x="15821" y="8292"/>
                    <a:pt x="15821" y="8292"/>
                  </a:cubicBezTo>
                  <a:cubicBezTo>
                    <a:pt x="15877" y="8292"/>
                    <a:pt x="15877" y="8292"/>
                    <a:pt x="15877" y="8292"/>
                  </a:cubicBezTo>
                  <a:cubicBezTo>
                    <a:pt x="15934" y="8359"/>
                    <a:pt x="15934" y="8359"/>
                    <a:pt x="15934" y="8359"/>
                  </a:cubicBezTo>
                  <a:cubicBezTo>
                    <a:pt x="15934" y="8359"/>
                    <a:pt x="15934" y="8359"/>
                    <a:pt x="15934" y="8359"/>
                  </a:cubicBezTo>
                  <a:cubicBezTo>
                    <a:pt x="15934" y="8292"/>
                    <a:pt x="15934" y="8292"/>
                    <a:pt x="15934" y="8292"/>
                  </a:cubicBezTo>
                  <a:cubicBezTo>
                    <a:pt x="15877" y="8292"/>
                    <a:pt x="15877" y="8292"/>
                    <a:pt x="15877" y="8292"/>
                  </a:cubicBezTo>
                  <a:cubicBezTo>
                    <a:pt x="15877" y="8225"/>
                    <a:pt x="15877" y="8225"/>
                    <a:pt x="15877" y="8225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765" y="8159"/>
                    <a:pt x="15765" y="8159"/>
                    <a:pt x="15765" y="8159"/>
                  </a:cubicBezTo>
                  <a:cubicBezTo>
                    <a:pt x="15709" y="8092"/>
                    <a:pt x="15709" y="8092"/>
                    <a:pt x="15709" y="8092"/>
                  </a:cubicBezTo>
                  <a:cubicBezTo>
                    <a:pt x="15765" y="8025"/>
                    <a:pt x="15765" y="8025"/>
                    <a:pt x="15765" y="8025"/>
                  </a:cubicBezTo>
                  <a:cubicBezTo>
                    <a:pt x="15821" y="8025"/>
                    <a:pt x="15821" y="8025"/>
                    <a:pt x="15821" y="8025"/>
                  </a:cubicBezTo>
                  <a:cubicBezTo>
                    <a:pt x="15877" y="7958"/>
                    <a:pt x="15877" y="7958"/>
                    <a:pt x="15877" y="7958"/>
                  </a:cubicBezTo>
                  <a:cubicBezTo>
                    <a:pt x="15934" y="7958"/>
                    <a:pt x="15934" y="7958"/>
                    <a:pt x="15934" y="7958"/>
                  </a:cubicBezTo>
                  <a:cubicBezTo>
                    <a:pt x="15990" y="7958"/>
                    <a:pt x="15990" y="7958"/>
                    <a:pt x="15990" y="7958"/>
                  </a:cubicBezTo>
                  <a:cubicBezTo>
                    <a:pt x="16046" y="8025"/>
                    <a:pt x="16046" y="8025"/>
                    <a:pt x="16046" y="8025"/>
                  </a:cubicBezTo>
                  <a:cubicBezTo>
                    <a:pt x="16046" y="8025"/>
                    <a:pt x="16046" y="8025"/>
                    <a:pt x="16046" y="8025"/>
                  </a:cubicBezTo>
                  <a:cubicBezTo>
                    <a:pt x="16102" y="8025"/>
                    <a:pt x="16102" y="8025"/>
                    <a:pt x="16102" y="8025"/>
                  </a:cubicBezTo>
                  <a:cubicBezTo>
                    <a:pt x="16102" y="8092"/>
                    <a:pt x="16102" y="8092"/>
                    <a:pt x="16102" y="8092"/>
                  </a:cubicBezTo>
                  <a:cubicBezTo>
                    <a:pt x="16158" y="8092"/>
                    <a:pt x="16158" y="8092"/>
                    <a:pt x="16158" y="8092"/>
                  </a:cubicBezTo>
                  <a:cubicBezTo>
                    <a:pt x="16214" y="8092"/>
                    <a:pt x="16214" y="8092"/>
                    <a:pt x="16214" y="8092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14" y="8159"/>
                    <a:pt x="16214" y="8159"/>
                    <a:pt x="16214" y="8159"/>
                  </a:cubicBezTo>
                  <a:cubicBezTo>
                    <a:pt x="16270" y="8159"/>
                    <a:pt x="16270" y="8159"/>
                    <a:pt x="16270" y="8159"/>
                  </a:cubicBezTo>
                  <a:cubicBezTo>
                    <a:pt x="16270" y="8159"/>
                    <a:pt x="16270" y="8159"/>
                    <a:pt x="16270" y="8159"/>
                  </a:cubicBezTo>
                  <a:cubicBezTo>
                    <a:pt x="16326" y="8225"/>
                    <a:pt x="16326" y="8225"/>
                    <a:pt x="16326" y="8225"/>
                  </a:cubicBezTo>
                  <a:cubicBezTo>
                    <a:pt x="16326" y="8225"/>
                    <a:pt x="16326" y="8225"/>
                    <a:pt x="16326" y="8225"/>
                  </a:cubicBezTo>
                  <a:cubicBezTo>
                    <a:pt x="16326" y="8292"/>
                    <a:pt x="16326" y="8292"/>
                    <a:pt x="16326" y="8292"/>
                  </a:cubicBezTo>
                  <a:cubicBezTo>
                    <a:pt x="16382" y="8292"/>
                    <a:pt x="16382" y="8292"/>
                    <a:pt x="16382" y="8292"/>
                  </a:cubicBezTo>
                  <a:cubicBezTo>
                    <a:pt x="16382" y="8359"/>
                    <a:pt x="16382" y="8359"/>
                    <a:pt x="16382" y="8359"/>
                  </a:cubicBezTo>
                  <a:cubicBezTo>
                    <a:pt x="16326" y="8426"/>
                    <a:pt x="16326" y="8426"/>
                    <a:pt x="16326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14" y="8359"/>
                    <a:pt x="16214" y="8359"/>
                    <a:pt x="16214" y="8359"/>
                  </a:cubicBezTo>
                  <a:cubicBezTo>
                    <a:pt x="16158" y="8426"/>
                    <a:pt x="16158" y="8426"/>
                    <a:pt x="16158" y="8426"/>
                  </a:cubicBezTo>
                  <a:cubicBezTo>
                    <a:pt x="16102" y="8493"/>
                    <a:pt x="16102" y="8493"/>
                    <a:pt x="16102" y="8493"/>
                  </a:cubicBezTo>
                  <a:cubicBezTo>
                    <a:pt x="16158" y="8426"/>
                    <a:pt x="16158" y="8426"/>
                    <a:pt x="16158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70" y="8426"/>
                    <a:pt x="16270" y="8426"/>
                    <a:pt x="16270" y="8426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158" y="8627"/>
                    <a:pt x="16158" y="8627"/>
                    <a:pt x="16158" y="8627"/>
                  </a:cubicBezTo>
                  <a:cubicBezTo>
                    <a:pt x="16102" y="8627"/>
                    <a:pt x="16102" y="8627"/>
                    <a:pt x="16102" y="8627"/>
                  </a:cubicBezTo>
                  <a:cubicBezTo>
                    <a:pt x="16046" y="8627"/>
                    <a:pt x="16046" y="8627"/>
                    <a:pt x="16046" y="8627"/>
                  </a:cubicBezTo>
                  <a:cubicBezTo>
                    <a:pt x="16046" y="8693"/>
                    <a:pt x="16046" y="8693"/>
                    <a:pt x="16046" y="8693"/>
                  </a:cubicBezTo>
                  <a:cubicBezTo>
                    <a:pt x="16102" y="8693"/>
                    <a:pt x="16102" y="8693"/>
                    <a:pt x="16102" y="8693"/>
                  </a:cubicBezTo>
                  <a:cubicBezTo>
                    <a:pt x="16158" y="8560"/>
                    <a:pt x="16158" y="8560"/>
                    <a:pt x="16158" y="8560"/>
                  </a:cubicBezTo>
                  <a:cubicBezTo>
                    <a:pt x="16214" y="8493"/>
                    <a:pt x="16214" y="8493"/>
                    <a:pt x="16214" y="8493"/>
                  </a:cubicBezTo>
                  <a:cubicBezTo>
                    <a:pt x="16270" y="8493"/>
                    <a:pt x="16270" y="8493"/>
                    <a:pt x="16270" y="8493"/>
                  </a:cubicBezTo>
                  <a:cubicBezTo>
                    <a:pt x="16326" y="8426"/>
                    <a:pt x="16326" y="8426"/>
                    <a:pt x="16326" y="8426"/>
                  </a:cubicBezTo>
                  <a:cubicBezTo>
                    <a:pt x="16382" y="8493"/>
                    <a:pt x="16382" y="8493"/>
                    <a:pt x="16382" y="8493"/>
                  </a:cubicBezTo>
                  <a:cubicBezTo>
                    <a:pt x="16382" y="8493"/>
                    <a:pt x="16382" y="8493"/>
                    <a:pt x="16382" y="8493"/>
                  </a:cubicBezTo>
                  <a:cubicBezTo>
                    <a:pt x="16438" y="8493"/>
                    <a:pt x="16438" y="8493"/>
                    <a:pt x="16438" y="8493"/>
                  </a:cubicBezTo>
                  <a:cubicBezTo>
                    <a:pt x="16438" y="8560"/>
                    <a:pt x="16438" y="8560"/>
                    <a:pt x="16438" y="8560"/>
                  </a:cubicBezTo>
                  <a:cubicBezTo>
                    <a:pt x="16438" y="8560"/>
                    <a:pt x="16438" y="8560"/>
                    <a:pt x="16438" y="8560"/>
                  </a:cubicBezTo>
                  <a:cubicBezTo>
                    <a:pt x="16438" y="8627"/>
                    <a:pt x="16438" y="8627"/>
                    <a:pt x="16438" y="8627"/>
                  </a:cubicBezTo>
                  <a:cubicBezTo>
                    <a:pt x="16382" y="8627"/>
                    <a:pt x="16382" y="8627"/>
                    <a:pt x="16382" y="8627"/>
                  </a:cubicBezTo>
                  <a:cubicBezTo>
                    <a:pt x="16326" y="8693"/>
                    <a:pt x="16326" y="8693"/>
                    <a:pt x="16326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14" y="8693"/>
                    <a:pt x="16214" y="8693"/>
                    <a:pt x="16214" y="8693"/>
                  </a:cubicBezTo>
                  <a:cubicBezTo>
                    <a:pt x="16214" y="8693"/>
                    <a:pt x="16214" y="8693"/>
                    <a:pt x="16214" y="8693"/>
                  </a:cubicBezTo>
                  <a:cubicBezTo>
                    <a:pt x="16270" y="8693"/>
                    <a:pt x="16270" y="8693"/>
                    <a:pt x="16270" y="8693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158" y="8760"/>
                    <a:pt x="16158" y="8760"/>
                    <a:pt x="16158" y="8760"/>
                  </a:cubicBezTo>
                  <a:cubicBezTo>
                    <a:pt x="16214" y="8760"/>
                    <a:pt x="16214" y="8760"/>
                    <a:pt x="16214" y="8760"/>
                  </a:cubicBezTo>
                  <a:cubicBezTo>
                    <a:pt x="16214" y="8760"/>
                    <a:pt x="16214" y="8760"/>
                    <a:pt x="16214" y="8760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326" y="8693"/>
                    <a:pt x="16326" y="8693"/>
                    <a:pt x="16326" y="8693"/>
                  </a:cubicBezTo>
                  <a:cubicBezTo>
                    <a:pt x="16326" y="8760"/>
                    <a:pt x="16326" y="8760"/>
                    <a:pt x="16326" y="8760"/>
                  </a:cubicBezTo>
                  <a:cubicBezTo>
                    <a:pt x="16326" y="8760"/>
                    <a:pt x="16326" y="8760"/>
                    <a:pt x="16326" y="8760"/>
                  </a:cubicBezTo>
                  <a:cubicBezTo>
                    <a:pt x="16270" y="8760"/>
                    <a:pt x="16270" y="8760"/>
                    <a:pt x="16270" y="8760"/>
                  </a:cubicBezTo>
                  <a:cubicBezTo>
                    <a:pt x="16214" y="8827"/>
                    <a:pt x="16214" y="8827"/>
                    <a:pt x="16214" y="8827"/>
                  </a:cubicBezTo>
                  <a:cubicBezTo>
                    <a:pt x="16214" y="8827"/>
                    <a:pt x="16214" y="8827"/>
                    <a:pt x="16214" y="8827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214" y="8894"/>
                    <a:pt x="16214" y="8894"/>
                    <a:pt x="16214" y="8894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158" y="8961"/>
                    <a:pt x="16158" y="8961"/>
                    <a:pt x="16158" y="8961"/>
                  </a:cubicBezTo>
                  <a:cubicBezTo>
                    <a:pt x="16214" y="8894"/>
                    <a:pt x="16214" y="8894"/>
                    <a:pt x="16214" y="8894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270" y="8827"/>
                    <a:pt x="16270" y="8827"/>
                    <a:pt x="16270" y="8827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382" y="8760"/>
                    <a:pt x="16382" y="8760"/>
                    <a:pt x="16382" y="8760"/>
                  </a:cubicBezTo>
                  <a:cubicBezTo>
                    <a:pt x="16438" y="8760"/>
                    <a:pt x="16438" y="8760"/>
                    <a:pt x="16438" y="8760"/>
                  </a:cubicBezTo>
                  <a:cubicBezTo>
                    <a:pt x="16438" y="8760"/>
                    <a:pt x="16438" y="8760"/>
                    <a:pt x="16438" y="8760"/>
                  </a:cubicBezTo>
                  <a:cubicBezTo>
                    <a:pt x="16495" y="8693"/>
                    <a:pt x="16495" y="8693"/>
                    <a:pt x="16495" y="8693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551" y="8693"/>
                    <a:pt x="16551" y="8693"/>
                    <a:pt x="16551" y="8693"/>
                  </a:cubicBezTo>
                  <a:cubicBezTo>
                    <a:pt x="16438" y="8827"/>
                    <a:pt x="16438" y="8827"/>
                    <a:pt x="16438" y="8827"/>
                  </a:cubicBezTo>
                  <a:cubicBezTo>
                    <a:pt x="16382" y="8827"/>
                    <a:pt x="16382" y="8827"/>
                    <a:pt x="16382" y="8827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894"/>
                    <a:pt x="16326" y="8894"/>
                    <a:pt x="16326" y="8894"/>
                  </a:cubicBezTo>
                  <a:cubicBezTo>
                    <a:pt x="16326" y="8961"/>
                    <a:pt x="16326" y="8961"/>
                    <a:pt x="16326" y="8961"/>
                  </a:cubicBezTo>
                  <a:cubicBezTo>
                    <a:pt x="16326" y="8961"/>
                    <a:pt x="16326" y="8961"/>
                    <a:pt x="16326" y="8961"/>
                  </a:cubicBezTo>
                  <a:cubicBezTo>
                    <a:pt x="16326" y="9028"/>
                    <a:pt x="16326" y="9028"/>
                    <a:pt x="16326" y="9028"/>
                  </a:cubicBezTo>
                  <a:cubicBezTo>
                    <a:pt x="16382" y="8961"/>
                    <a:pt x="16382" y="8961"/>
                    <a:pt x="16382" y="8961"/>
                  </a:cubicBezTo>
                  <a:cubicBezTo>
                    <a:pt x="16382" y="8894"/>
                    <a:pt x="16382" y="8894"/>
                    <a:pt x="16382" y="8894"/>
                  </a:cubicBezTo>
                  <a:cubicBezTo>
                    <a:pt x="16438" y="8827"/>
                    <a:pt x="16438" y="8827"/>
                    <a:pt x="16438" y="8827"/>
                  </a:cubicBezTo>
                  <a:cubicBezTo>
                    <a:pt x="16495" y="8827"/>
                    <a:pt x="16495" y="8827"/>
                    <a:pt x="16495" y="8827"/>
                  </a:cubicBezTo>
                  <a:cubicBezTo>
                    <a:pt x="16495" y="8827"/>
                    <a:pt x="16495" y="8827"/>
                    <a:pt x="16495" y="8827"/>
                  </a:cubicBezTo>
                  <a:cubicBezTo>
                    <a:pt x="16495" y="8894"/>
                    <a:pt x="16495" y="8894"/>
                    <a:pt x="16495" y="8894"/>
                  </a:cubicBezTo>
                  <a:cubicBezTo>
                    <a:pt x="16495" y="8894"/>
                    <a:pt x="16495" y="8894"/>
                    <a:pt x="16495" y="8894"/>
                  </a:cubicBezTo>
                  <a:cubicBezTo>
                    <a:pt x="16382" y="8961"/>
                    <a:pt x="16382" y="8961"/>
                    <a:pt x="16382" y="8961"/>
                  </a:cubicBezTo>
                  <a:cubicBezTo>
                    <a:pt x="16382" y="9028"/>
                    <a:pt x="16382" y="9028"/>
                    <a:pt x="16382" y="9028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326" y="9095"/>
                    <a:pt x="16326" y="9095"/>
                    <a:pt x="16326" y="9095"/>
                  </a:cubicBezTo>
                  <a:cubicBezTo>
                    <a:pt x="16326" y="9095"/>
                    <a:pt x="16326" y="9095"/>
                    <a:pt x="16326" y="9095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382" y="9095"/>
                    <a:pt x="16382" y="9095"/>
                    <a:pt x="16382" y="9095"/>
                  </a:cubicBezTo>
                  <a:cubicBezTo>
                    <a:pt x="16438" y="8961"/>
                    <a:pt x="16438" y="8961"/>
                    <a:pt x="16438" y="8961"/>
                  </a:cubicBezTo>
                  <a:cubicBezTo>
                    <a:pt x="16495" y="8961"/>
                    <a:pt x="16495" y="8961"/>
                    <a:pt x="16495" y="8961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495" y="9028"/>
                    <a:pt x="16495" y="9028"/>
                    <a:pt x="16495" y="9028"/>
                  </a:cubicBezTo>
                  <a:cubicBezTo>
                    <a:pt x="16438" y="9095"/>
                    <a:pt x="16438" y="9095"/>
                    <a:pt x="16438" y="9095"/>
                  </a:cubicBezTo>
                  <a:cubicBezTo>
                    <a:pt x="16438" y="9162"/>
                    <a:pt x="16438" y="9162"/>
                    <a:pt x="16438" y="9162"/>
                  </a:cubicBezTo>
                  <a:cubicBezTo>
                    <a:pt x="16438" y="9162"/>
                    <a:pt x="16438" y="9162"/>
                    <a:pt x="16438" y="9162"/>
                  </a:cubicBezTo>
                  <a:cubicBezTo>
                    <a:pt x="16495" y="9162"/>
                    <a:pt x="16495" y="9162"/>
                    <a:pt x="16495" y="9162"/>
                  </a:cubicBezTo>
                  <a:cubicBezTo>
                    <a:pt x="16495" y="9095"/>
                    <a:pt x="16495" y="9095"/>
                    <a:pt x="16495" y="9095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9028"/>
                    <a:pt x="16551" y="9028"/>
                    <a:pt x="16551" y="9028"/>
                  </a:cubicBezTo>
                  <a:cubicBezTo>
                    <a:pt x="16551" y="8961"/>
                    <a:pt x="16551" y="8961"/>
                    <a:pt x="16551" y="8961"/>
                  </a:cubicBezTo>
                  <a:cubicBezTo>
                    <a:pt x="16607" y="8961"/>
                    <a:pt x="16607" y="8961"/>
                    <a:pt x="16607" y="8961"/>
                  </a:cubicBezTo>
                  <a:cubicBezTo>
                    <a:pt x="16607" y="8894"/>
                    <a:pt x="16607" y="8894"/>
                    <a:pt x="16607" y="8894"/>
                  </a:cubicBezTo>
                  <a:cubicBezTo>
                    <a:pt x="16663" y="8894"/>
                    <a:pt x="16663" y="8894"/>
                    <a:pt x="16663" y="8894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663" y="8827"/>
                    <a:pt x="16663" y="8827"/>
                    <a:pt x="16663" y="8827"/>
                  </a:cubicBezTo>
                  <a:cubicBezTo>
                    <a:pt x="16719" y="8827"/>
                    <a:pt x="16719" y="8827"/>
                    <a:pt x="16719" y="8827"/>
                  </a:cubicBezTo>
                  <a:cubicBezTo>
                    <a:pt x="16719" y="8760"/>
                    <a:pt x="16719" y="8760"/>
                    <a:pt x="16719" y="8760"/>
                  </a:cubicBezTo>
                  <a:cubicBezTo>
                    <a:pt x="16719" y="8760"/>
                    <a:pt x="16719" y="8760"/>
                    <a:pt x="16719" y="8760"/>
                  </a:cubicBezTo>
                  <a:cubicBezTo>
                    <a:pt x="16775" y="8827"/>
                    <a:pt x="16775" y="8827"/>
                    <a:pt x="16775" y="8827"/>
                  </a:cubicBezTo>
                  <a:cubicBezTo>
                    <a:pt x="16775" y="8894"/>
                    <a:pt x="16775" y="8894"/>
                    <a:pt x="16775" y="8894"/>
                  </a:cubicBezTo>
                  <a:cubicBezTo>
                    <a:pt x="16831" y="8894"/>
                    <a:pt x="16831" y="8894"/>
                    <a:pt x="16831" y="8894"/>
                  </a:cubicBezTo>
                  <a:cubicBezTo>
                    <a:pt x="16831" y="8961"/>
                    <a:pt x="16831" y="8961"/>
                    <a:pt x="16831" y="8961"/>
                  </a:cubicBezTo>
                  <a:cubicBezTo>
                    <a:pt x="16831" y="9028"/>
                    <a:pt x="16831" y="9028"/>
                    <a:pt x="16831" y="9028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87" y="9095"/>
                    <a:pt x="16887" y="9095"/>
                    <a:pt x="16887" y="9095"/>
                  </a:cubicBezTo>
                  <a:cubicBezTo>
                    <a:pt x="16831" y="9162"/>
                    <a:pt x="16831" y="9162"/>
                    <a:pt x="16831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75" y="9162"/>
                    <a:pt x="16775" y="9162"/>
                    <a:pt x="16775" y="9162"/>
                  </a:cubicBezTo>
                  <a:cubicBezTo>
                    <a:pt x="16719" y="9095"/>
                    <a:pt x="16719" y="9095"/>
                    <a:pt x="16719" y="9095"/>
                  </a:cubicBezTo>
                  <a:cubicBezTo>
                    <a:pt x="16719" y="9095"/>
                    <a:pt x="16719" y="9095"/>
                    <a:pt x="16719" y="9095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663" y="9162"/>
                    <a:pt x="16663" y="9162"/>
                    <a:pt x="16663" y="9162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551" y="9228"/>
                    <a:pt x="16551" y="9228"/>
                    <a:pt x="16551" y="9228"/>
                  </a:cubicBezTo>
                  <a:cubicBezTo>
                    <a:pt x="16551" y="9228"/>
                    <a:pt x="16551" y="9228"/>
                    <a:pt x="16551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28"/>
                    <a:pt x="16607" y="9228"/>
                    <a:pt x="16607" y="9228"/>
                  </a:cubicBezTo>
                  <a:cubicBezTo>
                    <a:pt x="16607" y="9295"/>
                    <a:pt x="16607" y="9295"/>
                    <a:pt x="16607" y="9295"/>
                  </a:cubicBezTo>
                  <a:cubicBezTo>
                    <a:pt x="16607" y="9295"/>
                    <a:pt x="16607" y="9295"/>
                    <a:pt x="16607" y="9295"/>
                  </a:cubicBezTo>
                  <a:cubicBezTo>
                    <a:pt x="16551" y="9362"/>
                    <a:pt x="16551" y="9362"/>
                    <a:pt x="16551" y="9362"/>
                  </a:cubicBezTo>
                  <a:cubicBezTo>
                    <a:pt x="16495" y="9362"/>
                    <a:pt x="16495" y="9362"/>
                    <a:pt x="16495" y="9362"/>
                  </a:cubicBezTo>
                  <a:cubicBezTo>
                    <a:pt x="16551" y="9362"/>
                    <a:pt x="16551" y="9362"/>
                    <a:pt x="16551" y="9362"/>
                  </a:cubicBezTo>
                  <a:cubicBezTo>
                    <a:pt x="16607" y="9362"/>
                    <a:pt x="16607" y="9362"/>
                    <a:pt x="16607" y="9362"/>
                  </a:cubicBezTo>
                  <a:cubicBezTo>
                    <a:pt x="16663" y="9362"/>
                    <a:pt x="16663" y="9362"/>
                    <a:pt x="16663" y="9362"/>
                  </a:cubicBezTo>
                  <a:cubicBezTo>
                    <a:pt x="16719" y="9362"/>
                    <a:pt x="16719" y="9362"/>
                    <a:pt x="16719" y="9362"/>
                  </a:cubicBezTo>
                  <a:cubicBezTo>
                    <a:pt x="16719" y="9295"/>
                    <a:pt x="16719" y="9295"/>
                    <a:pt x="16719" y="9295"/>
                  </a:cubicBezTo>
                  <a:cubicBezTo>
                    <a:pt x="16775" y="9295"/>
                    <a:pt x="16775" y="9295"/>
                    <a:pt x="16775" y="9295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362"/>
                    <a:pt x="16831" y="9362"/>
                    <a:pt x="16831" y="9362"/>
                  </a:cubicBezTo>
                  <a:cubicBezTo>
                    <a:pt x="16831" y="9295"/>
                    <a:pt x="16831" y="9295"/>
                    <a:pt x="16831" y="9295"/>
                  </a:cubicBezTo>
                  <a:cubicBezTo>
                    <a:pt x="16831" y="9228"/>
                    <a:pt x="16831" y="9228"/>
                    <a:pt x="16831" y="9228"/>
                  </a:cubicBezTo>
                  <a:cubicBezTo>
                    <a:pt x="16887" y="9228"/>
                    <a:pt x="16887" y="9228"/>
                    <a:pt x="16887" y="9228"/>
                  </a:cubicBezTo>
                  <a:cubicBezTo>
                    <a:pt x="16943" y="9162"/>
                    <a:pt x="16943" y="9162"/>
                    <a:pt x="16943" y="9162"/>
                  </a:cubicBezTo>
                  <a:cubicBezTo>
                    <a:pt x="16943" y="9228"/>
                    <a:pt x="16943" y="9228"/>
                    <a:pt x="16943" y="9228"/>
                  </a:cubicBezTo>
                  <a:cubicBezTo>
                    <a:pt x="16943" y="9228"/>
                    <a:pt x="16943" y="9228"/>
                    <a:pt x="16943" y="9228"/>
                  </a:cubicBezTo>
                  <a:cubicBezTo>
                    <a:pt x="16943" y="9295"/>
                    <a:pt x="16943" y="9295"/>
                    <a:pt x="16943" y="9295"/>
                  </a:cubicBezTo>
                  <a:cubicBezTo>
                    <a:pt x="16943" y="9295"/>
                    <a:pt x="16943" y="9295"/>
                    <a:pt x="16943" y="9295"/>
                  </a:cubicBezTo>
                  <a:cubicBezTo>
                    <a:pt x="16887" y="9362"/>
                    <a:pt x="16887" y="9362"/>
                    <a:pt x="16887" y="9362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775" y="9429"/>
                    <a:pt x="16775" y="9429"/>
                    <a:pt x="16775" y="9429"/>
                  </a:cubicBezTo>
                  <a:cubicBezTo>
                    <a:pt x="16775" y="9429"/>
                    <a:pt x="16775" y="9429"/>
                    <a:pt x="16775" y="9429"/>
                  </a:cubicBezTo>
                  <a:cubicBezTo>
                    <a:pt x="16719" y="9429"/>
                    <a:pt x="16719" y="9429"/>
                    <a:pt x="16719" y="9429"/>
                  </a:cubicBezTo>
                  <a:cubicBezTo>
                    <a:pt x="16719" y="9429"/>
                    <a:pt x="16719" y="9429"/>
                    <a:pt x="16719" y="9429"/>
                  </a:cubicBezTo>
                  <a:cubicBezTo>
                    <a:pt x="16663" y="9496"/>
                    <a:pt x="16663" y="9496"/>
                    <a:pt x="16663" y="9496"/>
                  </a:cubicBezTo>
                  <a:cubicBezTo>
                    <a:pt x="16663" y="9496"/>
                    <a:pt x="16663" y="9496"/>
                    <a:pt x="16663" y="9496"/>
                  </a:cubicBezTo>
                  <a:cubicBezTo>
                    <a:pt x="16607" y="9563"/>
                    <a:pt x="16607" y="9563"/>
                    <a:pt x="16607" y="9563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07" y="9630"/>
                    <a:pt x="16607" y="9630"/>
                    <a:pt x="16607" y="9630"/>
                  </a:cubicBezTo>
                  <a:cubicBezTo>
                    <a:pt x="16663" y="9563"/>
                    <a:pt x="16663" y="9563"/>
                    <a:pt x="16663" y="9563"/>
                  </a:cubicBezTo>
                  <a:cubicBezTo>
                    <a:pt x="16719" y="9496"/>
                    <a:pt x="16719" y="9496"/>
                    <a:pt x="16719" y="9496"/>
                  </a:cubicBezTo>
                  <a:cubicBezTo>
                    <a:pt x="16719" y="9496"/>
                    <a:pt x="16719" y="9496"/>
                    <a:pt x="16719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496"/>
                    <a:pt x="16775" y="9496"/>
                    <a:pt x="16775" y="9496"/>
                  </a:cubicBezTo>
                  <a:cubicBezTo>
                    <a:pt x="16775" y="9563"/>
                    <a:pt x="16775" y="9563"/>
                    <a:pt x="16775" y="9563"/>
                  </a:cubicBezTo>
                  <a:cubicBezTo>
                    <a:pt x="16719" y="9630"/>
                    <a:pt x="16719" y="9630"/>
                    <a:pt x="16719" y="9630"/>
                  </a:cubicBezTo>
                  <a:cubicBezTo>
                    <a:pt x="16663" y="9697"/>
                    <a:pt x="16663" y="9697"/>
                    <a:pt x="16663" y="9697"/>
                  </a:cubicBezTo>
                  <a:cubicBezTo>
                    <a:pt x="16607" y="9697"/>
                    <a:pt x="16607" y="9697"/>
                    <a:pt x="16607" y="9697"/>
                  </a:cubicBezTo>
                  <a:cubicBezTo>
                    <a:pt x="16607" y="9697"/>
                    <a:pt x="16607" y="9697"/>
                    <a:pt x="16607" y="9697"/>
                  </a:cubicBezTo>
                  <a:cubicBezTo>
                    <a:pt x="16719" y="9697"/>
                    <a:pt x="16719" y="9697"/>
                    <a:pt x="16719" y="9697"/>
                  </a:cubicBezTo>
                  <a:cubicBezTo>
                    <a:pt x="16775" y="9563"/>
                    <a:pt x="16775" y="9563"/>
                    <a:pt x="16775" y="9563"/>
                  </a:cubicBezTo>
                  <a:cubicBezTo>
                    <a:pt x="16831" y="9496"/>
                    <a:pt x="16831" y="9496"/>
                    <a:pt x="16831" y="9496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31" y="9429"/>
                    <a:pt x="16831" y="9429"/>
                    <a:pt x="16831" y="9429"/>
                  </a:cubicBezTo>
                  <a:cubicBezTo>
                    <a:pt x="16887" y="9429"/>
                    <a:pt x="16887" y="9429"/>
                    <a:pt x="16887" y="9429"/>
                  </a:cubicBezTo>
                  <a:cubicBezTo>
                    <a:pt x="16943" y="9362"/>
                    <a:pt x="16943" y="9362"/>
                    <a:pt x="16943" y="9362"/>
                  </a:cubicBezTo>
                  <a:cubicBezTo>
                    <a:pt x="16999" y="9362"/>
                    <a:pt x="16999" y="9362"/>
                    <a:pt x="16999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7056" y="9362"/>
                    <a:pt x="17056" y="9362"/>
                    <a:pt x="17056" y="9362"/>
                  </a:cubicBezTo>
                  <a:cubicBezTo>
                    <a:pt x="16999" y="9429"/>
                    <a:pt x="16999" y="9429"/>
                    <a:pt x="16999" y="9429"/>
                  </a:cubicBezTo>
                  <a:cubicBezTo>
                    <a:pt x="16943" y="9429"/>
                    <a:pt x="16943" y="9429"/>
                    <a:pt x="16943" y="9429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887" y="9496"/>
                    <a:pt x="16887" y="9496"/>
                    <a:pt x="16887" y="9496"/>
                  </a:cubicBezTo>
                  <a:cubicBezTo>
                    <a:pt x="16943" y="9496"/>
                    <a:pt x="16943" y="9496"/>
                    <a:pt x="16943" y="9496"/>
                  </a:cubicBezTo>
                  <a:cubicBezTo>
                    <a:pt x="16999" y="9496"/>
                    <a:pt x="16999" y="9496"/>
                    <a:pt x="16999" y="9496"/>
                  </a:cubicBezTo>
                  <a:cubicBezTo>
                    <a:pt x="17056" y="9429"/>
                    <a:pt x="17056" y="9429"/>
                    <a:pt x="17056" y="9429"/>
                  </a:cubicBezTo>
                  <a:cubicBezTo>
                    <a:pt x="17056" y="9429"/>
                    <a:pt x="17056" y="9429"/>
                    <a:pt x="17056" y="9429"/>
                  </a:cubicBezTo>
                  <a:cubicBezTo>
                    <a:pt x="17112" y="9429"/>
                    <a:pt x="17112" y="9429"/>
                    <a:pt x="17112" y="9429"/>
                  </a:cubicBezTo>
                  <a:cubicBezTo>
                    <a:pt x="17112" y="9362"/>
                    <a:pt x="17112" y="9362"/>
                    <a:pt x="17112" y="9362"/>
                  </a:cubicBezTo>
                  <a:cubicBezTo>
                    <a:pt x="17168" y="9362"/>
                    <a:pt x="17168" y="9362"/>
                    <a:pt x="17168" y="9362"/>
                  </a:cubicBezTo>
                  <a:cubicBezTo>
                    <a:pt x="17168" y="9429"/>
                    <a:pt x="17168" y="9429"/>
                    <a:pt x="17168" y="9429"/>
                  </a:cubicBezTo>
                  <a:cubicBezTo>
                    <a:pt x="17224" y="9496"/>
                    <a:pt x="17224" y="9496"/>
                    <a:pt x="17224" y="9496"/>
                  </a:cubicBezTo>
                  <a:cubicBezTo>
                    <a:pt x="17280" y="9563"/>
                    <a:pt x="17280" y="9563"/>
                    <a:pt x="17280" y="9563"/>
                  </a:cubicBezTo>
                  <a:cubicBezTo>
                    <a:pt x="17280" y="9563"/>
                    <a:pt x="17280" y="9563"/>
                    <a:pt x="17280" y="9563"/>
                  </a:cubicBezTo>
                  <a:cubicBezTo>
                    <a:pt x="17336" y="9630"/>
                    <a:pt x="17336" y="9630"/>
                    <a:pt x="17336" y="9630"/>
                  </a:cubicBezTo>
                  <a:cubicBezTo>
                    <a:pt x="17280" y="9630"/>
                    <a:pt x="17280" y="9630"/>
                    <a:pt x="17280" y="9630"/>
                  </a:cubicBezTo>
                  <a:cubicBezTo>
                    <a:pt x="17280" y="9697"/>
                    <a:pt x="17280" y="9697"/>
                    <a:pt x="17280" y="9697"/>
                  </a:cubicBezTo>
                  <a:cubicBezTo>
                    <a:pt x="17224" y="9697"/>
                    <a:pt x="17224" y="9697"/>
                    <a:pt x="17224" y="9697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224" y="9630"/>
                    <a:pt x="17224" y="9630"/>
                    <a:pt x="17224" y="9630"/>
                  </a:cubicBezTo>
                  <a:cubicBezTo>
                    <a:pt x="17168" y="9697"/>
                    <a:pt x="17168" y="9697"/>
                    <a:pt x="17168" y="9697"/>
                  </a:cubicBezTo>
                  <a:cubicBezTo>
                    <a:pt x="17168" y="9697"/>
                    <a:pt x="17168" y="9697"/>
                    <a:pt x="17168" y="9697"/>
                  </a:cubicBezTo>
                  <a:cubicBezTo>
                    <a:pt x="17056" y="9697"/>
                    <a:pt x="17056" y="9697"/>
                    <a:pt x="17056" y="9697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6999" y="9763"/>
                    <a:pt x="16999" y="9763"/>
                    <a:pt x="16999" y="9763"/>
                  </a:cubicBezTo>
                  <a:cubicBezTo>
                    <a:pt x="16943" y="9763"/>
                    <a:pt x="16943" y="9763"/>
                    <a:pt x="16943" y="9763"/>
                  </a:cubicBezTo>
                  <a:cubicBezTo>
                    <a:pt x="16887" y="9763"/>
                    <a:pt x="16887" y="9763"/>
                    <a:pt x="16887" y="9763"/>
                  </a:cubicBezTo>
                  <a:cubicBezTo>
                    <a:pt x="16831" y="9830"/>
                    <a:pt x="16831" y="9830"/>
                    <a:pt x="16831" y="9830"/>
                  </a:cubicBezTo>
                  <a:cubicBezTo>
                    <a:pt x="16831" y="9830"/>
                    <a:pt x="16831" y="9830"/>
                    <a:pt x="16831" y="9830"/>
                  </a:cubicBezTo>
                  <a:cubicBezTo>
                    <a:pt x="16887" y="9830"/>
                    <a:pt x="16887" y="9830"/>
                    <a:pt x="16887" y="9830"/>
                  </a:cubicBezTo>
                  <a:cubicBezTo>
                    <a:pt x="16887" y="9897"/>
                    <a:pt x="16887" y="9897"/>
                    <a:pt x="16887" y="9897"/>
                  </a:cubicBezTo>
                  <a:cubicBezTo>
                    <a:pt x="16775" y="9897"/>
                    <a:pt x="16775" y="9897"/>
                    <a:pt x="16775" y="9897"/>
                  </a:cubicBezTo>
                  <a:cubicBezTo>
                    <a:pt x="16775" y="9897"/>
                    <a:pt x="16775" y="9897"/>
                    <a:pt x="16775" y="9897"/>
                  </a:cubicBezTo>
                  <a:cubicBezTo>
                    <a:pt x="16887" y="9897"/>
                    <a:pt x="16887" y="9897"/>
                    <a:pt x="16887" y="9897"/>
                  </a:cubicBezTo>
                  <a:cubicBezTo>
                    <a:pt x="16887" y="9830"/>
                    <a:pt x="16887" y="9830"/>
                    <a:pt x="16887" y="9830"/>
                  </a:cubicBezTo>
                  <a:cubicBezTo>
                    <a:pt x="16999" y="9763"/>
                    <a:pt x="16999" y="9763"/>
                    <a:pt x="16999" y="9763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7056" y="9763"/>
                    <a:pt x="17056" y="9763"/>
                    <a:pt x="17056" y="9763"/>
                  </a:cubicBezTo>
                  <a:cubicBezTo>
                    <a:pt x="17112" y="9763"/>
                    <a:pt x="17112" y="9763"/>
                    <a:pt x="17112" y="9763"/>
                  </a:cubicBezTo>
                  <a:cubicBezTo>
                    <a:pt x="17168" y="9763"/>
                    <a:pt x="17168" y="9763"/>
                    <a:pt x="17168" y="9763"/>
                  </a:cubicBezTo>
                  <a:cubicBezTo>
                    <a:pt x="17168" y="9763"/>
                    <a:pt x="17168" y="9763"/>
                    <a:pt x="17168" y="9763"/>
                  </a:cubicBezTo>
                  <a:cubicBezTo>
                    <a:pt x="17112" y="9830"/>
                    <a:pt x="17112" y="9830"/>
                    <a:pt x="17112" y="9830"/>
                  </a:cubicBezTo>
                  <a:cubicBezTo>
                    <a:pt x="17112" y="9897"/>
                    <a:pt x="17112" y="9897"/>
                    <a:pt x="17112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6999" y="9897"/>
                    <a:pt x="16999" y="9897"/>
                    <a:pt x="16999" y="9897"/>
                  </a:cubicBezTo>
                  <a:cubicBezTo>
                    <a:pt x="16943" y="9964"/>
                    <a:pt x="16943" y="9964"/>
                    <a:pt x="16943" y="9964"/>
                  </a:cubicBezTo>
                  <a:cubicBezTo>
                    <a:pt x="16943" y="9964"/>
                    <a:pt x="16943" y="9964"/>
                    <a:pt x="16943" y="9964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831" y="10031"/>
                    <a:pt x="16831" y="10031"/>
                    <a:pt x="16831" y="10031"/>
                  </a:cubicBezTo>
                  <a:cubicBezTo>
                    <a:pt x="16831" y="10031"/>
                    <a:pt x="16831" y="10031"/>
                    <a:pt x="16831" y="10031"/>
                  </a:cubicBezTo>
                  <a:cubicBezTo>
                    <a:pt x="16887" y="9964"/>
                    <a:pt x="16887" y="9964"/>
                    <a:pt x="16887" y="9964"/>
                  </a:cubicBezTo>
                  <a:cubicBezTo>
                    <a:pt x="16943" y="10031"/>
                    <a:pt x="16943" y="10031"/>
                    <a:pt x="16943" y="10031"/>
                  </a:cubicBezTo>
                  <a:cubicBezTo>
                    <a:pt x="16943" y="10031"/>
                    <a:pt x="16943" y="10031"/>
                    <a:pt x="16943" y="10031"/>
                  </a:cubicBezTo>
                  <a:cubicBezTo>
                    <a:pt x="16999" y="9964"/>
                    <a:pt x="16999" y="9964"/>
                    <a:pt x="16999" y="9964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056" y="9897"/>
                    <a:pt x="17056" y="9897"/>
                    <a:pt x="17056" y="9897"/>
                  </a:cubicBezTo>
                  <a:cubicBezTo>
                    <a:pt x="17112" y="9897"/>
                    <a:pt x="17112" y="9897"/>
                    <a:pt x="17112" y="9897"/>
                  </a:cubicBezTo>
                  <a:cubicBezTo>
                    <a:pt x="17168" y="9964"/>
                    <a:pt x="17168" y="9964"/>
                    <a:pt x="17168" y="9964"/>
                  </a:cubicBezTo>
                  <a:cubicBezTo>
                    <a:pt x="17168" y="9897"/>
                    <a:pt x="17168" y="9897"/>
                    <a:pt x="17168" y="9897"/>
                  </a:cubicBezTo>
                  <a:cubicBezTo>
                    <a:pt x="17224" y="9897"/>
                    <a:pt x="17224" y="9897"/>
                    <a:pt x="17224" y="9897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24" y="9830"/>
                    <a:pt x="17224" y="9830"/>
                    <a:pt x="17224" y="9830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280" y="9697"/>
                    <a:pt x="17280" y="9697"/>
                    <a:pt x="17280" y="9697"/>
                  </a:cubicBezTo>
                  <a:cubicBezTo>
                    <a:pt x="17280" y="9763"/>
                    <a:pt x="17280" y="9763"/>
                    <a:pt x="17280" y="9763"/>
                  </a:cubicBezTo>
                  <a:cubicBezTo>
                    <a:pt x="17336" y="9763"/>
                    <a:pt x="17336" y="9763"/>
                    <a:pt x="17336" y="9763"/>
                  </a:cubicBezTo>
                  <a:cubicBezTo>
                    <a:pt x="17336" y="9763"/>
                    <a:pt x="17336" y="9763"/>
                    <a:pt x="17336" y="9763"/>
                  </a:cubicBezTo>
                  <a:cubicBezTo>
                    <a:pt x="17392" y="9897"/>
                    <a:pt x="17392" y="9897"/>
                    <a:pt x="17392" y="9897"/>
                  </a:cubicBezTo>
                  <a:cubicBezTo>
                    <a:pt x="17392" y="9964"/>
                    <a:pt x="17392" y="9964"/>
                    <a:pt x="17392" y="9964"/>
                  </a:cubicBezTo>
                  <a:cubicBezTo>
                    <a:pt x="17392" y="10031"/>
                    <a:pt x="17392" y="10031"/>
                    <a:pt x="17392" y="10031"/>
                  </a:cubicBezTo>
                  <a:cubicBezTo>
                    <a:pt x="17392" y="10031"/>
                    <a:pt x="17392" y="10031"/>
                    <a:pt x="17392" y="10031"/>
                  </a:cubicBezTo>
                  <a:cubicBezTo>
                    <a:pt x="17392" y="10098"/>
                    <a:pt x="17392" y="10098"/>
                    <a:pt x="17392" y="10098"/>
                  </a:cubicBezTo>
                  <a:cubicBezTo>
                    <a:pt x="17336" y="10098"/>
                    <a:pt x="17336" y="10098"/>
                    <a:pt x="17336" y="10098"/>
                  </a:cubicBezTo>
                  <a:cubicBezTo>
                    <a:pt x="17280" y="10031"/>
                    <a:pt x="17280" y="10031"/>
                    <a:pt x="17280" y="10031"/>
                  </a:cubicBezTo>
                  <a:cubicBezTo>
                    <a:pt x="17224" y="10031"/>
                    <a:pt x="17224" y="10031"/>
                    <a:pt x="17224" y="10031"/>
                  </a:cubicBezTo>
                  <a:cubicBezTo>
                    <a:pt x="17224" y="10031"/>
                    <a:pt x="17224" y="10031"/>
                    <a:pt x="17224" y="10031"/>
                  </a:cubicBezTo>
                  <a:cubicBezTo>
                    <a:pt x="17168" y="10098"/>
                    <a:pt x="17168" y="10098"/>
                    <a:pt x="17168" y="10098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056" y="10098"/>
                    <a:pt x="17056" y="10098"/>
                    <a:pt x="17056" y="10098"/>
                  </a:cubicBezTo>
                  <a:cubicBezTo>
                    <a:pt x="17056" y="10098"/>
                    <a:pt x="17056" y="10098"/>
                    <a:pt x="17056" y="10098"/>
                  </a:cubicBezTo>
                  <a:cubicBezTo>
                    <a:pt x="16999" y="10098"/>
                    <a:pt x="16999" y="10098"/>
                    <a:pt x="16999" y="10098"/>
                  </a:cubicBezTo>
                  <a:cubicBezTo>
                    <a:pt x="16999" y="10165"/>
                    <a:pt x="16999" y="10165"/>
                    <a:pt x="16999" y="10165"/>
                  </a:cubicBezTo>
                  <a:cubicBezTo>
                    <a:pt x="17112" y="10098"/>
                    <a:pt x="17112" y="10098"/>
                    <a:pt x="17112" y="10098"/>
                  </a:cubicBezTo>
                  <a:cubicBezTo>
                    <a:pt x="17112" y="10165"/>
                    <a:pt x="17112" y="10165"/>
                    <a:pt x="17112" y="10165"/>
                  </a:cubicBezTo>
                  <a:cubicBezTo>
                    <a:pt x="17224" y="10232"/>
                    <a:pt x="17224" y="10232"/>
                    <a:pt x="17224" y="10232"/>
                  </a:cubicBezTo>
                  <a:cubicBezTo>
                    <a:pt x="17224" y="10232"/>
                    <a:pt x="17224" y="10232"/>
                    <a:pt x="17224" y="10232"/>
                  </a:cubicBezTo>
                  <a:cubicBezTo>
                    <a:pt x="17280" y="10232"/>
                    <a:pt x="17280" y="10232"/>
                    <a:pt x="17280" y="10232"/>
                  </a:cubicBezTo>
                  <a:cubicBezTo>
                    <a:pt x="17280" y="10232"/>
                    <a:pt x="17280" y="10232"/>
                    <a:pt x="17280" y="10232"/>
                  </a:cubicBezTo>
                  <a:cubicBezTo>
                    <a:pt x="17336" y="10232"/>
                    <a:pt x="17336" y="10232"/>
                    <a:pt x="17336" y="10232"/>
                  </a:cubicBezTo>
                  <a:cubicBezTo>
                    <a:pt x="17336" y="10232"/>
                    <a:pt x="17336" y="10232"/>
                    <a:pt x="17336" y="10232"/>
                  </a:cubicBezTo>
                  <a:cubicBezTo>
                    <a:pt x="17392" y="10298"/>
                    <a:pt x="17392" y="10298"/>
                    <a:pt x="17392" y="10298"/>
                  </a:cubicBezTo>
                  <a:cubicBezTo>
                    <a:pt x="17392" y="10298"/>
                    <a:pt x="17392" y="10298"/>
                    <a:pt x="17392" y="10298"/>
                  </a:cubicBezTo>
                  <a:cubicBezTo>
                    <a:pt x="17448" y="10365"/>
                    <a:pt x="17448" y="10365"/>
                    <a:pt x="17448" y="10365"/>
                  </a:cubicBezTo>
                  <a:cubicBezTo>
                    <a:pt x="17448" y="10432"/>
                    <a:pt x="17448" y="10432"/>
                    <a:pt x="17448" y="10432"/>
                  </a:cubicBezTo>
                  <a:cubicBezTo>
                    <a:pt x="17392" y="10432"/>
                    <a:pt x="17392" y="10432"/>
                    <a:pt x="17392" y="10432"/>
                  </a:cubicBezTo>
                  <a:cubicBezTo>
                    <a:pt x="17392" y="10432"/>
                    <a:pt x="17392" y="10432"/>
                    <a:pt x="17392" y="10432"/>
                  </a:cubicBezTo>
                  <a:cubicBezTo>
                    <a:pt x="17336" y="10365"/>
                    <a:pt x="17336" y="10365"/>
                    <a:pt x="17336" y="10365"/>
                  </a:cubicBezTo>
                  <a:cubicBezTo>
                    <a:pt x="17336" y="10365"/>
                    <a:pt x="17336" y="10365"/>
                    <a:pt x="17336" y="10365"/>
                  </a:cubicBezTo>
                  <a:cubicBezTo>
                    <a:pt x="17336" y="10432"/>
                    <a:pt x="17336" y="10432"/>
                    <a:pt x="17336" y="10432"/>
                  </a:cubicBezTo>
                  <a:cubicBezTo>
                    <a:pt x="17280" y="10432"/>
                    <a:pt x="17280" y="10432"/>
                    <a:pt x="17280" y="10432"/>
                  </a:cubicBezTo>
                  <a:cubicBezTo>
                    <a:pt x="17280" y="10365"/>
                    <a:pt x="17280" y="10365"/>
                    <a:pt x="17280" y="10365"/>
                  </a:cubicBezTo>
                  <a:cubicBezTo>
                    <a:pt x="17280" y="10365"/>
                    <a:pt x="17280" y="10365"/>
                    <a:pt x="17280" y="10365"/>
                  </a:cubicBezTo>
                  <a:cubicBezTo>
                    <a:pt x="17224" y="10365"/>
                    <a:pt x="17224" y="10365"/>
                    <a:pt x="17224" y="10365"/>
                  </a:cubicBezTo>
                  <a:cubicBezTo>
                    <a:pt x="17168" y="10298"/>
                    <a:pt x="17168" y="10298"/>
                    <a:pt x="17168" y="10298"/>
                  </a:cubicBezTo>
                  <a:cubicBezTo>
                    <a:pt x="17168" y="10298"/>
                    <a:pt x="17168" y="10298"/>
                    <a:pt x="17168" y="10298"/>
                  </a:cubicBezTo>
                  <a:cubicBezTo>
                    <a:pt x="17112" y="10298"/>
                    <a:pt x="17112" y="10298"/>
                    <a:pt x="17112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056" y="10298"/>
                    <a:pt x="17056" y="10298"/>
                    <a:pt x="17056" y="10298"/>
                  </a:cubicBezTo>
                  <a:cubicBezTo>
                    <a:pt x="17112" y="10298"/>
                    <a:pt x="17112" y="10298"/>
                    <a:pt x="17112" y="10298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6999" y="10365"/>
                    <a:pt x="16999" y="10365"/>
                    <a:pt x="16999" y="10365"/>
                  </a:cubicBezTo>
                  <a:cubicBezTo>
                    <a:pt x="16943" y="10432"/>
                    <a:pt x="16943" y="10432"/>
                    <a:pt x="16943" y="10432"/>
                  </a:cubicBezTo>
                  <a:cubicBezTo>
                    <a:pt x="16943" y="10432"/>
                    <a:pt x="16943" y="10432"/>
                    <a:pt x="16943" y="10432"/>
                  </a:cubicBezTo>
                  <a:cubicBezTo>
                    <a:pt x="16999" y="10432"/>
                    <a:pt x="16999" y="10432"/>
                    <a:pt x="16999" y="10432"/>
                  </a:cubicBezTo>
                  <a:cubicBezTo>
                    <a:pt x="16999" y="10432"/>
                    <a:pt x="16999" y="10432"/>
                    <a:pt x="16999" y="10432"/>
                  </a:cubicBezTo>
                  <a:cubicBezTo>
                    <a:pt x="17056" y="10432"/>
                    <a:pt x="17056" y="10432"/>
                    <a:pt x="17056" y="10432"/>
                  </a:cubicBezTo>
                  <a:cubicBezTo>
                    <a:pt x="17056" y="10365"/>
                    <a:pt x="17056" y="10365"/>
                    <a:pt x="17056" y="10365"/>
                  </a:cubicBezTo>
                  <a:cubicBezTo>
                    <a:pt x="17112" y="10365"/>
                    <a:pt x="17112" y="10365"/>
                    <a:pt x="17112" y="10365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32"/>
                    <a:pt x="17168" y="10432"/>
                    <a:pt x="17168" y="10432"/>
                  </a:cubicBezTo>
                  <a:cubicBezTo>
                    <a:pt x="17168" y="10499"/>
                    <a:pt x="17168" y="10499"/>
                    <a:pt x="17168" y="10499"/>
                  </a:cubicBezTo>
                  <a:cubicBezTo>
                    <a:pt x="17168" y="10499"/>
                    <a:pt x="17168" y="10499"/>
                    <a:pt x="17168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32"/>
                    <a:pt x="17056" y="10432"/>
                    <a:pt x="17056" y="10432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056" y="10499"/>
                    <a:pt x="17056" y="10499"/>
                    <a:pt x="17056" y="10499"/>
                  </a:cubicBezTo>
                  <a:cubicBezTo>
                    <a:pt x="17112" y="10499"/>
                    <a:pt x="17112" y="10499"/>
                    <a:pt x="17112" y="10499"/>
                  </a:cubicBezTo>
                  <a:cubicBezTo>
                    <a:pt x="17112" y="10566"/>
                    <a:pt x="17112" y="10566"/>
                    <a:pt x="17112" y="10566"/>
                  </a:cubicBezTo>
                  <a:cubicBezTo>
                    <a:pt x="17112" y="10566"/>
                    <a:pt x="17112" y="10566"/>
                    <a:pt x="17112" y="10566"/>
                  </a:cubicBezTo>
                  <a:cubicBezTo>
                    <a:pt x="17112" y="10633"/>
                    <a:pt x="17112" y="10633"/>
                    <a:pt x="17112" y="10633"/>
                  </a:cubicBezTo>
                  <a:cubicBezTo>
                    <a:pt x="17112" y="10633"/>
                    <a:pt x="17112" y="10633"/>
                    <a:pt x="17112" y="10633"/>
                  </a:cubicBezTo>
                  <a:cubicBezTo>
                    <a:pt x="16999" y="10566"/>
                    <a:pt x="16999" y="10566"/>
                    <a:pt x="16999" y="10566"/>
                  </a:cubicBezTo>
                  <a:cubicBezTo>
                    <a:pt x="16943" y="10566"/>
                    <a:pt x="16943" y="10566"/>
                    <a:pt x="16943" y="10566"/>
                  </a:cubicBezTo>
                  <a:cubicBezTo>
                    <a:pt x="16887" y="10566"/>
                    <a:pt x="16887" y="10566"/>
                    <a:pt x="16887" y="10566"/>
                  </a:cubicBezTo>
                  <a:cubicBezTo>
                    <a:pt x="16831" y="10566"/>
                    <a:pt x="16831" y="10566"/>
                    <a:pt x="16831" y="10566"/>
                  </a:cubicBezTo>
                  <a:cubicBezTo>
                    <a:pt x="16831" y="10566"/>
                    <a:pt x="16831" y="10566"/>
                    <a:pt x="16831" y="10566"/>
                  </a:cubicBezTo>
                  <a:cubicBezTo>
                    <a:pt x="16887" y="10566"/>
                    <a:pt x="16887" y="10566"/>
                    <a:pt x="16887" y="10566"/>
                  </a:cubicBezTo>
                  <a:cubicBezTo>
                    <a:pt x="16999" y="10633"/>
                    <a:pt x="16999" y="10633"/>
                    <a:pt x="16999" y="10633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43" y="10633"/>
                    <a:pt x="16943" y="10633"/>
                    <a:pt x="16943" y="10633"/>
                  </a:cubicBezTo>
                  <a:cubicBezTo>
                    <a:pt x="16887" y="10633"/>
                    <a:pt x="16887" y="10633"/>
                    <a:pt x="16887" y="10633"/>
                  </a:cubicBezTo>
                  <a:cubicBezTo>
                    <a:pt x="16887" y="10700"/>
                    <a:pt x="16887" y="10700"/>
                    <a:pt x="16887" y="10700"/>
                  </a:cubicBezTo>
                  <a:cubicBezTo>
                    <a:pt x="16887" y="10700"/>
                    <a:pt x="16887" y="10700"/>
                    <a:pt x="16887" y="10700"/>
                  </a:cubicBezTo>
                  <a:cubicBezTo>
                    <a:pt x="16943" y="10700"/>
                    <a:pt x="16943" y="10700"/>
                    <a:pt x="16943" y="10700"/>
                  </a:cubicBezTo>
                  <a:cubicBezTo>
                    <a:pt x="16943" y="10700"/>
                    <a:pt x="16943" y="10700"/>
                    <a:pt x="16943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00"/>
                    <a:pt x="16999" y="10700"/>
                    <a:pt x="16999" y="10700"/>
                  </a:cubicBezTo>
                  <a:cubicBezTo>
                    <a:pt x="16999" y="10767"/>
                    <a:pt x="16999" y="10767"/>
                    <a:pt x="16999" y="10767"/>
                  </a:cubicBezTo>
                  <a:cubicBezTo>
                    <a:pt x="16999" y="10767"/>
                    <a:pt x="16999" y="10767"/>
                    <a:pt x="16999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767"/>
                    <a:pt x="17056" y="10767"/>
                    <a:pt x="17056" y="10767"/>
                  </a:cubicBezTo>
                  <a:cubicBezTo>
                    <a:pt x="17056" y="10833"/>
                    <a:pt x="17056" y="10833"/>
                    <a:pt x="17056" y="10833"/>
                  </a:cubicBezTo>
                  <a:cubicBezTo>
                    <a:pt x="17112" y="10833"/>
                    <a:pt x="17112" y="10833"/>
                    <a:pt x="17112" y="10833"/>
                  </a:cubicBezTo>
                  <a:cubicBezTo>
                    <a:pt x="17112" y="10767"/>
                    <a:pt x="17112" y="10767"/>
                    <a:pt x="17112" y="10767"/>
                  </a:cubicBezTo>
                  <a:cubicBezTo>
                    <a:pt x="17112" y="10767"/>
                    <a:pt x="17112" y="10767"/>
                    <a:pt x="17112" y="10767"/>
                  </a:cubicBezTo>
                  <a:cubicBezTo>
                    <a:pt x="17168" y="10767"/>
                    <a:pt x="17168" y="10767"/>
                    <a:pt x="17168" y="10767"/>
                  </a:cubicBezTo>
                  <a:cubicBezTo>
                    <a:pt x="17224" y="10767"/>
                    <a:pt x="17224" y="10767"/>
                    <a:pt x="17224" y="10767"/>
                  </a:cubicBezTo>
                  <a:cubicBezTo>
                    <a:pt x="17280" y="10767"/>
                    <a:pt x="17280" y="10767"/>
                    <a:pt x="17280" y="10767"/>
                  </a:cubicBezTo>
                  <a:cubicBezTo>
                    <a:pt x="17224" y="10833"/>
                    <a:pt x="17224" y="10833"/>
                    <a:pt x="17224" y="10833"/>
                  </a:cubicBezTo>
                  <a:cubicBezTo>
                    <a:pt x="17224" y="10833"/>
                    <a:pt x="17224" y="10833"/>
                    <a:pt x="17224" y="10833"/>
                  </a:cubicBezTo>
                  <a:cubicBezTo>
                    <a:pt x="17168" y="10833"/>
                    <a:pt x="17168" y="10833"/>
                    <a:pt x="17168" y="10833"/>
                  </a:cubicBezTo>
                  <a:cubicBezTo>
                    <a:pt x="17168" y="10833"/>
                    <a:pt x="17168" y="10833"/>
                    <a:pt x="17168" y="10833"/>
                  </a:cubicBezTo>
                  <a:cubicBezTo>
                    <a:pt x="17112" y="10833"/>
                    <a:pt x="17112" y="10833"/>
                    <a:pt x="17112" y="10833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056" y="10900"/>
                    <a:pt x="17056" y="10900"/>
                    <a:pt x="17056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68" y="10900"/>
                    <a:pt x="17168" y="10900"/>
                    <a:pt x="17168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112" y="10900"/>
                    <a:pt x="17112" y="10900"/>
                    <a:pt x="17112" y="10900"/>
                  </a:cubicBezTo>
                  <a:cubicBezTo>
                    <a:pt x="17224" y="10900"/>
                    <a:pt x="17224" y="10900"/>
                    <a:pt x="17224" y="10900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24" y="10967"/>
                    <a:pt x="17224" y="10967"/>
                    <a:pt x="17224" y="10967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224" y="11101"/>
                    <a:pt x="17224" y="11101"/>
                    <a:pt x="17224" y="11101"/>
                  </a:cubicBezTo>
                  <a:cubicBezTo>
                    <a:pt x="17224" y="11101"/>
                    <a:pt x="17224" y="11101"/>
                    <a:pt x="17224" y="11101"/>
                  </a:cubicBezTo>
                  <a:cubicBezTo>
                    <a:pt x="17280" y="11101"/>
                    <a:pt x="17280" y="11101"/>
                    <a:pt x="17280" y="11101"/>
                  </a:cubicBezTo>
                  <a:cubicBezTo>
                    <a:pt x="17280" y="11101"/>
                    <a:pt x="17280" y="11101"/>
                    <a:pt x="17280" y="11101"/>
                  </a:cubicBezTo>
                  <a:cubicBezTo>
                    <a:pt x="17280" y="11034"/>
                    <a:pt x="17280" y="11034"/>
                    <a:pt x="17280" y="11034"/>
                  </a:cubicBezTo>
                  <a:cubicBezTo>
                    <a:pt x="17336" y="11034"/>
                    <a:pt x="17336" y="11034"/>
                    <a:pt x="17336" y="11034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224" y="11235"/>
                    <a:pt x="17224" y="11235"/>
                    <a:pt x="17224" y="11235"/>
                  </a:cubicBezTo>
                  <a:cubicBezTo>
                    <a:pt x="17224" y="11302"/>
                    <a:pt x="17224" y="11302"/>
                    <a:pt x="17224" y="11302"/>
                  </a:cubicBezTo>
                  <a:cubicBezTo>
                    <a:pt x="17280" y="11235"/>
                    <a:pt x="17280" y="11235"/>
                    <a:pt x="17280" y="11235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280" y="11168"/>
                    <a:pt x="17280" y="11168"/>
                    <a:pt x="17280" y="11168"/>
                  </a:cubicBezTo>
                  <a:cubicBezTo>
                    <a:pt x="17336" y="11101"/>
                    <a:pt x="17336" y="11101"/>
                    <a:pt x="17336" y="11101"/>
                  </a:cubicBezTo>
                  <a:cubicBezTo>
                    <a:pt x="17392" y="11101"/>
                    <a:pt x="17392" y="11101"/>
                    <a:pt x="17392" y="11101"/>
                  </a:cubicBezTo>
                  <a:cubicBezTo>
                    <a:pt x="17392" y="11101"/>
                    <a:pt x="17392" y="11101"/>
                    <a:pt x="17392" y="11101"/>
                  </a:cubicBezTo>
                  <a:cubicBezTo>
                    <a:pt x="17392" y="11034"/>
                    <a:pt x="17392" y="11034"/>
                    <a:pt x="17392" y="11034"/>
                  </a:cubicBezTo>
                  <a:cubicBezTo>
                    <a:pt x="17448" y="11034"/>
                    <a:pt x="17448" y="11034"/>
                    <a:pt x="17448" y="11034"/>
                  </a:cubicBezTo>
                  <a:cubicBezTo>
                    <a:pt x="17448" y="11034"/>
                    <a:pt x="17448" y="11034"/>
                    <a:pt x="17448" y="11034"/>
                  </a:cubicBezTo>
                  <a:cubicBezTo>
                    <a:pt x="17448" y="11101"/>
                    <a:pt x="17448" y="11101"/>
                    <a:pt x="17448" y="11101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336" y="11168"/>
                    <a:pt x="17336" y="11168"/>
                    <a:pt x="17336" y="11168"/>
                  </a:cubicBezTo>
                  <a:cubicBezTo>
                    <a:pt x="17336" y="11235"/>
                    <a:pt x="17336" y="11235"/>
                    <a:pt x="17336" y="11235"/>
                  </a:cubicBezTo>
                  <a:cubicBezTo>
                    <a:pt x="17336" y="11302"/>
                    <a:pt x="17336" y="11302"/>
                    <a:pt x="17336" y="11302"/>
                  </a:cubicBezTo>
                  <a:cubicBezTo>
                    <a:pt x="17392" y="11235"/>
                    <a:pt x="17392" y="11235"/>
                    <a:pt x="17392" y="11235"/>
                  </a:cubicBezTo>
                  <a:cubicBezTo>
                    <a:pt x="17392" y="11235"/>
                    <a:pt x="17392" y="11235"/>
                    <a:pt x="17392" y="11235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392" y="11168"/>
                    <a:pt x="17392" y="11168"/>
                    <a:pt x="17392" y="11168"/>
                  </a:cubicBezTo>
                  <a:cubicBezTo>
                    <a:pt x="17448" y="11101"/>
                    <a:pt x="17448" y="11101"/>
                    <a:pt x="17448" y="11101"/>
                  </a:cubicBezTo>
                  <a:cubicBezTo>
                    <a:pt x="17504" y="11101"/>
                    <a:pt x="17504" y="11101"/>
                    <a:pt x="17504" y="11101"/>
                  </a:cubicBezTo>
                  <a:cubicBezTo>
                    <a:pt x="17561" y="11034"/>
                    <a:pt x="17561" y="11034"/>
                    <a:pt x="17561" y="11034"/>
                  </a:cubicBezTo>
                  <a:cubicBezTo>
                    <a:pt x="17561" y="11034"/>
                    <a:pt x="17561" y="11034"/>
                    <a:pt x="17561" y="11034"/>
                  </a:cubicBezTo>
                  <a:cubicBezTo>
                    <a:pt x="17561" y="11101"/>
                    <a:pt x="17561" y="11101"/>
                    <a:pt x="17561" y="11101"/>
                  </a:cubicBezTo>
                  <a:cubicBezTo>
                    <a:pt x="17504" y="11168"/>
                    <a:pt x="17504" y="11168"/>
                    <a:pt x="17504" y="11168"/>
                  </a:cubicBezTo>
                  <a:cubicBezTo>
                    <a:pt x="17448" y="11168"/>
                    <a:pt x="17448" y="11168"/>
                    <a:pt x="17448" y="11168"/>
                  </a:cubicBezTo>
                  <a:cubicBezTo>
                    <a:pt x="17448" y="11168"/>
                    <a:pt x="17448" y="11168"/>
                    <a:pt x="17448" y="11168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448" y="11235"/>
                    <a:pt x="17448" y="11235"/>
                    <a:pt x="17448" y="11235"/>
                  </a:cubicBezTo>
                  <a:cubicBezTo>
                    <a:pt x="17504" y="11235"/>
                    <a:pt x="17504" y="11235"/>
                    <a:pt x="17504" y="11235"/>
                  </a:cubicBezTo>
                  <a:cubicBezTo>
                    <a:pt x="17504" y="11235"/>
                    <a:pt x="17504" y="11235"/>
                    <a:pt x="17504" y="11235"/>
                  </a:cubicBezTo>
                  <a:cubicBezTo>
                    <a:pt x="17561" y="11235"/>
                    <a:pt x="17561" y="11235"/>
                    <a:pt x="17561" y="11235"/>
                  </a:cubicBezTo>
                  <a:cubicBezTo>
                    <a:pt x="17617" y="11235"/>
                    <a:pt x="17617" y="11235"/>
                    <a:pt x="17617" y="11235"/>
                  </a:cubicBezTo>
                  <a:cubicBezTo>
                    <a:pt x="17617" y="11302"/>
                    <a:pt x="17617" y="11302"/>
                    <a:pt x="17617" y="11302"/>
                  </a:cubicBezTo>
                  <a:cubicBezTo>
                    <a:pt x="17617" y="11302"/>
                    <a:pt x="17617" y="11302"/>
                    <a:pt x="17617" y="11302"/>
                  </a:cubicBezTo>
                  <a:cubicBezTo>
                    <a:pt x="17561" y="11368"/>
                    <a:pt x="17561" y="11368"/>
                    <a:pt x="17561" y="11368"/>
                  </a:cubicBezTo>
                  <a:cubicBezTo>
                    <a:pt x="17561" y="11368"/>
                    <a:pt x="17561" y="11368"/>
                    <a:pt x="17561" y="11368"/>
                  </a:cubicBezTo>
                  <a:cubicBezTo>
                    <a:pt x="17617" y="11368"/>
                    <a:pt x="17617" y="11368"/>
                    <a:pt x="17617" y="11368"/>
                  </a:cubicBezTo>
                  <a:cubicBezTo>
                    <a:pt x="17617" y="11435"/>
                    <a:pt x="17617" y="11435"/>
                    <a:pt x="17617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561" y="11435"/>
                    <a:pt x="17561" y="11435"/>
                    <a:pt x="17561" y="11435"/>
                  </a:cubicBezTo>
                  <a:cubicBezTo>
                    <a:pt x="17617" y="11435"/>
                    <a:pt x="17617" y="11435"/>
                    <a:pt x="17617" y="11435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04" y="11502"/>
                    <a:pt x="17504" y="11502"/>
                    <a:pt x="17504" y="11502"/>
                  </a:cubicBezTo>
                  <a:cubicBezTo>
                    <a:pt x="17561" y="11502"/>
                    <a:pt x="17561" y="11502"/>
                    <a:pt x="17561" y="11502"/>
                  </a:cubicBezTo>
                  <a:cubicBezTo>
                    <a:pt x="17617" y="11502"/>
                    <a:pt x="17617" y="11502"/>
                    <a:pt x="17617" y="11502"/>
                  </a:cubicBezTo>
                  <a:cubicBezTo>
                    <a:pt x="17617" y="11502"/>
                    <a:pt x="17617" y="11502"/>
                    <a:pt x="17617" y="11502"/>
                  </a:cubicBezTo>
                  <a:cubicBezTo>
                    <a:pt x="17673" y="11502"/>
                    <a:pt x="17673" y="11502"/>
                    <a:pt x="17673" y="11502"/>
                  </a:cubicBezTo>
                  <a:cubicBezTo>
                    <a:pt x="17673" y="11502"/>
                    <a:pt x="17673" y="11502"/>
                    <a:pt x="17673" y="11502"/>
                  </a:cubicBezTo>
                  <a:cubicBezTo>
                    <a:pt x="17673" y="11569"/>
                    <a:pt x="17673" y="11569"/>
                    <a:pt x="17673" y="11569"/>
                  </a:cubicBezTo>
                  <a:cubicBezTo>
                    <a:pt x="17617" y="11569"/>
                    <a:pt x="17617" y="11569"/>
                    <a:pt x="17617" y="11569"/>
                  </a:cubicBezTo>
                  <a:cubicBezTo>
                    <a:pt x="17673" y="11569"/>
                    <a:pt x="17673" y="11569"/>
                    <a:pt x="17673" y="11569"/>
                  </a:cubicBezTo>
                  <a:cubicBezTo>
                    <a:pt x="17729" y="11502"/>
                    <a:pt x="17729" y="11502"/>
                    <a:pt x="17729" y="11502"/>
                  </a:cubicBezTo>
                  <a:cubicBezTo>
                    <a:pt x="17729" y="11502"/>
                    <a:pt x="17729" y="11502"/>
                    <a:pt x="17729" y="11502"/>
                  </a:cubicBezTo>
                  <a:cubicBezTo>
                    <a:pt x="17785" y="11435"/>
                    <a:pt x="17785" y="11435"/>
                    <a:pt x="17785" y="11435"/>
                  </a:cubicBezTo>
                  <a:cubicBezTo>
                    <a:pt x="17841" y="11502"/>
                    <a:pt x="17841" y="11502"/>
                    <a:pt x="17841" y="11502"/>
                  </a:cubicBezTo>
                  <a:cubicBezTo>
                    <a:pt x="17841" y="11502"/>
                    <a:pt x="17841" y="11502"/>
                    <a:pt x="17841" y="11502"/>
                  </a:cubicBezTo>
                  <a:cubicBezTo>
                    <a:pt x="17785" y="11502"/>
                    <a:pt x="17785" y="11502"/>
                    <a:pt x="17785" y="11502"/>
                  </a:cubicBezTo>
                  <a:cubicBezTo>
                    <a:pt x="17785" y="11502"/>
                    <a:pt x="17785" y="11502"/>
                    <a:pt x="17785" y="11502"/>
                  </a:cubicBezTo>
                  <a:cubicBezTo>
                    <a:pt x="17729" y="11569"/>
                    <a:pt x="17729" y="11569"/>
                    <a:pt x="17729" y="11569"/>
                  </a:cubicBezTo>
                  <a:cubicBezTo>
                    <a:pt x="17729" y="11636"/>
                    <a:pt x="17729" y="11636"/>
                    <a:pt x="17729" y="11636"/>
                  </a:cubicBezTo>
                  <a:cubicBezTo>
                    <a:pt x="17673" y="11636"/>
                    <a:pt x="17673" y="11636"/>
                    <a:pt x="17673" y="11636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673" y="11703"/>
                    <a:pt x="17673" y="11703"/>
                    <a:pt x="17673" y="11703"/>
                  </a:cubicBezTo>
                  <a:cubicBezTo>
                    <a:pt x="17729" y="11703"/>
                    <a:pt x="17729" y="11703"/>
                    <a:pt x="17729" y="11703"/>
                  </a:cubicBezTo>
                  <a:cubicBezTo>
                    <a:pt x="17729" y="11703"/>
                    <a:pt x="17729" y="11703"/>
                    <a:pt x="17729" y="11703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785" y="11569"/>
                    <a:pt x="17785" y="11569"/>
                    <a:pt x="17785" y="11569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785" y="11703"/>
                    <a:pt x="17785" y="11703"/>
                    <a:pt x="17785" y="11703"/>
                  </a:cubicBezTo>
                  <a:cubicBezTo>
                    <a:pt x="17785" y="11770"/>
                    <a:pt x="17785" y="11770"/>
                    <a:pt x="17785" y="11770"/>
                  </a:cubicBezTo>
                  <a:cubicBezTo>
                    <a:pt x="17729" y="11770"/>
                    <a:pt x="17729" y="11770"/>
                    <a:pt x="17729" y="11770"/>
                  </a:cubicBezTo>
                  <a:cubicBezTo>
                    <a:pt x="17785" y="11770"/>
                    <a:pt x="17785" y="11770"/>
                    <a:pt x="17785" y="11770"/>
                  </a:cubicBezTo>
                  <a:cubicBezTo>
                    <a:pt x="17785" y="11703"/>
                    <a:pt x="17785" y="11703"/>
                    <a:pt x="17785" y="11703"/>
                  </a:cubicBezTo>
                  <a:cubicBezTo>
                    <a:pt x="17785" y="11636"/>
                    <a:pt x="17785" y="11636"/>
                    <a:pt x="17785" y="11636"/>
                  </a:cubicBezTo>
                  <a:cubicBezTo>
                    <a:pt x="17841" y="11636"/>
                    <a:pt x="17841" y="11636"/>
                    <a:pt x="17841" y="11636"/>
                  </a:cubicBezTo>
                  <a:cubicBezTo>
                    <a:pt x="17841" y="11636"/>
                    <a:pt x="17841" y="11636"/>
                    <a:pt x="17841" y="11636"/>
                  </a:cubicBezTo>
                  <a:cubicBezTo>
                    <a:pt x="17841" y="11703"/>
                    <a:pt x="17841" y="11703"/>
                    <a:pt x="17841" y="11703"/>
                  </a:cubicBezTo>
                  <a:cubicBezTo>
                    <a:pt x="17897" y="11770"/>
                    <a:pt x="17897" y="11770"/>
                    <a:pt x="17897" y="11770"/>
                  </a:cubicBezTo>
                  <a:cubicBezTo>
                    <a:pt x="17897" y="11770"/>
                    <a:pt x="17897" y="11770"/>
                    <a:pt x="17897" y="11770"/>
                  </a:cubicBezTo>
                  <a:cubicBezTo>
                    <a:pt x="17897" y="11703"/>
                    <a:pt x="17897" y="11703"/>
                    <a:pt x="17897" y="11703"/>
                  </a:cubicBezTo>
                  <a:cubicBezTo>
                    <a:pt x="17897" y="11636"/>
                    <a:pt x="17897" y="11636"/>
                    <a:pt x="17897" y="11636"/>
                  </a:cubicBezTo>
                  <a:cubicBezTo>
                    <a:pt x="17953" y="11636"/>
                    <a:pt x="17953" y="11636"/>
                    <a:pt x="17953" y="11636"/>
                  </a:cubicBezTo>
                  <a:cubicBezTo>
                    <a:pt x="17953" y="11636"/>
                    <a:pt x="17953" y="11636"/>
                    <a:pt x="17953" y="11636"/>
                  </a:cubicBezTo>
                  <a:cubicBezTo>
                    <a:pt x="17953" y="11703"/>
                    <a:pt x="17953" y="11703"/>
                    <a:pt x="17953" y="11703"/>
                  </a:cubicBezTo>
                  <a:cubicBezTo>
                    <a:pt x="17953" y="11703"/>
                    <a:pt x="17953" y="11703"/>
                    <a:pt x="17953" y="11703"/>
                  </a:cubicBezTo>
                  <a:cubicBezTo>
                    <a:pt x="18009" y="11703"/>
                    <a:pt x="18009" y="11703"/>
                    <a:pt x="18009" y="11703"/>
                  </a:cubicBezTo>
                  <a:cubicBezTo>
                    <a:pt x="18009" y="11703"/>
                    <a:pt x="18009" y="11703"/>
                    <a:pt x="18009" y="11703"/>
                  </a:cubicBezTo>
                  <a:cubicBezTo>
                    <a:pt x="18009" y="11770"/>
                    <a:pt x="18009" y="11770"/>
                    <a:pt x="18009" y="11770"/>
                  </a:cubicBezTo>
                  <a:cubicBezTo>
                    <a:pt x="18065" y="11770"/>
                    <a:pt x="18065" y="11770"/>
                    <a:pt x="18065" y="11770"/>
                  </a:cubicBezTo>
                  <a:cubicBezTo>
                    <a:pt x="18065" y="11770"/>
                    <a:pt x="18065" y="11770"/>
                    <a:pt x="18065" y="11770"/>
                  </a:cubicBezTo>
                  <a:cubicBezTo>
                    <a:pt x="18065" y="11837"/>
                    <a:pt x="18065" y="11837"/>
                    <a:pt x="18065" y="11837"/>
                  </a:cubicBezTo>
                  <a:cubicBezTo>
                    <a:pt x="18122" y="11837"/>
                    <a:pt x="18122" y="11837"/>
                    <a:pt x="18122" y="11837"/>
                  </a:cubicBezTo>
                  <a:cubicBezTo>
                    <a:pt x="18122" y="11903"/>
                    <a:pt x="18122" y="11903"/>
                    <a:pt x="18122" y="11903"/>
                  </a:cubicBezTo>
                  <a:cubicBezTo>
                    <a:pt x="18122" y="11903"/>
                    <a:pt x="18122" y="11903"/>
                    <a:pt x="18122" y="11903"/>
                  </a:cubicBezTo>
                  <a:cubicBezTo>
                    <a:pt x="18065" y="11903"/>
                    <a:pt x="18065" y="11903"/>
                    <a:pt x="18065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837"/>
                    <a:pt x="18009" y="11837"/>
                    <a:pt x="18009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897" y="11903"/>
                    <a:pt x="17897" y="11903"/>
                    <a:pt x="17897" y="11903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7953" y="11837"/>
                    <a:pt x="17953" y="11837"/>
                    <a:pt x="17953" y="11837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7953" y="11903"/>
                    <a:pt x="17953" y="11903"/>
                    <a:pt x="17953" y="11903"/>
                  </a:cubicBezTo>
                  <a:cubicBezTo>
                    <a:pt x="18009" y="11903"/>
                    <a:pt x="18009" y="11903"/>
                    <a:pt x="18009" y="11903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7953" y="11970"/>
                    <a:pt x="17953" y="11970"/>
                    <a:pt x="17953" y="11970"/>
                  </a:cubicBezTo>
                  <a:cubicBezTo>
                    <a:pt x="17897" y="11970"/>
                    <a:pt x="17897" y="11970"/>
                    <a:pt x="17897" y="11970"/>
                  </a:cubicBezTo>
                  <a:cubicBezTo>
                    <a:pt x="17953" y="11970"/>
                    <a:pt x="17953" y="11970"/>
                    <a:pt x="17953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1970"/>
                    <a:pt x="18009" y="11970"/>
                    <a:pt x="18009" y="11970"/>
                  </a:cubicBezTo>
                  <a:cubicBezTo>
                    <a:pt x="18009" y="12037"/>
                    <a:pt x="18009" y="12037"/>
                    <a:pt x="18009" y="12037"/>
                  </a:cubicBezTo>
                  <a:cubicBezTo>
                    <a:pt x="17953" y="12037"/>
                    <a:pt x="17953" y="12037"/>
                    <a:pt x="17953" y="12037"/>
                  </a:cubicBezTo>
                  <a:cubicBezTo>
                    <a:pt x="17953" y="12037"/>
                    <a:pt x="17953" y="12037"/>
                    <a:pt x="17953" y="12037"/>
                  </a:cubicBezTo>
                  <a:cubicBezTo>
                    <a:pt x="17897" y="12037"/>
                    <a:pt x="17897" y="12037"/>
                    <a:pt x="17897" y="12037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841" y="11970"/>
                    <a:pt x="17841" y="11970"/>
                    <a:pt x="17841" y="11970"/>
                  </a:cubicBezTo>
                  <a:cubicBezTo>
                    <a:pt x="17841" y="11970"/>
                    <a:pt x="17841" y="11970"/>
                    <a:pt x="17841" y="11970"/>
                  </a:cubicBezTo>
                  <a:cubicBezTo>
                    <a:pt x="17841" y="11903"/>
                    <a:pt x="17841" y="11903"/>
                    <a:pt x="17841" y="11903"/>
                  </a:cubicBezTo>
                  <a:cubicBezTo>
                    <a:pt x="17785" y="11903"/>
                    <a:pt x="17785" y="11903"/>
                    <a:pt x="17785" y="11903"/>
                  </a:cubicBezTo>
                  <a:cubicBezTo>
                    <a:pt x="17785" y="11903"/>
                    <a:pt x="17785" y="11903"/>
                    <a:pt x="17785" y="11903"/>
                  </a:cubicBezTo>
                  <a:cubicBezTo>
                    <a:pt x="17785" y="11970"/>
                    <a:pt x="17785" y="11970"/>
                    <a:pt x="17785" y="11970"/>
                  </a:cubicBezTo>
                  <a:cubicBezTo>
                    <a:pt x="17785" y="11970"/>
                    <a:pt x="17785" y="11970"/>
                    <a:pt x="17785" y="11970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841" y="12037"/>
                    <a:pt x="17841" y="12037"/>
                    <a:pt x="17841" y="12037"/>
                  </a:cubicBezTo>
                  <a:cubicBezTo>
                    <a:pt x="17785" y="12037"/>
                    <a:pt x="17785" y="12037"/>
                    <a:pt x="17785" y="12037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29" y="11970"/>
                    <a:pt x="17729" y="11970"/>
                    <a:pt x="17729" y="11970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29" y="12037"/>
                    <a:pt x="17729" y="12037"/>
                    <a:pt x="17729" y="12037"/>
                  </a:cubicBezTo>
                  <a:cubicBezTo>
                    <a:pt x="17785" y="12037"/>
                    <a:pt x="17785" y="12037"/>
                    <a:pt x="17785" y="12037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04"/>
                    <a:pt x="17841" y="12104"/>
                    <a:pt x="17841" y="12104"/>
                  </a:cubicBezTo>
                  <a:cubicBezTo>
                    <a:pt x="17841" y="12171"/>
                    <a:pt x="17841" y="12171"/>
                    <a:pt x="17841" y="12171"/>
                  </a:cubicBezTo>
                  <a:cubicBezTo>
                    <a:pt x="17785" y="12171"/>
                    <a:pt x="17785" y="12171"/>
                    <a:pt x="17785" y="12171"/>
                  </a:cubicBezTo>
                  <a:cubicBezTo>
                    <a:pt x="17785" y="12104"/>
                    <a:pt x="17785" y="12104"/>
                    <a:pt x="17785" y="12104"/>
                  </a:cubicBezTo>
                  <a:cubicBezTo>
                    <a:pt x="17729" y="12104"/>
                    <a:pt x="17729" y="12104"/>
                    <a:pt x="17729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673" y="12104"/>
                    <a:pt x="17673" y="12104"/>
                    <a:pt x="17673" y="12104"/>
                  </a:cubicBezTo>
                  <a:cubicBezTo>
                    <a:pt x="17729" y="12104"/>
                    <a:pt x="17729" y="12104"/>
                    <a:pt x="17729" y="12104"/>
                  </a:cubicBezTo>
                  <a:cubicBezTo>
                    <a:pt x="17785" y="12171"/>
                    <a:pt x="17785" y="12171"/>
                    <a:pt x="17785" y="12171"/>
                  </a:cubicBezTo>
                  <a:cubicBezTo>
                    <a:pt x="17785" y="12238"/>
                    <a:pt x="17785" y="12238"/>
                    <a:pt x="17785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729" y="12238"/>
                    <a:pt x="17729" y="12238"/>
                    <a:pt x="17729" y="12238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171"/>
                    <a:pt x="17673" y="12171"/>
                    <a:pt x="17673" y="12171"/>
                  </a:cubicBezTo>
                  <a:cubicBezTo>
                    <a:pt x="17673" y="12238"/>
                    <a:pt x="17673" y="12238"/>
                    <a:pt x="17673" y="12238"/>
                  </a:cubicBezTo>
                  <a:cubicBezTo>
                    <a:pt x="17673" y="12238"/>
                    <a:pt x="17673" y="12238"/>
                    <a:pt x="17673" y="12238"/>
                  </a:cubicBezTo>
                  <a:cubicBezTo>
                    <a:pt x="17673" y="12305"/>
                    <a:pt x="17673" y="12305"/>
                    <a:pt x="17673" y="12305"/>
                  </a:cubicBezTo>
                  <a:cubicBezTo>
                    <a:pt x="17673" y="12305"/>
                    <a:pt x="17673" y="12305"/>
                    <a:pt x="17673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617" y="12305"/>
                    <a:pt x="17617" y="12305"/>
                    <a:pt x="17617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305"/>
                    <a:pt x="17561" y="12305"/>
                    <a:pt x="17561" y="12305"/>
                  </a:cubicBezTo>
                  <a:cubicBezTo>
                    <a:pt x="17561" y="12238"/>
                    <a:pt x="17561" y="12238"/>
                    <a:pt x="17561" y="12238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171"/>
                    <a:pt x="17504" y="12171"/>
                    <a:pt x="17504" y="12171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448" y="12305"/>
                    <a:pt x="17448" y="12305"/>
                    <a:pt x="17448" y="12305"/>
                  </a:cubicBezTo>
                  <a:cubicBezTo>
                    <a:pt x="17448" y="12305"/>
                    <a:pt x="17448" y="12305"/>
                    <a:pt x="17448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05"/>
                    <a:pt x="17504" y="12305"/>
                    <a:pt x="17504" y="12305"/>
                  </a:cubicBezTo>
                  <a:cubicBezTo>
                    <a:pt x="17504" y="12372"/>
                    <a:pt x="17504" y="12372"/>
                    <a:pt x="17504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448" y="12372"/>
                    <a:pt x="17448" y="12372"/>
                    <a:pt x="17448" y="12372"/>
                  </a:cubicBezTo>
                  <a:cubicBezTo>
                    <a:pt x="17504" y="12372"/>
                    <a:pt x="17504" y="12372"/>
                    <a:pt x="17504" y="12372"/>
                  </a:cubicBezTo>
                  <a:cubicBezTo>
                    <a:pt x="17504" y="12438"/>
                    <a:pt x="17504" y="12438"/>
                    <a:pt x="17504" y="12438"/>
                  </a:cubicBezTo>
                  <a:cubicBezTo>
                    <a:pt x="17504" y="12438"/>
                    <a:pt x="17504" y="12438"/>
                    <a:pt x="17504" y="12438"/>
                  </a:cubicBezTo>
                  <a:cubicBezTo>
                    <a:pt x="17448" y="12438"/>
                    <a:pt x="17448" y="12438"/>
                    <a:pt x="17448" y="12438"/>
                  </a:cubicBezTo>
                  <a:cubicBezTo>
                    <a:pt x="17448" y="12438"/>
                    <a:pt x="17448" y="12438"/>
                    <a:pt x="17448" y="12438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05"/>
                    <a:pt x="17448" y="12505"/>
                    <a:pt x="17448" y="12505"/>
                  </a:cubicBezTo>
                  <a:cubicBezTo>
                    <a:pt x="17448" y="12572"/>
                    <a:pt x="17448" y="12572"/>
                    <a:pt x="17448" y="12572"/>
                  </a:cubicBezTo>
                  <a:cubicBezTo>
                    <a:pt x="17448" y="12572"/>
                    <a:pt x="17448" y="12572"/>
                    <a:pt x="17448" y="12572"/>
                  </a:cubicBezTo>
                  <a:cubicBezTo>
                    <a:pt x="17448" y="12639"/>
                    <a:pt x="17448" y="12639"/>
                    <a:pt x="17448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92" y="12639"/>
                    <a:pt x="17392" y="12639"/>
                    <a:pt x="17392" y="12639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72"/>
                    <a:pt x="17336" y="12572"/>
                    <a:pt x="17336" y="12572"/>
                  </a:cubicBezTo>
                  <a:cubicBezTo>
                    <a:pt x="17336" y="12505"/>
                    <a:pt x="17336" y="12505"/>
                    <a:pt x="17336" y="12505"/>
                  </a:cubicBezTo>
                  <a:cubicBezTo>
                    <a:pt x="17336" y="12505"/>
                    <a:pt x="17336" y="12505"/>
                    <a:pt x="17336" y="12505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72"/>
                    <a:pt x="17280" y="12572"/>
                    <a:pt x="17280" y="12572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505"/>
                    <a:pt x="17280" y="12505"/>
                    <a:pt x="17280" y="12505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80" y="12438"/>
                    <a:pt x="17280" y="12438"/>
                    <a:pt x="17280" y="12438"/>
                  </a:cubicBezTo>
                  <a:cubicBezTo>
                    <a:pt x="17224" y="12438"/>
                    <a:pt x="17224" y="12438"/>
                    <a:pt x="17224" y="12438"/>
                  </a:cubicBezTo>
                  <a:cubicBezTo>
                    <a:pt x="17224" y="12505"/>
                    <a:pt x="17224" y="12505"/>
                    <a:pt x="17224" y="12505"/>
                  </a:cubicBezTo>
                  <a:cubicBezTo>
                    <a:pt x="17224" y="12505"/>
                    <a:pt x="17224" y="12505"/>
                    <a:pt x="17224" y="12505"/>
                  </a:cubicBezTo>
                  <a:cubicBezTo>
                    <a:pt x="17168" y="12505"/>
                    <a:pt x="17168" y="12505"/>
                    <a:pt x="17168" y="12505"/>
                  </a:cubicBezTo>
                  <a:cubicBezTo>
                    <a:pt x="17168" y="12505"/>
                    <a:pt x="17168" y="12505"/>
                    <a:pt x="17168" y="12505"/>
                  </a:cubicBezTo>
                  <a:cubicBezTo>
                    <a:pt x="17168" y="12438"/>
                    <a:pt x="17168" y="12438"/>
                    <a:pt x="17168" y="12438"/>
                  </a:cubicBezTo>
                  <a:cubicBezTo>
                    <a:pt x="17168" y="12438"/>
                    <a:pt x="17168" y="12438"/>
                    <a:pt x="17168" y="12438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224" y="12372"/>
                    <a:pt x="17224" y="12372"/>
                    <a:pt x="17224" y="12372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168" y="12372"/>
                    <a:pt x="17168" y="12372"/>
                    <a:pt x="17168" y="12372"/>
                  </a:cubicBezTo>
                  <a:cubicBezTo>
                    <a:pt x="17112" y="12305"/>
                    <a:pt x="17112" y="12305"/>
                    <a:pt x="17112" y="12305"/>
                  </a:cubicBezTo>
                  <a:cubicBezTo>
                    <a:pt x="17168" y="12305"/>
                    <a:pt x="17168" y="12305"/>
                    <a:pt x="17168" y="12305"/>
                  </a:cubicBezTo>
                  <a:cubicBezTo>
                    <a:pt x="17168" y="12305"/>
                    <a:pt x="17168" y="12305"/>
                    <a:pt x="17168" y="12305"/>
                  </a:cubicBezTo>
                  <a:cubicBezTo>
                    <a:pt x="17224" y="12238"/>
                    <a:pt x="17224" y="12238"/>
                    <a:pt x="17224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12" y="12238"/>
                    <a:pt x="17112" y="12238"/>
                    <a:pt x="17112" y="12238"/>
                  </a:cubicBezTo>
                  <a:cubicBezTo>
                    <a:pt x="17168" y="12238"/>
                    <a:pt x="17168" y="12238"/>
                    <a:pt x="17168" y="12238"/>
                  </a:cubicBezTo>
                  <a:cubicBezTo>
                    <a:pt x="17168" y="12171"/>
                    <a:pt x="17168" y="12171"/>
                    <a:pt x="17168" y="12171"/>
                  </a:cubicBezTo>
                  <a:cubicBezTo>
                    <a:pt x="17224" y="12171"/>
                    <a:pt x="17224" y="12171"/>
                    <a:pt x="17224" y="12171"/>
                  </a:cubicBezTo>
                  <a:cubicBezTo>
                    <a:pt x="17224" y="12171"/>
                    <a:pt x="17224" y="12171"/>
                    <a:pt x="17224" y="12171"/>
                  </a:cubicBezTo>
                  <a:cubicBezTo>
                    <a:pt x="17168" y="12171"/>
                    <a:pt x="17168" y="12171"/>
                    <a:pt x="17168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12" y="12171"/>
                    <a:pt x="17112" y="12171"/>
                    <a:pt x="17112" y="12171"/>
                  </a:cubicBezTo>
                  <a:cubicBezTo>
                    <a:pt x="17168" y="12104"/>
                    <a:pt x="17168" y="12104"/>
                    <a:pt x="17168" y="12104"/>
                  </a:cubicBezTo>
                  <a:cubicBezTo>
                    <a:pt x="17168" y="12104"/>
                    <a:pt x="17168" y="12104"/>
                    <a:pt x="17168" y="12104"/>
                  </a:cubicBezTo>
                  <a:cubicBezTo>
                    <a:pt x="17224" y="12104"/>
                    <a:pt x="17224" y="12104"/>
                    <a:pt x="17224" y="12104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392" y="11903"/>
                    <a:pt x="17392" y="11903"/>
                    <a:pt x="17392" y="11903"/>
                  </a:cubicBezTo>
                  <a:cubicBezTo>
                    <a:pt x="17392" y="11903"/>
                    <a:pt x="17392" y="11903"/>
                    <a:pt x="17392" y="11903"/>
                  </a:cubicBezTo>
                  <a:cubicBezTo>
                    <a:pt x="17336" y="11903"/>
                    <a:pt x="17336" y="11903"/>
                    <a:pt x="17336" y="11903"/>
                  </a:cubicBezTo>
                  <a:cubicBezTo>
                    <a:pt x="17336" y="11970"/>
                    <a:pt x="17336" y="11970"/>
                    <a:pt x="17336" y="11970"/>
                  </a:cubicBezTo>
                  <a:cubicBezTo>
                    <a:pt x="17280" y="11970"/>
                    <a:pt x="17280" y="11970"/>
                    <a:pt x="17280" y="11970"/>
                  </a:cubicBezTo>
                  <a:cubicBezTo>
                    <a:pt x="17280" y="12037"/>
                    <a:pt x="17280" y="12037"/>
                    <a:pt x="17280" y="12037"/>
                  </a:cubicBezTo>
                  <a:cubicBezTo>
                    <a:pt x="17224" y="12037"/>
                    <a:pt x="17224" y="12037"/>
                    <a:pt x="17224" y="12037"/>
                  </a:cubicBezTo>
                  <a:cubicBezTo>
                    <a:pt x="17168" y="12037"/>
                    <a:pt x="17168" y="12037"/>
                    <a:pt x="17168" y="12037"/>
                  </a:cubicBezTo>
                  <a:cubicBezTo>
                    <a:pt x="17112" y="12104"/>
                    <a:pt x="17112" y="12104"/>
                    <a:pt x="17112" y="12104"/>
                  </a:cubicBezTo>
                  <a:cubicBezTo>
                    <a:pt x="17056" y="12104"/>
                    <a:pt x="17056" y="12104"/>
                    <a:pt x="17056" y="12104"/>
                  </a:cubicBezTo>
                  <a:cubicBezTo>
                    <a:pt x="17056" y="12104"/>
                    <a:pt x="17056" y="12104"/>
                    <a:pt x="17056" y="12104"/>
                  </a:cubicBezTo>
                  <a:cubicBezTo>
                    <a:pt x="17056" y="12037"/>
                    <a:pt x="17056" y="12037"/>
                    <a:pt x="17056" y="12037"/>
                  </a:cubicBezTo>
                  <a:cubicBezTo>
                    <a:pt x="17112" y="11970"/>
                    <a:pt x="17112" y="11970"/>
                    <a:pt x="17112" y="11970"/>
                  </a:cubicBezTo>
                  <a:cubicBezTo>
                    <a:pt x="17168" y="11970"/>
                    <a:pt x="17168" y="11970"/>
                    <a:pt x="17168" y="11970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168" y="11903"/>
                    <a:pt x="17168" y="11903"/>
                    <a:pt x="17168" y="11903"/>
                  </a:cubicBezTo>
                  <a:cubicBezTo>
                    <a:pt x="17056" y="11970"/>
                    <a:pt x="17056" y="11970"/>
                    <a:pt x="17056" y="11970"/>
                  </a:cubicBezTo>
                  <a:cubicBezTo>
                    <a:pt x="16999" y="12037"/>
                    <a:pt x="16999" y="12037"/>
                    <a:pt x="16999" y="12037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70"/>
                    <a:pt x="16999" y="11970"/>
                    <a:pt x="16999" y="11970"/>
                  </a:cubicBezTo>
                  <a:cubicBezTo>
                    <a:pt x="16999" y="11903"/>
                    <a:pt x="16999" y="11903"/>
                    <a:pt x="16999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903"/>
                    <a:pt x="16943" y="11903"/>
                    <a:pt x="16943" y="11903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837"/>
                    <a:pt x="16943" y="11837"/>
                    <a:pt x="16943" y="11837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70"/>
                    <a:pt x="16943" y="11770"/>
                    <a:pt x="16943" y="11770"/>
                  </a:cubicBezTo>
                  <a:cubicBezTo>
                    <a:pt x="16943" y="11703"/>
                    <a:pt x="16943" y="11703"/>
                    <a:pt x="16943" y="11703"/>
                  </a:cubicBezTo>
                  <a:cubicBezTo>
                    <a:pt x="16887" y="11703"/>
                    <a:pt x="16887" y="11703"/>
                    <a:pt x="16887" y="11703"/>
                  </a:cubicBezTo>
                  <a:cubicBezTo>
                    <a:pt x="16887" y="11703"/>
                    <a:pt x="16887" y="11703"/>
                    <a:pt x="16887" y="11703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87" y="11770"/>
                    <a:pt x="16887" y="11770"/>
                    <a:pt x="16887" y="11770"/>
                  </a:cubicBezTo>
                  <a:cubicBezTo>
                    <a:pt x="16831" y="11770"/>
                    <a:pt x="16831" y="11770"/>
                    <a:pt x="16831" y="11770"/>
                  </a:cubicBezTo>
                  <a:cubicBezTo>
                    <a:pt x="16831" y="11703"/>
                    <a:pt x="16831" y="11703"/>
                    <a:pt x="16831" y="11703"/>
                  </a:cubicBezTo>
                  <a:cubicBezTo>
                    <a:pt x="16775" y="11703"/>
                    <a:pt x="16775" y="11703"/>
                    <a:pt x="16775" y="11703"/>
                  </a:cubicBezTo>
                  <a:cubicBezTo>
                    <a:pt x="16831" y="11770"/>
                    <a:pt x="16831" y="11770"/>
                    <a:pt x="16831" y="11770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837"/>
                    <a:pt x="16831" y="11837"/>
                    <a:pt x="16831" y="11837"/>
                  </a:cubicBezTo>
                  <a:cubicBezTo>
                    <a:pt x="16831" y="11903"/>
                    <a:pt x="16831" y="11903"/>
                    <a:pt x="16831" y="11903"/>
                  </a:cubicBezTo>
                  <a:cubicBezTo>
                    <a:pt x="16775" y="11903"/>
                    <a:pt x="16775" y="11903"/>
                    <a:pt x="16775" y="11903"/>
                  </a:cubicBezTo>
                  <a:cubicBezTo>
                    <a:pt x="16775" y="11837"/>
                    <a:pt x="16775" y="11837"/>
                    <a:pt x="16775" y="11837"/>
                  </a:cubicBezTo>
                  <a:cubicBezTo>
                    <a:pt x="16775" y="11837"/>
                    <a:pt x="16775" y="11837"/>
                    <a:pt x="16775" y="11837"/>
                  </a:cubicBezTo>
                  <a:cubicBezTo>
                    <a:pt x="16719" y="11770"/>
                    <a:pt x="16719" y="11770"/>
                    <a:pt x="16719" y="11770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837"/>
                    <a:pt x="16719" y="11837"/>
                    <a:pt x="16719" y="11837"/>
                  </a:cubicBezTo>
                  <a:cubicBezTo>
                    <a:pt x="16719" y="11903"/>
                    <a:pt x="16719" y="11903"/>
                    <a:pt x="16719" y="11903"/>
                  </a:cubicBezTo>
                  <a:cubicBezTo>
                    <a:pt x="16775" y="11903"/>
                    <a:pt x="16775" y="11903"/>
                    <a:pt x="16775" y="11903"/>
                  </a:cubicBezTo>
                  <a:cubicBezTo>
                    <a:pt x="16775" y="11970"/>
                    <a:pt x="16775" y="11970"/>
                    <a:pt x="16775" y="11970"/>
                  </a:cubicBezTo>
                  <a:cubicBezTo>
                    <a:pt x="16831" y="11970"/>
                    <a:pt x="16831" y="11970"/>
                    <a:pt x="16831" y="11970"/>
                  </a:cubicBezTo>
                  <a:cubicBezTo>
                    <a:pt x="16775" y="12037"/>
                    <a:pt x="16775" y="12037"/>
                    <a:pt x="16775" y="12037"/>
                  </a:cubicBezTo>
                  <a:cubicBezTo>
                    <a:pt x="16831" y="12037"/>
                    <a:pt x="16831" y="12037"/>
                    <a:pt x="16831" y="12037"/>
                  </a:cubicBezTo>
                  <a:cubicBezTo>
                    <a:pt x="16831" y="12037"/>
                    <a:pt x="16831" y="12037"/>
                    <a:pt x="16831" y="12037"/>
                  </a:cubicBezTo>
                  <a:cubicBezTo>
                    <a:pt x="16775" y="12104"/>
                    <a:pt x="16775" y="12104"/>
                    <a:pt x="16775" y="12104"/>
                  </a:cubicBezTo>
                  <a:cubicBezTo>
                    <a:pt x="16719" y="12037"/>
                    <a:pt x="16719" y="12037"/>
                    <a:pt x="16719" y="12037"/>
                  </a:cubicBezTo>
                  <a:cubicBezTo>
                    <a:pt x="16719" y="12037"/>
                    <a:pt x="16719" y="12037"/>
                    <a:pt x="16719" y="12037"/>
                  </a:cubicBezTo>
                  <a:cubicBezTo>
                    <a:pt x="16719" y="12104"/>
                    <a:pt x="16719" y="12104"/>
                    <a:pt x="16719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63" y="12037"/>
                    <a:pt x="16663" y="12037"/>
                    <a:pt x="16663" y="12037"/>
                  </a:cubicBezTo>
                  <a:cubicBezTo>
                    <a:pt x="16663" y="11970"/>
                    <a:pt x="16663" y="11970"/>
                    <a:pt x="16663" y="11970"/>
                  </a:cubicBezTo>
                  <a:cubicBezTo>
                    <a:pt x="16663" y="11970"/>
                    <a:pt x="16663" y="11970"/>
                    <a:pt x="16663" y="11970"/>
                  </a:cubicBezTo>
                  <a:cubicBezTo>
                    <a:pt x="16663" y="11903"/>
                    <a:pt x="16663" y="11903"/>
                    <a:pt x="16663" y="11903"/>
                  </a:cubicBezTo>
                  <a:cubicBezTo>
                    <a:pt x="16607" y="11903"/>
                    <a:pt x="16607" y="11903"/>
                    <a:pt x="16607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551" y="11837"/>
                    <a:pt x="16551" y="11837"/>
                    <a:pt x="16551" y="11837"/>
                  </a:cubicBezTo>
                  <a:cubicBezTo>
                    <a:pt x="16495" y="11837"/>
                    <a:pt x="16495" y="11837"/>
                    <a:pt x="16495" y="11837"/>
                  </a:cubicBezTo>
                  <a:cubicBezTo>
                    <a:pt x="16495" y="11837"/>
                    <a:pt x="16495" y="11837"/>
                    <a:pt x="16495" y="11837"/>
                  </a:cubicBezTo>
                  <a:cubicBezTo>
                    <a:pt x="16438" y="11837"/>
                    <a:pt x="16438" y="11837"/>
                    <a:pt x="16438" y="11837"/>
                  </a:cubicBezTo>
                  <a:cubicBezTo>
                    <a:pt x="16438" y="11903"/>
                    <a:pt x="16438" y="11903"/>
                    <a:pt x="16438" y="11903"/>
                  </a:cubicBezTo>
                  <a:cubicBezTo>
                    <a:pt x="16495" y="11903"/>
                    <a:pt x="16495" y="11903"/>
                    <a:pt x="16495" y="11903"/>
                  </a:cubicBezTo>
                  <a:cubicBezTo>
                    <a:pt x="16551" y="11903"/>
                    <a:pt x="16551" y="11903"/>
                    <a:pt x="16551" y="11903"/>
                  </a:cubicBezTo>
                  <a:cubicBezTo>
                    <a:pt x="16607" y="11903"/>
                    <a:pt x="16607" y="11903"/>
                    <a:pt x="16607" y="11903"/>
                  </a:cubicBezTo>
                  <a:cubicBezTo>
                    <a:pt x="16607" y="11970"/>
                    <a:pt x="16607" y="11970"/>
                    <a:pt x="16607" y="11970"/>
                  </a:cubicBezTo>
                  <a:cubicBezTo>
                    <a:pt x="16551" y="12037"/>
                    <a:pt x="16551" y="12037"/>
                    <a:pt x="16551" y="12037"/>
                  </a:cubicBezTo>
                  <a:cubicBezTo>
                    <a:pt x="16551" y="12037"/>
                    <a:pt x="16551" y="12037"/>
                    <a:pt x="16551" y="12037"/>
                  </a:cubicBezTo>
                  <a:cubicBezTo>
                    <a:pt x="16607" y="12037"/>
                    <a:pt x="16607" y="12037"/>
                    <a:pt x="16607" y="12037"/>
                  </a:cubicBezTo>
                  <a:cubicBezTo>
                    <a:pt x="16607" y="12037"/>
                    <a:pt x="16607" y="12037"/>
                    <a:pt x="16607" y="12037"/>
                  </a:cubicBezTo>
                  <a:cubicBezTo>
                    <a:pt x="16607" y="12104"/>
                    <a:pt x="16607" y="12104"/>
                    <a:pt x="16607" y="12104"/>
                  </a:cubicBezTo>
                  <a:cubicBezTo>
                    <a:pt x="16607" y="12104"/>
                    <a:pt x="16607" y="12104"/>
                    <a:pt x="16607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63" y="12104"/>
                    <a:pt x="16663" y="12104"/>
                    <a:pt x="16663" y="12104"/>
                  </a:cubicBezTo>
                  <a:cubicBezTo>
                    <a:pt x="16607" y="12171"/>
                    <a:pt x="16607" y="12171"/>
                    <a:pt x="16607" y="12171"/>
                  </a:cubicBezTo>
                  <a:cubicBezTo>
                    <a:pt x="16551" y="12238"/>
                    <a:pt x="16551" y="12238"/>
                    <a:pt x="16551" y="12238"/>
                  </a:cubicBezTo>
                  <a:cubicBezTo>
                    <a:pt x="16495" y="12305"/>
                    <a:pt x="16495" y="12305"/>
                    <a:pt x="16495" y="12305"/>
                  </a:cubicBezTo>
                  <a:cubicBezTo>
                    <a:pt x="16607" y="12238"/>
                    <a:pt x="16607" y="12238"/>
                    <a:pt x="16607" y="12238"/>
                  </a:cubicBezTo>
                  <a:cubicBezTo>
                    <a:pt x="16607" y="12238"/>
                    <a:pt x="16607" y="12238"/>
                    <a:pt x="16607" y="12238"/>
                  </a:cubicBezTo>
                  <a:cubicBezTo>
                    <a:pt x="16663" y="12171"/>
                    <a:pt x="16663" y="12171"/>
                    <a:pt x="16663" y="12171"/>
                  </a:cubicBezTo>
                  <a:cubicBezTo>
                    <a:pt x="16719" y="12171"/>
                    <a:pt x="16719" y="12171"/>
                    <a:pt x="16719" y="12171"/>
                  </a:cubicBezTo>
                  <a:cubicBezTo>
                    <a:pt x="16719" y="12238"/>
                    <a:pt x="16719" y="12238"/>
                    <a:pt x="16719" y="12238"/>
                  </a:cubicBezTo>
                  <a:cubicBezTo>
                    <a:pt x="16719" y="12238"/>
                    <a:pt x="16719" y="12238"/>
                    <a:pt x="16719" y="12238"/>
                  </a:cubicBezTo>
                  <a:cubicBezTo>
                    <a:pt x="16663" y="12238"/>
                    <a:pt x="16663" y="12238"/>
                    <a:pt x="16663" y="12238"/>
                  </a:cubicBezTo>
                  <a:cubicBezTo>
                    <a:pt x="16663" y="12305"/>
                    <a:pt x="16663" y="12305"/>
                    <a:pt x="16663" y="12305"/>
                  </a:cubicBezTo>
                  <a:cubicBezTo>
                    <a:pt x="16663" y="12305"/>
                    <a:pt x="16663" y="12305"/>
                    <a:pt x="16663" y="12305"/>
                  </a:cubicBezTo>
                  <a:cubicBezTo>
                    <a:pt x="16719" y="12305"/>
                    <a:pt x="16719" y="12305"/>
                    <a:pt x="16719" y="12305"/>
                  </a:cubicBezTo>
                  <a:cubicBezTo>
                    <a:pt x="16775" y="12372"/>
                    <a:pt x="16775" y="12372"/>
                    <a:pt x="16775" y="12372"/>
                  </a:cubicBezTo>
                  <a:cubicBezTo>
                    <a:pt x="16719" y="12372"/>
                    <a:pt x="16719" y="12372"/>
                    <a:pt x="16719" y="12372"/>
                  </a:cubicBezTo>
                  <a:cubicBezTo>
                    <a:pt x="16663" y="12372"/>
                    <a:pt x="16663" y="12372"/>
                    <a:pt x="16663" y="12372"/>
                  </a:cubicBezTo>
                  <a:cubicBezTo>
                    <a:pt x="16663" y="12372"/>
                    <a:pt x="16663" y="12372"/>
                    <a:pt x="16663" y="12372"/>
                  </a:cubicBezTo>
                  <a:cubicBezTo>
                    <a:pt x="16719" y="12372"/>
                    <a:pt x="16719" y="12372"/>
                    <a:pt x="16719" y="12372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438"/>
                    <a:pt x="16719" y="12438"/>
                    <a:pt x="16719" y="12438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05"/>
                    <a:pt x="16719" y="12505"/>
                    <a:pt x="16719" y="12505"/>
                  </a:cubicBezTo>
                  <a:cubicBezTo>
                    <a:pt x="16719" y="12572"/>
                    <a:pt x="16719" y="12572"/>
                    <a:pt x="16719" y="12572"/>
                  </a:cubicBezTo>
                  <a:cubicBezTo>
                    <a:pt x="16775" y="12639"/>
                    <a:pt x="16775" y="12639"/>
                    <a:pt x="16775" y="12639"/>
                  </a:cubicBezTo>
                  <a:cubicBezTo>
                    <a:pt x="16775" y="12572"/>
                    <a:pt x="16775" y="12572"/>
                    <a:pt x="16775" y="12572"/>
                  </a:cubicBezTo>
                  <a:cubicBezTo>
                    <a:pt x="16775" y="12505"/>
                    <a:pt x="16775" y="12505"/>
                    <a:pt x="16775" y="12505"/>
                  </a:cubicBezTo>
                  <a:cubicBezTo>
                    <a:pt x="16775" y="12505"/>
                    <a:pt x="16775" y="12505"/>
                    <a:pt x="16775" y="12505"/>
                  </a:cubicBezTo>
                  <a:cubicBezTo>
                    <a:pt x="16831" y="12572"/>
                    <a:pt x="16831" y="12572"/>
                    <a:pt x="16831" y="12572"/>
                  </a:cubicBezTo>
                  <a:cubicBezTo>
                    <a:pt x="16831" y="12572"/>
                    <a:pt x="16831" y="12572"/>
                    <a:pt x="16831" y="12572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639"/>
                    <a:pt x="16831" y="12639"/>
                    <a:pt x="16831" y="12639"/>
                  </a:cubicBezTo>
                  <a:cubicBezTo>
                    <a:pt x="16831" y="12706"/>
                    <a:pt x="16831" y="12706"/>
                    <a:pt x="16831" y="12706"/>
                  </a:cubicBezTo>
                  <a:cubicBezTo>
                    <a:pt x="16887" y="12706"/>
                    <a:pt x="16887" y="12706"/>
                    <a:pt x="16887" y="12706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887" y="12706"/>
                    <a:pt x="16887" y="12706"/>
                    <a:pt x="16887" y="12706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887" y="12639"/>
                    <a:pt x="16887" y="12639"/>
                    <a:pt x="16887" y="12639"/>
                  </a:cubicBezTo>
                  <a:cubicBezTo>
                    <a:pt x="16943" y="12639"/>
                    <a:pt x="16943" y="12639"/>
                    <a:pt x="16943" y="12639"/>
                  </a:cubicBezTo>
                  <a:cubicBezTo>
                    <a:pt x="16943" y="12706"/>
                    <a:pt x="16943" y="12706"/>
                    <a:pt x="16943" y="12706"/>
                  </a:cubicBezTo>
                  <a:cubicBezTo>
                    <a:pt x="16943" y="12706"/>
                    <a:pt x="16943" y="12706"/>
                    <a:pt x="16943" y="12706"/>
                  </a:cubicBezTo>
                  <a:cubicBezTo>
                    <a:pt x="16943" y="12773"/>
                    <a:pt x="16943" y="12773"/>
                    <a:pt x="16943" y="12773"/>
                  </a:cubicBezTo>
                  <a:cubicBezTo>
                    <a:pt x="16887" y="12773"/>
                    <a:pt x="16887" y="12773"/>
                    <a:pt x="16887" y="12773"/>
                  </a:cubicBezTo>
                  <a:cubicBezTo>
                    <a:pt x="16887" y="12773"/>
                    <a:pt x="16887" y="12773"/>
                    <a:pt x="16887" y="12773"/>
                  </a:cubicBezTo>
                  <a:cubicBezTo>
                    <a:pt x="16943" y="12840"/>
                    <a:pt x="16943" y="12840"/>
                    <a:pt x="16943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99" y="12773"/>
                    <a:pt x="16999" y="12773"/>
                    <a:pt x="16999" y="12773"/>
                  </a:cubicBezTo>
                  <a:cubicBezTo>
                    <a:pt x="17056" y="12840"/>
                    <a:pt x="17056" y="12840"/>
                    <a:pt x="17056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99" y="12840"/>
                    <a:pt x="16999" y="12840"/>
                    <a:pt x="16999" y="12840"/>
                  </a:cubicBezTo>
                  <a:cubicBezTo>
                    <a:pt x="16943" y="12907"/>
                    <a:pt x="16943" y="12907"/>
                    <a:pt x="16943" y="12907"/>
                  </a:cubicBezTo>
                  <a:cubicBezTo>
                    <a:pt x="16943" y="12907"/>
                    <a:pt x="16943" y="12907"/>
                    <a:pt x="16943" y="12907"/>
                  </a:cubicBezTo>
                  <a:cubicBezTo>
                    <a:pt x="16999" y="12973"/>
                    <a:pt x="16999" y="12973"/>
                    <a:pt x="16999" y="12973"/>
                  </a:cubicBezTo>
                  <a:cubicBezTo>
                    <a:pt x="16999" y="13040"/>
                    <a:pt x="16999" y="13040"/>
                    <a:pt x="16999" y="13040"/>
                  </a:cubicBezTo>
                  <a:cubicBezTo>
                    <a:pt x="16999" y="13040"/>
                    <a:pt x="16999" y="13040"/>
                    <a:pt x="16999" y="13040"/>
                  </a:cubicBezTo>
                  <a:cubicBezTo>
                    <a:pt x="16999" y="13107"/>
                    <a:pt x="16999" y="13107"/>
                    <a:pt x="16999" y="13107"/>
                  </a:cubicBezTo>
                  <a:cubicBezTo>
                    <a:pt x="17056" y="13174"/>
                    <a:pt x="17056" y="13174"/>
                    <a:pt x="17056" y="13174"/>
                  </a:cubicBezTo>
                  <a:cubicBezTo>
                    <a:pt x="17056" y="13174"/>
                    <a:pt x="17056" y="13174"/>
                    <a:pt x="17056" y="13174"/>
                  </a:cubicBezTo>
                  <a:cubicBezTo>
                    <a:pt x="17056" y="13241"/>
                    <a:pt x="17056" y="13241"/>
                    <a:pt x="17056" y="13241"/>
                  </a:cubicBezTo>
                  <a:cubicBezTo>
                    <a:pt x="17056" y="13308"/>
                    <a:pt x="17056" y="13308"/>
                    <a:pt x="17056" y="13308"/>
                  </a:cubicBezTo>
                  <a:cubicBezTo>
                    <a:pt x="16999" y="13308"/>
                    <a:pt x="16999" y="13308"/>
                    <a:pt x="16999" y="13308"/>
                  </a:cubicBezTo>
                  <a:cubicBezTo>
                    <a:pt x="17056" y="13375"/>
                    <a:pt x="17056" y="13375"/>
                    <a:pt x="17056" y="13375"/>
                  </a:cubicBezTo>
                  <a:cubicBezTo>
                    <a:pt x="16999" y="13441"/>
                    <a:pt x="16999" y="13441"/>
                    <a:pt x="16999" y="13441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241"/>
                    <a:pt x="16943" y="13241"/>
                    <a:pt x="16943" y="13241"/>
                  </a:cubicBezTo>
                  <a:cubicBezTo>
                    <a:pt x="16943" y="13174"/>
                    <a:pt x="16943" y="13174"/>
                    <a:pt x="16943" y="13174"/>
                  </a:cubicBezTo>
                  <a:cubicBezTo>
                    <a:pt x="16943" y="13241"/>
                    <a:pt x="16943" y="13241"/>
                    <a:pt x="16943" y="13241"/>
                  </a:cubicBezTo>
                  <a:cubicBezTo>
                    <a:pt x="16943" y="13308"/>
                    <a:pt x="16943" y="13308"/>
                    <a:pt x="16943" y="13308"/>
                  </a:cubicBezTo>
                  <a:cubicBezTo>
                    <a:pt x="16943" y="13375"/>
                    <a:pt x="16943" y="13375"/>
                    <a:pt x="16943" y="13375"/>
                  </a:cubicBezTo>
                  <a:cubicBezTo>
                    <a:pt x="16943" y="13441"/>
                    <a:pt x="16943" y="13441"/>
                    <a:pt x="16943" y="13441"/>
                  </a:cubicBezTo>
                  <a:cubicBezTo>
                    <a:pt x="16943" y="13508"/>
                    <a:pt x="16943" y="13508"/>
                    <a:pt x="16943" y="13508"/>
                  </a:cubicBezTo>
                  <a:cubicBezTo>
                    <a:pt x="16943" y="13575"/>
                    <a:pt x="16943" y="13575"/>
                    <a:pt x="16943" y="13575"/>
                  </a:cubicBezTo>
                  <a:cubicBezTo>
                    <a:pt x="16943" y="13575"/>
                    <a:pt x="16943" y="13575"/>
                    <a:pt x="16943" y="13575"/>
                  </a:cubicBezTo>
                  <a:cubicBezTo>
                    <a:pt x="16887" y="13575"/>
                    <a:pt x="16887" y="13575"/>
                    <a:pt x="16887" y="13575"/>
                  </a:cubicBezTo>
                  <a:cubicBezTo>
                    <a:pt x="16887" y="13508"/>
                    <a:pt x="16887" y="13508"/>
                    <a:pt x="16887" y="13508"/>
                  </a:cubicBezTo>
                  <a:cubicBezTo>
                    <a:pt x="16831" y="13508"/>
                    <a:pt x="16831" y="13508"/>
                    <a:pt x="16831" y="13508"/>
                  </a:cubicBezTo>
                  <a:cubicBezTo>
                    <a:pt x="16887" y="13642"/>
                    <a:pt x="16887" y="13642"/>
                    <a:pt x="16887" y="13642"/>
                  </a:cubicBezTo>
                  <a:cubicBezTo>
                    <a:pt x="16831" y="13709"/>
                    <a:pt x="16831" y="13709"/>
                    <a:pt x="16831" y="13709"/>
                  </a:cubicBezTo>
                  <a:cubicBezTo>
                    <a:pt x="16887" y="13709"/>
                    <a:pt x="16887" y="13709"/>
                    <a:pt x="16887" y="13709"/>
                  </a:cubicBezTo>
                  <a:cubicBezTo>
                    <a:pt x="16887" y="13709"/>
                    <a:pt x="16887" y="13709"/>
                    <a:pt x="16887" y="13709"/>
                  </a:cubicBezTo>
                  <a:cubicBezTo>
                    <a:pt x="16831" y="13709"/>
                    <a:pt x="16831" y="13709"/>
                    <a:pt x="16831" y="13709"/>
                  </a:cubicBezTo>
                  <a:cubicBezTo>
                    <a:pt x="16775" y="13709"/>
                    <a:pt x="16775" y="13709"/>
                    <a:pt x="16775" y="13709"/>
                  </a:cubicBezTo>
                  <a:cubicBezTo>
                    <a:pt x="16775" y="13642"/>
                    <a:pt x="16775" y="13642"/>
                    <a:pt x="16775" y="13642"/>
                  </a:cubicBezTo>
                  <a:cubicBezTo>
                    <a:pt x="16775" y="13575"/>
                    <a:pt x="16775" y="13575"/>
                    <a:pt x="16775" y="13575"/>
                  </a:cubicBezTo>
                  <a:cubicBezTo>
                    <a:pt x="16775" y="13508"/>
                    <a:pt x="16775" y="13508"/>
                    <a:pt x="16775" y="13508"/>
                  </a:cubicBezTo>
                  <a:cubicBezTo>
                    <a:pt x="16775" y="13575"/>
                    <a:pt x="16775" y="13575"/>
                    <a:pt x="16775" y="13575"/>
                  </a:cubicBezTo>
                  <a:cubicBezTo>
                    <a:pt x="16719" y="13575"/>
                    <a:pt x="16719" y="13575"/>
                    <a:pt x="16719" y="13575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719" y="13441"/>
                    <a:pt x="16719" y="13441"/>
                    <a:pt x="16719" y="13441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719" y="13508"/>
                    <a:pt x="16719" y="13508"/>
                    <a:pt x="16719" y="13508"/>
                  </a:cubicBezTo>
                  <a:cubicBezTo>
                    <a:pt x="16663" y="13508"/>
                    <a:pt x="16663" y="13508"/>
                    <a:pt x="16663" y="13508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441"/>
                    <a:pt x="16663" y="13441"/>
                    <a:pt x="16663" y="13441"/>
                  </a:cubicBezTo>
                  <a:cubicBezTo>
                    <a:pt x="16663" y="13508"/>
                    <a:pt x="16663" y="13508"/>
                    <a:pt x="16663" y="13508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441"/>
                    <a:pt x="16607" y="13441"/>
                    <a:pt x="16607" y="13441"/>
                  </a:cubicBezTo>
                  <a:cubicBezTo>
                    <a:pt x="16607" y="13375"/>
                    <a:pt x="16607" y="13375"/>
                    <a:pt x="16607" y="13375"/>
                  </a:cubicBezTo>
                  <a:cubicBezTo>
                    <a:pt x="16551" y="13308"/>
                    <a:pt x="16551" y="13308"/>
                    <a:pt x="16551" y="13308"/>
                  </a:cubicBezTo>
                  <a:cubicBezTo>
                    <a:pt x="16551" y="13241"/>
                    <a:pt x="16551" y="13241"/>
                    <a:pt x="16551" y="13241"/>
                  </a:cubicBezTo>
                  <a:cubicBezTo>
                    <a:pt x="16551" y="13308"/>
                    <a:pt x="16551" y="13308"/>
                    <a:pt x="16551" y="13308"/>
                  </a:cubicBezTo>
                  <a:cubicBezTo>
                    <a:pt x="16551" y="13375"/>
                    <a:pt x="16551" y="13375"/>
                    <a:pt x="16551" y="13375"/>
                  </a:cubicBezTo>
                  <a:cubicBezTo>
                    <a:pt x="16551" y="13441"/>
                    <a:pt x="16551" y="13441"/>
                    <a:pt x="16551" y="13441"/>
                  </a:cubicBezTo>
                  <a:cubicBezTo>
                    <a:pt x="16551" y="13441"/>
                    <a:pt x="16551" y="13441"/>
                    <a:pt x="16551" y="13441"/>
                  </a:cubicBezTo>
                  <a:cubicBezTo>
                    <a:pt x="16495" y="13375"/>
                    <a:pt x="16495" y="13375"/>
                    <a:pt x="16495" y="13375"/>
                  </a:cubicBezTo>
                  <a:cubicBezTo>
                    <a:pt x="16495" y="13308"/>
                    <a:pt x="16495" y="13308"/>
                    <a:pt x="16495" y="13308"/>
                  </a:cubicBezTo>
                  <a:cubicBezTo>
                    <a:pt x="16495" y="13308"/>
                    <a:pt x="16495" y="13308"/>
                    <a:pt x="16495" y="13308"/>
                  </a:cubicBezTo>
                  <a:cubicBezTo>
                    <a:pt x="16438" y="13308"/>
                    <a:pt x="16438" y="13308"/>
                    <a:pt x="16438" y="13308"/>
                  </a:cubicBezTo>
                  <a:cubicBezTo>
                    <a:pt x="16438" y="13241"/>
                    <a:pt x="16438" y="13241"/>
                    <a:pt x="16438" y="13241"/>
                  </a:cubicBezTo>
                  <a:cubicBezTo>
                    <a:pt x="16382" y="13174"/>
                    <a:pt x="16382" y="13174"/>
                    <a:pt x="16382" y="13174"/>
                  </a:cubicBezTo>
                  <a:cubicBezTo>
                    <a:pt x="16382" y="13174"/>
                    <a:pt x="16382" y="13174"/>
                    <a:pt x="16382" y="13174"/>
                  </a:cubicBezTo>
                  <a:cubicBezTo>
                    <a:pt x="16382" y="13107"/>
                    <a:pt x="16382" y="13107"/>
                    <a:pt x="16382" y="13107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382" y="13241"/>
                    <a:pt x="16382" y="13241"/>
                    <a:pt x="16382" y="13241"/>
                  </a:cubicBezTo>
                  <a:cubicBezTo>
                    <a:pt x="16382" y="13308"/>
                    <a:pt x="16382" y="13308"/>
                    <a:pt x="16382" y="13308"/>
                  </a:cubicBezTo>
                  <a:cubicBezTo>
                    <a:pt x="16326" y="13241"/>
                    <a:pt x="16326" y="13241"/>
                    <a:pt x="16326" y="13241"/>
                  </a:cubicBezTo>
                  <a:cubicBezTo>
                    <a:pt x="16326" y="13241"/>
                    <a:pt x="16326" y="13241"/>
                    <a:pt x="16326" y="13241"/>
                  </a:cubicBezTo>
                  <a:cubicBezTo>
                    <a:pt x="16326" y="13174"/>
                    <a:pt x="16326" y="13174"/>
                    <a:pt x="16326" y="13174"/>
                  </a:cubicBezTo>
                  <a:cubicBezTo>
                    <a:pt x="16270" y="13174"/>
                    <a:pt x="16270" y="13174"/>
                    <a:pt x="16270" y="13174"/>
                  </a:cubicBezTo>
                  <a:cubicBezTo>
                    <a:pt x="16214" y="13107"/>
                    <a:pt x="16214" y="13107"/>
                    <a:pt x="16214" y="13107"/>
                  </a:cubicBezTo>
                  <a:cubicBezTo>
                    <a:pt x="16214" y="13040"/>
                    <a:pt x="16214" y="13040"/>
                    <a:pt x="16214" y="13040"/>
                  </a:cubicBezTo>
                  <a:cubicBezTo>
                    <a:pt x="16158" y="13040"/>
                    <a:pt x="16158" y="13040"/>
                    <a:pt x="16158" y="13040"/>
                  </a:cubicBezTo>
                  <a:cubicBezTo>
                    <a:pt x="16158" y="13107"/>
                    <a:pt x="16158" y="13107"/>
                    <a:pt x="16158" y="13107"/>
                  </a:cubicBezTo>
                  <a:cubicBezTo>
                    <a:pt x="16102" y="13040"/>
                    <a:pt x="16102" y="13040"/>
                    <a:pt x="16102" y="13040"/>
                  </a:cubicBezTo>
                  <a:cubicBezTo>
                    <a:pt x="16102" y="13107"/>
                    <a:pt x="16102" y="13107"/>
                    <a:pt x="16102" y="13107"/>
                  </a:cubicBezTo>
                  <a:cubicBezTo>
                    <a:pt x="16158" y="13174"/>
                    <a:pt x="16158" y="13174"/>
                    <a:pt x="16158" y="13174"/>
                  </a:cubicBezTo>
                  <a:cubicBezTo>
                    <a:pt x="16214" y="13241"/>
                    <a:pt x="16214" y="13241"/>
                    <a:pt x="16214" y="13241"/>
                  </a:cubicBezTo>
                  <a:cubicBezTo>
                    <a:pt x="16214" y="13241"/>
                    <a:pt x="16214" y="13241"/>
                    <a:pt x="16214" y="13241"/>
                  </a:cubicBezTo>
                  <a:cubicBezTo>
                    <a:pt x="16214" y="13308"/>
                    <a:pt x="16214" y="13308"/>
                    <a:pt x="16214" y="13308"/>
                  </a:cubicBezTo>
                  <a:cubicBezTo>
                    <a:pt x="16214" y="13375"/>
                    <a:pt x="16214" y="13375"/>
                    <a:pt x="16214" y="13375"/>
                  </a:cubicBezTo>
                  <a:cubicBezTo>
                    <a:pt x="16214" y="13375"/>
                    <a:pt x="16214" y="13375"/>
                    <a:pt x="16214" y="13375"/>
                  </a:cubicBezTo>
                  <a:cubicBezTo>
                    <a:pt x="16270" y="13375"/>
                    <a:pt x="16270" y="13375"/>
                    <a:pt x="16270" y="13375"/>
                  </a:cubicBezTo>
                  <a:cubicBezTo>
                    <a:pt x="16326" y="13375"/>
                    <a:pt x="16326" y="13375"/>
                    <a:pt x="16326" y="13375"/>
                  </a:cubicBezTo>
                  <a:cubicBezTo>
                    <a:pt x="16326" y="13441"/>
                    <a:pt x="16326" y="13441"/>
                    <a:pt x="16326" y="13441"/>
                  </a:cubicBezTo>
                  <a:cubicBezTo>
                    <a:pt x="16326" y="13441"/>
                    <a:pt x="16326" y="13441"/>
                    <a:pt x="16326" y="13441"/>
                  </a:cubicBezTo>
                  <a:cubicBezTo>
                    <a:pt x="16382" y="13441"/>
                    <a:pt x="16382" y="13441"/>
                    <a:pt x="16382" y="13441"/>
                  </a:cubicBezTo>
                  <a:cubicBezTo>
                    <a:pt x="16326" y="13508"/>
                    <a:pt x="16326" y="13508"/>
                    <a:pt x="16326" y="13508"/>
                  </a:cubicBezTo>
                  <a:cubicBezTo>
                    <a:pt x="16382" y="13508"/>
                    <a:pt x="16382" y="13508"/>
                    <a:pt x="16382" y="13508"/>
                  </a:cubicBezTo>
                  <a:cubicBezTo>
                    <a:pt x="16382" y="13508"/>
                    <a:pt x="16382" y="13508"/>
                    <a:pt x="16382" y="13508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38" y="13575"/>
                    <a:pt x="16438" y="13575"/>
                    <a:pt x="16438" y="13575"/>
                  </a:cubicBezTo>
                  <a:cubicBezTo>
                    <a:pt x="16495" y="13642"/>
                    <a:pt x="16495" y="13642"/>
                    <a:pt x="16495" y="13642"/>
                  </a:cubicBezTo>
                  <a:cubicBezTo>
                    <a:pt x="16495" y="13642"/>
                    <a:pt x="16495" y="13642"/>
                    <a:pt x="16495" y="13642"/>
                  </a:cubicBezTo>
                  <a:cubicBezTo>
                    <a:pt x="16438" y="13709"/>
                    <a:pt x="16438" y="13709"/>
                    <a:pt x="16438" y="13709"/>
                  </a:cubicBezTo>
                  <a:cubicBezTo>
                    <a:pt x="16495" y="13709"/>
                    <a:pt x="16495" y="13709"/>
                    <a:pt x="16495" y="13709"/>
                  </a:cubicBezTo>
                  <a:cubicBezTo>
                    <a:pt x="16495" y="13776"/>
                    <a:pt x="16495" y="13776"/>
                    <a:pt x="16495" y="13776"/>
                  </a:cubicBezTo>
                  <a:cubicBezTo>
                    <a:pt x="16495" y="13776"/>
                    <a:pt x="16495" y="13776"/>
                    <a:pt x="16495" y="13776"/>
                  </a:cubicBezTo>
                  <a:cubicBezTo>
                    <a:pt x="16551" y="13709"/>
                    <a:pt x="16551" y="13709"/>
                    <a:pt x="16551" y="13709"/>
                  </a:cubicBezTo>
                  <a:cubicBezTo>
                    <a:pt x="16551" y="13776"/>
                    <a:pt x="16551" y="13776"/>
                    <a:pt x="16551" y="13776"/>
                  </a:cubicBezTo>
                  <a:cubicBezTo>
                    <a:pt x="16551" y="13776"/>
                    <a:pt x="16551" y="13776"/>
                    <a:pt x="16551" y="13776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607" y="13843"/>
                    <a:pt x="16607" y="13843"/>
                    <a:pt x="16607" y="13843"/>
                  </a:cubicBezTo>
                  <a:cubicBezTo>
                    <a:pt x="16551" y="13910"/>
                    <a:pt x="16551" y="13910"/>
                    <a:pt x="16551" y="13910"/>
                  </a:cubicBezTo>
                  <a:cubicBezTo>
                    <a:pt x="16551" y="13843"/>
                    <a:pt x="16551" y="13843"/>
                    <a:pt x="16551" y="13843"/>
                  </a:cubicBezTo>
                  <a:cubicBezTo>
                    <a:pt x="16495" y="13910"/>
                    <a:pt x="16495" y="13910"/>
                    <a:pt x="16495" y="13910"/>
                  </a:cubicBezTo>
                  <a:cubicBezTo>
                    <a:pt x="16551" y="13910"/>
                    <a:pt x="16551" y="13910"/>
                    <a:pt x="16551" y="13910"/>
                  </a:cubicBezTo>
                  <a:cubicBezTo>
                    <a:pt x="16551" y="13976"/>
                    <a:pt x="16551" y="13976"/>
                    <a:pt x="16551" y="13976"/>
                  </a:cubicBezTo>
                  <a:cubicBezTo>
                    <a:pt x="16551" y="13976"/>
                    <a:pt x="16551" y="13976"/>
                    <a:pt x="16551" y="13976"/>
                  </a:cubicBezTo>
                  <a:cubicBezTo>
                    <a:pt x="16551" y="13976"/>
                    <a:pt x="16551" y="13976"/>
                    <a:pt x="16551" y="13976"/>
                  </a:cubicBezTo>
                  <a:close/>
                  <a:moveTo>
                    <a:pt x="12399" y="12706"/>
                  </a:moveTo>
                  <a:cubicBezTo>
                    <a:pt x="12399" y="12706"/>
                    <a:pt x="12399" y="12706"/>
                    <a:pt x="12399" y="12706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455" y="12639"/>
                    <a:pt x="12455" y="12639"/>
                    <a:pt x="12455" y="12639"/>
                  </a:cubicBezTo>
                  <a:cubicBezTo>
                    <a:pt x="12511" y="12639"/>
                    <a:pt x="12511" y="12639"/>
                    <a:pt x="12511" y="12639"/>
                  </a:cubicBezTo>
                  <a:cubicBezTo>
                    <a:pt x="12511" y="12639"/>
                    <a:pt x="12511" y="12639"/>
                    <a:pt x="12511" y="12639"/>
                  </a:cubicBezTo>
                  <a:cubicBezTo>
                    <a:pt x="12567" y="12639"/>
                    <a:pt x="12567" y="12639"/>
                    <a:pt x="12567" y="12639"/>
                  </a:cubicBezTo>
                  <a:cubicBezTo>
                    <a:pt x="12567" y="12639"/>
                    <a:pt x="12567" y="12639"/>
                    <a:pt x="12567" y="12639"/>
                  </a:cubicBezTo>
                  <a:cubicBezTo>
                    <a:pt x="12623" y="12639"/>
                    <a:pt x="12623" y="12639"/>
                    <a:pt x="12623" y="12639"/>
                  </a:cubicBezTo>
                  <a:cubicBezTo>
                    <a:pt x="12623" y="12706"/>
                    <a:pt x="12623" y="12706"/>
                    <a:pt x="12623" y="12706"/>
                  </a:cubicBezTo>
                  <a:cubicBezTo>
                    <a:pt x="12567" y="12773"/>
                    <a:pt x="12567" y="12773"/>
                    <a:pt x="12567" y="12773"/>
                  </a:cubicBezTo>
                  <a:cubicBezTo>
                    <a:pt x="12567" y="12773"/>
                    <a:pt x="12567" y="12773"/>
                    <a:pt x="12567" y="12773"/>
                  </a:cubicBezTo>
                  <a:cubicBezTo>
                    <a:pt x="12567" y="12840"/>
                    <a:pt x="12567" y="12840"/>
                    <a:pt x="12567" y="12840"/>
                  </a:cubicBezTo>
                  <a:cubicBezTo>
                    <a:pt x="12567" y="12907"/>
                    <a:pt x="12567" y="12907"/>
                    <a:pt x="12567" y="12907"/>
                  </a:cubicBezTo>
                  <a:cubicBezTo>
                    <a:pt x="12567" y="12907"/>
                    <a:pt x="12567" y="12907"/>
                    <a:pt x="12567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23" y="12907"/>
                    <a:pt x="12623" y="12907"/>
                    <a:pt x="12623" y="12907"/>
                  </a:cubicBezTo>
                  <a:cubicBezTo>
                    <a:pt x="12679" y="12907"/>
                    <a:pt x="12679" y="12907"/>
                    <a:pt x="12679" y="12907"/>
                  </a:cubicBezTo>
                  <a:cubicBezTo>
                    <a:pt x="12736" y="12907"/>
                    <a:pt x="12736" y="12907"/>
                    <a:pt x="12736" y="12907"/>
                  </a:cubicBezTo>
                  <a:cubicBezTo>
                    <a:pt x="12736" y="12907"/>
                    <a:pt x="12736" y="12907"/>
                    <a:pt x="12736" y="12907"/>
                  </a:cubicBezTo>
                  <a:cubicBezTo>
                    <a:pt x="12792" y="12840"/>
                    <a:pt x="12792" y="12840"/>
                    <a:pt x="12792" y="12840"/>
                  </a:cubicBezTo>
                  <a:cubicBezTo>
                    <a:pt x="12792" y="12840"/>
                    <a:pt x="12792" y="12840"/>
                    <a:pt x="12792" y="12840"/>
                  </a:cubicBezTo>
                  <a:cubicBezTo>
                    <a:pt x="12848" y="12840"/>
                    <a:pt x="12848" y="12840"/>
                    <a:pt x="12848" y="12840"/>
                  </a:cubicBezTo>
                  <a:cubicBezTo>
                    <a:pt x="12848" y="12773"/>
                    <a:pt x="12848" y="12773"/>
                    <a:pt x="12848" y="12773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04" y="12706"/>
                    <a:pt x="12904" y="12706"/>
                    <a:pt x="12904" y="12706"/>
                  </a:cubicBezTo>
                  <a:cubicBezTo>
                    <a:pt x="12960" y="12706"/>
                    <a:pt x="12960" y="12706"/>
                    <a:pt x="12960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16" y="12706"/>
                    <a:pt x="13016" y="12706"/>
                    <a:pt x="13016" y="12706"/>
                  </a:cubicBezTo>
                  <a:cubicBezTo>
                    <a:pt x="13072" y="12639"/>
                    <a:pt x="13072" y="12639"/>
                    <a:pt x="13072" y="12639"/>
                  </a:cubicBezTo>
                  <a:cubicBezTo>
                    <a:pt x="13072" y="12572"/>
                    <a:pt x="13072" y="12572"/>
                    <a:pt x="13072" y="12572"/>
                  </a:cubicBezTo>
                  <a:cubicBezTo>
                    <a:pt x="13072" y="12505"/>
                    <a:pt x="13072" y="12505"/>
                    <a:pt x="13072" y="12505"/>
                  </a:cubicBezTo>
                  <a:cubicBezTo>
                    <a:pt x="13128" y="12505"/>
                    <a:pt x="13128" y="12505"/>
                    <a:pt x="13128" y="12505"/>
                  </a:cubicBezTo>
                  <a:cubicBezTo>
                    <a:pt x="13128" y="12505"/>
                    <a:pt x="13128" y="12505"/>
                    <a:pt x="13128" y="12505"/>
                  </a:cubicBezTo>
                  <a:cubicBezTo>
                    <a:pt x="13184" y="12505"/>
                    <a:pt x="13184" y="12505"/>
                    <a:pt x="13184" y="12505"/>
                  </a:cubicBezTo>
                  <a:cubicBezTo>
                    <a:pt x="13184" y="12505"/>
                    <a:pt x="13184" y="12505"/>
                    <a:pt x="13184" y="12505"/>
                  </a:cubicBezTo>
                  <a:cubicBezTo>
                    <a:pt x="13241" y="12438"/>
                    <a:pt x="13241" y="12438"/>
                    <a:pt x="13241" y="12438"/>
                  </a:cubicBezTo>
                  <a:cubicBezTo>
                    <a:pt x="13241" y="12505"/>
                    <a:pt x="13241" y="12505"/>
                    <a:pt x="13241" y="12505"/>
                  </a:cubicBezTo>
                  <a:cubicBezTo>
                    <a:pt x="13241" y="12505"/>
                    <a:pt x="13241" y="12505"/>
                    <a:pt x="13241" y="12505"/>
                  </a:cubicBezTo>
                  <a:cubicBezTo>
                    <a:pt x="13241" y="12572"/>
                    <a:pt x="13241" y="12572"/>
                    <a:pt x="13241" y="12572"/>
                  </a:cubicBezTo>
                  <a:cubicBezTo>
                    <a:pt x="13184" y="12572"/>
                    <a:pt x="13184" y="12572"/>
                    <a:pt x="13184" y="12572"/>
                  </a:cubicBezTo>
                  <a:cubicBezTo>
                    <a:pt x="13241" y="12572"/>
                    <a:pt x="13241" y="12572"/>
                    <a:pt x="13241" y="12572"/>
                  </a:cubicBezTo>
                  <a:cubicBezTo>
                    <a:pt x="13297" y="12572"/>
                    <a:pt x="13297" y="12572"/>
                    <a:pt x="13297" y="12572"/>
                  </a:cubicBezTo>
                  <a:cubicBezTo>
                    <a:pt x="13353" y="12639"/>
                    <a:pt x="13353" y="12639"/>
                    <a:pt x="13353" y="12639"/>
                  </a:cubicBezTo>
                  <a:cubicBezTo>
                    <a:pt x="13353" y="12639"/>
                    <a:pt x="13353" y="12639"/>
                    <a:pt x="13353" y="12639"/>
                  </a:cubicBezTo>
                  <a:cubicBezTo>
                    <a:pt x="13297" y="12706"/>
                    <a:pt x="13297" y="12706"/>
                    <a:pt x="13297" y="12706"/>
                  </a:cubicBezTo>
                  <a:cubicBezTo>
                    <a:pt x="13297" y="12706"/>
                    <a:pt x="13297" y="12706"/>
                    <a:pt x="13297" y="12706"/>
                  </a:cubicBezTo>
                  <a:cubicBezTo>
                    <a:pt x="13297" y="12773"/>
                    <a:pt x="13297" y="12773"/>
                    <a:pt x="13297" y="12773"/>
                  </a:cubicBezTo>
                  <a:cubicBezTo>
                    <a:pt x="13297" y="12773"/>
                    <a:pt x="13297" y="12773"/>
                    <a:pt x="13297" y="12773"/>
                  </a:cubicBezTo>
                  <a:cubicBezTo>
                    <a:pt x="13353" y="12773"/>
                    <a:pt x="13353" y="12773"/>
                    <a:pt x="13353" y="12773"/>
                  </a:cubicBezTo>
                  <a:cubicBezTo>
                    <a:pt x="13353" y="12773"/>
                    <a:pt x="13353" y="12773"/>
                    <a:pt x="13353" y="12773"/>
                  </a:cubicBezTo>
                  <a:cubicBezTo>
                    <a:pt x="13409" y="12773"/>
                    <a:pt x="13409" y="12773"/>
                    <a:pt x="13409" y="12773"/>
                  </a:cubicBezTo>
                  <a:cubicBezTo>
                    <a:pt x="13409" y="12773"/>
                    <a:pt x="13409" y="12773"/>
                    <a:pt x="13409" y="12773"/>
                  </a:cubicBezTo>
                  <a:cubicBezTo>
                    <a:pt x="13409" y="12840"/>
                    <a:pt x="13409" y="12840"/>
                    <a:pt x="13409" y="12840"/>
                  </a:cubicBezTo>
                  <a:cubicBezTo>
                    <a:pt x="13465" y="12840"/>
                    <a:pt x="13465" y="12840"/>
                    <a:pt x="13465" y="12840"/>
                  </a:cubicBezTo>
                  <a:cubicBezTo>
                    <a:pt x="13521" y="12840"/>
                    <a:pt x="13521" y="12840"/>
                    <a:pt x="13521" y="12840"/>
                  </a:cubicBezTo>
                  <a:cubicBezTo>
                    <a:pt x="13521" y="12840"/>
                    <a:pt x="13521" y="12840"/>
                    <a:pt x="13521" y="12840"/>
                  </a:cubicBezTo>
                  <a:cubicBezTo>
                    <a:pt x="13577" y="12907"/>
                    <a:pt x="13577" y="12907"/>
                    <a:pt x="13577" y="12907"/>
                  </a:cubicBezTo>
                  <a:cubicBezTo>
                    <a:pt x="13633" y="12907"/>
                    <a:pt x="13633" y="12907"/>
                    <a:pt x="13633" y="12907"/>
                  </a:cubicBezTo>
                  <a:cubicBezTo>
                    <a:pt x="13633" y="12840"/>
                    <a:pt x="13633" y="12840"/>
                    <a:pt x="13633" y="12840"/>
                  </a:cubicBezTo>
                  <a:cubicBezTo>
                    <a:pt x="13689" y="12773"/>
                    <a:pt x="13689" y="12773"/>
                    <a:pt x="13689" y="12773"/>
                  </a:cubicBezTo>
                  <a:cubicBezTo>
                    <a:pt x="13689" y="12773"/>
                    <a:pt x="13689" y="12773"/>
                    <a:pt x="13689" y="12773"/>
                  </a:cubicBezTo>
                  <a:cubicBezTo>
                    <a:pt x="13745" y="12773"/>
                    <a:pt x="13745" y="12773"/>
                    <a:pt x="13745" y="12773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689" y="12706"/>
                    <a:pt x="13689" y="12706"/>
                    <a:pt x="13689" y="12706"/>
                  </a:cubicBezTo>
                  <a:cubicBezTo>
                    <a:pt x="13745" y="12706"/>
                    <a:pt x="13745" y="12706"/>
                    <a:pt x="13745" y="12706"/>
                  </a:cubicBezTo>
                  <a:cubicBezTo>
                    <a:pt x="13745" y="12639"/>
                    <a:pt x="13745" y="12639"/>
                    <a:pt x="13745" y="12639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89" y="12572"/>
                    <a:pt x="13689" y="12572"/>
                    <a:pt x="13689" y="12572"/>
                  </a:cubicBezTo>
                  <a:cubicBezTo>
                    <a:pt x="13689" y="12572"/>
                    <a:pt x="13689" y="12572"/>
                    <a:pt x="13689" y="12572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89" y="12639"/>
                    <a:pt x="13689" y="12639"/>
                    <a:pt x="13689" y="12639"/>
                  </a:cubicBezTo>
                  <a:cubicBezTo>
                    <a:pt x="13633" y="12639"/>
                    <a:pt x="13633" y="12639"/>
                    <a:pt x="13633" y="12639"/>
                  </a:cubicBezTo>
                  <a:cubicBezTo>
                    <a:pt x="13577" y="12639"/>
                    <a:pt x="13577" y="12639"/>
                    <a:pt x="13577" y="12639"/>
                  </a:cubicBezTo>
                  <a:cubicBezTo>
                    <a:pt x="13577" y="12572"/>
                    <a:pt x="13577" y="12572"/>
                    <a:pt x="13577" y="12572"/>
                  </a:cubicBezTo>
                  <a:cubicBezTo>
                    <a:pt x="13577" y="12572"/>
                    <a:pt x="13577" y="12572"/>
                    <a:pt x="13577" y="12572"/>
                  </a:cubicBezTo>
                  <a:cubicBezTo>
                    <a:pt x="13521" y="12639"/>
                    <a:pt x="13521" y="12639"/>
                    <a:pt x="13521" y="12639"/>
                  </a:cubicBezTo>
                  <a:cubicBezTo>
                    <a:pt x="13465" y="12639"/>
                    <a:pt x="13465" y="12639"/>
                    <a:pt x="13465" y="12639"/>
                  </a:cubicBezTo>
                  <a:cubicBezTo>
                    <a:pt x="13465" y="12572"/>
                    <a:pt x="13465" y="12572"/>
                    <a:pt x="13465" y="12572"/>
                  </a:cubicBezTo>
                  <a:cubicBezTo>
                    <a:pt x="13465" y="12572"/>
                    <a:pt x="13465" y="12572"/>
                    <a:pt x="13465" y="12572"/>
                  </a:cubicBezTo>
                  <a:cubicBezTo>
                    <a:pt x="13521" y="12572"/>
                    <a:pt x="13521" y="12572"/>
                    <a:pt x="13521" y="12572"/>
                  </a:cubicBezTo>
                  <a:cubicBezTo>
                    <a:pt x="13577" y="12505"/>
                    <a:pt x="13577" y="12505"/>
                    <a:pt x="13577" y="12505"/>
                  </a:cubicBezTo>
                  <a:cubicBezTo>
                    <a:pt x="13577" y="12505"/>
                    <a:pt x="13577" y="12505"/>
                    <a:pt x="13577" y="12505"/>
                  </a:cubicBezTo>
                  <a:cubicBezTo>
                    <a:pt x="13521" y="12505"/>
                    <a:pt x="13521" y="12505"/>
                    <a:pt x="13521" y="12505"/>
                  </a:cubicBezTo>
                  <a:cubicBezTo>
                    <a:pt x="13521" y="12438"/>
                    <a:pt x="13521" y="12438"/>
                    <a:pt x="13521" y="12438"/>
                  </a:cubicBezTo>
                  <a:cubicBezTo>
                    <a:pt x="13521" y="12372"/>
                    <a:pt x="13521" y="12372"/>
                    <a:pt x="13521" y="12372"/>
                  </a:cubicBezTo>
                  <a:cubicBezTo>
                    <a:pt x="13521" y="12372"/>
                    <a:pt x="13521" y="12372"/>
                    <a:pt x="13521" y="12372"/>
                  </a:cubicBezTo>
                  <a:cubicBezTo>
                    <a:pt x="13521" y="12305"/>
                    <a:pt x="13521" y="12305"/>
                    <a:pt x="13521" y="12305"/>
                  </a:cubicBezTo>
                  <a:cubicBezTo>
                    <a:pt x="13521" y="12305"/>
                    <a:pt x="13521" y="12305"/>
                    <a:pt x="13521" y="12305"/>
                  </a:cubicBezTo>
                  <a:cubicBezTo>
                    <a:pt x="13465" y="12238"/>
                    <a:pt x="13465" y="12238"/>
                    <a:pt x="13465" y="12238"/>
                  </a:cubicBezTo>
                  <a:cubicBezTo>
                    <a:pt x="13409" y="12171"/>
                    <a:pt x="13409" y="12171"/>
                    <a:pt x="13409" y="12171"/>
                  </a:cubicBezTo>
                  <a:cubicBezTo>
                    <a:pt x="13409" y="12171"/>
                    <a:pt x="13409" y="12171"/>
                    <a:pt x="13409" y="12171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104"/>
                    <a:pt x="13353" y="12104"/>
                    <a:pt x="13353" y="12104"/>
                  </a:cubicBezTo>
                  <a:cubicBezTo>
                    <a:pt x="13353" y="12037"/>
                    <a:pt x="13353" y="12037"/>
                    <a:pt x="13353" y="12037"/>
                  </a:cubicBezTo>
                  <a:cubicBezTo>
                    <a:pt x="13297" y="11970"/>
                    <a:pt x="13297" y="11970"/>
                    <a:pt x="13297" y="11970"/>
                  </a:cubicBezTo>
                  <a:cubicBezTo>
                    <a:pt x="13241" y="11970"/>
                    <a:pt x="13241" y="11970"/>
                    <a:pt x="13241" y="11970"/>
                  </a:cubicBezTo>
                  <a:cubicBezTo>
                    <a:pt x="13184" y="11970"/>
                    <a:pt x="13184" y="11970"/>
                    <a:pt x="13184" y="11970"/>
                  </a:cubicBezTo>
                  <a:cubicBezTo>
                    <a:pt x="13128" y="11903"/>
                    <a:pt x="13128" y="11903"/>
                    <a:pt x="13128" y="11903"/>
                  </a:cubicBezTo>
                  <a:cubicBezTo>
                    <a:pt x="13184" y="11837"/>
                    <a:pt x="13184" y="11837"/>
                    <a:pt x="13184" y="11837"/>
                  </a:cubicBezTo>
                  <a:cubicBezTo>
                    <a:pt x="13184" y="11837"/>
                    <a:pt x="13184" y="11837"/>
                    <a:pt x="13184" y="11837"/>
                  </a:cubicBezTo>
                  <a:cubicBezTo>
                    <a:pt x="13128" y="11837"/>
                    <a:pt x="13128" y="11837"/>
                    <a:pt x="13128" y="11837"/>
                  </a:cubicBezTo>
                  <a:cubicBezTo>
                    <a:pt x="13128" y="11770"/>
                    <a:pt x="13128" y="11770"/>
                    <a:pt x="13128" y="11770"/>
                  </a:cubicBezTo>
                  <a:cubicBezTo>
                    <a:pt x="13128" y="11770"/>
                    <a:pt x="13128" y="11770"/>
                    <a:pt x="13128" y="11770"/>
                  </a:cubicBezTo>
                  <a:cubicBezTo>
                    <a:pt x="13072" y="11837"/>
                    <a:pt x="13072" y="11837"/>
                    <a:pt x="13072" y="11837"/>
                  </a:cubicBezTo>
                  <a:cubicBezTo>
                    <a:pt x="13072" y="11903"/>
                    <a:pt x="13072" y="11903"/>
                    <a:pt x="13072" y="11903"/>
                  </a:cubicBezTo>
                  <a:cubicBezTo>
                    <a:pt x="13016" y="11903"/>
                    <a:pt x="13016" y="11903"/>
                    <a:pt x="13016" y="11903"/>
                  </a:cubicBezTo>
                  <a:cubicBezTo>
                    <a:pt x="13016" y="11903"/>
                    <a:pt x="13016" y="11903"/>
                    <a:pt x="13016" y="11903"/>
                  </a:cubicBezTo>
                  <a:cubicBezTo>
                    <a:pt x="13016" y="11837"/>
                    <a:pt x="13016" y="11837"/>
                    <a:pt x="13016" y="11837"/>
                  </a:cubicBezTo>
                  <a:cubicBezTo>
                    <a:pt x="13016" y="11770"/>
                    <a:pt x="13016" y="11770"/>
                    <a:pt x="13016" y="11770"/>
                  </a:cubicBezTo>
                  <a:cubicBezTo>
                    <a:pt x="13016" y="11703"/>
                    <a:pt x="13016" y="11703"/>
                    <a:pt x="13016" y="11703"/>
                  </a:cubicBezTo>
                  <a:cubicBezTo>
                    <a:pt x="13016" y="11703"/>
                    <a:pt x="13016" y="11703"/>
                    <a:pt x="13016" y="11703"/>
                  </a:cubicBezTo>
                  <a:cubicBezTo>
                    <a:pt x="13072" y="11703"/>
                    <a:pt x="13072" y="11703"/>
                    <a:pt x="13072" y="11703"/>
                  </a:cubicBezTo>
                  <a:cubicBezTo>
                    <a:pt x="13072" y="11703"/>
                    <a:pt x="13072" y="11703"/>
                    <a:pt x="13072" y="11703"/>
                  </a:cubicBezTo>
                  <a:cubicBezTo>
                    <a:pt x="13072" y="11636"/>
                    <a:pt x="13072" y="11636"/>
                    <a:pt x="13072" y="11636"/>
                  </a:cubicBezTo>
                  <a:cubicBezTo>
                    <a:pt x="13016" y="11636"/>
                    <a:pt x="13016" y="11636"/>
                    <a:pt x="13016" y="11636"/>
                  </a:cubicBezTo>
                  <a:cubicBezTo>
                    <a:pt x="13016" y="11636"/>
                    <a:pt x="13016" y="11636"/>
                    <a:pt x="13016" y="11636"/>
                  </a:cubicBezTo>
                  <a:cubicBezTo>
                    <a:pt x="13016" y="11569"/>
                    <a:pt x="13016" y="11569"/>
                    <a:pt x="13016" y="11569"/>
                  </a:cubicBezTo>
                  <a:cubicBezTo>
                    <a:pt x="13016" y="11502"/>
                    <a:pt x="13016" y="11502"/>
                    <a:pt x="13016" y="11502"/>
                  </a:cubicBezTo>
                  <a:cubicBezTo>
                    <a:pt x="13016" y="11502"/>
                    <a:pt x="13016" y="11502"/>
                    <a:pt x="13016" y="11502"/>
                  </a:cubicBezTo>
                  <a:cubicBezTo>
                    <a:pt x="12904" y="11569"/>
                    <a:pt x="12904" y="11569"/>
                    <a:pt x="12904" y="11569"/>
                  </a:cubicBezTo>
                  <a:cubicBezTo>
                    <a:pt x="12848" y="11636"/>
                    <a:pt x="12848" y="11636"/>
                    <a:pt x="12848" y="11636"/>
                  </a:cubicBezTo>
                  <a:cubicBezTo>
                    <a:pt x="12848" y="11703"/>
                    <a:pt x="12848" y="11703"/>
                    <a:pt x="12848" y="11703"/>
                  </a:cubicBezTo>
                  <a:cubicBezTo>
                    <a:pt x="12792" y="11770"/>
                    <a:pt x="12792" y="11770"/>
                    <a:pt x="12792" y="11770"/>
                  </a:cubicBezTo>
                  <a:cubicBezTo>
                    <a:pt x="12792" y="11837"/>
                    <a:pt x="12792" y="11837"/>
                    <a:pt x="12792" y="11837"/>
                  </a:cubicBezTo>
                  <a:cubicBezTo>
                    <a:pt x="12736" y="11837"/>
                    <a:pt x="12736" y="11837"/>
                    <a:pt x="12736" y="11837"/>
                  </a:cubicBezTo>
                  <a:cubicBezTo>
                    <a:pt x="12736" y="11903"/>
                    <a:pt x="12736" y="11903"/>
                    <a:pt x="12736" y="11903"/>
                  </a:cubicBezTo>
                  <a:cubicBezTo>
                    <a:pt x="12679" y="11970"/>
                    <a:pt x="12679" y="11970"/>
                    <a:pt x="12679" y="11970"/>
                  </a:cubicBezTo>
                  <a:cubicBezTo>
                    <a:pt x="12736" y="12037"/>
                    <a:pt x="12736" y="12037"/>
                    <a:pt x="12736" y="12037"/>
                  </a:cubicBezTo>
                  <a:cubicBezTo>
                    <a:pt x="12679" y="12037"/>
                    <a:pt x="12679" y="12037"/>
                    <a:pt x="12679" y="12037"/>
                  </a:cubicBezTo>
                  <a:cubicBezTo>
                    <a:pt x="12679" y="12104"/>
                    <a:pt x="12679" y="12104"/>
                    <a:pt x="12679" y="12104"/>
                  </a:cubicBezTo>
                  <a:cubicBezTo>
                    <a:pt x="12679" y="12104"/>
                    <a:pt x="12679" y="12104"/>
                    <a:pt x="12679" y="12104"/>
                  </a:cubicBezTo>
                  <a:cubicBezTo>
                    <a:pt x="12623" y="12171"/>
                    <a:pt x="12623" y="12171"/>
                    <a:pt x="12623" y="12171"/>
                  </a:cubicBezTo>
                  <a:cubicBezTo>
                    <a:pt x="12567" y="12238"/>
                    <a:pt x="12567" y="12238"/>
                    <a:pt x="12567" y="12238"/>
                  </a:cubicBezTo>
                  <a:cubicBezTo>
                    <a:pt x="12567" y="12305"/>
                    <a:pt x="12567" y="12305"/>
                    <a:pt x="12567" y="12305"/>
                  </a:cubicBezTo>
                  <a:cubicBezTo>
                    <a:pt x="12567" y="12305"/>
                    <a:pt x="12567" y="12305"/>
                    <a:pt x="12567" y="12305"/>
                  </a:cubicBezTo>
                  <a:cubicBezTo>
                    <a:pt x="12567" y="12438"/>
                    <a:pt x="12567" y="12438"/>
                    <a:pt x="12567" y="12438"/>
                  </a:cubicBezTo>
                  <a:cubicBezTo>
                    <a:pt x="12567" y="12438"/>
                    <a:pt x="12567" y="12438"/>
                    <a:pt x="12567" y="12438"/>
                  </a:cubicBezTo>
                  <a:cubicBezTo>
                    <a:pt x="12511" y="12438"/>
                    <a:pt x="12511" y="12438"/>
                    <a:pt x="12511" y="12438"/>
                  </a:cubicBezTo>
                  <a:cubicBezTo>
                    <a:pt x="12399" y="12505"/>
                    <a:pt x="12399" y="12505"/>
                    <a:pt x="12399" y="12505"/>
                  </a:cubicBezTo>
                  <a:cubicBezTo>
                    <a:pt x="12399" y="12505"/>
                    <a:pt x="12399" y="12505"/>
                    <a:pt x="12399" y="12505"/>
                  </a:cubicBezTo>
                  <a:cubicBezTo>
                    <a:pt x="12399" y="12639"/>
                    <a:pt x="12399" y="12639"/>
                    <a:pt x="12399" y="12639"/>
                  </a:cubicBezTo>
                  <a:cubicBezTo>
                    <a:pt x="12399" y="12706"/>
                    <a:pt x="12399" y="12706"/>
                    <a:pt x="12399" y="12706"/>
                  </a:cubicBezTo>
                  <a:close/>
                  <a:moveTo>
                    <a:pt x="12792" y="13441"/>
                  </a:moveTo>
                  <a:cubicBezTo>
                    <a:pt x="12792" y="13441"/>
                    <a:pt x="12792" y="13441"/>
                    <a:pt x="12792" y="13441"/>
                  </a:cubicBezTo>
                  <a:cubicBezTo>
                    <a:pt x="12848" y="13441"/>
                    <a:pt x="12848" y="13441"/>
                    <a:pt x="12848" y="13441"/>
                  </a:cubicBezTo>
                  <a:cubicBezTo>
                    <a:pt x="12848" y="13375"/>
                    <a:pt x="12848" y="13375"/>
                    <a:pt x="12848" y="13375"/>
                  </a:cubicBezTo>
                  <a:cubicBezTo>
                    <a:pt x="12904" y="13375"/>
                    <a:pt x="12904" y="13375"/>
                    <a:pt x="12904" y="13375"/>
                  </a:cubicBezTo>
                  <a:cubicBezTo>
                    <a:pt x="12904" y="13441"/>
                    <a:pt x="12904" y="13441"/>
                    <a:pt x="12904" y="13441"/>
                  </a:cubicBezTo>
                  <a:cubicBezTo>
                    <a:pt x="12960" y="13441"/>
                    <a:pt x="12960" y="13441"/>
                    <a:pt x="12960" y="13441"/>
                  </a:cubicBezTo>
                  <a:cubicBezTo>
                    <a:pt x="12960" y="13441"/>
                    <a:pt x="12960" y="13441"/>
                    <a:pt x="12960" y="13441"/>
                  </a:cubicBezTo>
                  <a:cubicBezTo>
                    <a:pt x="13016" y="13375"/>
                    <a:pt x="13016" y="13375"/>
                    <a:pt x="13016" y="13375"/>
                  </a:cubicBezTo>
                  <a:cubicBezTo>
                    <a:pt x="13072" y="13375"/>
                    <a:pt x="13072" y="13375"/>
                    <a:pt x="13072" y="13375"/>
                  </a:cubicBezTo>
                  <a:cubicBezTo>
                    <a:pt x="13128" y="13308"/>
                    <a:pt x="13128" y="13308"/>
                    <a:pt x="13128" y="13308"/>
                  </a:cubicBezTo>
                  <a:cubicBezTo>
                    <a:pt x="13184" y="13241"/>
                    <a:pt x="13184" y="13241"/>
                    <a:pt x="13184" y="13241"/>
                  </a:cubicBezTo>
                  <a:cubicBezTo>
                    <a:pt x="13184" y="13241"/>
                    <a:pt x="13184" y="13241"/>
                    <a:pt x="13184" y="13241"/>
                  </a:cubicBezTo>
                  <a:cubicBezTo>
                    <a:pt x="13241" y="13241"/>
                    <a:pt x="13241" y="13241"/>
                    <a:pt x="13241" y="13241"/>
                  </a:cubicBezTo>
                  <a:cubicBezTo>
                    <a:pt x="13241" y="13174"/>
                    <a:pt x="13241" y="13174"/>
                    <a:pt x="13241" y="13174"/>
                  </a:cubicBezTo>
                  <a:cubicBezTo>
                    <a:pt x="13297" y="13174"/>
                    <a:pt x="13297" y="13174"/>
                    <a:pt x="13297" y="13174"/>
                  </a:cubicBezTo>
                  <a:cubicBezTo>
                    <a:pt x="13297" y="13107"/>
                    <a:pt x="13297" y="13107"/>
                    <a:pt x="13297" y="13107"/>
                  </a:cubicBezTo>
                  <a:cubicBezTo>
                    <a:pt x="13241" y="13107"/>
                    <a:pt x="13241" y="13107"/>
                    <a:pt x="13241" y="13107"/>
                  </a:cubicBezTo>
                  <a:cubicBezTo>
                    <a:pt x="13241" y="13107"/>
                    <a:pt x="13241" y="13107"/>
                    <a:pt x="13241" y="13107"/>
                  </a:cubicBezTo>
                  <a:cubicBezTo>
                    <a:pt x="13184" y="13107"/>
                    <a:pt x="13184" y="13107"/>
                    <a:pt x="13184" y="13107"/>
                  </a:cubicBezTo>
                  <a:cubicBezTo>
                    <a:pt x="13128" y="13107"/>
                    <a:pt x="13128" y="13107"/>
                    <a:pt x="13128" y="13107"/>
                  </a:cubicBezTo>
                  <a:cubicBezTo>
                    <a:pt x="13128" y="13107"/>
                    <a:pt x="13128" y="13107"/>
                    <a:pt x="13128" y="13107"/>
                  </a:cubicBezTo>
                  <a:cubicBezTo>
                    <a:pt x="13072" y="13107"/>
                    <a:pt x="13072" y="13107"/>
                    <a:pt x="13072" y="13107"/>
                  </a:cubicBezTo>
                  <a:cubicBezTo>
                    <a:pt x="13072" y="13174"/>
                    <a:pt x="13072" y="13174"/>
                    <a:pt x="13072" y="13174"/>
                  </a:cubicBezTo>
                  <a:cubicBezTo>
                    <a:pt x="13016" y="13174"/>
                    <a:pt x="13016" y="13174"/>
                    <a:pt x="13016" y="13174"/>
                  </a:cubicBezTo>
                  <a:cubicBezTo>
                    <a:pt x="13016" y="13107"/>
                    <a:pt x="13016" y="13107"/>
                    <a:pt x="13016" y="13107"/>
                  </a:cubicBezTo>
                  <a:cubicBezTo>
                    <a:pt x="13016" y="13107"/>
                    <a:pt x="13016" y="13107"/>
                    <a:pt x="13016" y="13107"/>
                  </a:cubicBezTo>
                  <a:cubicBezTo>
                    <a:pt x="12960" y="13107"/>
                    <a:pt x="12960" y="13107"/>
                    <a:pt x="12960" y="13107"/>
                  </a:cubicBezTo>
                  <a:cubicBezTo>
                    <a:pt x="12904" y="13174"/>
                    <a:pt x="12904" y="13174"/>
                    <a:pt x="12904" y="13174"/>
                  </a:cubicBezTo>
                  <a:cubicBezTo>
                    <a:pt x="12904" y="13241"/>
                    <a:pt x="12904" y="13241"/>
                    <a:pt x="12904" y="13241"/>
                  </a:cubicBezTo>
                  <a:cubicBezTo>
                    <a:pt x="12848" y="13241"/>
                    <a:pt x="12848" y="13241"/>
                    <a:pt x="12848" y="13241"/>
                  </a:cubicBezTo>
                  <a:cubicBezTo>
                    <a:pt x="12792" y="13241"/>
                    <a:pt x="12792" y="13241"/>
                    <a:pt x="12792" y="13241"/>
                  </a:cubicBezTo>
                  <a:cubicBezTo>
                    <a:pt x="12792" y="13308"/>
                    <a:pt x="12792" y="13308"/>
                    <a:pt x="12792" y="13308"/>
                  </a:cubicBezTo>
                  <a:cubicBezTo>
                    <a:pt x="12792" y="13308"/>
                    <a:pt x="12792" y="13308"/>
                    <a:pt x="12792" y="13308"/>
                  </a:cubicBezTo>
                  <a:cubicBezTo>
                    <a:pt x="12792" y="13375"/>
                    <a:pt x="12792" y="13375"/>
                    <a:pt x="12792" y="13375"/>
                  </a:cubicBezTo>
                  <a:cubicBezTo>
                    <a:pt x="12792" y="13441"/>
                    <a:pt x="12792" y="13441"/>
                    <a:pt x="12792" y="13441"/>
                  </a:cubicBezTo>
                  <a:cubicBezTo>
                    <a:pt x="12792" y="13441"/>
                    <a:pt x="12792" y="13441"/>
                    <a:pt x="12792" y="13441"/>
                  </a:cubicBezTo>
                  <a:close/>
                  <a:moveTo>
                    <a:pt x="16831" y="13776"/>
                  </a:moveTo>
                  <a:cubicBezTo>
                    <a:pt x="16831" y="13843"/>
                    <a:pt x="16831" y="13843"/>
                    <a:pt x="16831" y="13843"/>
                  </a:cubicBezTo>
                  <a:cubicBezTo>
                    <a:pt x="16887" y="13843"/>
                    <a:pt x="16887" y="13843"/>
                    <a:pt x="16887" y="13843"/>
                  </a:cubicBezTo>
                  <a:cubicBezTo>
                    <a:pt x="16887" y="13843"/>
                    <a:pt x="16887" y="13843"/>
                    <a:pt x="16887" y="13843"/>
                  </a:cubicBezTo>
                  <a:cubicBezTo>
                    <a:pt x="16943" y="13843"/>
                    <a:pt x="16943" y="13843"/>
                    <a:pt x="16943" y="13843"/>
                  </a:cubicBezTo>
                  <a:cubicBezTo>
                    <a:pt x="16943" y="13843"/>
                    <a:pt x="16943" y="13843"/>
                    <a:pt x="16943" y="13843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943" y="13776"/>
                    <a:pt x="16943" y="13776"/>
                    <a:pt x="16943" y="13776"/>
                  </a:cubicBezTo>
                  <a:cubicBezTo>
                    <a:pt x="16887" y="13776"/>
                    <a:pt x="16887" y="13776"/>
                    <a:pt x="16887" y="13776"/>
                  </a:cubicBezTo>
                  <a:cubicBezTo>
                    <a:pt x="16831" y="13776"/>
                    <a:pt x="16831" y="13776"/>
                    <a:pt x="16831" y="13776"/>
                  </a:cubicBezTo>
                  <a:cubicBezTo>
                    <a:pt x="16831" y="13776"/>
                    <a:pt x="16831" y="13776"/>
                    <a:pt x="16831" y="13776"/>
                  </a:cubicBezTo>
                  <a:close/>
                  <a:moveTo>
                    <a:pt x="15541" y="13441"/>
                  </a:move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97" y="13508"/>
                    <a:pt x="15597" y="13508"/>
                    <a:pt x="15597" y="13508"/>
                  </a:cubicBezTo>
                  <a:cubicBezTo>
                    <a:pt x="15653" y="13508"/>
                    <a:pt x="15653" y="13508"/>
                    <a:pt x="15653" y="13508"/>
                  </a:cubicBezTo>
                  <a:cubicBezTo>
                    <a:pt x="15597" y="13508"/>
                    <a:pt x="15597" y="13508"/>
                    <a:pt x="15597" y="13508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653" y="13575"/>
                    <a:pt x="15653" y="13575"/>
                    <a:pt x="15653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75"/>
                    <a:pt x="15709" y="13575"/>
                    <a:pt x="15709" y="13575"/>
                  </a:cubicBezTo>
                  <a:cubicBezTo>
                    <a:pt x="15709" y="13508"/>
                    <a:pt x="15709" y="13508"/>
                    <a:pt x="15709" y="13508"/>
                  </a:cubicBezTo>
                  <a:cubicBezTo>
                    <a:pt x="15709" y="13508"/>
                    <a:pt x="15709" y="13508"/>
                    <a:pt x="15709" y="13508"/>
                  </a:cubicBezTo>
                  <a:cubicBezTo>
                    <a:pt x="15653" y="13508"/>
                    <a:pt x="15653" y="13508"/>
                    <a:pt x="15653" y="13508"/>
                  </a:cubicBezTo>
                  <a:cubicBezTo>
                    <a:pt x="15653" y="13441"/>
                    <a:pt x="15653" y="13441"/>
                    <a:pt x="15653" y="13441"/>
                  </a:cubicBez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97" y="13441"/>
                    <a:pt x="15597" y="13441"/>
                    <a:pt x="15597" y="13441"/>
                  </a:cubicBezTo>
                  <a:cubicBezTo>
                    <a:pt x="15541" y="13441"/>
                    <a:pt x="15541" y="13441"/>
                    <a:pt x="15541" y="13441"/>
                  </a:cubicBezTo>
                  <a:close/>
                  <a:moveTo>
                    <a:pt x="16775" y="14177"/>
                  </a:moveTo>
                  <a:cubicBezTo>
                    <a:pt x="16719" y="14110"/>
                    <a:pt x="16719" y="14110"/>
                    <a:pt x="16719" y="14110"/>
                  </a:cubicBezTo>
                  <a:cubicBezTo>
                    <a:pt x="16719" y="14110"/>
                    <a:pt x="16719" y="14110"/>
                    <a:pt x="16719" y="14110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19" y="14043"/>
                    <a:pt x="16719" y="14043"/>
                    <a:pt x="16719" y="14043"/>
                  </a:cubicBezTo>
                  <a:cubicBezTo>
                    <a:pt x="16775" y="14110"/>
                    <a:pt x="16775" y="14110"/>
                    <a:pt x="16775" y="14110"/>
                  </a:cubicBezTo>
                  <a:cubicBezTo>
                    <a:pt x="16775" y="14110"/>
                    <a:pt x="16775" y="14110"/>
                    <a:pt x="16775" y="14110"/>
                  </a:cubicBezTo>
                  <a:cubicBezTo>
                    <a:pt x="16775" y="14177"/>
                    <a:pt x="16775" y="14177"/>
                    <a:pt x="16775" y="14177"/>
                  </a:cubicBezTo>
                  <a:close/>
                  <a:moveTo>
                    <a:pt x="16719" y="14311"/>
                  </a:move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244"/>
                    <a:pt x="16719" y="14244"/>
                    <a:pt x="16719" y="14244"/>
                  </a:cubicBezTo>
                  <a:cubicBezTo>
                    <a:pt x="16663" y="14244"/>
                    <a:pt x="16663" y="14244"/>
                    <a:pt x="16663" y="14244"/>
                  </a:cubicBezTo>
                  <a:cubicBezTo>
                    <a:pt x="16663" y="14244"/>
                    <a:pt x="16663" y="14244"/>
                    <a:pt x="16663" y="14244"/>
                  </a:cubicBezTo>
                  <a:cubicBezTo>
                    <a:pt x="16607" y="14177"/>
                    <a:pt x="16607" y="14177"/>
                    <a:pt x="16607" y="14177"/>
                  </a:cubicBezTo>
                  <a:cubicBezTo>
                    <a:pt x="16607" y="14177"/>
                    <a:pt x="16607" y="14177"/>
                    <a:pt x="16607" y="14177"/>
                  </a:cubicBezTo>
                  <a:cubicBezTo>
                    <a:pt x="16663" y="14177"/>
                    <a:pt x="16663" y="14177"/>
                    <a:pt x="16663" y="14177"/>
                  </a:cubicBezTo>
                  <a:cubicBezTo>
                    <a:pt x="16663" y="14177"/>
                    <a:pt x="16663" y="14177"/>
                    <a:pt x="16663" y="14177"/>
                  </a:cubicBezTo>
                  <a:cubicBezTo>
                    <a:pt x="16719" y="14177"/>
                    <a:pt x="16719" y="14177"/>
                    <a:pt x="16719" y="14177"/>
                  </a:cubicBezTo>
                  <a:cubicBezTo>
                    <a:pt x="16775" y="14177"/>
                    <a:pt x="16775" y="14177"/>
                    <a:pt x="16775" y="14177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75" y="14244"/>
                    <a:pt x="16775" y="14244"/>
                    <a:pt x="16775" y="14244"/>
                  </a:cubicBez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311"/>
                    <a:pt x="16719" y="14311"/>
                    <a:pt x="16719" y="14311"/>
                  </a:cubicBezTo>
                  <a:cubicBezTo>
                    <a:pt x="16719" y="14311"/>
                    <a:pt x="16719" y="14311"/>
                    <a:pt x="16719" y="14311"/>
                  </a:cubicBezTo>
                  <a:close/>
                  <a:moveTo>
                    <a:pt x="15485" y="15113"/>
                  </a:move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13"/>
                    <a:pt x="15485" y="15113"/>
                    <a:pt x="15485" y="15113"/>
                  </a:cubicBezTo>
                  <a:cubicBezTo>
                    <a:pt x="15485" y="15113"/>
                    <a:pt x="15485" y="15113"/>
                    <a:pt x="15485" y="15113"/>
                  </a:cubicBezTo>
                  <a:close/>
                  <a:moveTo>
                    <a:pt x="15485" y="15113"/>
                  </a:move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80"/>
                    <a:pt x="15485" y="15180"/>
                    <a:pt x="15485" y="15180"/>
                  </a:cubicBezTo>
                  <a:cubicBezTo>
                    <a:pt x="15485" y="15113"/>
                    <a:pt x="15485" y="15113"/>
                    <a:pt x="15485" y="15113"/>
                  </a:cubicBezTo>
                  <a:close/>
                  <a:moveTo>
                    <a:pt x="15541" y="15113"/>
                  </a:move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80"/>
                    <a:pt x="15541" y="15180"/>
                    <a:pt x="15541" y="15180"/>
                  </a:cubicBezTo>
                  <a:cubicBezTo>
                    <a:pt x="15541" y="15113"/>
                    <a:pt x="15541" y="15113"/>
                    <a:pt x="15541" y="15113"/>
                  </a:cubicBezTo>
                  <a:close/>
                  <a:moveTo>
                    <a:pt x="15877" y="14712"/>
                  </a:moveTo>
                  <a:cubicBezTo>
                    <a:pt x="15877" y="14712"/>
                    <a:pt x="15877" y="14712"/>
                    <a:pt x="15877" y="14712"/>
                  </a:cubicBezTo>
                  <a:cubicBezTo>
                    <a:pt x="15877" y="14645"/>
                    <a:pt x="15877" y="14645"/>
                    <a:pt x="15877" y="14645"/>
                  </a:cubicBezTo>
                  <a:cubicBezTo>
                    <a:pt x="15877" y="14645"/>
                    <a:pt x="15877" y="14645"/>
                    <a:pt x="15877" y="14645"/>
                  </a:cubicBezTo>
                  <a:cubicBezTo>
                    <a:pt x="15877" y="14578"/>
                    <a:pt x="15877" y="14578"/>
                    <a:pt x="15877" y="14578"/>
                  </a:cubicBezTo>
                  <a:cubicBezTo>
                    <a:pt x="15934" y="14578"/>
                    <a:pt x="15934" y="14578"/>
                    <a:pt x="15934" y="14578"/>
                  </a:cubicBezTo>
                  <a:cubicBezTo>
                    <a:pt x="15990" y="14511"/>
                    <a:pt x="15990" y="14511"/>
                    <a:pt x="15990" y="14511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578"/>
                    <a:pt x="15990" y="14578"/>
                    <a:pt x="15990" y="14578"/>
                  </a:cubicBezTo>
                  <a:cubicBezTo>
                    <a:pt x="15990" y="14645"/>
                    <a:pt x="15990" y="14645"/>
                    <a:pt x="15990" y="14645"/>
                  </a:cubicBezTo>
                  <a:cubicBezTo>
                    <a:pt x="15990" y="14645"/>
                    <a:pt x="15990" y="14645"/>
                    <a:pt x="15990" y="14645"/>
                  </a:cubicBezTo>
                  <a:cubicBezTo>
                    <a:pt x="15934" y="14712"/>
                    <a:pt x="15934" y="14712"/>
                    <a:pt x="15934" y="14712"/>
                  </a:cubicBezTo>
                  <a:cubicBezTo>
                    <a:pt x="15934" y="14712"/>
                    <a:pt x="15934" y="14712"/>
                    <a:pt x="15934" y="14712"/>
                  </a:cubicBezTo>
                  <a:cubicBezTo>
                    <a:pt x="15877" y="14712"/>
                    <a:pt x="15877" y="14712"/>
                    <a:pt x="15877" y="14712"/>
                  </a:cubicBezTo>
                  <a:cubicBezTo>
                    <a:pt x="15877" y="14712"/>
                    <a:pt x="15877" y="14712"/>
                    <a:pt x="15877" y="14712"/>
                  </a:cubicBezTo>
                  <a:close/>
                  <a:moveTo>
                    <a:pt x="14755" y="13375"/>
                  </a:moveTo>
                  <a:cubicBezTo>
                    <a:pt x="14811" y="13441"/>
                    <a:pt x="14811" y="13441"/>
                    <a:pt x="14811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924" y="13508"/>
                    <a:pt x="14924" y="13508"/>
                    <a:pt x="14924" y="13508"/>
                  </a:cubicBezTo>
                  <a:cubicBezTo>
                    <a:pt x="14924" y="13441"/>
                    <a:pt x="14924" y="13441"/>
                    <a:pt x="14924" y="13441"/>
                  </a:cubicBezTo>
                  <a:cubicBezTo>
                    <a:pt x="14868" y="13441"/>
                    <a:pt x="14868" y="13441"/>
                    <a:pt x="14868" y="13441"/>
                  </a:cubicBezTo>
                  <a:cubicBezTo>
                    <a:pt x="14811" y="13375"/>
                    <a:pt x="14811" y="13375"/>
                    <a:pt x="14811" y="13375"/>
                  </a:cubicBezTo>
                  <a:cubicBezTo>
                    <a:pt x="14811" y="13375"/>
                    <a:pt x="14811" y="13375"/>
                    <a:pt x="14811" y="13375"/>
                  </a:cubicBezTo>
                  <a:cubicBezTo>
                    <a:pt x="14755" y="13375"/>
                    <a:pt x="14755" y="13375"/>
                    <a:pt x="14755" y="13375"/>
                  </a:cubicBezTo>
                  <a:close/>
                  <a:moveTo>
                    <a:pt x="14419" y="13040"/>
                  </a:moveTo>
                  <a:cubicBezTo>
                    <a:pt x="14419" y="13040"/>
                    <a:pt x="14419" y="13040"/>
                    <a:pt x="14419" y="13040"/>
                  </a:cubicBezTo>
                  <a:cubicBezTo>
                    <a:pt x="14419" y="13040"/>
                    <a:pt x="14419" y="13040"/>
                    <a:pt x="14419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475" y="13040"/>
                    <a:pt x="14475" y="13040"/>
                    <a:pt x="14475" y="13040"/>
                  </a:cubicBezTo>
                  <a:cubicBezTo>
                    <a:pt x="14531" y="13040"/>
                    <a:pt x="14531" y="13040"/>
                    <a:pt x="14531" y="13040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475" y="12973"/>
                    <a:pt x="14475" y="12973"/>
                    <a:pt x="14475" y="12973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531" y="12973"/>
                    <a:pt x="14531" y="12973"/>
                    <a:pt x="14531" y="12973"/>
                  </a:cubicBezTo>
                  <a:cubicBezTo>
                    <a:pt x="14475" y="12907"/>
                    <a:pt x="14475" y="12907"/>
                    <a:pt x="14475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419" y="12907"/>
                    <a:pt x="14419" y="12907"/>
                    <a:pt x="14419" y="12907"/>
                  </a:cubicBezTo>
                  <a:cubicBezTo>
                    <a:pt x="14363" y="12907"/>
                    <a:pt x="14363" y="12907"/>
                    <a:pt x="14363" y="12907"/>
                  </a:cubicBezTo>
                  <a:cubicBezTo>
                    <a:pt x="14363" y="12840"/>
                    <a:pt x="14363" y="12840"/>
                    <a:pt x="14363" y="12840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06" y="12907"/>
                    <a:pt x="14306" y="12907"/>
                    <a:pt x="14306" y="12907"/>
                  </a:cubicBezTo>
                  <a:cubicBezTo>
                    <a:pt x="14363" y="12907"/>
                    <a:pt x="14363" y="12907"/>
                    <a:pt x="14363" y="12907"/>
                  </a:cubicBezTo>
                  <a:cubicBezTo>
                    <a:pt x="14363" y="12973"/>
                    <a:pt x="14363" y="12973"/>
                    <a:pt x="14363" y="12973"/>
                  </a:cubicBezTo>
                  <a:cubicBezTo>
                    <a:pt x="14363" y="12973"/>
                    <a:pt x="14363" y="12973"/>
                    <a:pt x="14363" y="12973"/>
                  </a:cubicBezTo>
                  <a:cubicBezTo>
                    <a:pt x="14419" y="12973"/>
                    <a:pt x="14419" y="12973"/>
                    <a:pt x="14419" y="12973"/>
                  </a:cubicBezTo>
                  <a:cubicBezTo>
                    <a:pt x="14419" y="13040"/>
                    <a:pt x="14419" y="13040"/>
                    <a:pt x="14419" y="13040"/>
                  </a:cubicBezTo>
                  <a:close/>
                  <a:moveTo>
                    <a:pt x="14138" y="13174"/>
                  </a:moveTo>
                  <a:cubicBezTo>
                    <a:pt x="14194" y="13174"/>
                    <a:pt x="14194" y="13174"/>
                    <a:pt x="14194" y="13174"/>
                  </a:cubicBezTo>
                  <a:cubicBezTo>
                    <a:pt x="14194" y="13174"/>
                    <a:pt x="14194" y="13174"/>
                    <a:pt x="14194" y="13174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3107"/>
                    <a:pt x="14250" y="13107"/>
                    <a:pt x="14250" y="13107"/>
                  </a:cubicBezTo>
                  <a:cubicBezTo>
                    <a:pt x="14250" y="12973"/>
                    <a:pt x="14250" y="12973"/>
                    <a:pt x="14250" y="12973"/>
                  </a:cubicBezTo>
                  <a:cubicBezTo>
                    <a:pt x="14250" y="12973"/>
                    <a:pt x="14250" y="12973"/>
                    <a:pt x="14250" y="12973"/>
                  </a:cubicBezTo>
                  <a:cubicBezTo>
                    <a:pt x="14194" y="12973"/>
                    <a:pt x="14194" y="12973"/>
                    <a:pt x="14194" y="12973"/>
                  </a:cubicBezTo>
                  <a:cubicBezTo>
                    <a:pt x="14138" y="12973"/>
                    <a:pt x="14138" y="12973"/>
                    <a:pt x="14138" y="12973"/>
                  </a:cubicBezTo>
                  <a:cubicBezTo>
                    <a:pt x="14138" y="12907"/>
                    <a:pt x="14138" y="12907"/>
                    <a:pt x="14138" y="12907"/>
                  </a:cubicBezTo>
                  <a:cubicBezTo>
                    <a:pt x="14138" y="12973"/>
                    <a:pt x="14138" y="12973"/>
                    <a:pt x="14138" y="12973"/>
                  </a:cubicBezTo>
                  <a:cubicBezTo>
                    <a:pt x="14082" y="12973"/>
                    <a:pt x="14082" y="12973"/>
                    <a:pt x="14082" y="12973"/>
                  </a:cubicBezTo>
                  <a:cubicBezTo>
                    <a:pt x="14026" y="12907"/>
                    <a:pt x="14026" y="12907"/>
                    <a:pt x="14026" y="12907"/>
                  </a:cubicBezTo>
                  <a:cubicBezTo>
                    <a:pt x="14026" y="12973"/>
                    <a:pt x="14026" y="12973"/>
                    <a:pt x="14026" y="12973"/>
                  </a:cubicBezTo>
                  <a:cubicBezTo>
                    <a:pt x="14026" y="12973"/>
                    <a:pt x="14026" y="12973"/>
                    <a:pt x="14026" y="12973"/>
                  </a:cubicBezTo>
                  <a:cubicBezTo>
                    <a:pt x="14082" y="13040"/>
                    <a:pt x="14082" y="13040"/>
                    <a:pt x="14082" y="13040"/>
                  </a:cubicBezTo>
                  <a:cubicBezTo>
                    <a:pt x="14082" y="13107"/>
                    <a:pt x="14082" y="13107"/>
                    <a:pt x="14082" y="13107"/>
                  </a:cubicBezTo>
                  <a:cubicBezTo>
                    <a:pt x="14138" y="13107"/>
                    <a:pt x="14138" y="13107"/>
                    <a:pt x="14138" y="13107"/>
                  </a:cubicBezTo>
                  <a:cubicBezTo>
                    <a:pt x="14138" y="13174"/>
                    <a:pt x="14138" y="13174"/>
                    <a:pt x="14138" y="13174"/>
                  </a:cubicBezTo>
                  <a:cubicBezTo>
                    <a:pt x="14138" y="13174"/>
                    <a:pt x="14138" y="13174"/>
                    <a:pt x="14138" y="13174"/>
                  </a:cubicBezTo>
                  <a:close/>
                  <a:moveTo>
                    <a:pt x="14082" y="13375"/>
                  </a:moveTo>
                  <a:cubicBezTo>
                    <a:pt x="14082" y="13375"/>
                    <a:pt x="14138" y="13375"/>
                    <a:pt x="14138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ubicBezTo>
                    <a:pt x="14026" y="13375"/>
                    <a:pt x="14026" y="13375"/>
                    <a:pt x="14026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ubicBezTo>
                    <a:pt x="14082" y="13375"/>
                    <a:pt x="14082" y="13375"/>
                    <a:pt x="14082" y="13375"/>
                  </a:cubicBezTo>
                  <a:close/>
                  <a:moveTo>
                    <a:pt x="13577" y="13843"/>
                  </a:moveTo>
                  <a:cubicBezTo>
                    <a:pt x="13577" y="13843"/>
                    <a:pt x="13577" y="13843"/>
                    <a:pt x="13577" y="13843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577" y="13776"/>
                    <a:pt x="13577" y="13776"/>
                    <a:pt x="13577" y="13776"/>
                  </a:cubicBezTo>
                  <a:cubicBezTo>
                    <a:pt x="13633" y="13709"/>
                    <a:pt x="13633" y="13709"/>
                    <a:pt x="13633" y="13709"/>
                  </a:cubicBezTo>
                  <a:cubicBezTo>
                    <a:pt x="13577" y="13709"/>
                    <a:pt x="13577" y="13709"/>
                    <a:pt x="13577" y="13709"/>
                  </a:cubicBezTo>
                  <a:cubicBezTo>
                    <a:pt x="13577" y="13709"/>
                    <a:pt x="13577" y="13709"/>
                    <a:pt x="13577" y="13709"/>
                  </a:cubicBezTo>
                  <a:cubicBezTo>
                    <a:pt x="13633" y="13642"/>
                    <a:pt x="13633" y="13642"/>
                    <a:pt x="13633" y="13642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75"/>
                    <a:pt x="13689" y="13575"/>
                    <a:pt x="13689" y="13575"/>
                  </a:cubicBezTo>
                  <a:cubicBezTo>
                    <a:pt x="13689" y="13508"/>
                    <a:pt x="13689" y="13508"/>
                    <a:pt x="13689" y="13508"/>
                  </a:cubicBezTo>
                  <a:cubicBezTo>
                    <a:pt x="13745" y="13508"/>
                    <a:pt x="13745" y="13508"/>
                    <a:pt x="13745" y="13508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441"/>
                    <a:pt x="13745" y="13441"/>
                    <a:pt x="13745" y="13441"/>
                  </a:cubicBezTo>
                  <a:cubicBezTo>
                    <a:pt x="13745" y="13375"/>
                    <a:pt x="13745" y="13375"/>
                    <a:pt x="13745" y="13375"/>
                  </a:cubicBezTo>
                  <a:cubicBezTo>
                    <a:pt x="13689" y="13441"/>
                    <a:pt x="13689" y="13441"/>
                    <a:pt x="13689" y="13441"/>
                  </a:cubicBezTo>
                  <a:cubicBezTo>
                    <a:pt x="13689" y="13441"/>
                    <a:pt x="13689" y="13441"/>
                    <a:pt x="13689" y="13441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633" y="13375"/>
                    <a:pt x="13633" y="13375"/>
                    <a:pt x="13633" y="13375"/>
                  </a:cubicBezTo>
                  <a:cubicBezTo>
                    <a:pt x="13577" y="13441"/>
                    <a:pt x="13577" y="13441"/>
                    <a:pt x="13577" y="13441"/>
                  </a:cubicBezTo>
                  <a:cubicBezTo>
                    <a:pt x="13521" y="13441"/>
                    <a:pt x="13521" y="13441"/>
                    <a:pt x="13521" y="13441"/>
                  </a:cubicBezTo>
                  <a:cubicBezTo>
                    <a:pt x="13521" y="13508"/>
                    <a:pt x="13521" y="13508"/>
                    <a:pt x="13521" y="13508"/>
                  </a:cubicBezTo>
                  <a:cubicBezTo>
                    <a:pt x="13521" y="13508"/>
                    <a:pt x="13521" y="13508"/>
                    <a:pt x="13521" y="13508"/>
                  </a:cubicBezTo>
                  <a:cubicBezTo>
                    <a:pt x="13521" y="13575"/>
                    <a:pt x="13521" y="13575"/>
                    <a:pt x="13521" y="13575"/>
                  </a:cubicBezTo>
                  <a:cubicBezTo>
                    <a:pt x="13465" y="13575"/>
                    <a:pt x="13465" y="13575"/>
                    <a:pt x="13465" y="13575"/>
                  </a:cubicBezTo>
                  <a:cubicBezTo>
                    <a:pt x="13465" y="13642"/>
                    <a:pt x="13465" y="13642"/>
                    <a:pt x="13465" y="13642"/>
                  </a:cubicBezTo>
                  <a:cubicBezTo>
                    <a:pt x="13465" y="13642"/>
                    <a:pt x="13465" y="13642"/>
                    <a:pt x="13465" y="13642"/>
                  </a:cubicBezTo>
                  <a:cubicBezTo>
                    <a:pt x="13465" y="13709"/>
                    <a:pt x="13465" y="13709"/>
                    <a:pt x="13465" y="13709"/>
                  </a:cubicBezTo>
                  <a:cubicBezTo>
                    <a:pt x="13465" y="13709"/>
                    <a:pt x="13465" y="13709"/>
                    <a:pt x="13465" y="13709"/>
                  </a:cubicBezTo>
                  <a:cubicBezTo>
                    <a:pt x="13521" y="13709"/>
                    <a:pt x="13521" y="13709"/>
                    <a:pt x="13521" y="13709"/>
                  </a:cubicBezTo>
                  <a:cubicBezTo>
                    <a:pt x="13521" y="13776"/>
                    <a:pt x="13521" y="13776"/>
                    <a:pt x="13521" y="13776"/>
                  </a:cubicBezTo>
                  <a:cubicBezTo>
                    <a:pt x="13521" y="13776"/>
                    <a:pt x="13521" y="13776"/>
                    <a:pt x="13521" y="13776"/>
                  </a:cubicBezTo>
                  <a:cubicBezTo>
                    <a:pt x="13577" y="13843"/>
                    <a:pt x="13577" y="13843"/>
                    <a:pt x="13577" y="13843"/>
                  </a:cubicBezTo>
                  <a:close/>
                  <a:moveTo>
                    <a:pt x="13072" y="16050"/>
                  </a:move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ubicBezTo>
                    <a:pt x="13072" y="16050"/>
                    <a:pt x="13072" y="16050"/>
                    <a:pt x="13072" y="16050"/>
                  </a:cubicBezTo>
                  <a:close/>
                  <a:moveTo>
                    <a:pt x="13072" y="16250"/>
                  </a:move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250"/>
                    <a:pt x="13072" y="16250"/>
                    <a:pt x="13072" y="16250"/>
                  </a:cubicBezTo>
                  <a:close/>
                  <a:moveTo>
                    <a:pt x="12792" y="16183"/>
                  </a:moveTo>
                  <a:cubicBezTo>
                    <a:pt x="12792" y="16183"/>
                    <a:pt x="12792" y="16183"/>
                    <a:pt x="12792" y="16183"/>
                  </a:cubicBezTo>
                  <a:cubicBezTo>
                    <a:pt x="12848" y="16183"/>
                    <a:pt x="12848" y="16183"/>
                    <a:pt x="12848" y="16183"/>
                  </a:cubicBezTo>
                  <a:cubicBezTo>
                    <a:pt x="12848" y="16116"/>
                    <a:pt x="12848" y="16116"/>
                    <a:pt x="12848" y="16116"/>
                  </a:cubicBezTo>
                  <a:cubicBezTo>
                    <a:pt x="12904" y="16116"/>
                    <a:pt x="12904" y="16116"/>
                    <a:pt x="12904" y="16116"/>
                  </a:cubicBezTo>
                  <a:cubicBezTo>
                    <a:pt x="12904" y="16116"/>
                    <a:pt x="12904" y="16116"/>
                    <a:pt x="12904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04" y="16183"/>
                    <a:pt x="12904" y="16183"/>
                    <a:pt x="12904" y="16183"/>
                  </a:cubicBezTo>
                  <a:cubicBezTo>
                    <a:pt x="12848" y="16183"/>
                    <a:pt x="12848" y="16183"/>
                    <a:pt x="12848" y="16183"/>
                  </a:cubicBezTo>
                  <a:cubicBezTo>
                    <a:pt x="12792" y="16250"/>
                    <a:pt x="12792" y="16250"/>
                    <a:pt x="12792" y="16250"/>
                  </a:cubicBezTo>
                  <a:cubicBezTo>
                    <a:pt x="12792" y="16183"/>
                    <a:pt x="12792" y="16183"/>
                    <a:pt x="12792" y="16183"/>
                  </a:cubicBezTo>
                  <a:close/>
                  <a:moveTo>
                    <a:pt x="13016" y="16317"/>
                  </a:moveTo>
                  <a:cubicBezTo>
                    <a:pt x="13072" y="16250"/>
                    <a:pt x="13072" y="16250"/>
                    <a:pt x="13072" y="16250"/>
                  </a:cubicBezTo>
                  <a:cubicBezTo>
                    <a:pt x="13072" y="16183"/>
                    <a:pt x="13072" y="16183"/>
                    <a:pt x="13072" y="16183"/>
                  </a:cubicBezTo>
                  <a:cubicBezTo>
                    <a:pt x="13072" y="16183"/>
                    <a:pt x="13072" y="16183"/>
                    <a:pt x="13072" y="16183"/>
                  </a:cubicBezTo>
                  <a:cubicBezTo>
                    <a:pt x="13072" y="16250"/>
                    <a:pt x="13072" y="16250"/>
                    <a:pt x="13072" y="16250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16" y="16317"/>
                    <a:pt x="13016" y="16317"/>
                    <a:pt x="13016" y="16317"/>
                  </a:cubicBezTo>
                  <a:cubicBezTo>
                    <a:pt x="13072" y="16250"/>
                    <a:pt x="13072" y="16250"/>
                    <a:pt x="13072" y="16250"/>
                  </a:cubicBezTo>
                  <a:cubicBezTo>
                    <a:pt x="13128" y="16250"/>
                    <a:pt x="13128" y="16250"/>
                    <a:pt x="13128" y="16250"/>
                  </a:cubicBezTo>
                  <a:cubicBezTo>
                    <a:pt x="13128" y="16183"/>
                    <a:pt x="13128" y="16183"/>
                    <a:pt x="13128" y="16183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72" y="16116"/>
                    <a:pt x="13072" y="16116"/>
                    <a:pt x="13072" y="16116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3016" y="16183"/>
                    <a:pt x="13016" y="16183"/>
                    <a:pt x="13016" y="16183"/>
                  </a:cubicBezTo>
                  <a:cubicBezTo>
                    <a:pt x="12960" y="16250"/>
                    <a:pt x="12960" y="16250"/>
                    <a:pt x="12960" y="16250"/>
                  </a:cubicBezTo>
                  <a:cubicBezTo>
                    <a:pt x="12904" y="16250"/>
                    <a:pt x="12904" y="16250"/>
                    <a:pt x="12904" y="16250"/>
                  </a:cubicBezTo>
                  <a:cubicBezTo>
                    <a:pt x="12960" y="16183"/>
                    <a:pt x="12960" y="16183"/>
                    <a:pt x="12960" y="16183"/>
                  </a:cubicBezTo>
                  <a:cubicBezTo>
                    <a:pt x="12960" y="16183"/>
                    <a:pt x="12960" y="16183"/>
                    <a:pt x="12960" y="16183"/>
                  </a:cubicBezTo>
                  <a:cubicBezTo>
                    <a:pt x="13016" y="16116"/>
                    <a:pt x="13016" y="16116"/>
                    <a:pt x="13016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60" y="16116"/>
                    <a:pt x="12960" y="16116"/>
                    <a:pt x="12960" y="16116"/>
                  </a:cubicBezTo>
                  <a:cubicBezTo>
                    <a:pt x="12904" y="16183"/>
                    <a:pt x="12904" y="16183"/>
                    <a:pt x="12904" y="16183"/>
                  </a:cubicBezTo>
                  <a:cubicBezTo>
                    <a:pt x="12848" y="16250"/>
                    <a:pt x="12848" y="16250"/>
                    <a:pt x="12848" y="16250"/>
                  </a:cubicBezTo>
                  <a:cubicBezTo>
                    <a:pt x="12848" y="16317"/>
                    <a:pt x="12848" y="16317"/>
                    <a:pt x="12848" y="16317"/>
                  </a:cubicBezTo>
                  <a:cubicBezTo>
                    <a:pt x="12848" y="16317"/>
                    <a:pt x="12848" y="16317"/>
                    <a:pt x="12848" y="16317"/>
                  </a:cubicBezTo>
                  <a:cubicBezTo>
                    <a:pt x="12848" y="16384"/>
                    <a:pt x="12848" y="16384"/>
                    <a:pt x="12848" y="16384"/>
                  </a:cubicBezTo>
                  <a:cubicBezTo>
                    <a:pt x="12848" y="16384"/>
                    <a:pt x="12848" y="16384"/>
                    <a:pt x="12848" y="16384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17"/>
                    <a:pt x="12904" y="16317"/>
                    <a:pt x="12904" y="16317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04" y="16384"/>
                    <a:pt x="12904" y="16384"/>
                    <a:pt x="12904" y="16384"/>
                  </a:cubicBezTo>
                  <a:cubicBezTo>
                    <a:pt x="12960" y="16384"/>
                    <a:pt x="12960" y="16384"/>
                    <a:pt x="12960" y="16384"/>
                  </a:cubicBezTo>
                  <a:cubicBezTo>
                    <a:pt x="12960" y="16384"/>
                    <a:pt x="13016" y="16317"/>
                    <a:pt x="13016" y="16317"/>
                  </a:cubicBezTo>
                  <a:close/>
                  <a:moveTo>
                    <a:pt x="12960" y="16317"/>
                  </a:moveTo>
                  <a:cubicBezTo>
                    <a:pt x="12960" y="16250"/>
                    <a:pt x="12960" y="16250"/>
                    <a:pt x="12960" y="16250"/>
                  </a:cubicBezTo>
                  <a:cubicBezTo>
                    <a:pt x="13016" y="16183"/>
                    <a:pt x="13016" y="16183"/>
                    <a:pt x="13016" y="16183"/>
                  </a:cubicBezTo>
                  <a:cubicBezTo>
                    <a:pt x="13016" y="16250"/>
                    <a:pt x="13016" y="16250"/>
                    <a:pt x="13016" y="16250"/>
                  </a:cubicBezTo>
                  <a:cubicBezTo>
                    <a:pt x="12960" y="16317"/>
                    <a:pt x="12960" y="16317"/>
                    <a:pt x="12960" y="16317"/>
                  </a:cubicBezTo>
                  <a:cubicBezTo>
                    <a:pt x="12960" y="16317"/>
                    <a:pt x="12960" y="16317"/>
                    <a:pt x="12960" y="16317"/>
                  </a:cubicBezTo>
                  <a:close/>
                  <a:moveTo>
                    <a:pt x="16326" y="19995"/>
                  </a:moveTo>
                  <a:cubicBezTo>
                    <a:pt x="16270" y="19995"/>
                    <a:pt x="16270" y="19995"/>
                    <a:pt x="16270" y="19995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326" y="19928"/>
                    <a:pt x="16326" y="19928"/>
                    <a:pt x="16326" y="19928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326" y="19861"/>
                    <a:pt x="16326" y="19861"/>
                    <a:pt x="16326" y="19861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28"/>
                    <a:pt x="16270" y="19928"/>
                    <a:pt x="16270" y="19928"/>
                  </a:cubicBezTo>
                  <a:cubicBezTo>
                    <a:pt x="16270" y="19995"/>
                    <a:pt x="16270" y="19995"/>
                    <a:pt x="16270" y="19995"/>
                  </a:cubicBezTo>
                  <a:cubicBezTo>
                    <a:pt x="16270" y="19995"/>
                    <a:pt x="16270" y="19995"/>
                    <a:pt x="16270" y="19995"/>
                  </a:cubicBezTo>
                  <a:cubicBezTo>
                    <a:pt x="16326" y="19995"/>
                    <a:pt x="16326" y="19995"/>
                    <a:pt x="16326" y="19995"/>
                  </a:cubicBezTo>
                  <a:close/>
                  <a:moveTo>
                    <a:pt x="17504" y="20196"/>
                  </a:moveTo>
                  <a:cubicBezTo>
                    <a:pt x="17504" y="20196"/>
                    <a:pt x="17504" y="20196"/>
                    <a:pt x="17504" y="20196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062"/>
                    <a:pt x="17504" y="20062"/>
                    <a:pt x="17504" y="20062"/>
                  </a:cubicBezTo>
                  <a:cubicBezTo>
                    <a:pt x="17504" y="20062"/>
                    <a:pt x="17504" y="20062"/>
                    <a:pt x="17504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062"/>
                    <a:pt x="17561" y="20062"/>
                    <a:pt x="17561" y="20062"/>
                  </a:cubicBezTo>
                  <a:cubicBezTo>
                    <a:pt x="17561" y="20129"/>
                    <a:pt x="17561" y="20129"/>
                    <a:pt x="17561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04" y="20129"/>
                    <a:pt x="17504" y="20129"/>
                    <a:pt x="17504" y="20129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61" y="20196"/>
                    <a:pt x="17561" y="20196"/>
                    <a:pt x="17561" y="20196"/>
                  </a:cubicBezTo>
                  <a:cubicBezTo>
                    <a:pt x="17504" y="20196"/>
                    <a:pt x="17504" y="20196"/>
                    <a:pt x="17504" y="20196"/>
                  </a:cubicBezTo>
                  <a:close/>
                  <a:moveTo>
                    <a:pt x="17561" y="20263"/>
                  </a:moveTo>
                  <a:cubicBezTo>
                    <a:pt x="17561" y="20196"/>
                    <a:pt x="17561" y="20196"/>
                    <a:pt x="17561" y="20196"/>
                  </a:cubicBezTo>
                  <a:cubicBezTo>
                    <a:pt x="17617" y="20196"/>
                    <a:pt x="17617" y="20196"/>
                    <a:pt x="17617" y="20196"/>
                  </a:cubicBezTo>
                  <a:cubicBezTo>
                    <a:pt x="17617" y="20263"/>
                    <a:pt x="17617" y="20263"/>
                    <a:pt x="17617" y="20263"/>
                  </a:cubicBezTo>
                  <a:cubicBezTo>
                    <a:pt x="17561" y="20263"/>
                    <a:pt x="17561" y="20263"/>
                    <a:pt x="17561" y="20263"/>
                  </a:cubicBezTo>
                  <a:cubicBezTo>
                    <a:pt x="17561" y="20263"/>
                    <a:pt x="17561" y="20263"/>
                    <a:pt x="17561" y="20263"/>
                  </a:cubicBezTo>
                  <a:close/>
                  <a:moveTo>
                    <a:pt x="18065" y="18390"/>
                  </a:moveTo>
                  <a:cubicBezTo>
                    <a:pt x="18065" y="18323"/>
                    <a:pt x="18065" y="18323"/>
                    <a:pt x="18065" y="18323"/>
                  </a:cubicBezTo>
                  <a:cubicBezTo>
                    <a:pt x="18122" y="18256"/>
                    <a:pt x="18122" y="18256"/>
                    <a:pt x="18122" y="18256"/>
                  </a:cubicBezTo>
                  <a:cubicBezTo>
                    <a:pt x="18122" y="18323"/>
                    <a:pt x="18122" y="18323"/>
                    <a:pt x="18122" y="18323"/>
                  </a:cubicBezTo>
                  <a:cubicBezTo>
                    <a:pt x="18065" y="18390"/>
                    <a:pt x="18065" y="18390"/>
                    <a:pt x="18065" y="18390"/>
                  </a:cubicBezTo>
                  <a:cubicBezTo>
                    <a:pt x="18065" y="18390"/>
                    <a:pt x="18065" y="18390"/>
                    <a:pt x="18065" y="18390"/>
                  </a:cubicBezTo>
                  <a:cubicBezTo>
                    <a:pt x="18065" y="18390"/>
                    <a:pt x="18065" y="18390"/>
                    <a:pt x="18065" y="18390"/>
                  </a:cubicBezTo>
                  <a:close/>
                  <a:moveTo>
                    <a:pt x="17897" y="18724"/>
                  </a:moveTo>
                  <a:cubicBezTo>
                    <a:pt x="17897" y="18791"/>
                    <a:pt x="17897" y="18791"/>
                    <a:pt x="17897" y="18791"/>
                  </a:cubicBezTo>
                  <a:cubicBezTo>
                    <a:pt x="17897" y="18791"/>
                    <a:pt x="17897" y="18791"/>
                    <a:pt x="17897" y="18791"/>
                  </a:cubicBezTo>
                  <a:cubicBezTo>
                    <a:pt x="17953" y="18791"/>
                    <a:pt x="17953" y="18791"/>
                    <a:pt x="17953" y="18791"/>
                  </a:cubicBezTo>
                  <a:cubicBezTo>
                    <a:pt x="17953" y="18791"/>
                    <a:pt x="17953" y="18791"/>
                    <a:pt x="17953" y="18791"/>
                  </a:cubicBezTo>
                  <a:cubicBezTo>
                    <a:pt x="17953" y="18724"/>
                    <a:pt x="17953" y="18724"/>
                    <a:pt x="17953" y="18724"/>
                  </a:cubicBezTo>
                  <a:cubicBezTo>
                    <a:pt x="17953" y="18724"/>
                    <a:pt x="17953" y="18724"/>
                    <a:pt x="17953" y="18724"/>
                  </a:cubicBezTo>
                  <a:cubicBezTo>
                    <a:pt x="17897" y="18724"/>
                    <a:pt x="17897" y="18724"/>
                    <a:pt x="17897" y="18724"/>
                  </a:cubicBezTo>
                  <a:close/>
                  <a:moveTo>
                    <a:pt x="18178" y="19193"/>
                  </a:move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178" y="19126"/>
                    <a:pt x="18178" y="19126"/>
                    <a:pt x="18178" y="19126"/>
                  </a:cubicBezTo>
                  <a:cubicBezTo>
                    <a:pt x="18234" y="19193"/>
                    <a:pt x="18234" y="19193"/>
                    <a:pt x="18234" y="19193"/>
                  </a:cubicBezTo>
                  <a:cubicBezTo>
                    <a:pt x="18234" y="19193"/>
                    <a:pt x="18234" y="19193"/>
                    <a:pt x="18234" y="19193"/>
                  </a:cubicBezTo>
                  <a:cubicBezTo>
                    <a:pt x="18178" y="19193"/>
                    <a:pt x="18178" y="19193"/>
                    <a:pt x="18178" y="19193"/>
                  </a:cubicBezTo>
                  <a:cubicBezTo>
                    <a:pt x="18178" y="19193"/>
                    <a:pt x="18178" y="19193"/>
                    <a:pt x="18178" y="19193"/>
                  </a:cubicBezTo>
                  <a:close/>
                  <a:moveTo>
                    <a:pt x="18065" y="19193"/>
                  </a:moveTo>
                  <a:cubicBezTo>
                    <a:pt x="18065" y="19193"/>
                    <a:pt x="18065" y="19193"/>
                    <a:pt x="18065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ubicBezTo>
                    <a:pt x="18122" y="19193"/>
                    <a:pt x="18122" y="19193"/>
                    <a:pt x="18122" y="19193"/>
                  </a:cubicBezTo>
                  <a:cubicBezTo>
                    <a:pt x="18065" y="19126"/>
                    <a:pt x="18065" y="19126"/>
                    <a:pt x="18065" y="19126"/>
                  </a:cubicBezTo>
                  <a:cubicBezTo>
                    <a:pt x="18122" y="19126"/>
                    <a:pt x="18122" y="19126"/>
                    <a:pt x="18122" y="19126"/>
                  </a:cubicBezTo>
                  <a:cubicBezTo>
                    <a:pt x="18122" y="19193"/>
                    <a:pt x="18122" y="19193"/>
                    <a:pt x="18122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09" y="19259"/>
                    <a:pt x="18009" y="19259"/>
                    <a:pt x="18009" y="19259"/>
                  </a:cubicBezTo>
                  <a:cubicBezTo>
                    <a:pt x="18009" y="19193"/>
                    <a:pt x="18009" y="19193"/>
                    <a:pt x="18009" y="19193"/>
                  </a:cubicBezTo>
                  <a:cubicBezTo>
                    <a:pt x="18065" y="19193"/>
                    <a:pt x="18065" y="19193"/>
                    <a:pt x="18065" y="19193"/>
                  </a:cubicBezTo>
                  <a:close/>
                  <a:moveTo>
                    <a:pt x="17673" y="19861"/>
                  </a:move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lose/>
                  <a:moveTo>
                    <a:pt x="18178" y="19728"/>
                  </a:move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lose/>
                  <a:moveTo>
                    <a:pt x="17617" y="18724"/>
                  </a:moveTo>
                  <a:cubicBezTo>
                    <a:pt x="17561" y="18724"/>
                    <a:pt x="17561" y="18724"/>
                    <a:pt x="17561" y="18724"/>
                  </a:cubicBezTo>
                  <a:cubicBezTo>
                    <a:pt x="17561" y="18791"/>
                    <a:pt x="17561" y="18791"/>
                    <a:pt x="17561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791"/>
                    <a:pt x="17504" y="18791"/>
                    <a:pt x="17504" y="18791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504" y="18858"/>
                    <a:pt x="17504" y="18858"/>
                    <a:pt x="17504" y="18858"/>
                  </a:cubicBezTo>
                  <a:cubicBezTo>
                    <a:pt x="17448" y="18858"/>
                    <a:pt x="17448" y="18858"/>
                    <a:pt x="17448" y="18858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25"/>
                    <a:pt x="17448" y="18925"/>
                    <a:pt x="17448" y="18925"/>
                  </a:cubicBezTo>
                  <a:cubicBezTo>
                    <a:pt x="17448" y="18992"/>
                    <a:pt x="17448" y="18992"/>
                    <a:pt x="17448" y="18992"/>
                  </a:cubicBezTo>
                  <a:cubicBezTo>
                    <a:pt x="17392" y="18992"/>
                    <a:pt x="17392" y="18992"/>
                    <a:pt x="17392" y="18992"/>
                  </a:cubicBezTo>
                  <a:cubicBezTo>
                    <a:pt x="17392" y="18992"/>
                    <a:pt x="17392" y="18992"/>
                    <a:pt x="17392" y="18992"/>
                  </a:cubicBezTo>
                  <a:cubicBezTo>
                    <a:pt x="17392" y="19059"/>
                    <a:pt x="17392" y="19059"/>
                    <a:pt x="17392" y="19059"/>
                  </a:cubicBezTo>
                  <a:cubicBezTo>
                    <a:pt x="17336" y="19126"/>
                    <a:pt x="17336" y="19126"/>
                    <a:pt x="17336" y="19126"/>
                  </a:cubicBezTo>
                  <a:cubicBezTo>
                    <a:pt x="17336" y="19126"/>
                    <a:pt x="17336" y="19126"/>
                    <a:pt x="17336" y="19126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336" y="19193"/>
                    <a:pt x="17336" y="19193"/>
                    <a:pt x="17336" y="19193"/>
                  </a:cubicBezTo>
                  <a:cubicBezTo>
                    <a:pt x="17280" y="19193"/>
                    <a:pt x="17280" y="19193"/>
                    <a:pt x="17280" y="19193"/>
                  </a:cubicBezTo>
                  <a:cubicBezTo>
                    <a:pt x="17280" y="19193"/>
                    <a:pt x="17280" y="19193"/>
                    <a:pt x="17280" y="19193"/>
                  </a:cubicBezTo>
                  <a:cubicBezTo>
                    <a:pt x="17224" y="19259"/>
                    <a:pt x="17224" y="19259"/>
                    <a:pt x="17224" y="19259"/>
                  </a:cubicBezTo>
                  <a:cubicBezTo>
                    <a:pt x="17224" y="19259"/>
                    <a:pt x="17224" y="19259"/>
                    <a:pt x="17224" y="19259"/>
                  </a:cubicBezTo>
                  <a:cubicBezTo>
                    <a:pt x="17280" y="19259"/>
                    <a:pt x="17280" y="19259"/>
                    <a:pt x="17280" y="19259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80" y="19326"/>
                    <a:pt x="17280" y="19326"/>
                    <a:pt x="17280" y="19326"/>
                  </a:cubicBezTo>
                  <a:cubicBezTo>
                    <a:pt x="17224" y="19393"/>
                    <a:pt x="17224" y="19393"/>
                    <a:pt x="17224" y="19393"/>
                  </a:cubicBezTo>
                  <a:cubicBezTo>
                    <a:pt x="17168" y="19326"/>
                    <a:pt x="17168" y="19326"/>
                    <a:pt x="17168" y="19326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68" y="19393"/>
                    <a:pt x="17168" y="19393"/>
                    <a:pt x="17168" y="19393"/>
                  </a:cubicBezTo>
                  <a:cubicBezTo>
                    <a:pt x="17112" y="19460"/>
                    <a:pt x="17112" y="19460"/>
                    <a:pt x="17112" y="19460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7056" y="19393"/>
                    <a:pt x="17056" y="19393"/>
                    <a:pt x="17056" y="19393"/>
                  </a:cubicBezTo>
                  <a:cubicBezTo>
                    <a:pt x="17112" y="19393"/>
                    <a:pt x="17112" y="19393"/>
                    <a:pt x="17112" y="19393"/>
                  </a:cubicBezTo>
                  <a:cubicBezTo>
                    <a:pt x="17056" y="19393"/>
                    <a:pt x="17056" y="19393"/>
                    <a:pt x="17056" y="19393"/>
                  </a:cubicBezTo>
                  <a:cubicBezTo>
                    <a:pt x="17056" y="19460"/>
                    <a:pt x="17056" y="19460"/>
                    <a:pt x="17056" y="19460"/>
                  </a:cubicBezTo>
                  <a:cubicBezTo>
                    <a:pt x="16999" y="19460"/>
                    <a:pt x="16999" y="19460"/>
                    <a:pt x="16999" y="19460"/>
                  </a:cubicBezTo>
                  <a:cubicBezTo>
                    <a:pt x="16943" y="19527"/>
                    <a:pt x="16943" y="19527"/>
                    <a:pt x="16943" y="19527"/>
                  </a:cubicBezTo>
                  <a:cubicBezTo>
                    <a:pt x="16999" y="19527"/>
                    <a:pt x="16999" y="19527"/>
                    <a:pt x="16999" y="19527"/>
                  </a:cubicBezTo>
                  <a:cubicBezTo>
                    <a:pt x="16999" y="19527"/>
                    <a:pt x="16999" y="19527"/>
                    <a:pt x="16999" y="19527"/>
                  </a:cubicBezTo>
                  <a:cubicBezTo>
                    <a:pt x="17056" y="19527"/>
                    <a:pt x="17056" y="19527"/>
                    <a:pt x="17056" y="19527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112" y="19527"/>
                    <a:pt x="17112" y="19527"/>
                    <a:pt x="17112" y="19527"/>
                  </a:cubicBezTo>
                  <a:cubicBezTo>
                    <a:pt x="17056" y="19594"/>
                    <a:pt x="17056" y="19594"/>
                    <a:pt x="17056" y="19594"/>
                  </a:cubicBezTo>
                  <a:cubicBezTo>
                    <a:pt x="16999" y="19661"/>
                    <a:pt x="16999" y="19661"/>
                    <a:pt x="16999" y="19661"/>
                  </a:cubicBezTo>
                  <a:cubicBezTo>
                    <a:pt x="16943" y="19728"/>
                    <a:pt x="16943" y="19728"/>
                    <a:pt x="16943" y="19728"/>
                  </a:cubicBezTo>
                  <a:cubicBezTo>
                    <a:pt x="16943" y="19728"/>
                    <a:pt x="16943" y="19728"/>
                    <a:pt x="16943" y="19728"/>
                  </a:cubicBezTo>
                  <a:cubicBezTo>
                    <a:pt x="16887" y="19728"/>
                    <a:pt x="16887" y="19728"/>
                    <a:pt x="16887" y="19728"/>
                  </a:cubicBezTo>
                  <a:cubicBezTo>
                    <a:pt x="16887" y="19794"/>
                    <a:pt x="16887" y="19794"/>
                    <a:pt x="16887" y="19794"/>
                  </a:cubicBezTo>
                  <a:cubicBezTo>
                    <a:pt x="16887" y="19794"/>
                    <a:pt x="16887" y="19794"/>
                    <a:pt x="16887" y="19794"/>
                  </a:cubicBezTo>
                  <a:cubicBezTo>
                    <a:pt x="16887" y="19861"/>
                    <a:pt x="16887" y="19861"/>
                    <a:pt x="16887" y="19861"/>
                  </a:cubicBezTo>
                  <a:cubicBezTo>
                    <a:pt x="16887" y="19861"/>
                    <a:pt x="16887" y="19861"/>
                    <a:pt x="16887" y="19861"/>
                  </a:cubicBezTo>
                  <a:cubicBezTo>
                    <a:pt x="16943" y="19861"/>
                    <a:pt x="16943" y="19861"/>
                    <a:pt x="16943" y="19861"/>
                  </a:cubicBezTo>
                  <a:cubicBezTo>
                    <a:pt x="16943" y="19861"/>
                    <a:pt x="16943" y="19861"/>
                    <a:pt x="16943" y="19861"/>
                  </a:cubicBezTo>
                  <a:cubicBezTo>
                    <a:pt x="16999" y="19861"/>
                    <a:pt x="16999" y="19861"/>
                    <a:pt x="16999" y="19861"/>
                  </a:cubicBezTo>
                  <a:cubicBezTo>
                    <a:pt x="17056" y="19861"/>
                    <a:pt x="17056" y="19861"/>
                    <a:pt x="17056" y="19861"/>
                  </a:cubicBezTo>
                  <a:cubicBezTo>
                    <a:pt x="17112" y="19861"/>
                    <a:pt x="17112" y="19861"/>
                    <a:pt x="17112" y="19861"/>
                  </a:cubicBezTo>
                  <a:cubicBezTo>
                    <a:pt x="17112" y="19794"/>
                    <a:pt x="17112" y="19794"/>
                    <a:pt x="17112" y="19794"/>
                  </a:cubicBezTo>
                  <a:cubicBezTo>
                    <a:pt x="17112" y="19794"/>
                    <a:pt x="17112" y="19794"/>
                    <a:pt x="17112" y="19794"/>
                  </a:cubicBezTo>
                  <a:cubicBezTo>
                    <a:pt x="17168" y="19794"/>
                    <a:pt x="17168" y="19794"/>
                    <a:pt x="17168" y="19794"/>
                  </a:cubicBezTo>
                  <a:cubicBezTo>
                    <a:pt x="17112" y="19861"/>
                    <a:pt x="17112" y="19861"/>
                    <a:pt x="17112" y="19861"/>
                  </a:cubicBezTo>
                  <a:cubicBezTo>
                    <a:pt x="17168" y="19861"/>
                    <a:pt x="17168" y="19861"/>
                    <a:pt x="17168" y="19861"/>
                  </a:cubicBezTo>
                  <a:cubicBezTo>
                    <a:pt x="17224" y="19861"/>
                    <a:pt x="17224" y="19861"/>
                    <a:pt x="17224" y="19861"/>
                  </a:cubicBezTo>
                  <a:cubicBezTo>
                    <a:pt x="17224" y="19861"/>
                    <a:pt x="17224" y="19861"/>
                    <a:pt x="17224" y="19861"/>
                  </a:cubicBezTo>
                  <a:cubicBezTo>
                    <a:pt x="17280" y="19861"/>
                    <a:pt x="17280" y="19861"/>
                    <a:pt x="17280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36" y="19861"/>
                    <a:pt x="17336" y="19861"/>
                    <a:pt x="17336" y="19861"/>
                  </a:cubicBezTo>
                  <a:cubicBezTo>
                    <a:pt x="17392" y="19928"/>
                    <a:pt x="17392" y="19928"/>
                    <a:pt x="17392" y="19928"/>
                  </a:cubicBezTo>
                  <a:cubicBezTo>
                    <a:pt x="17392" y="19861"/>
                    <a:pt x="17392" y="19861"/>
                    <a:pt x="17392" y="19861"/>
                  </a:cubicBezTo>
                  <a:cubicBezTo>
                    <a:pt x="17448" y="19928"/>
                    <a:pt x="17448" y="19928"/>
                    <a:pt x="17448" y="19928"/>
                  </a:cubicBezTo>
                  <a:cubicBezTo>
                    <a:pt x="17448" y="19928"/>
                    <a:pt x="17448" y="19928"/>
                    <a:pt x="17448" y="19928"/>
                  </a:cubicBezTo>
                  <a:cubicBezTo>
                    <a:pt x="17448" y="19861"/>
                    <a:pt x="17448" y="19861"/>
                    <a:pt x="17448" y="19861"/>
                  </a:cubicBezTo>
                  <a:cubicBezTo>
                    <a:pt x="17448" y="19861"/>
                    <a:pt x="17448" y="19861"/>
                    <a:pt x="17448" y="19861"/>
                  </a:cubicBezTo>
                  <a:cubicBezTo>
                    <a:pt x="17504" y="19861"/>
                    <a:pt x="17504" y="19861"/>
                    <a:pt x="17504" y="19861"/>
                  </a:cubicBezTo>
                  <a:cubicBezTo>
                    <a:pt x="17504" y="19861"/>
                    <a:pt x="17504" y="19861"/>
                    <a:pt x="17504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561" y="19861"/>
                    <a:pt x="17561" y="19861"/>
                    <a:pt x="17561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17" y="19794"/>
                    <a:pt x="17617" y="19794"/>
                    <a:pt x="17617" y="19794"/>
                  </a:cubicBezTo>
                  <a:cubicBezTo>
                    <a:pt x="17617" y="19794"/>
                    <a:pt x="17617" y="19794"/>
                    <a:pt x="17617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17" y="19861"/>
                    <a:pt x="17617" y="19861"/>
                    <a:pt x="17617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794"/>
                    <a:pt x="17673" y="19794"/>
                    <a:pt x="17673" y="19794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673" y="19861"/>
                    <a:pt x="17673" y="19861"/>
                    <a:pt x="17673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729" y="19861"/>
                    <a:pt x="17729" y="19861"/>
                    <a:pt x="17729" y="19861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17" y="19928"/>
                    <a:pt x="17617" y="19928"/>
                    <a:pt x="17617" y="19928"/>
                  </a:cubicBezTo>
                  <a:cubicBezTo>
                    <a:pt x="17617" y="19928"/>
                    <a:pt x="17617" y="19928"/>
                    <a:pt x="17617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673" y="19928"/>
                    <a:pt x="17673" y="19928"/>
                    <a:pt x="17673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29" y="19928"/>
                    <a:pt x="17729" y="19928"/>
                    <a:pt x="17729" y="19928"/>
                  </a:cubicBezTo>
                  <a:cubicBezTo>
                    <a:pt x="17785" y="19928"/>
                    <a:pt x="17785" y="19928"/>
                    <a:pt x="17785" y="19928"/>
                  </a:cubicBezTo>
                  <a:cubicBezTo>
                    <a:pt x="17785" y="19928"/>
                    <a:pt x="17785" y="19928"/>
                    <a:pt x="17785" y="19928"/>
                  </a:cubicBezTo>
                  <a:cubicBezTo>
                    <a:pt x="17785" y="19861"/>
                    <a:pt x="17785" y="19861"/>
                    <a:pt x="17785" y="19861"/>
                  </a:cubicBezTo>
                  <a:cubicBezTo>
                    <a:pt x="17785" y="19861"/>
                    <a:pt x="17785" y="19861"/>
                    <a:pt x="17785" y="19861"/>
                  </a:cubicBezTo>
                  <a:cubicBezTo>
                    <a:pt x="17841" y="19861"/>
                    <a:pt x="17841" y="19861"/>
                    <a:pt x="17841" y="19861"/>
                  </a:cubicBezTo>
                  <a:cubicBezTo>
                    <a:pt x="17841" y="19928"/>
                    <a:pt x="17841" y="19928"/>
                    <a:pt x="17841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861"/>
                    <a:pt x="17897" y="19861"/>
                    <a:pt x="17897" y="19861"/>
                  </a:cubicBezTo>
                  <a:cubicBezTo>
                    <a:pt x="17953" y="19861"/>
                    <a:pt x="17953" y="19861"/>
                    <a:pt x="17953" y="19861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97" y="19928"/>
                    <a:pt x="17897" y="19928"/>
                    <a:pt x="17897" y="19928"/>
                  </a:cubicBezTo>
                  <a:cubicBezTo>
                    <a:pt x="17841" y="19928"/>
                    <a:pt x="17841" y="19928"/>
                    <a:pt x="17841" y="19928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19995"/>
                    <a:pt x="17785" y="19995"/>
                    <a:pt x="17785" y="19995"/>
                  </a:cubicBezTo>
                  <a:cubicBezTo>
                    <a:pt x="17785" y="20062"/>
                    <a:pt x="17785" y="20062"/>
                    <a:pt x="17785" y="20062"/>
                  </a:cubicBezTo>
                  <a:cubicBezTo>
                    <a:pt x="17785" y="20062"/>
                    <a:pt x="17785" y="20062"/>
                    <a:pt x="17785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729" y="20062"/>
                    <a:pt x="17729" y="20062"/>
                    <a:pt x="17729" y="20062"/>
                  </a:cubicBezTo>
                  <a:cubicBezTo>
                    <a:pt x="17673" y="20062"/>
                    <a:pt x="17673" y="20062"/>
                    <a:pt x="17673" y="20062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17" y="20129"/>
                    <a:pt x="17617" y="20129"/>
                    <a:pt x="17617" y="20129"/>
                  </a:cubicBezTo>
                  <a:cubicBezTo>
                    <a:pt x="17673" y="20196"/>
                    <a:pt x="17673" y="20196"/>
                    <a:pt x="17673" y="20196"/>
                  </a:cubicBezTo>
                  <a:cubicBezTo>
                    <a:pt x="17673" y="20196"/>
                    <a:pt x="17673" y="20196"/>
                    <a:pt x="17673" y="20196"/>
                  </a:cubicBezTo>
                  <a:cubicBezTo>
                    <a:pt x="17673" y="20129"/>
                    <a:pt x="17673" y="20129"/>
                    <a:pt x="17673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29"/>
                    <a:pt x="17729" y="20129"/>
                    <a:pt x="17729" y="20129"/>
                  </a:cubicBezTo>
                  <a:cubicBezTo>
                    <a:pt x="17729" y="20196"/>
                    <a:pt x="17729" y="20196"/>
                    <a:pt x="17729" y="20196"/>
                  </a:cubicBezTo>
                  <a:cubicBezTo>
                    <a:pt x="17785" y="20129"/>
                    <a:pt x="17785" y="20129"/>
                    <a:pt x="17785" y="20129"/>
                  </a:cubicBezTo>
                  <a:cubicBezTo>
                    <a:pt x="17785" y="20129"/>
                    <a:pt x="17785" y="20129"/>
                    <a:pt x="17785" y="20129"/>
                  </a:cubicBezTo>
                  <a:cubicBezTo>
                    <a:pt x="17841" y="20129"/>
                    <a:pt x="17841" y="20129"/>
                    <a:pt x="17841" y="20129"/>
                  </a:cubicBezTo>
                  <a:cubicBezTo>
                    <a:pt x="17841" y="20129"/>
                    <a:pt x="17841" y="20129"/>
                    <a:pt x="17841" y="20129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41" y="20062"/>
                    <a:pt x="17841" y="20062"/>
                    <a:pt x="17841" y="20062"/>
                  </a:cubicBezTo>
                  <a:cubicBezTo>
                    <a:pt x="17897" y="19995"/>
                    <a:pt x="17897" y="19995"/>
                    <a:pt x="17897" y="19995"/>
                  </a:cubicBezTo>
                  <a:cubicBezTo>
                    <a:pt x="17897" y="19995"/>
                    <a:pt x="17897" y="19995"/>
                    <a:pt x="17897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7953" y="19995"/>
                    <a:pt x="17953" y="19995"/>
                    <a:pt x="17953" y="19995"/>
                  </a:cubicBezTo>
                  <a:cubicBezTo>
                    <a:pt x="18009" y="19995"/>
                    <a:pt x="18009" y="19995"/>
                    <a:pt x="18009" y="19995"/>
                  </a:cubicBezTo>
                  <a:cubicBezTo>
                    <a:pt x="18009" y="19928"/>
                    <a:pt x="18009" y="19928"/>
                    <a:pt x="18009" y="19928"/>
                  </a:cubicBezTo>
                  <a:cubicBezTo>
                    <a:pt x="18065" y="19861"/>
                    <a:pt x="18065" y="19861"/>
                    <a:pt x="18065" y="19861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065" y="19794"/>
                    <a:pt x="18065" y="19794"/>
                    <a:pt x="18065" y="19794"/>
                  </a:cubicBezTo>
                  <a:cubicBezTo>
                    <a:pt x="18122" y="19794"/>
                    <a:pt x="18122" y="19794"/>
                    <a:pt x="18122" y="19794"/>
                  </a:cubicBezTo>
                  <a:cubicBezTo>
                    <a:pt x="18122" y="19861"/>
                    <a:pt x="18122" y="19861"/>
                    <a:pt x="18122" y="19861"/>
                  </a:cubicBezTo>
                  <a:cubicBezTo>
                    <a:pt x="18122" y="19928"/>
                    <a:pt x="18122" y="19928"/>
                    <a:pt x="18122" y="19928"/>
                  </a:cubicBezTo>
                  <a:cubicBezTo>
                    <a:pt x="18122" y="19928"/>
                    <a:pt x="18122" y="19928"/>
                    <a:pt x="18122" y="19928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122" y="19995"/>
                    <a:pt x="18122" y="19995"/>
                    <a:pt x="18122" y="19995"/>
                  </a:cubicBezTo>
                  <a:cubicBezTo>
                    <a:pt x="18065" y="20062"/>
                    <a:pt x="18065" y="20062"/>
                    <a:pt x="18065" y="20062"/>
                  </a:cubicBezTo>
                  <a:cubicBezTo>
                    <a:pt x="18065" y="20129"/>
                    <a:pt x="18065" y="20129"/>
                    <a:pt x="18065" y="20129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009" y="20196"/>
                    <a:pt x="18009" y="20196"/>
                    <a:pt x="18009" y="20196"/>
                  </a:cubicBezTo>
                  <a:cubicBezTo>
                    <a:pt x="18009" y="20196"/>
                    <a:pt x="18009" y="20196"/>
                    <a:pt x="18009" y="20196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065" y="20196"/>
                    <a:pt x="18065" y="20196"/>
                    <a:pt x="18065" y="20196"/>
                  </a:cubicBezTo>
                  <a:cubicBezTo>
                    <a:pt x="18122" y="20129"/>
                    <a:pt x="18122" y="20129"/>
                    <a:pt x="18122" y="20129"/>
                  </a:cubicBezTo>
                  <a:cubicBezTo>
                    <a:pt x="18122" y="20129"/>
                    <a:pt x="18122" y="20129"/>
                    <a:pt x="18122" y="20129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178" y="20062"/>
                    <a:pt x="18178" y="20062"/>
                    <a:pt x="18178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234" y="20062"/>
                    <a:pt x="18234" y="20062"/>
                    <a:pt x="18234" y="20062"/>
                  </a:cubicBezTo>
                  <a:cubicBezTo>
                    <a:pt x="18178" y="20129"/>
                    <a:pt x="18178" y="20129"/>
                    <a:pt x="18178" y="20129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196"/>
                    <a:pt x="18178" y="20196"/>
                    <a:pt x="18178" y="20196"/>
                  </a:cubicBezTo>
                  <a:cubicBezTo>
                    <a:pt x="18178" y="20263"/>
                    <a:pt x="18178" y="20263"/>
                    <a:pt x="18178" y="20263"/>
                  </a:cubicBezTo>
                  <a:cubicBezTo>
                    <a:pt x="18178" y="20329"/>
                    <a:pt x="18178" y="20329"/>
                    <a:pt x="18178" y="20329"/>
                  </a:cubicBezTo>
                  <a:cubicBezTo>
                    <a:pt x="18178" y="20263"/>
                    <a:pt x="18178" y="20263"/>
                    <a:pt x="18178" y="20263"/>
                  </a:cubicBezTo>
                  <a:cubicBezTo>
                    <a:pt x="18234" y="20263"/>
                    <a:pt x="18234" y="20263"/>
                    <a:pt x="18234" y="20263"/>
                  </a:cubicBezTo>
                  <a:cubicBezTo>
                    <a:pt x="18234" y="20263"/>
                    <a:pt x="18234" y="20263"/>
                    <a:pt x="18234" y="20263"/>
                  </a:cubicBezTo>
                  <a:cubicBezTo>
                    <a:pt x="18234" y="20263"/>
                    <a:pt x="18290" y="20263"/>
                    <a:pt x="18290" y="20263"/>
                  </a:cubicBezTo>
                  <a:cubicBezTo>
                    <a:pt x="18290" y="20263"/>
                    <a:pt x="18290" y="20263"/>
                    <a:pt x="18290" y="20263"/>
                  </a:cubicBezTo>
                  <a:cubicBezTo>
                    <a:pt x="18346" y="20263"/>
                    <a:pt x="18346" y="20263"/>
                    <a:pt x="18346" y="20263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96"/>
                    <a:pt x="18346" y="20196"/>
                    <a:pt x="18346" y="20196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129"/>
                    <a:pt x="18346" y="20129"/>
                    <a:pt x="18346" y="20129"/>
                  </a:cubicBezTo>
                  <a:cubicBezTo>
                    <a:pt x="18346" y="20062"/>
                    <a:pt x="18346" y="20062"/>
                    <a:pt x="18346" y="20062"/>
                  </a:cubicBezTo>
                  <a:cubicBezTo>
                    <a:pt x="18402" y="19995"/>
                    <a:pt x="18402" y="19995"/>
                    <a:pt x="18402" y="19995"/>
                  </a:cubicBezTo>
                  <a:cubicBezTo>
                    <a:pt x="18458" y="19995"/>
                    <a:pt x="18458" y="19995"/>
                    <a:pt x="18458" y="19995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861"/>
                    <a:pt x="18402" y="19861"/>
                    <a:pt x="18402" y="19861"/>
                  </a:cubicBezTo>
                  <a:cubicBezTo>
                    <a:pt x="18402" y="19928"/>
                    <a:pt x="18402" y="19928"/>
                    <a:pt x="18402" y="19928"/>
                  </a:cubicBezTo>
                  <a:cubicBezTo>
                    <a:pt x="18346" y="19928"/>
                    <a:pt x="18346" y="19928"/>
                    <a:pt x="18346" y="19928"/>
                  </a:cubicBezTo>
                  <a:cubicBezTo>
                    <a:pt x="18346" y="19995"/>
                    <a:pt x="18346" y="19995"/>
                    <a:pt x="18346" y="19995"/>
                  </a:cubicBezTo>
                  <a:cubicBezTo>
                    <a:pt x="18290" y="19995"/>
                    <a:pt x="18290" y="19995"/>
                    <a:pt x="18290" y="19995"/>
                  </a:cubicBezTo>
                  <a:cubicBezTo>
                    <a:pt x="18290" y="19928"/>
                    <a:pt x="18290" y="19928"/>
                    <a:pt x="18290" y="19928"/>
                  </a:cubicBezTo>
                  <a:cubicBezTo>
                    <a:pt x="18290" y="19928"/>
                    <a:pt x="18290" y="19928"/>
                    <a:pt x="18290" y="19928"/>
                  </a:cubicBezTo>
                  <a:cubicBezTo>
                    <a:pt x="18290" y="19861"/>
                    <a:pt x="18290" y="19861"/>
                    <a:pt x="18290" y="19861"/>
                  </a:cubicBezTo>
                  <a:cubicBezTo>
                    <a:pt x="18346" y="19861"/>
                    <a:pt x="18346" y="19861"/>
                    <a:pt x="18346" y="19861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402" y="19728"/>
                    <a:pt x="18402" y="19728"/>
                    <a:pt x="18402" y="19728"/>
                  </a:cubicBezTo>
                  <a:cubicBezTo>
                    <a:pt x="18402" y="19794"/>
                    <a:pt x="18402" y="19794"/>
                    <a:pt x="18402" y="19794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346" y="19794"/>
                    <a:pt x="18346" y="19794"/>
                    <a:pt x="18346" y="19794"/>
                  </a:cubicBezTo>
                  <a:cubicBezTo>
                    <a:pt x="18290" y="19794"/>
                    <a:pt x="18290" y="19794"/>
                    <a:pt x="18290" y="19794"/>
                  </a:cubicBezTo>
                  <a:cubicBezTo>
                    <a:pt x="18290" y="19794"/>
                    <a:pt x="18290" y="19794"/>
                    <a:pt x="18290" y="19794"/>
                  </a:cubicBezTo>
                  <a:cubicBezTo>
                    <a:pt x="18290" y="19861"/>
                    <a:pt x="18290" y="19861"/>
                    <a:pt x="18290" y="19861"/>
                  </a:cubicBezTo>
                  <a:cubicBezTo>
                    <a:pt x="18234" y="19861"/>
                    <a:pt x="18234" y="19861"/>
                    <a:pt x="18234" y="19861"/>
                  </a:cubicBezTo>
                  <a:cubicBezTo>
                    <a:pt x="18234" y="19928"/>
                    <a:pt x="18234" y="19928"/>
                    <a:pt x="18234" y="19928"/>
                  </a:cubicBezTo>
                  <a:cubicBezTo>
                    <a:pt x="18178" y="19928"/>
                    <a:pt x="18178" y="19928"/>
                    <a:pt x="18178" y="19928"/>
                  </a:cubicBezTo>
                  <a:cubicBezTo>
                    <a:pt x="18178" y="19928"/>
                    <a:pt x="18178" y="19928"/>
                    <a:pt x="18178" y="19928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22" y="19861"/>
                    <a:pt x="18122" y="19861"/>
                    <a:pt x="18122" y="19861"/>
                  </a:cubicBezTo>
                  <a:cubicBezTo>
                    <a:pt x="18122" y="19794"/>
                    <a:pt x="18122" y="19794"/>
                    <a:pt x="18122" y="19794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78" y="19861"/>
                    <a:pt x="18178" y="19861"/>
                    <a:pt x="18178" y="19861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234" y="19794"/>
                    <a:pt x="18234" y="19794"/>
                    <a:pt x="18234" y="19794"/>
                  </a:cubicBezTo>
                  <a:cubicBezTo>
                    <a:pt x="18178" y="19794"/>
                    <a:pt x="18178" y="19794"/>
                    <a:pt x="18178" y="19794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178" y="19728"/>
                    <a:pt x="18178" y="19728"/>
                    <a:pt x="18178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728"/>
                    <a:pt x="18234" y="19728"/>
                    <a:pt x="18234" y="19728"/>
                  </a:cubicBezTo>
                  <a:cubicBezTo>
                    <a:pt x="18234" y="19661"/>
                    <a:pt x="18234" y="19661"/>
                    <a:pt x="18234" y="19661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346" y="19661"/>
                    <a:pt x="18346" y="19661"/>
                    <a:pt x="18346" y="19661"/>
                  </a:cubicBezTo>
                  <a:cubicBezTo>
                    <a:pt x="18346" y="19594"/>
                    <a:pt x="18346" y="19594"/>
                    <a:pt x="18346" y="19594"/>
                  </a:cubicBezTo>
                  <a:cubicBezTo>
                    <a:pt x="18402" y="19594"/>
                    <a:pt x="18402" y="19594"/>
                    <a:pt x="18402" y="19594"/>
                  </a:cubicBezTo>
                  <a:cubicBezTo>
                    <a:pt x="18402" y="19527"/>
                    <a:pt x="18402" y="19527"/>
                    <a:pt x="18402" y="19527"/>
                  </a:cubicBezTo>
                  <a:cubicBezTo>
                    <a:pt x="18346" y="19527"/>
                    <a:pt x="18346" y="19527"/>
                    <a:pt x="18346" y="19527"/>
                  </a:cubicBezTo>
                  <a:cubicBezTo>
                    <a:pt x="18346" y="19527"/>
                    <a:pt x="18346" y="19527"/>
                    <a:pt x="18346" y="19527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27"/>
                    <a:pt x="18290" y="19527"/>
                    <a:pt x="18290" y="19527"/>
                  </a:cubicBezTo>
                  <a:cubicBezTo>
                    <a:pt x="18290" y="19527"/>
                    <a:pt x="18290" y="19527"/>
                    <a:pt x="18290" y="19527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90" y="19594"/>
                    <a:pt x="18290" y="19594"/>
                    <a:pt x="18290" y="19594"/>
                  </a:cubicBezTo>
                  <a:cubicBezTo>
                    <a:pt x="18234" y="19594"/>
                    <a:pt x="18234" y="19594"/>
                    <a:pt x="18234" y="19594"/>
                  </a:cubicBezTo>
                  <a:cubicBezTo>
                    <a:pt x="18234" y="19594"/>
                    <a:pt x="18234" y="19594"/>
                    <a:pt x="18234" y="19594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22" y="19661"/>
                    <a:pt x="18122" y="19661"/>
                    <a:pt x="18122" y="19661"/>
                  </a:cubicBezTo>
                  <a:cubicBezTo>
                    <a:pt x="18178" y="19661"/>
                    <a:pt x="18178" y="19661"/>
                    <a:pt x="18178" y="19661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94"/>
                    <a:pt x="18178" y="19594"/>
                    <a:pt x="18178" y="19594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234" y="19527"/>
                    <a:pt x="18234" y="19527"/>
                    <a:pt x="18234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527"/>
                    <a:pt x="18178" y="19527"/>
                    <a:pt x="18178" y="19527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22" y="19460"/>
                    <a:pt x="18122" y="19460"/>
                    <a:pt x="18122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178" y="19460"/>
                    <a:pt x="18178" y="19460"/>
                    <a:pt x="18178" y="19460"/>
                  </a:cubicBezTo>
                  <a:cubicBezTo>
                    <a:pt x="18234" y="19460"/>
                    <a:pt x="18234" y="19460"/>
                    <a:pt x="18234" y="19460"/>
                  </a:cubicBezTo>
                  <a:cubicBezTo>
                    <a:pt x="18234" y="19393"/>
                    <a:pt x="18234" y="19393"/>
                    <a:pt x="18234" y="19393"/>
                  </a:cubicBezTo>
                  <a:cubicBezTo>
                    <a:pt x="18290" y="19393"/>
                    <a:pt x="18290" y="19393"/>
                    <a:pt x="18290" y="19393"/>
                  </a:cubicBezTo>
                  <a:cubicBezTo>
                    <a:pt x="18290" y="19393"/>
                    <a:pt x="18290" y="19393"/>
                    <a:pt x="18290" y="19393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90" y="19326"/>
                    <a:pt x="18290" y="19326"/>
                    <a:pt x="18290" y="19326"/>
                  </a:cubicBezTo>
                  <a:cubicBezTo>
                    <a:pt x="18234" y="19259"/>
                    <a:pt x="18234" y="19259"/>
                    <a:pt x="18234" y="19259"/>
                  </a:cubicBezTo>
                  <a:cubicBezTo>
                    <a:pt x="18178" y="19259"/>
                    <a:pt x="18178" y="19259"/>
                    <a:pt x="18178" y="19259"/>
                  </a:cubicBezTo>
                  <a:cubicBezTo>
                    <a:pt x="18178" y="19259"/>
                    <a:pt x="18178" y="19259"/>
                    <a:pt x="18178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393"/>
                    <a:pt x="18122" y="19393"/>
                    <a:pt x="18122" y="19393"/>
                  </a:cubicBezTo>
                  <a:cubicBezTo>
                    <a:pt x="18065" y="19393"/>
                    <a:pt x="18065" y="19393"/>
                    <a:pt x="18065" y="19393"/>
                  </a:cubicBezTo>
                  <a:cubicBezTo>
                    <a:pt x="18122" y="19393"/>
                    <a:pt x="18122" y="19393"/>
                    <a:pt x="18122" y="19393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326"/>
                    <a:pt x="18122" y="19326"/>
                    <a:pt x="18122" y="19326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122" y="19259"/>
                    <a:pt x="18122" y="19259"/>
                    <a:pt x="18122" y="19259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65" y="19259"/>
                    <a:pt x="18065" y="19259"/>
                    <a:pt x="18065" y="19259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8009" y="19326"/>
                    <a:pt x="18009" y="19326"/>
                    <a:pt x="18009" y="19326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393"/>
                    <a:pt x="17953" y="19393"/>
                    <a:pt x="17953" y="19393"/>
                  </a:cubicBezTo>
                  <a:cubicBezTo>
                    <a:pt x="17897" y="19393"/>
                    <a:pt x="17897" y="19393"/>
                    <a:pt x="17897" y="19393"/>
                  </a:cubicBezTo>
                  <a:cubicBezTo>
                    <a:pt x="17897" y="19393"/>
                    <a:pt x="17897" y="19393"/>
                    <a:pt x="17897" y="19393"/>
                  </a:cubicBezTo>
                  <a:cubicBezTo>
                    <a:pt x="17953" y="19326"/>
                    <a:pt x="17953" y="19326"/>
                    <a:pt x="17953" y="19326"/>
                  </a:cubicBezTo>
                  <a:cubicBezTo>
                    <a:pt x="17953" y="19259"/>
                    <a:pt x="17953" y="19259"/>
                    <a:pt x="17953" y="19259"/>
                  </a:cubicBezTo>
                  <a:cubicBezTo>
                    <a:pt x="17953" y="19259"/>
                    <a:pt x="17953" y="19259"/>
                    <a:pt x="17953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326"/>
                    <a:pt x="17897" y="19326"/>
                    <a:pt x="17897" y="19326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97" y="19259"/>
                    <a:pt x="17897" y="19259"/>
                    <a:pt x="17897" y="19259"/>
                  </a:cubicBezTo>
                  <a:cubicBezTo>
                    <a:pt x="17841" y="19259"/>
                    <a:pt x="17841" y="19259"/>
                    <a:pt x="17841" y="19259"/>
                  </a:cubicBezTo>
                  <a:cubicBezTo>
                    <a:pt x="17841" y="19326"/>
                    <a:pt x="17841" y="19326"/>
                    <a:pt x="17841" y="19326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85" y="19259"/>
                    <a:pt x="17785" y="19259"/>
                    <a:pt x="17785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29" y="19259"/>
                    <a:pt x="17729" y="19259"/>
                    <a:pt x="17729" y="19259"/>
                  </a:cubicBezTo>
                  <a:cubicBezTo>
                    <a:pt x="17785" y="19193"/>
                    <a:pt x="17785" y="19193"/>
                    <a:pt x="17785" y="19193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729" y="19193"/>
                    <a:pt x="17729" y="19193"/>
                    <a:pt x="17729" y="19193"/>
                  </a:cubicBezTo>
                  <a:cubicBezTo>
                    <a:pt x="17729" y="19126"/>
                    <a:pt x="17729" y="19126"/>
                    <a:pt x="17729" y="19126"/>
                  </a:cubicBezTo>
                  <a:cubicBezTo>
                    <a:pt x="17785" y="19126"/>
                    <a:pt x="17785" y="19126"/>
                    <a:pt x="17785" y="19126"/>
                  </a:cubicBezTo>
                  <a:cubicBezTo>
                    <a:pt x="17841" y="19126"/>
                    <a:pt x="17841" y="19126"/>
                    <a:pt x="17841" y="19126"/>
                  </a:cubicBezTo>
                  <a:cubicBezTo>
                    <a:pt x="17841" y="19126"/>
                    <a:pt x="17841" y="19126"/>
                    <a:pt x="17841" y="19126"/>
                  </a:cubicBezTo>
                  <a:cubicBezTo>
                    <a:pt x="17897" y="19126"/>
                    <a:pt x="17897" y="19126"/>
                    <a:pt x="17897" y="19126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97" y="19059"/>
                    <a:pt x="17897" y="19059"/>
                    <a:pt x="17897" y="19059"/>
                  </a:cubicBezTo>
                  <a:cubicBezTo>
                    <a:pt x="17841" y="19059"/>
                    <a:pt x="17841" y="19059"/>
                    <a:pt x="17841" y="19059"/>
                  </a:cubicBezTo>
                  <a:cubicBezTo>
                    <a:pt x="17841" y="19059"/>
                    <a:pt x="17841" y="19059"/>
                    <a:pt x="17841" y="19059"/>
                  </a:cubicBezTo>
                  <a:cubicBezTo>
                    <a:pt x="17785" y="19059"/>
                    <a:pt x="17785" y="19059"/>
                    <a:pt x="17785" y="19059"/>
                  </a:cubicBezTo>
                  <a:cubicBezTo>
                    <a:pt x="17785" y="19059"/>
                    <a:pt x="17785" y="19059"/>
                    <a:pt x="17785" y="19059"/>
                  </a:cubicBezTo>
                  <a:cubicBezTo>
                    <a:pt x="17729" y="19059"/>
                    <a:pt x="17729" y="19059"/>
                    <a:pt x="17729" y="19059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85" y="18992"/>
                    <a:pt x="17785" y="18992"/>
                    <a:pt x="17785" y="18992"/>
                  </a:cubicBezTo>
                  <a:cubicBezTo>
                    <a:pt x="17729" y="18992"/>
                    <a:pt x="17729" y="18992"/>
                    <a:pt x="17729" y="18992"/>
                  </a:cubicBezTo>
                  <a:cubicBezTo>
                    <a:pt x="17729" y="18992"/>
                    <a:pt x="17729" y="18992"/>
                    <a:pt x="17729" y="18992"/>
                  </a:cubicBezTo>
                  <a:cubicBezTo>
                    <a:pt x="17673" y="19059"/>
                    <a:pt x="17673" y="19059"/>
                    <a:pt x="17673" y="19059"/>
                  </a:cubicBezTo>
                  <a:cubicBezTo>
                    <a:pt x="17673" y="19059"/>
                    <a:pt x="17673" y="19059"/>
                    <a:pt x="17673" y="19059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617" y="19126"/>
                    <a:pt x="17617" y="19126"/>
                    <a:pt x="17617" y="19126"/>
                  </a:cubicBezTo>
                  <a:cubicBezTo>
                    <a:pt x="17561" y="19193"/>
                    <a:pt x="17561" y="19193"/>
                    <a:pt x="17561" y="19193"/>
                  </a:cubicBezTo>
                  <a:cubicBezTo>
                    <a:pt x="17561" y="19126"/>
                    <a:pt x="17561" y="19126"/>
                    <a:pt x="17561" y="19126"/>
                  </a:cubicBezTo>
                  <a:cubicBezTo>
                    <a:pt x="17561" y="19126"/>
                    <a:pt x="17561" y="19126"/>
                    <a:pt x="17561" y="19126"/>
                  </a:cubicBezTo>
                  <a:cubicBezTo>
                    <a:pt x="17617" y="19059"/>
                    <a:pt x="17617" y="19059"/>
                    <a:pt x="17617" y="19059"/>
                  </a:cubicBezTo>
                  <a:cubicBezTo>
                    <a:pt x="17617" y="19059"/>
                    <a:pt x="17617" y="19059"/>
                    <a:pt x="17617" y="19059"/>
                  </a:cubicBezTo>
                  <a:cubicBezTo>
                    <a:pt x="17617" y="18992"/>
                    <a:pt x="17617" y="18992"/>
                    <a:pt x="17617" y="18992"/>
                  </a:cubicBezTo>
                  <a:cubicBezTo>
                    <a:pt x="17673" y="18992"/>
                    <a:pt x="17673" y="18992"/>
                    <a:pt x="17673" y="18992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673" y="18925"/>
                    <a:pt x="17673" y="18925"/>
                    <a:pt x="17673" y="18925"/>
                  </a:cubicBezTo>
                  <a:cubicBezTo>
                    <a:pt x="17729" y="18858"/>
                    <a:pt x="17729" y="18858"/>
                    <a:pt x="17729" y="18858"/>
                  </a:cubicBezTo>
                  <a:cubicBezTo>
                    <a:pt x="17729" y="18858"/>
                    <a:pt x="17729" y="18858"/>
                    <a:pt x="17729" y="18858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91"/>
                    <a:pt x="17785" y="18791"/>
                    <a:pt x="17785" y="18791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785" y="18724"/>
                    <a:pt x="17785" y="18724"/>
                    <a:pt x="17785" y="18724"/>
                  </a:cubicBezTo>
                  <a:cubicBezTo>
                    <a:pt x="17841" y="18791"/>
                    <a:pt x="17841" y="18791"/>
                    <a:pt x="17841" y="18791"/>
                  </a:cubicBezTo>
                  <a:cubicBezTo>
                    <a:pt x="17841" y="18724"/>
                    <a:pt x="17841" y="18724"/>
                    <a:pt x="17841" y="18724"/>
                  </a:cubicBezTo>
                  <a:cubicBezTo>
                    <a:pt x="17897" y="18658"/>
                    <a:pt x="17897" y="18658"/>
                    <a:pt x="17897" y="18658"/>
                  </a:cubicBezTo>
                  <a:cubicBezTo>
                    <a:pt x="17897" y="18658"/>
                    <a:pt x="17897" y="18658"/>
                    <a:pt x="17897" y="18658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841" y="18658"/>
                    <a:pt x="17841" y="18658"/>
                    <a:pt x="17841" y="18658"/>
                  </a:cubicBezTo>
                  <a:cubicBezTo>
                    <a:pt x="17841" y="18591"/>
                    <a:pt x="17841" y="18591"/>
                    <a:pt x="17841" y="18591"/>
                  </a:cubicBezTo>
                  <a:cubicBezTo>
                    <a:pt x="17841" y="18591"/>
                    <a:pt x="17841" y="18591"/>
                    <a:pt x="17841" y="18591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591"/>
                    <a:pt x="17897" y="18591"/>
                    <a:pt x="17897" y="18591"/>
                  </a:cubicBezTo>
                  <a:cubicBezTo>
                    <a:pt x="17953" y="18591"/>
                    <a:pt x="17953" y="18591"/>
                    <a:pt x="17953" y="18591"/>
                  </a:cubicBezTo>
                  <a:cubicBezTo>
                    <a:pt x="17953" y="18591"/>
                    <a:pt x="17953" y="18591"/>
                    <a:pt x="17953" y="18591"/>
                  </a:cubicBezTo>
                  <a:cubicBezTo>
                    <a:pt x="17953" y="18524"/>
                    <a:pt x="17953" y="18524"/>
                    <a:pt x="17953" y="18524"/>
                  </a:cubicBezTo>
                  <a:cubicBezTo>
                    <a:pt x="17953" y="18457"/>
                    <a:pt x="17953" y="18457"/>
                    <a:pt x="17953" y="18457"/>
                  </a:cubicBezTo>
                  <a:cubicBezTo>
                    <a:pt x="17953" y="18457"/>
                    <a:pt x="17953" y="18457"/>
                    <a:pt x="17953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524"/>
                    <a:pt x="17897" y="18524"/>
                    <a:pt x="17897" y="18524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97" y="18457"/>
                    <a:pt x="17897" y="18457"/>
                    <a:pt x="17897" y="18457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841" y="18524"/>
                    <a:pt x="17841" y="18524"/>
                    <a:pt x="17841" y="18524"/>
                  </a:cubicBezTo>
                  <a:cubicBezTo>
                    <a:pt x="17785" y="18524"/>
                    <a:pt x="17785" y="18524"/>
                    <a:pt x="17785" y="18524"/>
                  </a:cubicBezTo>
                  <a:cubicBezTo>
                    <a:pt x="17785" y="18524"/>
                    <a:pt x="17785" y="18524"/>
                    <a:pt x="17785" y="18524"/>
                  </a:cubicBezTo>
                  <a:cubicBezTo>
                    <a:pt x="17729" y="18524"/>
                    <a:pt x="17729" y="18524"/>
                    <a:pt x="17729" y="18524"/>
                  </a:cubicBezTo>
                  <a:cubicBezTo>
                    <a:pt x="17673" y="18591"/>
                    <a:pt x="17673" y="18591"/>
                    <a:pt x="17673" y="18591"/>
                  </a:cubicBezTo>
                  <a:cubicBezTo>
                    <a:pt x="17673" y="18591"/>
                    <a:pt x="17673" y="18591"/>
                    <a:pt x="17673" y="18591"/>
                  </a:cubicBezTo>
                  <a:cubicBezTo>
                    <a:pt x="17673" y="18658"/>
                    <a:pt x="17673" y="18658"/>
                    <a:pt x="17673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658"/>
                    <a:pt x="17617" y="18658"/>
                    <a:pt x="17617" y="18658"/>
                  </a:cubicBezTo>
                  <a:cubicBezTo>
                    <a:pt x="17617" y="18724"/>
                    <a:pt x="17617" y="18724"/>
                    <a:pt x="17617" y="18724"/>
                  </a:cubicBezTo>
                  <a:close/>
                  <a:moveTo>
                    <a:pt x="15990" y="19193"/>
                  </a:moveTo>
                  <a:cubicBezTo>
                    <a:pt x="16046" y="19193"/>
                    <a:pt x="16046" y="19193"/>
                    <a:pt x="16046" y="19193"/>
                  </a:cubicBezTo>
                  <a:cubicBezTo>
                    <a:pt x="16158" y="19259"/>
                    <a:pt x="16158" y="19259"/>
                    <a:pt x="16158" y="19259"/>
                  </a:cubicBezTo>
                  <a:cubicBezTo>
                    <a:pt x="16214" y="19259"/>
                    <a:pt x="16214" y="19259"/>
                    <a:pt x="16214" y="19259"/>
                  </a:cubicBezTo>
                  <a:cubicBezTo>
                    <a:pt x="16270" y="19259"/>
                    <a:pt x="16270" y="19259"/>
                    <a:pt x="16270" y="19259"/>
                  </a:cubicBezTo>
                  <a:cubicBezTo>
                    <a:pt x="16270" y="19326"/>
                    <a:pt x="16270" y="19326"/>
                    <a:pt x="16270" y="19326"/>
                  </a:cubicBezTo>
                  <a:cubicBezTo>
                    <a:pt x="16326" y="19326"/>
                    <a:pt x="16326" y="19326"/>
                    <a:pt x="16326" y="19326"/>
                  </a:cubicBezTo>
                  <a:cubicBezTo>
                    <a:pt x="16382" y="19326"/>
                    <a:pt x="16382" y="19326"/>
                    <a:pt x="16382" y="19326"/>
                  </a:cubicBezTo>
                  <a:cubicBezTo>
                    <a:pt x="16438" y="19326"/>
                    <a:pt x="16438" y="19326"/>
                    <a:pt x="16438" y="19326"/>
                  </a:cubicBezTo>
                  <a:cubicBezTo>
                    <a:pt x="16438" y="19326"/>
                    <a:pt x="16438" y="19326"/>
                    <a:pt x="16438" y="19326"/>
                  </a:cubicBezTo>
                  <a:cubicBezTo>
                    <a:pt x="16382" y="19259"/>
                    <a:pt x="16382" y="19259"/>
                    <a:pt x="16382" y="19259"/>
                  </a:cubicBezTo>
                  <a:cubicBezTo>
                    <a:pt x="16382" y="19259"/>
                    <a:pt x="16382" y="19259"/>
                    <a:pt x="16382" y="19259"/>
                  </a:cubicBezTo>
                  <a:cubicBezTo>
                    <a:pt x="16382" y="19193"/>
                    <a:pt x="16382" y="19193"/>
                    <a:pt x="16382" y="19193"/>
                  </a:cubicBezTo>
                  <a:cubicBezTo>
                    <a:pt x="16326" y="19193"/>
                    <a:pt x="16326" y="19193"/>
                    <a:pt x="16326" y="19193"/>
                  </a:cubicBezTo>
                  <a:cubicBezTo>
                    <a:pt x="16270" y="19126"/>
                    <a:pt x="16270" y="19126"/>
                    <a:pt x="16270" y="19126"/>
                  </a:cubicBezTo>
                  <a:cubicBezTo>
                    <a:pt x="16214" y="19126"/>
                    <a:pt x="16214" y="19126"/>
                    <a:pt x="16214" y="19126"/>
                  </a:cubicBezTo>
                  <a:cubicBezTo>
                    <a:pt x="16214" y="19126"/>
                    <a:pt x="16214" y="19126"/>
                    <a:pt x="16214" y="19126"/>
                  </a:cubicBezTo>
                  <a:cubicBezTo>
                    <a:pt x="16158" y="19059"/>
                    <a:pt x="16158" y="19059"/>
                    <a:pt x="16158" y="19059"/>
                  </a:cubicBezTo>
                  <a:cubicBezTo>
                    <a:pt x="16102" y="19059"/>
                    <a:pt x="16102" y="19059"/>
                    <a:pt x="16102" y="19059"/>
                  </a:cubicBezTo>
                  <a:cubicBezTo>
                    <a:pt x="16046" y="18992"/>
                    <a:pt x="16046" y="18992"/>
                    <a:pt x="16046" y="18992"/>
                  </a:cubicBezTo>
                  <a:cubicBezTo>
                    <a:pt x="15934" y="18992"/>
                    <a:pt x="15934" y="18992"/>
                    <a:pt x="15934" y="18992"/>
                  </a:cubicBezTo>
                  <a:cubicBezTo>
                    <a:pt x="15877" y="18992"/>
                    <a:pt x="15877" y="18992"/>
                    <a:pt x="15877" y="18992"/>
                  </a:cubicBezTo>
                  <a:cubicBezTo>
                    <a:pt x="15821" y="18992"/>
                    <a:pt x="15821" y="18992"/>
                    <a:pt x="15821" y="18992"/>
                  </a:cubicBezTo>
                  <a:cubicBezTo>
                    <a:pt x="15877" y="19059"/>
                    <a:pt x="15877" y="19059"/>
                    <a:pt x="15877" y="19059"/>
                  </a:cubicBezTo>
                  <a:cubicBezTo>
                    <a:pt x="15934" y="19059"/>
                    <a:pt x="15934" y="19059"/>
                    <a:pt x="15934" y="19059"/>
                  </a:cubicBezTo>
                  <a:cubicBezTo>
                    <a:pt x="15990" y="19126"/>
                    <a:pt x="15990" y="19126"/>
                    <a:pt x="15990" y="19126"/>
                  </a:cubicBezTo>
                  <a:cubicBezTo>
                    <a:pt x="15990" y="19193"/>
                    <a:pt x="15990" y="19193"/>
                    <a:pt x="15990" y="19193"/>
                  </a:cubicBezTo>
                  <a:cubicBezTo>
                    <a:pt x="15990" y="19193"/>
                    <a:pt x="15990" y="19193"/>
                    <a:pt x="15990" y="19193"/>
                  </a:cubicBezTo>
                  <a:close/>
                  <a:moveTo>
                    <a:pt x="16046" y="20396"/>
                  </a:moveTo>
                  <a:cubicBezTo>
                    <a:pt x="15990" y="20396"/>
                    <a:pt x="15990" y="20396"/>
                    <a:pt x="15990" y="20396"/>
                  </a:cubicBezTo>
                  <a:cubicBezTo>
                    <a:pt x="15934" y="20329"/>
                    <a:pt x="15934" y="20329"/>
                    <a:pt x="15934" y="20329"/>
                  </a:cubicBezTo>
                  <a:cubicBezTo>
                    <a:pt x="15821" y="20329"/>
                    <a:pt x="15821" y="20329"/>
                    <a:pt x="15821" y="20329"/>
                  </a:cubicBezTo>
                  <a:cubicBezTo>
                    <a:pt x="15821" y="20329"/>
                    <a:pt x="15821" y="20329"/>
                    <a:pt x="15821" y="20329"/>
                  </a:cubicBezTo>
                  <a:cubicBezTo>
                    <a:pt x="15821" y="20263"/>
                    <a:pt x="15821" y="20263"/>
                    <a:pt x="15821" y="20263"/>
                  </a:cubicBezTo>
                  <a:cubicBezTo>
                    <a:pt x="15765" y="20263"/>
                    <a:pt x="15765" y="20263"/>
                    <a:pt x="15765" y="20263"/>
                  </a:cubicBezTo>
                  <a:cubicBezTo>
                    <a:pt x="15765" y="20263"/>
                    <a:pt x="15765" y="20263"/>
                    <a:pt x="15765" y="20263"/>
                  </a:cubicBezTo>
                  <a:cubicBezTo>
                    <a:pt x="15765" y="20196"/>
                    <a:pt x="15765" y="20196"/>
                    <a:pt x="15765" y="20196"/>
                  </a:cubicBezTo>
                  <a:cubicBezTo>
                    <a:pt x="15709" y="20196"/>
                    <a:pt x="15709" y="20196"/>
                    <a:pt x="15709" y="20196"/>
                  </a:cubicBezTo>
                  <a:cubicBezTo>
                    <a:pt x="15709" y="20196"/>
                    <a:pt x="15709" y="20196"/>
                    <a:pt x="15709" y="20196"/>
                  </a:cubicBezTo>
                  <a:cubicBezTo>
                    <a:pt x="15709" y="20129"/>
                    <a:pt x="15709" y="20129"/>
                    <a:pt x="15709" y="20129"/>
                  </a:cubicBezTo>
                  <a:cubicBezTo>
                    <a:pt x="15653" y="20129"/>
                    <a:pt x="15653" y="20129"/>
                    <a:pt x="15653" y="20129"/>
                  </a:cubicBezTo>
                  <a:cubicBezTo>
                    <a:pt x="15653" y="20129"/>
                    <a:pt x="15653" y="20129"/>
                    <a:pt x="15653" y="20129"/>
                  </a:cubicBezTo>
                  <a:cubicBezTo>
                    <a:pt x="15653" y="20062"/>
                    <a:pt x="15653" y="20062"/>
                    <a:pt x="15653" y="20062"/>
                  </a:cubicBezTo>
                  <a:cubicBezTo>
                    <a:pt x="15765" y="19995"/>
                    <a:pt x="15765" y="19995"/>
                    <a:pt x="15765" y="19995"/>
                  </a:cubicBezTo>
                  <a:cubicBezTo>
                    <a:pt x="15765" y="20062"/>
                    <a:pt x="15765" y="20062"/>
                    <a:pt x="15765" y="20062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29"/>
                    <a:pt x="15765" y="20129"/>
                    <a:pt x="15765" y="20129"/>
                  </a:cubicBezTo>
                  <a:cubicBezTo>
                    <a:pt x="15765" y="20196"/>
                    <a:pt x="15765" y="20196"/>
                    <a:pt x="15765" y="20196"/>
                  </a:cubicBezTo>
                  <a:cubicBezTo>
                    <a:pt x="15821" y="20196"/>
                    <a:pt x="15821" y="20196"/>
                    <a:pt x="15821" y="20196"/>
                  </a:cubicBezTo>
                  <a:cubicBezTo>
                    <a:pt x="15821" y="20196"/>
                    <a:pt x="15821" y="20196"/>
                    <a:pt x="15821" y="20196"/>
                  </a:cubicBezTo>
                  <a:cubicBezTo>
                    <a:pt x="15877" y="20196"/>
                    <a:pt x="15877" y="20196"/>
                    <a:pt x="15877" y="20196"/>
                  </a:cubicBezTo>
                  <a:cubicBezTo>
                    <a:pt x="15934" y="20263"/>
                    <a:pt x="15934" y="20263"/>
                    <a:pt x="15934" y="20263"/>
                  </a:cubicBezTo>
                  <a:cubicBezTo>
                    <a:pt x="15934" y="20263"/>
                    <a:pt x="15934" y="20263"/>
                    <a:pt x="15934" y="20263"/>
                  </a:cubicBezTo>
                  <a:cubicBezTo>
                    <a:pt x="15990" y="20263"/>
                    <a:pt x="15990" y="20263"/>
                    <a:pt x="15990" y="20263"/>
                  </a:cubicBezTo>
                  <a:cubicBezTo>
                    <a:pt x="16046" y="20263"/>
                    <a:pt x="16046" y="20263"/>
                    <a:pt x="16046" y="20263"/>
                  </a:cubicBezTo>
                  <a:cubicBezTo>
                    <a:pt x="16046" y="20196"/>
                    <a:pt x="16046" y="20196"/>
                    <a:pt x="16046" y="20196"/>
                  </a:cubicBezTo>
                  <a:cubicBezTo>
                    <a:pt x="16102" y="20263"/>
                    <a:pt x="16102" y="20263"/>
                    <a:pt x="16102" y="20263"/>
                  </a:cubicBezTo>
                  <a:cubicBezTo>
                    <a:pt x="16158" y="20263"/>
                    <a:pt x="16158" y="20263"/>
                    <a:pt x="16158" y="20263"/>
                  </a:cubicBezTo>
                  <a:cubicBezTo>
                    <a:pt x="16158" y="20263"/>
                    <a:pt x="16158" y="20263"/>
                    <a:pt x="16158" y="20263"/>
                  </a:cubicBezTo>
                  <a:cubicBezTo>
                    <a:pt x="16102" y="20263"/>
                    <a:pt x="16102" y="20263"/>
                    <a:pt x="16102" y="20263"/>
                  </a:cubicBezTo>
                  <a:cubicBezTo>
                    <a:pt x="16102" y="20329"/>
                    <a:pt x="16102" y="20329"/>
                    <a:pt x="16102" y="20329"/>
                  </a:cubicBezTo>
                  <a:cubicBezTo>
                    <a:pt x="16102" y="20329"/>
                    <a:pt x="16102" y="20329"/>
                    <a:pt x="16102" y="20329"/>
                  </a:cubicBezTo>
                  <a:cubicBezTo>
                    <a:pt x="16046" y="20396"/>
                    <a:pt x="16046" y="20396"/>
                    <a:pt x="16046" y="20396"/>
                  </a:cubicBezTo>
                  <a:cubicBezTo>
                    <a:pt x="16046" y="20396"/>
                    <a:pt x="16046" y="20396"/>
                    <a:pt x="16046" y="20396"/>
                  </a:cubicBezTo>
                  <a:close/>
                  <a:moveTo>
                    <a:pt x="16382" y="20597"/>
                  </a:moveTo>
                  <a:cubicBezTo>
                    <a:pt x="16382" y="20597"/>
                    <a:pt x="16382" y="20597"/>
                    <a:pt x="16382" y="20597"/>
                  </a:cubicBezTo>
                  <a:cubicBezTo>
                    <a:pt x="16270" y="20530"/>
                    <a:pt x="16270" y="20530"/>
                    <a:pt x="16270" y="20530"/>
                  </a:cubicBezTo>
                  <a:cubicBezTo>
                    <a:pt x="16270" y="20463"/>
                    <a:pt x="16270" y="20463"/>
                    <a:pt x="16270" y="20463"/>
                  </a:cubicBezTo>
                  <a:cubicBezTo>
                    <a:pt x="16270" y="20396"/>
                    <a:pt x="16270" y="20396"/>
                    <a:pt x="16270" y="20396"/>
                  </a:cubicBezTo>
                  <a:cubicBezTo>
                    <a:pt x="16270" y="20396"/>
                    <a:pt x="16270" y="20396"/>
                    <a:pt x="16270" y="20396"/>
                  </a:cubicBezTo>
                  <a:cubicBezTo>
                    <a:pt x="16382" y="20329"/>
                    <a:pt x="16382" y="20329"/>
                    <a:pt x="16382" y="20329"/>
                  </a:cubicBezTo>
                  <a:cubicBezTo>
                    <a:pt x="16438" y="20263"/>
                    <a:pt x="16438" y="20263"/>
                    <a:pt x="16438" y="20263"/>
                  </a:cubicBezTo>
                  <a:cubicBezTo>
                    <a:pt x="16438" y="20196"/>
                    <a:pt x="16438" y="20196"/>
                    <a:pt x="16438" y="20196"/>
                  </a:cubicBezTo>
                  <a:cubicBezTo>
                    <a:pt x="16438" y="20196"/>
                    <a:pt x="16438" y="20196"/>
                    <a:pt x="16438" y="20196"/>
                  </a:cubicBezTo>
                  <a:cubicBezTo>
                    <a:pt x="16495" y="20129"/>
                    <a:pt x="16495" y="20129"/>
                    <a:pt x="16495" y="20129"/>
                  </a:cubicBezTo>
                  <a:cubicBezTo>
                    <a:pt x="16551" y="20062"/>
                    <a:pt x="16551" y="20062"/>
                    <a:pt x="16551" y="20062"/>
                  </a:cubicBezTo>
                  <a:cubicBezTo>
                    <a:pt x="16607" y="20062"/>
                    <a:pt x="16607" y="20062"/>
                    <a:pt x="16607" y="20062"/>
                  </a:cubicBezTo>
                  <a:cubicBezTo>
                    <a:pt x="16607" y="20129"/>
                    <a:pt x="16607" y="20129"/>
                    <a:pt x="16607" y="20129"/>
                  </a:cubicBezTo>
                  <a:cubicBezTo>
                    <a:pt x="16551" y="20129"/>
                    <a:pt x="16551" y="20129"/>
                    <a:pt x="16551" y="20129"/>
                  </a:cubicBezTo>
                  <a:cubicBezTo>
                    <a:pt x="16607" y="20129"/>
                    <a:pt x="16607" y="20129"/>
                    <a:pt x="16607" y="20129"/>
                  </a:cubicBezTo>
                  <a:cubicBezTo>
                    <a:pt x="16607" y="20196"/>
                    <a:pt x="16607" y="20196"/>
                    <a:pt x="16607" y="20196"/>
                  </a:cubicBezTo>
                  <a:cubicBezTo>
                    <a:pt x="16551" y="20263"/>
                    <a:pt x="16551" y="20263"/>
                    <a:pt x="16551" y="20263"/>
                  </a:cubicBezTo>
                  <a:cubicBezTo>
                    <a:pt x="16495" y="20329"/>
                    <a:pt x="16495" y="20329"/>
                    <a:pt x="16495" y="20329"/>
                  </a:cubicBezTo>
                  <a:cubicBezTo>
                    <a:pt x="16551" y="20329"/>
                    <a:pt x="16551" y="20329"/>
                    <a:pt x="16551" y="20329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551" y="20396"/>
                    <a:pt x="16551" y="20396"/>
                    <a:pt x="16551" y="20396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607" y="20396"/>
                    <a:pt x="16607" y="20396"/>
                    <a:pt x="16607" y="20396"/>
                  </a:cubicBezTo>
                  <a:cubicBezTo>
                    <a:pt x="16607" y="20329"/>
                    <a:pt x="16607" y="20329"/>
                    <a:pt x="16607" y="20329"/>
                  </a:cubicBezTo>
                  <a:cubicBezTo>
                    <a:pt x="16663" y="20329"/>
                    <a:pt x="16663" y="20329"/>
                    <a:pt x="16663" y="20329"/>
                  </a:cubicBezTo>
                  <a:cubicBezTo>
                    <a:pt x="16719" y="20396"/>
                    <a:pt x="16719" y="20396"/>
                    <a:pt x="16719" y="20396"/>
                  </a:cubicBezTo>
                  <a:cubicBezTo>
                    <a:pt x="16719" y="20463"/>
                    <a:pt x="16719" y="20463"/>
                    <a:pt x="16719" y="20463"/>
                  </a:cubicBezTo>
                  <a:cubicBezTo>
                    <a:pt x="16719" y="20463"/>
                    <a:pt x="16719" y="20463"/>
                    <a:pt x="16719" y="20463"/>
                  </a:cubicBezTo>
                  <a:cubicBezTo>
                    <a:pt x="16663" y="20463"/>
                    <a:pt x="16663" y="20463"/>
                    <a:pt x="16663" y="20463"/>
                  </a:cubicBezTo>
                  <a:cubicBezTo>
                    <a:pt x="16663" y="20463"/>
                    <a:pt x="16663" y="20463"/>
                    <a:pt x="16663" y="20463"/>
                  </a:cubicBezTo>
                  <a:cubicBezTo>
                    <a:pt x="16551" y="20530"/>
                    <a:pt x="16551" y="20530"/>
                    <a:pt x="16551" y="20530"/>
                  </a:cubicBezTo>
                  <a:cubicBezTo>
                    <a:pt x="16495" y="20530"/>
                    <a:pt x="16495" y="20530"/>
                    <a:pt x="16495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438" y="20530"/>
                    <a:pt x="16438" y="20530"/>
                    <a:pt x="16438" y="20530"/>
                  </a:cubicBezTo>
                  <a:cubicBezTo>
                    <a:pt x="16382" y="20597"/>
                    <a:pt x="16382" y="20597"/>
                    <a:pt x="16382" y="20597"/>
                  </a:cubicBezTo>
                  <a:cubicBezTo>
                    <a:pt x="16382" y="20597"/>
                    <a:pt x="16382" y="20597"/>
                    <a:pt x="16382" y="20597"/>
                  </a:cubicBezTo>
                  <a:close/>
                  <a:moveTo>
                    <a:pt x="12567" y="17387"/>
                  </a:moveTo>
                  <a:cubicBezTo>
                    <a:pt x="12567" y="17454"/>
                    <a:pt x="12567" y="17454"/>
                    <a:pt x="12567" y="17454"/>
                  </a:cubicBezTo>
                  <a:cubicBezTo>
                    <a:pt x="12567" y="17454"/>
                    <a:pt x="12567" y="17454"/>
                    <a:pt x="12567" y="17454"/>
                  </a:cubicBezTo>
                  <a:cubicBezTo>
                    <a:pt x="12567" y="17387"/>
                    <a:pt x="12567" y="17387"/>
                    <a:pt x="12567" y="17387"/>
                  </a:cubicBezTo>
                  <a:cubicBezTo>
                    <a:pt x="12567" y="17320"/>
                    <a:pt x="12567" y="17320"/>
                    <a:pt x="12567" y="17320"/>
                  </a:cubicBezTo>
                  <a:cubicBezTo>
                    <a:pt x="12567" y="17387"/>
                    <a:pt x="12567" y="17387"/>
                    <a:pt x="12567" y="17387"/>
                  </a:cubicBezTo>
                  <a:cubicBezTo>
                    <a:pt x="12567" y="17387"/>
                    <a:pt x="12567" y="17387"/>
                    <a:pt x="12567" y="17387"/>
                  </a:cubicBezTo>
                  <a:close/>
                  <a:moveTo>
                    <a:pt x="12511" y="17989"/>
                  </a:moveTo>
                  <a:cubicBezTo>
                    <a:pt x="12567" y="17922"/>
                    <a:pt x="12567" y="17922"/>
                    <a:pt x="12567" y="17922"/>
                  </a:cubicBezTo>
                  <a:cubicBezTo>
                    <a:pt x="12567" y="17922"/>
                    <a:pt x="12567" y="17922"/>
                    <a:pt x="12567" y="17922"/>
                  </a:cubicBezTo>
                  <a:cubicBezTo>
                    <a:pt x="12623" y="17922"/>
                    <a:pt x="12623" y="17922"/>
                    <a:pt x="12623" y="17922"/>
                  </a:cubicBezTo>
                  <a:cubicBezTo>
                    <a:pt x="12623" y="17922"/>
                    <a:pt x="12623" y="17922"/>
                    <a:pt x="12623" y="17922"/>
                  </a:cubicBezTo>
                  <a:cubicBezTo>
                    <a:pt x="12567" y="17989"/>
                    <a:pt x="12567" y="17989"/>
                    <a:pt x="12567" y="17989"/>
                  </a:cubicBezTo>
                  <a:cubicBezTo>
                    <a:pt x="12511" y="17989"/>
                    <a:pt x="12511" y="17989"/>
                    <a:pt x="12511" y="17989"/>
                  </a:cubicBezTo>
                  <a:close/>
                  <a:moveTo>
                    <a:pt x="12062" y="17521"/>
                  </a:moveTo>
                  <a:cubicBezTo>
                    <a:pt x="12118" y="17454"/>
                    <a:pt x="12118" y="17454"/>
                    <a:pt x="12118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175" y="17454"/>
                    <a:pt x="12175" y="17454"/>
                    <a:pt x="12175" y="17454"/>
                  </a:cubicBezTo>
                  <a:cubicBezTo>
                    <a:pt x="12231" y="17454"/>
                    <a:pt x="12231" y="17454"/>
                    <a:pt x="12231" y="17454"/>
                  </a:cubicBezTo>
                  <a:cubicBezTo>
                    <a:pt x="12231" y="17454"/>
                    <a:pt x="12231" y="17454"/>
                    <a:pt x="12231" y="17454"/>
                  </a:cubicBezTo>
                  <a:cubicBezTo>
                    <a:pt x="12287" y="17454"/>
                    <a:pt x="12287" y="17454"/>
                    <a:pt x="12287" y="17454"/>
                  </a:cubicBezTo>
                  <a:cubicBezTo>
                    <a:pt x="12343" y="17521"/>
                    <a:pt x="12343" y="17521"/>
                    <a:pt x="12343" y="17521"/>
                  </a:cubicBezTo>
                  <a:cubicBezTo>
                    <a:pt x="12343" y="17521"/>
                    <a:pt x="12343" y="17521"/>
                    <a:pt x="12343" y="17521"/>
                  </a:cubicBezTo>
                  <a:cubicBezTo>
                    <a:pt x="12343" y="17588"/>
                    <a:pt x="12343" y="17588"/>
                    <a:pt x="12343" y="17588"/>
                  </a:cubicBezTo>
                  <a:cubicBezTo>
                    <a:pt x="12343" y="17588"/>
                    <a:pt x="12343" y="17588"/>
                    <a:pt x="12343" y="17588"/>
                  </a:cubicBezTo>
                  <a:cubicBezTo>
                    <a:pt x="12231" y="17588"/>
                    <a:pt x="12231" y="17588"/>
                    <a:pt x="12231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75" y="17588"/>
                    <a:pt x="12175" y="17588"/>
                    <a:pt x="12175" y="17588"/>
                  </a:cubicBezTo>
                  <a:cubicBezTo>
                    <a:pt x="12118" y="17588"/>
                    <a:pt x="12118" y="17588"/>
                    <a:pt x="12118" y="17588"/>
                  </a:cubicBezTo>
                  <a:cubicBezTo>
                    <a:pt x="12118" y="17588"/>
                    <a:pt x="12118" y="17588"/>
                    <a:pt x="12118" y="17588"/>
                  </a:cubicBezTo>
                  <a:cubicBezTo>
                    <a:pt x="12062" y="17588"/>
                    <a:pt x="12062" y="17588"/>
                    <a:pt x="12062" y="17588"/>
                  </a:cubicBezTo>
                  <a:cubicBezTo>
                    <a:pt x="12062" y="17521"/>
                    <a:pt x="12062" y="17521"/>
                    <a:pt x="12062" y="17521"/>
                  </a:cubicBezTo>
                  <a:close/>
                  <a:moveTo>
                    <a:pt x="1908" y="17788"/>
                  </a:moveTo>
                  <a:cubicBezTo>
                    <a:pt x="1964" y="17788"/>
                    <a:pt x="1964" y="17788"/>
                    <a:pt x="1964" y="17788"/>
                  </a:cubicBezTo>
                  <a:cubicBezTo>
                    <a:pt x="1964" y="17855"/>
                    <a:pt x="1964" y="17855"/>
                    <a:pt x="1964" y="17855"/>
                  </a:cubicBezTo>
                  <a:cubicBezTo>
                    <a:pt x="1964" y="17922"/>
                    <a:pt x="1964" y="17922"/>
                    <a:pt x="1964" y="17922"/>
                  </a:cubicBezTo>
                  <a:cubicBezTo>
                    <a:pt x="1908" y="17855"/>
                    <a:pt x="1908" y="17855"/>
                    <a:pt x="1908" y="17855"/>
                  </a:cubicBezTo>
                  <a:cubicBezTo>
                    <a:pt x="1908" y="17788"/>
                    <a:pt x="1908" y="17788"/>
                    <a:pt x="1908" y="17788"/>
                  </a:cubicBezTo>
                  <a:close/>
                  <a:moveTo>
                    <a:pt x="1795" y="17654"/>
                  </a:moveTo>
                  <a:cubicBezTo>
                    <a:pt x="1795" y="17588"/>
                    <a:pt x="1795" y="17588"/>
                    <a:pt x="1795" y="17588"/>
                  </a:cubicBezTo>
                  <a:cubicBezTo>
                    <a:pt x="1851" y="17521"/>
                    <a:pt x="1851" y="17521"/>
                    <a:pt x="1851" y="17521"/>
                  </a:cubicBezTo>
                  <a:cubicBezTo>
                    <a:pt x="1795" y="17654"/>
                    <a:pt x="1795" y="17654"/>
                    <a:pt x="1795" y="17654"/>
                  </a:cubicBezTo>
                  <a:close/>
                  <a:moveTo>
                    <a:pt x="1515" y="17387"/>
                  </a:moveTo>
                  <a:cubicBezTo>
                    <a:pt x="1571" y="17387"/>
                    <a:pt x="1571" y="17387"/>
                    <a:pt x="1571" y="17387"/>
                  </a:cubicBezTo>
                  <a:cubicBezTo>
                    <a:pt x="1571" y="17387"/>
                    <a:pt x="1571" y="17387"/>
                    <a:pt x="1571" y="17387"/>
                  </a:cubicBezTo>
                  <a:cubicBezTo>
                    <a:pt x="1515" y="17387"/>
                    <a:pt x="1515" y="17387"/>
                    <a:pt x="1515" y="17387"/>
                  </a:cubicBezTo>
                  <a:close/>
                  <a:moveTo>
                    <a:pt x="1122" y="17186"/>
                  </a:moveTo>
                  <a:cubicBezTo>
                    <a:pt x="1122" y="17253"/>
                    <a:pt x="1122" y="17253"/>
                    <a:pt x="1122" y="17253"/>
                  </a:cubicBezTo>
                  <a:cubicBezTo>
                    <a:pt x="1178" y="17253"/>
                    <a:pt x="1178" y="17253"/>
                    <a:pt x="1178" y="17253"/>
                  </a:cubicBezTo>
                  <a:cubicBezTo>
                    <a:pt x="1178" y="17320"/>
                    <a:pt x="1178" y="17320"/>
                    <a:pt x="1178" y="17320"/>
                  </a:cubicBezTo>
                  <a:cubicBezTo>
                    <a:pt x="1290" y="17320"/>
                    <a:pt x="1290" y="17320"/>
                    <a:pt x="1290" y="17320"/>
                  </a:cubicBezTo>
                  <a:cubicBezTo>
                    <a:pt x="1234" y="17387"/>
                    <a:pt x="1234" y="17387"/>
                    <a:pt x="1234" y="17387"/>
                  </a:cubicBezTo>
                  <a:cubicBezTo>
                    <a:pt x="1178" y="17387"/>
                    <a:pt x="1178" y="17387"/>
                    <a:pt x="1178" y="17387"/>
                  </a:cubicBezTo>
                  <a:cubicBezTo>
                    <a:pt x="1178" y="17454"/>
                    <a:pt x="1178" y="17454"/>
                    <a:pt x="1178" y="17454"/>
                  </a:cubicBezTo>
                  <a:cubicBezTo>
                    <a:pt x="1178" y="17454"/>
                    <a:pt x="1178" y="17454"/>
                    <a:pt x="1178" y="17454"/>
                  </a:cubicBezTo>
                  <a:cubicBezTo>
                    <a:pt x="1178" y="17521"/>
                    <a:pt x="1178" y="17521"/>
                    <a:pt x="1178" y="17521"/>
                  </a:cubicBezTo>
                  <a:cubicBezTo>
                    <a:pt x="1178" y="17521"/>
                    <a:pt x="1178" y="17521"/>
                    <a:pt x="1178" y="17521"/>
                  </a:cubicBezTo>
                  <a:cubicBezTo>
                    <a:pt x="1234" y="17521"/>
                    <a:pt x="1234" y="17521"/>
                    <a:pt x="1234" y="17521"/>
                  </a:cubicBezTo>
                  <a:cubicBezTo>
                    <a:pt x="1234" y="17588"/>
                    <a:pt x="1234" y="17588"/>
                    <a:pt x="1234" y="17588"/>
                  </a:cubicBezTo>
                  <a:cubicBezTo>
                    <a:pt x="1290" y="17588"/>
                    <a:pt x="1290" y="17588"/>
                    <a:pt x="1290" y="17588"/>
                  </a:cubicBezTo>
                  <a:cubicBezTo>
                    <a:pt x="1290" y="17588"/>
                    <a:pt x="1290" y="17588"/>
                    <a:pt x="1290" y="17588"/>
                  </a:cubicBezTo>
                  <a:cubicBezTo>
                    <a:pt x="1346" y="17654"/>
                    <a:pt x="1346" y="17654"/>
                    <a:pt x="1346" y="17654"/>
                  </a:cubicBezTo>
                  <a:cubicBezTo>
                    <a:pt x="1403" y="17588"/>
                    <a:pt x="1403" y="17588"/>
                    <a:pt x="1403" y="17588"/>
                  </a:cubicBezTo>
                  <a:cubicBezTo>
                    <a:pt x="1346" y="17721"/>
                    <a:pt x="1346" y="17721"/>
                    <a:pt x="1346" y="17721"/>
                  </a:cubicBezTo>
                  <a:cubicBezTo>
                    <a:pt x="1346" y="17788"/>
                    <a:pt x="1346" y="17788"/>
                    <a:pt x="1346" y="17788"/>
                  </a:cubicBezTo>
                  <a:cubicBezTo>
                    <a:pt x="1403" y="17721"/>
                    <a:pt x="1403" y="17721"/>
                    <a:pt x="1403" y="17721"/>
                  </a:cubicBezTo>
                  <a:cubicBezTo>
                    <a:pt x="1403" y="17721"/>
                    <a:pt x="1403" y="17721"/>
                    <a:pt x="1403" y="17721"/>
                  </a:cubicBezTo>
                  <a:cubicBezTo>
                    <a:pt x="1459" y="17654"/>
                    <a:pt x="1459" y="17654"/>
                    <a:pt x="1459" y="17654"/>
                  </a:cubicBezTo>
                  <a:cubicBezTo>
                    <a:pt x="1459" y="17721"/>
                    <a:pt x="1459" y="17721"/>
                    <a:pt x="1459" y="17721"/>
                  </a:cubicBezTo>
                  <a:cubicBezTo>
                    <a:pt x="1403" y="17788"/>
                    <a:pt x="1403" y="17788"/>
                    <a:pt x="1403" y="17788"/>
                  </a:cubicBezTo>
                  <a:cubicBezTo>
                    <a:pt x="1403" y="17855"/>
                    <a:pt x="1403" y="17855"/>
                    <a:pt x="1403" y="17855"/>
                  </a:cubicBezTo>
                  <a:cubicBezTo>
                    <a:pt x="1403" y="17788"/>
                    <a:pt x="1403" y="17788"/>
                    <a:pt x="1403" y="17788"/>
                  </a:cubicBezTo>
                  <a:cubicBezTo>
                    <a:pt x="1459" y="17855"/>
                    <a:pt x="1459" y="17855"/>
                    <a:pt x="1459" y="17855"/>
                  </a:cubicBezTo>
                  <a:cubicBezTo>
                    <a:pt x="1515" y="17855"/>
                    <a:pt x="1515" y="17855"/>
                    <a:pt x="1515" y="17855"/>
                  </a:cubicBezTo>
                  <a:cubicBezTo>
                    <a:pt x="1515" y="17922"/>
                    <a:pt x="1515" y="17922"/>
                    <a:pt x="1515" y="17922"/>
                  </a:cubicBezTo>
                  <a:cubicBezTo>
                    <a:pt x="1571" y="17922"/>
                    <a:pt x="1571" y="17922"/>
                    <a:pt x="1571" y="17922"/>
                  </a:cubicBezTo>
                  <a:cubicBezTo>
                    <a:pt x="1571" y="17989"/>
                    <a:pt x="1571" y="17989"/>
                    <a:pt x="1571" y="17989"/>
                  </a:cubicBezTo>
                  <a:cubicBezTo>
                    <a:pt x="1571" y="18056"/>
                    <a:pt x="1571" y="18056"/>
                    <a:pt x="1571" y="18056"/>
                  </a:cubicBezTo>
                  <a:cubicBezTo>
                    <a:pt x="1627" y="18056"/>
                    <a:pt x="1627" y="18056"/>
                    <a:pt x="1627" y="18056"/>
                  </a:cubicBezTo>
                  <a:cubicBezTo>
                    <a:pt x="1627" y="18056"/>
                    <a:pt x="1627" y="18056"/>
                    <a:pt x="1627" y="18056"/>
                  </a:cubicBezTo>
                  <a:cubicBezTo>
                    <a:pt x="1683" y="18056"/>
                    <a:pt x="1683" y="18056"/>
                    <a:pt x="1683" y="18056"/>
                  </a:cubicBezTo>
                  <a:cubicBezTo>
                    <a:pt x="1739" y="18056"/>
                    <a:pt x="1739" y="18056"/>
                    <a:pt x="1739" y="18056"/>
                  </a:cubicBezTo>
                  <a:cubicBezTo>
                    <a:pt x="1627" y="18123"/>
                    <a:pt x="1627" y="18123"/>
                    <a:pt x="1627" y="18123"/>
                  </a:cubicBezTo>
                  <a:cubicBezTo>
                    <a:pt x="1739" y="18256"/>
                    <a:pt x="1739" y="18256"/>
                    <a:pt x="1739" y="18256"/>
                  </a:cubicBezTo>
                  <a:cubicBezTo>
                    <a:pt x="1795" y="18256"/>
                    <a:pt x="1795" y="18256"/>
                    <a:pt x="1795" y="18256"/>
                  </a:cubicBezTo>
                  <a:cubicBezTo>
                    <a:pt x="1795" y="18323"/>
                    <a:pt x="1795" y="18323"/>
                    <a:pt x="1795" y="18323"/>
                  </a:cubicBezTo>
                  <a:cubicBezTo>
                    <a:pt x="1964" y="18390"/>
                    <a:pt x="1964" y="18390"/>
                    <a:pt x="1964" y="18390"/>
                  </a:cubicBezTo>
                  <a:cubicBezTo>
                    <a:pt x="1964" y="18390"/>
                    <a:pt x="1964" y="18390"/>
                    <a:pt x="1964" y="18390"/>
                  </a:cubicBezTo>
                  <a:cubicBezTo>
                    <a:pt x="2020" y="18390"/>
                    <a:pt x="2020" y="18390"/>
                    <a:pt x="2020" y="18390"/>
                  </a:cubicBezTo>
                  <a:cubicBezTo>
                    <a:pt x="1964" y="18256"/>
                    <a:pt x="1964" y="18256"/>
                    <a:pt x="1964" y="18256"/>
                  </a:cubicBezTo>
                  <a:cubicBezTo>
                    <a:pt x="2020" y="18189"/>
                    <a:pt x="2020" y="18189"/>
                    <a:pt x="2020" y="18189"/>
                  </a:cubicBezTo>
                  <a:cubicBezTo>
                    <a:pt x="1964" y="18123"/>
                    <a:pt x="1964" y="18123"/>
                    <a:pt x="1964" y="18123"/>
                  </a:cubicBezTo>
                  <a:cubicBezTo>
                    <a:pt x="1964" y="18056"/>
                    <a:pt x="1964" y="18056"/>
                    <a:pt x="1964" y="18056"/>
                  </a:cubicBezTo>
                  <a:cubicBezTo>
                    <a:pt x="1964" y="17989"/>
                    <a:pt x="1964" y="17989"/>
                    <a:pt x="1964" y="17989"/>
                  </a:cubicBezTo>
                  <a:cubicBezTo>
                    <a:pt x="1851" y="17855"/>
                    <a:pt x="1851" y="17855"/>
                    <a:pt x="1851" y="17855"/>
                  </a:cubicBezTo>
                  <a:cubicBezTo>
                    <a:pt x="1795" y="17721"/>
                    <a:pt x="1795" y="17721"/>
                    <a:pt x="1795" y="17721"/>
                  </a:cubicBezTo>
                  <a:cubicBezTo>
                    <a:pt x="1739" y="17654"/>
                    <a:pt x="1739" y="17654"/>
                    <a:pt x="1739" y="17654"/>
                  </a:cubicBezTo>
                  <a:cubicBezTo>
                    <a:pt x="1739" y="17521"/>
                    <a:pt x="1739" y="17521"/>
                    <a:pt x="1739" y="17521"/>
                  </a:cubicBezTo>
                  <a:cubicBezTo>
                    <a:pt x="1739" y="17521"/>
                    <a:pt x="1739" y="17521"/>
                    <a:pt x="1739" y="17521"/>
                  </a:cubicBezTo>
                  <a:cubicBezTo>
                    <a:pt x="1683" y="17521"/>
                    <a:pt x="1683" y="17521"/>
                    <a:pt x="1683" y="17521"/>
                  </a:cubicBezTo>
                  <a:cubicBezTo>
                    <a:pt x="1571" y="17454"/>
                    <a:pt x="1571" y="17454"/>
                    <a:pt x="1571" y="17454"/>
                  </a:cubicBezTo>
                  <a:cubicBezTo>
                    <a:pt x="1515" y="17454"/>
                    <a:pt x="1515" y="17454"/>
                    <a:pt x="1515" y="17454"/>
                  </a:cubicBezTo>
                  <a:cubicBezTo>
                    <a:pt x="1515" y="17454"/>
                    <a:pt x="1515" y="17454"/>
                    <a:pt x="1515" y="17454"/>
                  </a:cubicBezTo>
                  <a:cubicBezTo>
                    <a:pt x="1459" y="17387"/>
                    <a:pt x="1459" y="17387"/>
                    <a:pt x="1459" y="17387"/>
                  </a:cubicBezTo>
                  <a:cubicBezTo>
                    <a:pt x="1403" y="17320"/>
                    <a:pt x="1403" y="17320"/>
                    <a:pt x="1403" y="17320"/>
                  </a:cubicBezTo>
                  <a:cubicBezTo>
                    <a:pt x="1346" y="17320"/>
                    <a:pt x="1346" y="17320"/>
                    <a:pt x="1346" y="17320"/>
                  </a:cubicBezTo>
                  <a:cubicBezTo>
                    <a:pt x="1346" y="17253"/>
                    <a:pt x="1346" y="17253"/>
                    <a:pt x="1346" y="17253"/>
                  </a:cubicBezTo>
                  <a:cubicBezTo>
                    <a:pt x="1290" y="17253"/>
                    <a:pt x="1290" y="17253"/>
                    <a:pt x="1290" y="17253"/>
                  </a:cubicBezTo>
                  <a:cubicBezTo>
                    <a:pt x="1234" y="17186"/>
                    <a:pt x="1234" y="17186"/>
                    <a:pt x="1234" y="17186"/>
                  </a:cubicBezTo>
                  <a:cubicBezTo>
                    <a:pt x="1178" y="17186"/>
                    <a:pt x="1178" y="17186"/>
                    <a:pt x="1178" y="17186"/>
                  </a:cubicBezTo>
                  <a:cubicBezTo>
                    <a:pt x="1178" y="17186"/>
                    <a:pt x="1178" y="17186"/>
                    <a:pt x="1178" y="17186"/>
                  </a:cubicBezTo>
                  <a:cubicBezTo>
                    <a:pt x="1122" y="17186"/>
                    <a:pt x="1122" y="17186"/>
                    <a:pt x="1122" y="17186"/>
                  </a:cubicBezTo>
                  <a:close/>
                  <a:moveTo>
                    <a:pt x="1571" y="17320"/>
                  </a:moveTo>
                  <a:cubicBezTo>
                    <a:pt x="1571" y="17320"/>
                    <a:pt x="1571" y="17320"/>
                    <a:pt x="1571" y="17320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320"/>
                    <a:pt x="1627" y="17320"/>
                    <a:pt x="1627" y="17320"/>
                  </a:cubicBezTo>
                  <a:cubicBezTo>
                    <a:pt x="1627" y="17320"/>
                    <a:pt x="1627" y="17320"/>
                    <a:pt x="1627" y="17320"/>
                  </a:cubicBezTo>
                  <a:cubicBezTo>
                    <a:pt x="1571" y="17320"/>
                    <a:pt x="1571" y="17320"/>
                    <a:pt x="1571" y="17320"/>
                  </a:cubicBezTo>
                  <a:cubicBezTo>
                    <a:pt x="1571" y="17320"/>
                    <a:pt x="1571" y="17320"/>
                    <a:pt x="1571" y="17320"/>
                  </a:cubicBezTo>
                  <a:close/>
                  <a:moveTo>
                    <a:pt x="1515" y="17253"/>
                  </a:moveTo>
                  <a:cubicBezTo>
                    <a:pt x="1571" y="17253"/>
                    <a:pt x="1571" y="17253"/>
                    <a:pt x="1571" y="17253"/>
                  </a:cubicBezTo>
                  <a:cubicBezTo>
                    <a:pt x="1571" y="17253"/>
                    <a:pt x="1571" y="17253"/>
                    <a:pt x="1571" y="17253"/>
                  </a:cubicBezTo>
                  <a:cubicBezTo>
                    <a:pt x="1515" y="17253"/>
                    <a:pt x="1515" y="17253"/>
                    <a:pt x="1515" y="17253"/>
                  </a:cubicBezTo>
                  <a:close/>
                  <a:moveTo>
                    <a:pt x="1234" y="16050"/>
                  </a:moveTo>
                  <a:cubicBezTo>
                    <a:pt x="1234" y="16116"/>
                    <a:pt x="1234" y="16116"/>
                    <a:pt x="1234" y="16116"/>
                  </a:cubicBezTo>
                  <a:cubicBezTo>
                    <a:pt x="1234" y="16116"/>
                    <a:pt x="1234" y="16116"/>
                    <a:pt x="1234" y="16116"/>
                  </a:cubicBezTo>
                  <a:cubicBezTo>
                    <a:pt x="1234" y="16050"/>
                    <a:pt x="1234" y="16050"/>
                    <a:pt x="1234" y="16050"/>
                  </a:cubicBezTo>
                  <a:close/>
                  <a:moveTo>
                    <a:pt x="1346" y="16651"/>
                  </a:moveTo>
                  <a:cubicBezTo>
                    <a:pt x="1346" y="16585"/>
                    <a:pt x="1346" y="16585"/>
                    <a:pt x="1346" y="16585"/>
                  </a:cubicBezTo>
                  <a:cubicBezTo>
                    <a:pt x="1403" y="16585"/>
                    <a:pt x="1403" y="16585"/>
                    <a:pt x="1403" y="16585"/>
                  </a:cubicBezTo>
                  <a:cubicBezTo>
                    <a:pt x="1403" y="16585"/>
                    <a:pt x="1403" y="16585"/>
                    <a:pt x="1403" y="16585"/>
                  </a:cubicBezTo>
                  <a:cubicBezTo>
                    <a:pt x="1403" y="16651"/>
                    <a:pt x="1403" y="16651"/>
                    <a:pt x="1403" y="16651"/>
                  </a:cubicBezTo>
                  <a:cubicBezTo>
                    <a:pt x="1346" y="16651"/>
                    <a:pt x="1346" y="16651"/>
                    <a:pt x="1346" y="16651"/>
                  </a:cubicBezTo>
                  <a:close/>
                  <a:moveTo>
                    <a:pt x="1346" y="16785"/>
                  </a:moveTo>
                  <a:cubicBezTo>
                    <a:pt x="1290" y="16852"/>
                    <a:pt x="1290" y="16852"/>
                    <a:pt x="1290" y="16852"/>
                  </a:cubicBezTo>
                  <a:cubicBezTo>
                    <a:pt x="1346" y="16919"/>
                    <a:pt x="1346" y="16919"/>
                    <a:pt x="1346" y="16919"/>
                  </a:cubicBezTo>
                  <a:cubicBezTo>
                    <a:pt x="1346" y="16919"/>
                    <a:pt x="1346" y="16919"/>
                    <a:pt x="1346" y="16919"/>
                  </a:cubicBezTo>
                  <a:cubicBezTo>
                    <a:pt x="1346" y="16852"/>
                    <a:pt x="1346" y="16852"/>
                    <a:pt x="1346" y="16852"/>
                  </a:cubicBezTo>
                  <a:cubicBezTo>
                    <a:pt x="1346" y="16785"/>
                    <a:pt x="1346" y="16785"/>
                    <a:pt x="1346" y="16785"/>
                  </a:cubicBezTo>
                  <a:close/>
                  <a:moveTo>
                    <a:pt x="1403" y="16718"/>
                  </a:moveTo>
                  <a:cubicBezTo>
                    <a:pt x="1403" y="16651"/>
                    <a:pt x="1403" y="16651"/>
                    <a:pt x="1403" y="16651"/>
                  </a:cubicBezTo>
                  <a:cubicBezTo>
                    <a:pt x="1403" y="16651"/>
                    <a:pt x="1403" y="16651"/>
                    <a:pt x="1403" y="16651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346" y="16718"/>
                    <a:pt x="1346" y="16718"/>
                  </a:cubicBezTo>
                  <a:cubicBezTo>
                    <a:pt x="1346" y="16718"/>
                    <a:pt x="1403" y="16718"/>
                    <a:pt x="1403" y="16718"/>
                  </a:cubicBezTo>
                  <a:close/>
                  <a:moveTo>
                    <a:pt x="1459" y="16651"/>
                  </a:moveTo>
                  <a:cubicBezTo>
                    <a:pt x="1515" y="16585"/>
                    <a:pt x="1515" y="16585"/>
                    <a:pt x="1515" y="16585"/>
                  </a:cubicBezTo>
                  <a:cubicBezTo>
                    <a:pt x="1515" y="16585"/>
                    <a:pt x="1515" y="16585"/>
                    <a:pt x="1515" y="16585"/>
                  </a:cubicBezTo>
                  <a:cubicBezTo>
                    <a:pt x="1571" y="16518"/>
                    <a:pt x="1571" y="16518"/>
                    <a:pt x="1571" y="16518"/>
                  </a:cubicBezTo>
                  <a:cubicBezTo>
                    <a:pt x="1627" y="16518"/>
                    <a:pt x="1627" y="16518"/>
                    <a:pt x="1627" y="16518"/>
                  </a:cubicBezTo>
                  <a:cubicBezTo>
                    <a:pt x="1627" y="16518"/>
                    <a:pt x="1627" y="16518"/>
                    <a:pt x="1627" y="16518"/>
                  </a:cubicBezTo>
                  <a:cubicBezTo>
                    <a:pt x="1571" y="16651"/>
                    <a:pt x="1571" y="16651"/>
                    <a:pt x="1571" y="16651"/>
                  </a:cubicBezTo>
                  <a:cubicBezTo>
                    <a:pt x="1515" y="16651"/>
                    <a:pt x="1515" y="16651"/>
                    <a:pt x="1515" y="16651"/>
                  </a:cubicBezTo>
                  <a:cubicBezTo>
                    <a:pt x="1459" y="16651"/>
                    <a:pt x="1459" y="16651"/>
                    <a:pt x="1459" y="16651"/>
                  </a:cubicBezTo>
                  <a:cubicBezTo>
                    <a:pt x="1459" y="16651"/>
                    <a:pt x="1459" y="16651"/>
                    <a:pt x="1459" y="16651"/>
                  </a:cubicBezTo>
                  <a:close/>
                  <a:moveTo>
                    <a:pt x="1403" y="16384"/>
                  </a:moveTo>
                  <a:cubicBezTo>
                    <a:pt x="1403" y="16317"/>
                    <a:pt x="1403" y="16317"/>
                    <a:pt x="1403" y="16317"/>
                  </a:cubicBezTo>
                  <a:cubicBezTo>
                    <a:pt x="1459" y="16317"/>
                    <a:pt x="1459" y="16317"/>
                    <a:pt x="1459" y="16317"/>
                  </a:cubicBezTo>
                  <a:cubicBezTo>
                    <a:pt x="1459" y="16317"/>
                    <a:pt x="1459" y="16317"/>
                    <a:pt x="1459" y="16317"/>
                  </a:cubicBezTo>
                  <a:cubicBezTo>
                    <a:pt x="1403" y="16384"/>
                    <a:pt x="1403" y="16384"/>
                    <a:pt x="1403" y="16384"/>
                  </a:cubicBezTo>
                  <a:cubicBezTo>
                    <a:pt x="1403" y="16384"/>
                    <a:pt x="1403" y="16384"/>
                    <a:pt x="1403" y="16384"/>
                  </a:cubicBezTo>
                  <a:cubicBezTo>
                    <a:pt x="1403" y="16384"/>
                    <a:pt x="1403" y="16384"/>
                    <a:pt x="1403" y="16384"/>
                  </a:cubicBezTo>
                  <a:close/>
                  <a:moveTo>
                    <a:pt x="1290" y="16384"/>
                  </a:moveTo>
                  <a:cubicBezTo>
                    <a:pt x="1346" y="16384"/>
                    <a:pt x="1346" y="16384"/>
                    <a:pt x="1346" y="16384"/>
                  </a:cubicBezTo>
                  <a:cubicBezTo>
                    <a:pt x="1346" y="16384"/>
                    <a:pt x="1346" y="16384"/>
                    <a:pt x="1346" y="16384"/>
                  </a:cubicBezTo>
                  <a:cubicBezTo>
                    <a:pt x="1346" y="16317"/>
                    <a:pt x="1346" y="16317"/>
                    <a:pt x="1346" y="16317"/>
                  </a:cubicBezTo>
                  <a:cubicBezTo>
                    <a:pt x="1290" y="16384"/>
                    <a:pt x="1290" y="16384"/>
                    <a:pt x="1290" y="16384"/>
                  </a:cubicBezTo>
                  <a:close/>
                  <a:moveTo>
                    <a:pt x="1234" y="16250"/>
                  </a:moveTo>
                  <a:cubicBezTo>
                    <a:pt x="1234" y="16317"/>
                    <a:pt x="1234" y="16317"/>
                    <a:pt x="1234" y="16317"/>
                  </a:cubicBezTo>
                  <a:cubicBezTo>
                    <a:pt x="1234" y="16317"/>
                    <a:pt x="1234" y="16317"/>
                    <a:pt x="1234" y="16317"/>
                  </a:cubicBezTo>
                  <a:cubicBezTo>
                    <a:pt x="1234" y="16384"/>
                    <a:pt x="1234" y="16384"/>
                    <a:pt x="1234" y="16384"/>
                  </a:cubicBezTo>
                  <a:cubicBezTo>
                    <a:pt x="1290" y="16317"/>
                    <a:pt x="1290" y="16317"/>
                    <a:pt x="1290" y="16317"/>
                  </a:cubicBezTo>
                  <a:cubicBezTo>
                    <a:pt x="1234" y="16250"/>
                    <a:pt x="1234" y="16250"/>
                    <a:pt x="1234" y="16250"/>
                  </a:cubicBezTo>
                  <a:cubicBezTo>
                    <a:pt x="1234" y="16250"/>
                    <a:pt x="1234" y="16250"/>
                    <a:pt x="1234" y="16250"/>
                  </a:cubicBezTo>
                  <a:close/>
                  <a:moveTo>
                    <a:pt x="1290" y="16183"/>
                  </a:moveTo>
                  <a:cubicBezTo>
                    <a:pt x="1290" y="16183"/>
                    <a:pt x="1290" y="16183"/>
                    <a:pt x="1290" y="16183"/>
                  </a:cubicBezTo>
                  <a:cubicBezTo>
                    <a:pt x="1290" y="16183"/>
                    <a:pt x="1290" y="16183"/>
                    <a:pt x="1290" y="16183"/>
                  </a:cubicBezTo>
                  <a:cubicBezTo>
                    <a:pt x="1290" y="16250"/>
                    <a:pt x="1290" y="16250"/>
                    <a:pt x="1290" y="16250"/>
                  </a:cubicBezTo>
                  <a:cubicBezTo>
                    <a:pt x="1346" y="16250"/>
                    <a:pt x="1346" y="16250"/>
                    <a:pt x="1346" y="16250"/>
                  </a:cubicBezTo>
                  <a:cubicBezTo>
                    <a:pt x="1403" y="16183"/>
                    <a:pt x="1403" y="16183"/>
                    <a:pt x="1403" y="16183"/>
                  </a:cubicBezTo>
                  <a:cubicBezTo>
                    <a:pt x="1346" y="16250"/>
                    <a:pt x="1346" y="16250"/>
                    <a:pt x="1346" y="16250"/>
                  </a:cubicBezTo>
                  <a:cubicBezTo>
                    <a:pt x="1346" y="16317"/>
                    <a:pt x="1346" y="16317"/>
                    <a:pt x="1346" y="16317"/>
                  </a:cubicBezTo>
                  <a:cubicBezTo>
                    <a:pt x="1403" y="16250"/>
                    <a:pt x="1403" y="16250"/>
                    <a:pt x="1403" y="16250"/>
                  </a:cubicBezTo>
                  <a:cubicBezTo>
                    <a:pt x="1403" y="16116"/>
                    <a:pt x="1403" y="16116"/>
                    <a:pt x="1403" y="16116"/>
                  </a:cubicBezTo>
                  <a:cubicBezTo>
                    <a:pt x="1346" y="16116"/>
                    <a:pt x="1346" y="16116"/>
                    <a:pt x="1346" y="16116"/>
                  </a:cubicBezTo>
                  <a:cubicBezTo>
                    <a:pt x="1290" y="16116"/>
                    <a:pt x="1290" y="16116"/>
                    <a:pt x="1290" y="16116"/>
                  </a:cubicBezTo>
                  <a:cubicBezTo>
                    <a:pt x="1290" y="16183"/>
                    <a:pt x="1290" y="16183"/>
                    <a:pt x="1290" y="16183"/>
                  </a:cubicBezTo>
                  <a:close/>
                  <a:moveTo>
                    <a:pt x="1290" y="16050"/>
                  </a:moveTo>
                  <a:cubicBezTo>
                    <a:pt x="1290" y="16116"/>
                    <a:pt x="1290" y="16116"/>
                    <a:pt x="1290" y="16116"/>
                  </a:cubicBezTo>
                  <a:cubicBezTo>
                    <a:pt x="1290" y="16050"/>
                    <a:pt x="1290" y="16050"/>
                    <a:pt x="1290" y="16050"/>
                  </a:cubicBezTo>
                  <a:cubicBezTo>
                    <a:pt x="1290" y="16050"/>
                    <a:pt x="1290" y="16050"/>
                    <a:pt x="1290" y="16050"/>
                  </a:cubicBezTo>
                  <a:cubicBezTo>
                    <a:pt x="1290" y="16050"/>
                    <a:pt x="1290" y="16050"/>
                    <a:pt x="1290" y="16050"/>
                  </a:cubicBezTo>
                  <a:close/>
                  <a:moveTo>
                    <a:pt x="1346" y="15983"/>
                  </a:moveTo>
                  <a:cubicBezTo>
                    <a:pt x="1403" y="15916"/>
                    <a:pt x="1403" y="15916"/>
                    <a:pt x="1403" y="15916"/>
                  </a:cubicBezTo>
                  <a:cubicBezTo>
                    <a:pt x="1403" y="15849"/>
                    <a:pt x="1403" y="15849"/>
                    <a:pt x="1403" y="15849"/>
                  </a:cubicBezTo>
                  <a:cubicBezTo>
                    <a:pt x="1459" y="15849"/>
                    <a:pt x="1459" y="15849"/>
                    <a:pt x="1459" y="15849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403" y="15916"/>
                    <a:pt x="1403" y="15916"/>
                    <a:pt x="1403" y="15916"/>
                  </a:cubicBezTo>
                  <a:cubicBezTo>
                    <a:pt x="1346" y="15983"/>
                    <a:pt x="1346" y="15983"/>
                    <a:pt x="1346" y="15983"/>
                  </a:cubicBezTo>
                  <a:close/>
                  <a:moveTo>
                    <a:pt x="1066" y="15782"/>
                  </a:moveTo>
                  <a:cubicBezTo>
                    <a:pt x="1178" y="15916"/>
                    <a:pt x="1178" y="15916"/>
                    <a:pt x="1178" y="15916"/>
                  </a:cubicBezTo>
                  <a:cubicBezTo>
                    <a:pt x="1178" y="16050"/>
                    <a:pt x="1178" y="16050"/>
                    <a:pt x="1178" y="16050"/>
                  </a:cubicBezTo>
                  <a:cubicBezTo>
                    <a:pt x="1178" y="16050"/>
                    <a:pt x="1178" y="16050"/>
                    <a:pt x="1178" y="16050"/>
                  </a:cubicBezTo>
                  <a:cubicBezTo>
                    <a:pt x="1122" y="16050"/>
                    <a:pt x="1122" y="16050"/>
                    <a:pt x="1122" y="16050"/>
                  </a:cubicBezTo>
                  <a:cubicBezTo>
                    <a:pt x="1122" y="15983"/>
                    <a:pt x="1122" y="15983"/>
                    <a:pt x="1122" y="15983"/>
                  </a:cubicBezTo>
                  <a:cubicBezTo>
                    <a:pt x="1066" y="15916"/>
                    <a:pt x="1066" y="15916"/>
                    <a:pt x="1066" y="15916"/>
                  </a:cubicBezTo>
                  <a:cubicBezTo>
                    <a:pt x="1066" y="15849"/>
                    <a:pt x="1066" y="15849"/>
                    <a:pt x="1066" y="15849"/>
                  </a:cubicBezTo>
                  <a:cubicBezTo>
                    <a:pt x="1066" y="15849"/>
                    <a:pt x="1066" y="15782"/>
                    <a:pt x="1066" y="15782"/>
                  </a:cubicBezTo>
                  <a:close/>
                  <a:moveTo>
                    <a:pt x="1178" y="15782"/>
                  </a:moveTo>
                  <a:cubicBezTo>
                    <a:pt x="1178" y="15849"/>
                    <a:pt x="1178" y="15849"/>
                    <a:pt x="1178" y="15849"/>
                  </a:cubicBezTo>
                  <a:cubicBezTo>
                    <a:pt x="1178" y="15916"/>
                    <a:pt x="1178" y="15916"/>
                    <a:pt x="1178" y="15916"/>
                  </a:cubicBezTo>
                  <a:cubicBezTo>
                    <a:pt x="1178" y="15983"/>
                    <a:pt x="1178" y="15983"/>
                    <a:pt x="1178" y="15983"/>
                  </a:cubicBezTo>
                  <a:cubicBezTo>
                    <a:pt x="1234" y="15983"/>
                    <a:pt x="1234" y="15983"/>
                    <a:pt x="1234" y="15983"/>
                  </a:cubicBezTo>
                  <a:cubicBezTo>
                    <a:pt x="1234" y="15916"/>
                    <a:pt x="1234" y="15916"/>
                    <a:pt x="1234" y="15916"/>
                  </a:cubicBezTo>
                  <a:cubicBezTo>
                    <a:pt x="1234" y="15849"/>
                    <a:pt x="1234" y="15849"/>
                    <a:pt x="1234" y="15849"/>
                  </a:cubicBezTo>
                  <a:cubicBezTo>
                    <a:pt x="1178" y="15782"/>
                    <a:pt x="1178" y="15782"/>
                    <a:pt x="1178" y="15782"/>
                  </a:cubicBezTo>
                  <a:cubicBezTo>
                    <a:pt x="1178" y="15715"/>
                    <a:pt x="1178" y="15715"/>
                    <a:pt x="1178" y="15715"/>
                  </a:cubicBezTo>
                  <a:cubicBezTo>
                    <a:pt x="1178" y="15782"/>
                    <a:pt x="1178" y="15782"/>
                    <a:pt x="1178" y="15782"/>
                  </a:cubicBezTo>
                  <a:close/>
                  <a:moveTo>
                    <a:pt x="1066" y="15715"/>
                  </a:moveTo>
                  <a:cubicBezTo>
                    <a:pt x="1122" y="15715"/>
                    <a:pt x="1122" y="15715"/>
                    <a:pt x="1122" y="15715"/>
                  </a:cubicBezTo>
                  <a:cubicBezTo>
                    <a:pt x="1122" y="15715"/>
                    <a:pt x="1122" y="15715"/>
                    <a:pt x="1122" y="15715"/>
                  </a:cubicBezTo>
                  <a:cubicBezTo>
                    <a:pt x="1178" y="15715"/>
                    <a:pt x="1178" y="15715"/>
                    <a:pt x="1178" y="15715"/>
                  </a:cubicBezTo>
                  <a:cubicBezTo>
                    <a:pt x="1178" y="15648"/>
                    <a:pt x="1178" y="15648"/>
                    <a:pt x="1178" y="15648"/>
                  </a:cubicBezTo>
                  <a:cubicBezTo>
                    <a:pt x="1178" y="15648"/>
                    <a:pt x="1178" y="15648"/>
                    <a:pt x="1178" y="15648"/>
                  </a:cubicBezTo>
                  <a:cubicBezTo>
                    <a:pt x="1066" y="15648"/>
                    <a:pt x="1066" y="15648"/>
                    <a:pt x="1066" y="15648"/>
                  </a:cubicBezTo>
                  <a:cubicBezTo>
                    <a:pt x="1066" y="15715"/>
                    <a:pt x="1066" y="15715"/>
                    <a:pt x="1066" y="15715"/>
                  </a:cubicBezTo>
                  <a:close/>
                  <a:moveTo>
                    <a:pt x="561" y="15715"/>
                  </a:moveTo>
                  <a:cubicBezTo>
                    <a:pt x="505" y="15648"/>
                    <a:pt x="505" y="15648"/>
                    <a:pt x="505" y="15648"/>
                  </a:cubicBezTo>
                  <a:cubicBezTo>
                    <a:pt x="617" y="15515"/>
                    <a:pt x="617" y="15515"/>
                    <a:pt x="617" y="15515"/>
                  </a:cubicBezTo>
                  <a:cubicBezTo>
                    <a:pt x="673" y="15515"/>
                    <a:pt x="673" y="15515"/>
                    <a:pt x="673" y="15515"/>
                  </a:cubicBezTo>
                  <a:cubicBezTo>
                    <a:pt x="673" y="15581"/>
                    <a:pt x="673" y="15581"/>
                    <a:pt x="673" y="15581"/>
                  </a:cubicBezTo>
                  <a:cubicBezTo>
                    <a:pt x="673" y="15581"/>
                    <a:pt x="673" y="15581"/>
                    <a:pt x="673" y="15581"/>
                  </a:cubicBezTo>
                  <a:cubicBezTo>
                    <a:pt x="729" y="15515"/>
                    <a:pt x="729" y="15515"/>
                    <a:pt x="729" y="15515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785" y="15648"/>
                    <a:pt x="785" y="15648"/>
                    <a:pt x="785" y="15648"/>
                  </a:cubicBezTo>
                  <a:cubicBezTo>
                    <a:pt x="729" y="15715"/>
                    <a:pt x="729" y="15715"/>
                    <a:pt x="729" y="15715"/>
                  </a:cubicBezTo>
                  <a:cubicBezTo>
                    <a:pt x="617" y="15715"/>
                    <a:pt x="617" y="15715"/>
                    <a:pt x="617" y="15715"/>
                  </a:cubicBezTo>
                  <a:cubicBezTo>
                    <a:pt x="673" y="15782"/>
                    <a:pt x="673" y="15782"/>
                    <a:pt x="673" y="15782"/>
                  </a:cubicBezTo>
                  <a:cubicBezTo>
                    <a:pt x="673" y="15782"/>
                    <a:pt x="673" y="15782"/>
                    <a:pt x="673" y="15782"/>
                  </a:cubicBezTo>
                  <a:cubicBezTo>
                    <a:pt x="729" y="15782"/>
                    <a:pt x="729" y="15782"/>
                    <a:pt x="729" y="15782"/>
                  </a:cubicBezTo>
                  <a:cubicBezTo>
                    <a:pt x="729" y="15715"/>
                    <a:pt x="729" y="15715"/>
                    <a:pt x="729" y="15715"/>
                  </a:cubicBezTo>
                  <a:cubicBezTo>
                    <a:pt x="785" y="15581"/>
                    <a:pt x="785" y="15581"/>
                    <a:pt x="785" y="15581"/>
                  </a:cubicBezTo>
                  <a:cubicBezTo>
                    <a:pt x="898" y="15581"/>
                    <a:pt x="898" y="15581"/>
                    <a:pt x="898" y="15581"/>
                  </a:cubicBezTo>
                  <a:cubicBezTo>
                    <a:pt x="898" y="15581"/>
                    <a:pt x="898" y="15581"/>
                    <a:pt x="898" y="15581"/>
                  </a:cubicBezTo>
                  <a:cubicBezTo>
                    <a:pt x="842" y="15648"/>
                    <a:pt x="842" y="15648"/>
                    <a:pt x="842" y="15648"/>
                  </a:cubicBezTo>
                  <a:cubicBezTo>
                    <a:pt x="785" y="15782"/>
                    <a:pt x="785" y="15782"/>
                    <a:pt x="785" y="15782"/>
                  </a:cubicBezTo>
                  <a:cubicBezTo>
                    <a:pt x="785" y="15849"/>
                    <a:pt x="785" y="15849"/>
                    <a:pt x="785" y="15849"/>
                  </a:cubicBezTo>
                  <a:cubicBezTo>
                    <a:pt x="729" y="15916"/>
                    <a:pt x="729" y="15916"/>
                    <a:pt x="729" y="15916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17" y="15983"/>
                    <a:pt x="617" y="15983"/>
                    <a:pt x="617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673" y="15983"/>
                    <a:pt x="673" y="15983"/>
                    <a:pt x="673" y="15983"/>
                  </a:cubicBezTo>
                  <a:cubicBezTo>
                    <a:pt x="729" y="15983"/>
                    <a:pt x="729" y="15983"/>
                    <a:pt x="729" y="15983"/>
                  </a:cubicBezTo>
                  <a:cubicBezTo>
                    <a:pt x="729" y="16050"/>
                    <a:pt x="729" y="16050"/>
                    <a:pt x="729" y="16050"/>
                  </a:cubicBezTo>
                  <a:cubicBezTo>
                    <a:pt x="673" y="16050"/>
                    <a:pt x="673" y="16050"/>
                    <a:pt x="673" y="16050"/>
                  </a:cubicBezTo>
                  <a:cubicBezTo>
                    <a:pt x="673" y="16116"/>
                    <a:pt x="673" y="16116"/>
                    <a:pt x="673" y="16116"/>
                  </a:cubicBezTo>
                  <a:cubicBezTo>
                    <a:pt x="673" y="16183"/>
                    <a:pt x="673" y="16183"/>
                    <a:pt x="673" y="16183"/>
                  </a:cubicBezTo>
                  <a:cubicBezTo>
                    <a:pt x="673" y="16250"/>
                    <a:pt x="673" y="16250"/>
                    <a:pt x="673" y="16250"/>
                  </a:cubicBezTo>
                  <a:cubicBezTo>
                    <a:pt x="673" y="16317"/>
                    <a:pt x="673" y="16317"/>
                    <a:pt x="673" y="16317"/>
                  </a:cubicBezTo>
                  <a:cubicBezTo>
                    <a:pt x="673" y="16384"/>
                    <a:pt x="673" y="16384"/>
                    <a:pt x="673" y="16384"/>
                  </a:cubicBezTo>
                  <a:cubicBezTo>
                    <a:pt x="729" y="16384"/>
                    <a:pt x="729" y="16384"/>
                    <a:pt x="729" y="16384"/>
                  </a:cubicBezTo>
                  <a:cubicBezTo>
                    <a:pt x="785" y="16451"/>
                    <a:pt x="785" y="16451"/>
                    <a:pt x="785" y="16451"/>
                  </a:cubicBezTo>
                  <a:cubicBezTo>
                    <a:pt x="729" y="16518"/>
                    <a:pt x="729" y="16518"/>
                    <a:pt x="729" y="16518"/>
                  </a:cubicBezTo>
                  <a:cubicBezTo>
                    <a:pt x="673" y="16451"/>
                    <a:pt x="673" y="16451"/>
                    <a:pt x="673" y="16451"/>
                  </a:cubicBezTo>
                  <a:cubicBezTo>
                    <a:pt x="617" y="16317"/>
                    <a:pt x="617" y="16317"/>
                    <a:pt x="617" y="16317"/>
                  </a:cubicBezTo>
                  <a:cubicBezTo>
                    <a:pt x="561" y="16250"/>
                    <a:pt x="561" y="16250"/>
                    <a:pt x="561" y="16250"/>
                  </a:cubicBezTo>
                  <a:cubicBezTo>
                    <a:pt x="617" y="16183"/>
                    <a:pt x="617" y="16183"/>
                    <a:pt x="617" y="16183"/>
                  </a:cubicBezTo>
                  <a:cubicBezTo>
                    <a:pt x="561" y="16183"/>
                    <a:pt x="561" y="16183"/>
                    <a:pt x="561" y="16183"/>
                  </a:cubicBezTo>
                  <a:cubicBezTo>
                    <a:pt x="505" y="16116"/>
                    <a:pt x="505" y="16116"/>
                    <a:pt x="505" y="16116"/>
                  </a:cubicBezTo>
                  <a:cubicBezTo>
                    <a:pt x="561" y="16116"/>
                    <a:pt x="561" y="16116"/>
                    <a:pt x="561" y="16116"/>
                  </a:cubicBezTo>
                  <a:cubicBezTo>
                    <a:pt x="617" y="16116"/>
                    <a:pt x="617" y="16116"/>
                    <a:pt x="617" y="16116"/>
                  </a:cubicBezTo>
                  <a:cubicBezTo>
                    <a:pt x="561" y="16050"/>
                    <a:pt x="561" y="16050"/>
                    <a:pt x="561" y="16050"/>
                  </a:cubicBezTo>
                  <a:cubicBezTo>
                    <a:pt x="505" y="16050"/>
                    <a:pt x="505" y="16050"/>
                    <a:pt x="505" y="16050"/>
                  </a:cubicBezTo>
                  <a:cubicBezTo>
                    <a:pt x="561" y="15983"/>
                    <a:pt x="561" y="15983"/>
                    <a:pt x="561" y="15983"/>
                  </a:cubicBezTo>
                  <a:cubicBezTo>
                    <a:pt x="505" y="15916"/>
                    <a:pt x="505" y="15916"/>
                    <a:pt x="505" y="15916"/>
                  </a:cubicBezTo>
                  <a:cubicBezTo>
                    <a:pt x="505" y="15916"/>
                    <a:pt x="505" y="15916"/>
                    <a:pt x="505" y="15916"/>
                  </a:cubicBezTo>
                  <a:cubicBezTo>
                    <a:pt x="561" y="15916"/>
                    <a:pt x="561" y="15916"/>
                    <a:pt x="561" y="15916"/>
                  </a:cubicBezTo>
                  <a:cubicBezTo>
                    <a:pt x="617" y="15916"/>
                    <a:pt x="617" y="15916"/>
                    <a:pt x="617" y="15916"/>
                  </a:cubicBezTo>
                  <a:cubicBezTo>
                    <a:pt x="617" y="15849"/>
                    <a:pt x="617" y="15849"/>
                    <a:pt x="617" y="15849"/>
                  </a:cubicBezTo>
                  <a:cubicBezTo>
                    <a:pt x="561" y="15849"/>
                    <a:pt x="561" y="15849"/>
                    <a:pt x="561" y="15849"/>
                  </a:cubicBezTo>
                  <a:cubicBezTo>
                    <a:pt x="505" y="15849"/>
                    <a:pt x="505" y="15849"/>
                    <a:pt x="505" y="15849"/>
                  </a:cubicBezTo>
                  <a:cubicBezTo>
                    <a:pt x="505" y="15782"/>
                    <a:pt x="505" y="15782"/>
                    <a:pt x="505" y="15782"/>
                  </a:cubicBezTo>
                  <a:cubicBezTo>
                    <a:pt x="561" y="15715"/>
                    <a:pt x="561" y="15715"/>
                    <a:pt x="561" y="15715"/>
                  </a:cubicBezTo>
                  <a:close/>
                  <a:moveTo>
                    <a:pt x="1122" y="15448"/>
                  </a:moveTo>
                  <a:cubicBezTo>
                    <a:pt x="1122" y="15381"/>
                    <a:pt x="1122" y="15381"/>
                    <a:pt x="1122" y="15381"/>
                  </a:cubicBezTo>
                  <a:cubicBezTo>
                    <a:pt x="1178" y="15381"/>
                    <a:pt x="1178" y="15381"/>
                    <a:pt x="1178" y="15381"/>
                  </a:cubicBezTo>
                  <a:cubicBezTo>
                    <a:pt x="1178" y="15381"/>
                    <a:pt x="1178" y="15381"/>
                    <a:pt x="1178" y="15381"/>
                  </a:cubicBezTo>
                  <a:cubicBezTo>
                    <a:pt x="1122" y="15448"/>
                    <a:pt x="1122" y="15448"/>
                    <a:pt x="1122" y="15448"/>
                  </a:cubicBezTo>
                  <a:close/>
                  <a:moveTo>
                    <a:pt x="6228" y="7289"/>
                  </a:moveTo>
                  <a:cubicBezTo>
                    <a:pt x="6228" y="7289"/>
                    <a:pt x="6228" y="7289"/>
                    <a:pt x="6228" y="7289"/>
                  </a:cubicBezTo>
                  <a:cubicBezTo>
                    <a:pt x="6284" y="7289"/>
                    <a:pt x="6284" y="7289"/>
                    <a:pt x="6284" y="7289"/>
                  </a:cubicBezTo>
                  <a:cubicBezTo>
                    <a:pt x="6284" y="7289"/>
                    <a:pt x="6284" y="7289"/>
                    <a:pt x="6284" y="7289"/>
                  </a:cubicBezTo>
                  <a:cubicBezTo>
                    <a:pt x="6284" y="7222"/>
                    <a:pt x="6284" y="7222"/>
                    <a:pt x="6284" y="7222"/>
                  </a:cubicBezTo>
                  <a:cubicBezTo>
                    <a:pt x="6228" y="7222"/>
                    <a:pt x="6228" y="7222"/>
                    <a:pt x="6228" y="7222"/>
                  </a:cubicBezTo>
                  <a:cubicBezTo>
                    <a:pt x="6228" y="7289"/>
                    <a:pt x="6228" y="7289"/>
                    <a:pt x="6228" y="7289"/>
                  </a:cubicBezTo>
                  <a:close/>
                  <a:moveTo>
                    <a:pt x="5723" y="6754"/>
                  </a:move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687"/>
                    <a:pt x="5779" y="6687"/>
                    <a:pt x="5779" y="6687"/>
                  </a:cubicBezTo>
                  <a:cubicBezTo>
                    <a:pt x="5779" y="6687"/>
                    <a:pt x="5779" y="6687"/>
                    <a:pt x="5779" y="6687"/>
                  </a:cubicBezTo>
                  <a:cubicBezTo>
                    <a:pt x="5723" y="6754"/>
                    <a:pt x="5723" y="6754"/>
                    <a:pt x="5723" y="6754"/>
                  </a:cubicBezTo>
                  <a:close/>
                  <a:moveTo>
                    <a:pt x="3983" y="6888"/>
                  </a:moveTo>
                  <a:cubicBezTo>
                    <a:pt x="3983" y="6955"/>
                    <a:pt x="3983" y="6955"/>
                    <a:pt x="3983" y="6955"/>
                  </a:cubicBezTo>
                  <a:cubicBezTo>
                    <a:pt x="4039" y="6888"/>
                    <a:pt x="4039" y="6888"/>
                    <a:pt x="4039" y="6888"/>
                  </a:cubicBezTo>
                  <a:cubicBezTo>
                    <a:pt x="3983" y="6888"/>
                    <a:pt x="3983" y="6888"/>
                    <a:pt x="3983" y="6888"/>
                  </a:cubicBezTo>
                  <a:cubicBezTo>
                    <a:pt x="3983" y="6888"/>
                    <a:pt x="3983" y="6888"/>
                    <a:pt x="3983" y="6888"/>
                  </a:cubicBezTo>
                  <a:close/>
                  <a:moveTo>
                    <a:pt x="3983" y="7022"/>
                  </a:moveTo>
                  <a:cubicBezTo>
                    <a:pt x="3983" y="6955"/>
                    <a:pt x="3983" y="6955"/>
                    <a:pt x="3983" y="6955"/>
                  </a:cubicBezTo>
                  <a:cubicBezTo>
                    <a:pt x="3983" y="6955"/>
                    <a:pt x="3983" y="6955"/>
                    <a:pt x="3983" y="6955"/>
                  </a:cubicBezTo>
                  <a:cubicBezTo>
                    <a:pt x="3983" y="7022"/>
                    <a:pt x="3983" y="7022"/>
                    <a:pt x="3983" y="7022"/>
                  </a:cubicBezTo>
                  <a:cubicBezTo>
                    <a:pt x="3983" y="7022"/>
                    <a:pt x="3983" y="7022"/>
                    <a:pt x="3983" y="7022"/>
                  </a:cubicBezTo>
                  <a:close/>
                  <a:moveTo>
                    <a:pt x="3871" y="7155"/>
                  </a:moveTo>
                  <a:cubicBezTo>
                    <a:pt x="3871" y="7222"/>
                    <a:pt x="3871" y="7222"/>
                    <a:pt x="3871" y="7222"/>
                  </a:cubicBezTo>
                  <a:cubicBezTo>
                    <a:pt x="3871" y="7289"/>
                    <a:pt x="3871" y="7289"/>
                    <a:pt x="3871" y="7289"/>
                  </a:cubicBezTo>
                  <a:cubicBezTo>
                    <a:pt x="3871" y="7356"/>
                    <a:pt x="3871" y="7356"/>
                    <a:pt x="3871" y="7356"/>
                  </a:cubicBezTo>
                  <a:cubicBezTo>
                    <a:pt x="3927" y="7356"/>
                    <a:pt x="3927" y="7356"/>
                    <a:pt x="3927" y="7356"/>
                  </a:cubicBezTo>
                  <a:cubicBezTo>
                    <a:pt x="3927" y="7289"/>
                    <a:pt x="3927" y="7289"/>
                    <a:pt x="3927" y="7289"/>
                  </a:cubicBezTo>
                  <a:cubicBezTo>
                    <a:pt x="3983" y="7289"/>
                    <a:pt x="3983" y="7289"/>
                    <a:pt x="3983" y="7289"/>
                  </a:cubicBezTo>
                  <a:cubicBezTo>
                    <a:pt x="4152" y="7155"/>
                    <a:pt x="4152" y="7155"/>
                    <a:pt x="4152" y="7155"/>
                  </a:cubicBezTo>
                  <a:cubicBezTo>
                    <a:pt x="4208" y="7089"/>
                    <a:pt x="4208" y="7089"/>
                    <a:pt x="4208" y="7089"/>
                  </a:cubicBezTo>
                  <a:cubicBezTo>
                    <a:pt x="4264" y="7022"/>
                    <a:pt x="4264" y="7022"/>
                    <a:pt x="4264" y="7022"/>
                  </a:cubicBezTo>
                  <a:cubicBezTo>
                    <a:pt x="4208" y="7089"/>
                    <a:pt x="4208" y="7089"/>
                    <a:pt x="4208" y="7089"/>
                  </a:cubicBezTo>
                  <a:cubicBezTo>
                    <a:pt x="4208" y="7022"/>
                    <a:pt x="4208" y="7022"/>
                    <a:pt x="4208" y="7022"/>
                  </a:cubicBezTo>
                  <a:cubicBezTo>
                    <a:pt x="4208" y="6955"/>
                    <a:pt x="4208" y="6955"/>
                    <a:pt x="4208" y="6955"/>
                  </a:cubicBezTo>
                  <a:cubicBezTo>
                    <a:pt x="4152" y="6955"/>
                    <a:pt x="4152" y="6955"/>
                    <a:pt x="4152" y="6955"/>
                  </a:cubicBezTo>
                  <a:cubicBezTo>
                    <a:pt x="4152" y="7022"/>
                    <a:pt x="4152" y="7022"/>
                    <a:pt x="4152" y="7022"/>
                  </a:cubicBezTo>
                  <a:cubicBezTo>
                    <a:pt x="4096" y="7022"/>
                    <a:pt x="4096" y="7022"/>
                    <a:pt x="4096" y="7022"/>
                  </a:cubicBezTo>
                  <a:cubicBezTo>
                    <a:pt x="4096" y="7089"/>
                    <a:pt x="4096" y="7089"/>
                    <a:pt x="4096" y="7089"/>
                  </a:cubicBezTo>
                  <a:cubicBezTo>
                    <a:pt x="4039" y="7089"/>
                    <a:pt x="4039" y="7089"/>
                    <a:pt x="4039" y="7089"/>
                  </a:cubicBezTo>
                  <a:cubicBezTo>
                    <a:pt x="4039" y="7089"/>
                    <a:pt x="4039" y="7089"/>
                    <a:pt x="4039" y="7089"/>
                  </a:cubicBezTo>
                  <a:cubicBezTo>
                    <a:pt x="4039" y="7155"/>
                    <a:pt x="4039" y="7155"/>
                    <a:pt x="4039" y="7155"/>
                  </a:cubicBezTo>
                  <a:cubicBezTo>
                    <a:pt x="3983" y="7089"/>
                    <a:pt x="3983" y="7089"/>
                    <a:pt x="3983" y="7089"/>
                  </a:cubicBezTo>
                  <a:cubicBezTo>
                    <a:pt x="3983" y="7089"/>
                    <a:pt x="3983" y="7089"/>
                    <a:pt x="3983" y="7089"/>
                  </a:cubicBezTo>
                  <a:cubicBezTo>
                    <a:pt x="3983" y="7022"/>
                    <a:pt x="3983" y="7022"/>
                    <a:pt x="3983" y="7022"/>
                  </a:cubicBezTo>
                  <a:cubicBezTo>
                    <a:pt x="3927" y="7089"/>
                    <a:pt x="3927" y="7089"/>
                    <a:pt x="3927" y="7089"/>
                  </a:cubicBezTo>
                  <a:cubicBezTo>
                    <a:pt x="3927" y="7089"/>
                    <a:pt x="3927" y="7089"/>
                    <a:pt x="3927" y="7089"/>
                  </a:cubicBezTo>
                  <a:cubicBezTo>
                    <a:pt x="3927" y="7155"/>
                    <a:pt x="3927" y="7155"/>
                    <a:pt x="3927" y="7155"/>
                  </a:cubicBezTo>
                  <a:cubicBezTo>
                    <a:pt x="3871" y="7155"/>
                    <a:pt x="3871" y="7155"/>
                    <a:pt x="3871" y="7155"/>
                  </a:cubicBezTo>
                  <a:close/>
                  <a:moveTo>
                    <a:pt x="3703" y="7356"/>
                  </a:moveTo>
                  <a:cubicBezTo>
                    <a:pt x="3703" y="7289"/>
                    <a:pt x="3703" y="7289"/>
                    <a:pt x="3703" y="7289"/>
                  </a:cubicBezTo>
                  <a:cubicBezTo>
                    <a:pt x="3703" y="7155"/>
                    <a:pt x="3703" y="7155"/>
                    <a:pt x="3703" y="7155"/>
                  </a:cubicBezTo>
                  <a:cubicBezTo>
                    <a:pt x="3647" y="7222"/>
                    <a:pt x="3647" y="7222"/>
                    <a:pt x="3647" y="7222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647" y="7289"/>
                    <a:pt x="3647" y="7289"/>
                  </a:cubicBezTo>
                  <a:cubicBezTo>
                    <a:pt x="3647" y="7289"/>
                    <a:pt x="3703" y="7356"/>
                    <a:pt x="3703" y="7356"/>
                  </a:cubicBezTo>
                  <a:close/>
                  <a:moveTo>
                    <a:pt x="3703" y="7356"/>
                  </a:moveTo>
                  <a:cubicBezTo>
                    <a:pt x="3759" y="7356"/>
                    <a:pt x="3759" y="7356"/>
                    <a:pt x="3759" y="7356"/>
                  </a:cubicBezTo>
                  <a:cubicBezTo>
                    <a:pt x="3759" y="7289"/>
                    <a:pt x="3759" y="7289"/>
                    <a:pt x="3759" y="7289"/>
                  </a:cubicBezTo>
                  <a:cubicBezTo>
                    <a:pt x="3759" y="7289"/>
                    <a:pt x="3759" y="7289"/>
                    <a:pt x="3759" y="7289"/>
                  </a:cubicBezTo>
                  <a:cubicBezTo>
                    <a:pt x="3759" y="7155"/>
                    <a:pt x="3759" y="7155"/>
                    <a:pt x="3759" y="7155"/>
                  </a:cubicBezTo>
                  <a:cubicBezTo>
                    <a:pt x="3759" y="7155"/>
                    <a:pt x="3759" y="7155"/>
                    <a:pt x="3759" y="7155"/>
                  </a:cubicBezTo>
                  <a:cubicBezTo>
                    <a:pt x="3815" y="7155"/>
                    <a:pt x="3815" y="7155"/>
                    <a:pt x="3815" y="7155"/>
                  </a:cubicBezTo>
                  <a:cubicBezTo>
                    <a:pt x="3815" y="7089"/>
                    <a:pt x="3815" y="7089"/>
                    <a:pt x="3815" y="7089"/>
                  </a:cubicBezTo>
                  <a:cubicBezTo>
                    <a:pt x="3815" y="7089"/>
                    <a:pt x="3815" y="7089"/>
                    <a:pt x="3815" y="7089"/>
                  </a:cubicBezTo>
                  <a:cubicBezTo>
                    <a:pt x="3871" y="7155"/>
                    <a:pt x="3871" y="7155"/>
                    <a:pt x="3871" y="7155"/>
                  </a:cubicBezTo>
                  <a:cubicBezTo>
                    <a:pt x="3815" y="7289"/>
                    <a:pt x="3815" y="7289"/>
                    <a:pt x="3815" y="7289"/>
                  </a:cubicBezTo>
                  <a:cubicBezTo>
                    <a:pt x="3815" y="7356"/>
                    <a:pt x="3815" y="7356"/>
                    <a:pt x="3815" y="7356"/>
                  </a:cubicBezTo>
                  <a:cubicBezTo>
                    <a:pt x="3815" y="7356"/>
                    <a:pt x="3815" y="7356"/>
                    <a:pt x="3815" y="7356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703" y="7356"/>
                    <a:pt x="3703" y="7356"/>
                    <a:pt x="3703" y="7356"/>
                  </a:cubicBezTo>
                  <a:close/>
                  <a:moveTo>
                    <a:pt x="3815" y="7624"/>
                  </a:moveTo>
                  <a:cubicBezTo>
                    <a:pt x="3815" y="7624"/>
                    <a:pt x="3815" y="7624"/>
                    <a:pt x="3815" y="7624"/>
                  </a:cubicBezTo>
                  <a:cubicBezTo>
                    <a:pt x="3759" y="7490"/>
                    <a:pt x="3759" y="7490"/>
                    <a:pt x="3759" y="7490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759" y="7423"/>
                    <a:pt x="3759" y="7423"/>
                    <a:pt x="3759" y="7423"/>
                  </a:cubicBezTo>
                  <a:cubicBezTo>
                    <a:pt x="3647" y="7356"/>
                    <a:pt x="3647" y="7356"/>
                    <a:pt x="3647" y="7356"/>
                  </a:cubicBezTo>
                  <a:cubicBezTo>
                    <a:pt x="3647" y="7356"/>
                    <a:pt x="3647" y="7356"/>
                    <a:pt x="3647" y="7356"/>
                  </a:cubicBezTo>
                  <a:cubicBezTo>
                    <a:pt x="3647" y="7423"/>
                    <a:pt x="3647" y="7423"/>
                    <a:pt x="3647" y="7423"/>
                  </a:cubicBezTo>
                  <a:cubicBezTo>
                    <a:pt x="3703" y="7490"/>
                    <a:pt x="3703" y="7490"/>
                    <a:pt x="3703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815" y="7624"/>
                    <a:pt x="3815" y="7624"/>
                    <a:pt x="3815" y="7624"/>
                  </a:cubicBezTo>
                  <a:close/>
                  <a:moveTo>
                    <a:pt x="3254" y="6687"/>
                  </a:moveTo>
                  <a:cubicBezTo>
                    <a:pt x="3254" y="6754"/>
                    <a:pt x="3254" y="6754"/>
                    <a:pt x="3254" y="6754"/>
                  </a:cubicBezTo>
                  <a:cubicBezTo>
                    <a:pt x="3310" y="6754"/>
                    <a:pt x="3310" y="6754"/>
                    <a:pt x="3310" y="6754"/>
                  </a:cubicBezTo>
                  <a:cubicBezTo>
                    <a:pt x="3366" y="6754"/>
                    <a:pt x="3366" y="6754"/>
                    <a:pt x="3366" y="6754"/>
                  </a:cubicBezTo>
                  <a:cubicBezTo>
                    <a:pt x="3366" y="6754"/>
                    <a:pt x="3366" y="6754"/>
                    <a:pt x="3366" y="6754"/>
                  </a:cubicBezTo>
                  <a:cubicBezTo>
                    <a:pt x="3310" y="6687"/>
                    <a:pt x="3310" y="6687"/>
                    <a:pt x="3310" y="6687"/>
                  </a:cubicBezTo>
                  <a:cubicBezTo>
                    <a:pt x="3254" y="6620"/>
                    <a:pt x="3254" y="6620"/>
                    <a:pt x="3254" y="6620"/>
                  </a:cubicBezTo>
                  <a:cubicBezTo>
                    <a:pt x="3254" y="6687"/>
                    <a:pt x="3254" y="6687"/>
                    <a:pt x="3254" y="6687"/>
                  </a:cubicBezTo>
                  <a:close/>
                  <a:moveTo>
                    <a:pt x="2188" y="18123"/>
                  </a:moveTo>
                  <a:cubicBezTo>
                    <a:pt x="2188" y="18123"/>
                    <a:pt x="2188" y="18123"/>
                    <a:pt x="2188" y="18123"/>
                  </a:cubicBezTo>
                  <a:cubicBezTo>
                    <a:pt x="2132" y="18123"/>
                    <a:pt x="2132" y="18123"/>
                    <a:pt x="2132" y="18123"/>
                  </a:cubicBezTo>
                  <a:cubicBezTo>
                    <a:pt x="2132" y="17989"/>
                    <a:pt x="2132" y="17989"/>
                    <a:pt x="2132" y="17989"/>
                  </a:cubicBezTo>
                  <a:cubicBezTo>
                    <a:pt x="2188" y="17922"/>
                    <a:pt x="2188" y="17922"/>
                    <a:pt x="2188" y="17922"/>
                  </a:cubicBezTo>
                  <a:cubicBezTo>
                    <a:pt x="2188" y="17855"/>
                    <a:pt x="2188" y="17855"/>
                    <a:pt x="2188" y="17855"/>
                  </a:cubicBezTo>
                  <a:cubicBezTo>
                    <a:pt x="2188" y="17855"/>
                    <a:pt x="2188" y="17855"/>
                    <a:pt x="2188" y="17855"/>
                  </a:cubicBezTo>
                  <a:cubicBezTo>
                    <a:pt x="2132" y="17922"/>
                    <a:pt x="2132" y="17922"/>
                    <a:pt x="2132" y="17922"/>
                  </a:cubicBezTo>
                  <a:cubicBezTo>
                    <a:pt x="2076" y="17922"/>
                    <a:pt x="2076" y="17922"/>
                    <a:pt x="2076" y="17922"/>
                  </a:cubicBezTo>
                  <a:cubicBezTo>
                    <a:pt x="2020" y="17855"/>
                    <a:pt x="2020" y="17855"/>
                    <a:pt x="2020" y="17855"/>
                  </a:cubicBezTo>
                  <a:cubicBezTo>
                    <a:pt x="2020" y="17788"/>
                    <a:pt x="2020" y="17788"/>
                    <a:pt x="2020" y="17788"/>
                  </a:cubicBezTo>
                  <a:cubicBezTo>
                    <a:pt x="2020" y="17788"/>
                    <a:pt x="2020" y="17788"/>
                    <a:pt x="2020" y="17788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855"/>
                    <a:pt x="2076" y="17855"/>
                    <a:pt x="2076" y="17855"/>
                  </a:cubicBezTo>
                  <a:cubicBezTo>
                    <a:pt x="2076" y="17788"/>
                    <a:pt x="2076" y="17788"/>
                    <a:pt x="2076" y="17788"/>
                  </a:cubicBezTo>
                  <a:cubicBezTo>
                    <a:pt x="2020" y="17721"/>
                    <a:pt x="2020" y="17721"/>
                    <a:pt x="2020" y="17721"/>
                  </a:cubicBezTo>
                  <a:cubicBezTo>
                    <a:pt x="2020" y="17721"/>
                    <a:pt x="2020" y="17721"/>
                    <a:pt x="2020" y="17721"/>
                  </a:cubicBezTo>
                  <a:cubicBezTo>
                    <a:pt x="1964" y="17788"/>
                    <a:pt x="1964" y="17788"/>
                    <a:pt x="1964" y="17788"/>
                  </a:cubicBezTo>
                  <a:cubicBezTo>
                    <a:pt x="1908" y="17721"/>
                    <a:pt x="1908" y="17721"/>
                    <a:pt x="1908" y="17721"/>
                  </a:cubicBezTo>
                  <a:cubicBezTo>
                    <a:pt x="1908" y="17654"/>
                    <a:pt x="1908" y="17654"/>
                    <a:pt x="1908" y="17654"/>
                  </a:cubicBezTo>
                  <a:cubicBezTo>
                    <a:pt x="1908" y="17654"/>
                    <a:pt x="1908" y="17654"/>
                    <a:pt x="1908" y="17654"/>
                  </a:cubicBezTo>
                  <a:cubicBezTo>
                    <a:pt x="1964" y="17588"/>
                    <a:pt x="1964" y="17588"/>
                    <a:pt x="1964" y="17588"/>
                  </a:cubicBezTo>
                  <a:cubicBezTo>
                    <a:pt x="1964" y="17521"/>
                    <a:pt x="1964" y="17521"/>
                    <a:pt x="1964" y="17521"/>
                  </a:cubicBezTo>
                  <a:cubicBezTo>
                    <a:pt x="2020" y="17521"/>
                    <a:pt x="2020" y="17521"/>
                    <a:pt x="2020" y="17521"/>
                  </a:cubicBezTo>
                  <a:cubicBezTo>
                    <a:pt x="2020" y="17454"/>
                    <a:pt x="2020" y="17454"/>
                    <a:pt x="2020" y="17454"/>
                  </a:cubicBezTo>
                  <a:cubicBezTo>
                    <a:pt x="1964" y="17521"/>
                    <a:pt x="1964" y="17521"/>
                    <a:pt x="1964" y="17521"/>
                  </a:cubicBezTo>
                  <a:cubicBezTo>
                    <a:pt x="1908" y="17521"/>
                    <a:pt x="1908" y="17521"/>
                    <a:pt x="1908" y="17521"/>
                  </a:cubicBezTo>
                  <a:cubicBezTo>
                    <a:pt x="1908" y="17454"/>
                    <a:pt x="1908" y="17454"/>
                    <a:pt x="1908" y="17454"/>
                  </a:cubicBezTo>
                  <a:cubicBezTo>
                    <a:pt x="1908" y="17454"/>
                    <a:pt x="1908" y="17454"/>
                    <a:pt x="1908" y="17454"/>
                  </a:cubicBezTo>
                  <a:cubicBezTo>
                    <a:pt x="1964" y="17387"/>
                    <a:pt x="1964" y="17387"/>
                    <a:pt x="1964" y="17387"/>
                  </a:cubicBezTo>
                  <a:cubicBezTo>
                    <a:pt x="1964" y="17320"/>
                    <a:pt x="1964" y="17320"/>
                    <a:pt x="1964" y="17320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253"/>
                    <a:pt x="1964" y="17253"/>
                    <a:pt x="1964" y="17253"/>
                  </a:cubicBezTo>
                  <a:cubicBezTo>
                    <a:pt x="1964" y="17320"/>
                    <a:pt x="1964" y="17320"/>
                    <a:pt x="1964" y="17320"/>
                  </a:cubicBezTo>
                  <a:cubicBezTo>
                    <a:pt x="1908" y="17387"/>
                    <a:pt x="1908" y="17387"/>
                    <a:pt x="1908" y="17387"/>
                  </a:cubicBezTo>
                  <a:cubicBezTo>
                    <a:pt x="1851" y="17454"/>
                    <a:pt x="1851" y="17454"/>
                    <a:pt x="1851" y="17454"/>
                  </a:cubicBezTo>
                  <a:cubicBezTo>
                    <a:pt x="1851" y="17454"/>
                    <a:pt x="1851" y="17454"/>
                    <a:pt x="1851" y="17454"/>
                  </a:cubicBezTo>
                  <a:cubicBezTo>
                    <a:pt x="1795" y="17454"/>
                    <a:pt x="1795" y="17454"/>
                    <a:pt x="1795" y="17454"/>
                  </a:cubicBezTo>
                  <a:cubicBezTo>
                    <a:pt x="1795" y="17454"/>
                    <a:pt x="1795" y="17454"/>
                    <a:pt x="1795" y="17454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95" y="17387"/>
                    <a:pt x="1795" y="17387"/>
                    <a:pt x="1795" y="17387"/>
                  </a:cubicBezTo>
                  <a:cubicBezTo>
                    <a:pt x="1739" y="17387"/>
                    <a:pt x="1739" y="17387"/>
                    <a:pt x="1739" y="17387"/>
                  </a:cubicBezTo>
                  <a:cubicBezTo>
                    <a:pt x="1739" y="17454"/>
                    <a:pt x="1739" y="17454"/>
                    <a:pt x="1739" y="17454"/>
                  </a:cubicBezTo>
                  <a:cubicBezTo>
                    <a:pt x="1739" y="17454"/>
                    <a:pt x="1739" y="17454"/>
                    <a:pt x="1739" y="17454"/>
                  </a:cubicBezTo>
                  <a:cubicBezTo>
                    <a:pt x="1739" y="17387"/>
                    <a:pt x="1739" y="17387"/>
                    <a:pt x="1739" y="17387"/>
                  </a:cubicBezTo>
                  <a:cubicBezTo>
                    <a:pt x="1683" y="17387"/>
                    <a:pt x="1683" y="17387"/>
                    <a:pt x="1683" y="17387"/>
                  </a:cubicBezTo>
                  <a:cubicBezTo>
                    <a:pt x="1683" y="17454"/>
                    <a:pt x="1683" y="17454"/>
                    <a:pt x="1683" y="17454"/>
                  </a:cubicBezTo>
                  <a:cubicBezTo>
                    <a:pt x="1627" y="17387"/>
                    <a:pt x="1627" y="17387"/>
                    <a:pt x="1627" y="17387"/>
                  </a:cubicBezTo>
                  <a:cubicBezTo>
                    <a:pt x="1627" y="17387"/>
                    <a:pt x="1627" y="17387"/>
                    <a:pt x="1627" y="17387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851" y="17253"/>
                    <a:pt x="1851" y="17253"/>
                    <a:pt x="1851" y="17253"/>
                  </a:cubicBezTo>
                  <a:cubicBezTo>
                    <a:pt x="1851" y="17253"/>
                    <a:pt x="1851" y="17253"/>
                    <a:pt x="1851" y="17253"/>
                  </a:cubicBezTo>
                  <a:cubicBezTo>
                    <a:pt x="1851" y="17186"/>
                    <a:pt x="1851" y="17186"/>
                    <a:pt x="1851" y="17186"/>
                  </a:cubicBezTo>
                  <a:cubicBezTo>
                    <a:pt x="1851" y="17186"/>
                    <a:pt x="1851" y="17186"/>
                    <a:pt x="1851" y="17186"/>
                  </a:cubicBezTo>
                  <a:cubicBezTo>
                    <a:pt x="1795" y="17253"/>
                    <a:pt x="1795" y="17253"/>
                    <a:pt x="1795" y="17253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739" y="17320"/>
                    <a:pt x="1739" y="17320"/>
                    <a:pt x="1739" y="17320"/>
                  </a:cubicBezTo>
                  <a:cubicBezTo>
                    <a:pt x="1683" y="17320"/>
                    <a:pt x="1683" y="17320"/>
                    <a:pt x="1683" y="17320"/>
                  </a:cubicBezTo>
                  <a:cubicBezTo>
                    <a:pt x="1683" y="17253"/>
                    <a:pt x="1683" y="17253"/>
                    <a:pt x="1683" y="17253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253"/>
                    <a:pt x="1627" y="17253"/>
                    <a:pt x="1627" y="17253"/>
                  </a:cubicBezTo>
                  <a:cubicBezTo>
                    <a:pt x="1627" y="17186"/>
                    <a:pt x="1627" y="17186"/>
                    <a:pt x="1627" y="17186"/>
                  </a:cubicBezTo>
                  <a:cubicBezTo>
                    <a:pt x="1627" y="17186"/>
                    <a:pt x="1627" y="17186"/>
                    <a:pt x="1627" y="17186"/>
                  </a:cubicBezTo>
                  <a:cubicBezTo>
                    <a:pt x="1571" y="17186"/>
                    <a:pt x="1571" y="17186"/>
                    <a:pt x="1571" y="17186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459" y="17253"/>
                    <a:pt x="1459" y="17253"/>
                    <a:pt x="1459" y="17253"/>
                  </a:cubicBezTo>
                  <a:cubicBezTo>
                    <a:pt x="1403" y="17186"/>
                    <a:pt x="1403" y="17186"/>
                    <a:pt x="1403" y="17186"/>
                  </a:cubicBezTo>
                  <a:cubicBezTo>
                    <a:pt x="1403" y="17120"/>
                    <a:pt x="1403" y="17120"/>
                    <a:pt x="1403" y="17120"/>
                  </a:cubicBezTo>
                  <a:cubicBezTo>
                    <a:pt x="1403" y="17120"/>
                    <a:pt x="1403" y="17120"/>
                    <a:pt x="1403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515" y="17186"/>
                    <a:pt x="1515" y="17186"/>
                    <a:pt x="1515" y="17186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459" y="17120"/>
                    <a:pt x="1459" y="17120"/>
                    <a:pt x="1459" y="17120"/>
                  </a:cubicBezTo>
                  <a:cubicBezTo>
                    <a:pt x="1515" y="17120"/>
                    <a:pt x="1515" y="17120"/>
                    <a:pt x="1515" y="17120"/>
                  </a:cubicBezTo>
                  <a:cubicBezTo>
                    <a:pt x="1571" y="17120"/>
                    <a:pt x="1571" y="17120"/>
                    <a:pt x="1571" y="17120"/>
                  </a:cubicBezTo>
                  <a:cubicBezTo>
                    <a:pt x="1571" y="17053"/>
                    <a:pt x="1571" y="17053"/>
                    <a:pt x="1571" y="17053"/>
                  </a:cubicBezTo>
                  <a:cubicBezTo>
                    <a:pt x="1515" y="17053"/>
                    <a:pt x="1515" y="17053"/>
                    <a:pt x="1515" y="17053"/>
                  </a:cubicBezTo>
                  <a:cubicBezTo>
                    <a:pt x="1459" y="17053"/>
                    <a:pt x="1459" y="17053"/>
                    <a:pt x="1459" y="17053"/>
                  </a:cubicBezTo>
                  <a:cubicBezTo>
                    <a:pt x="1403" y="17053"/>
                    <a:pt x="1403" y="17053"/>
                    <a:pt x="1403" y="17053"/>
                  </a:cubicBezTo>
                  <a:cubicBezTo>
                    <a:pt x="1403" y="17053"/>
                    <a:pt x="1403" y="17053"/>
                    <a:pt x="1403" y="17053"/>
                  </a:cubicBezTo>
                  <a:cubicBezTo>
                    <a:pt x="1346" y="17053"/>
                    <a:pt x="1346" y="17053"/>
                    <a:pt x="1346" y="17053"/>
                  </a:cubicBezTo>
                  <a:cubicBezTo>
                    <a:pt x="1346" y="16986"/>
                    <a:pt x="1346" y="16986"/>
                    <a:pt x="1346" y="16986"/>
                  </a:cubicBezTo>
                  <a:cubicBezTo>
                    <a:pt x="1403" y="16986"/>
                    <a:pt x="1403" y="16986"/>
                    <a:pt x="1403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515" y="16986"/>
                    <a:pt x="1515" y="16986"/>
                    <a:pt x="1515" y="16986"/>
                  </a:cubicBezTo>
                  <a:cubicBezTo>
                    <a:pt x="1515" y="16986"/>
                    <a:pt x="1515" y="16986"/>
                    <a:pt x="1515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459" y="16986"/>
                    <a:pt x="1459" y="16986"/>
                    <a:pt x="1459" y="16986"/>
                  </a:cubicBezTo>
                  <a:cubicBezTo>
                    <a:pt x="1403" y="16986"/>
                    <a:pt x="1403" y="16986"/>
                    <a:pt x="1403" y="16986"/>
                  </a:cubicBezTo>
                  <a:cubicBezTo>
                    <a:pt x="1403" y="16919"/>
                    <a:pt x="1403" y="16919"/>
                    <a:pt x="1403" y="16919"/>
                  </a:cubicBezTo>
                  <a:cubicBezTo>
                    <a:pt x="1459" y="16919"/>
                    <a:pt x="1459" y="16919"/>
                    <a:pt x="1459" y="16919"/>
                  </a:cubicBezTo>
                  <a:cubicBezTo>
                    <a:pt x="1459" y="16919"/>
                    <a:pt x="1459" y="16919"/>
                    <a:pt x="1459" y="16919"/>
                  </a:cubicBezTo>
                  <a:cubicBezTo>
                    <a:pt x="1515" y="16919"/>
                    <a:pt x="1515" y="16919"/>
                    <a:pt x="1515" y="16919"/>
                  </a:cubicBezTo>
                  <a:cubicBezTo>
                    <a:pt x="1515" y="16919"/>
                    <a:pt x="1515" y="16919"/>
                    <a:pt x="1515" y="16919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571" y="16852"/>
                    <a:pt x="1571" y="16852"/>
                    <a:pt x="1571" y="16852"/>
                  </a:cubicBezTo>
                  <a:cubicBezTo>
                    <a:pt x="1627" y="16852"/>
                    <a:pt x="1627" y="16852"/>
                    <a:pt x="1627" y="16852"/>
                  </a:cubicBezTo>
                  <a:cubicBezTo>
                    <a:pt x="1683" y="16852"/>
                    <a:pt x="1683" y="16852"/>
                    <a:pt x="1683" y="16852"/>
                  </a:cubicBezTo>
                  <a:cubicBezTo>
                    <a:pt x="1571" y="16852"/>
                    <a:pt x="1571" y="16852"/>
                    <a:pt x="1571" y="16852"/>
                  </a:cubicBezTo>
                  <a:cubicBezTo>
                    <a:pt x="1571" y="16785"/>
                    <a:pt x="1571" y="16785"/>
                    <a:pt x="1571" y="16785"/>
                  </a:cubicBezTo>
                  <a:cubicBezTo>
                    <a:pt x="1515" y="16785"/>
                    <a:pt x="1515" y="16785"/>
                    <a:pt x="1515" y="16785"/>
                  </a:cubicBezTo>
                  <a:cubicBezTo>
                    <a:pt x="1515" y="16852"/>
                    <a:pt x="1515" y="16852"/>
                    <a:pt x="1515" y="16852"/>
                  </a:cubicBezTo>
                  <a:cubicBezTo>
                    <a:pt x="1459" y="16852"/>
                    <a:pt x="1459" y="16852"/>
                    <a:pt x="1459" y="16852"/>
                  </a:cubicBezTo>
                  <a:cubicBezTo>
                    <a:pt x="1403" y="16919"/>
                    <a:pt x="1403" y="16919"/>
                    <a:pt x="1403" y="16919"/>
                  </a:cubicBezTo>
                  <a:cubicBezTo>
                    <a:pt x="1403" y="16852"/>
                    <a:pt x="1403" y="16852"/>
                    <a:pt x="1403" y="16852"/>
                  </a:cubicBezTo>
                  <a:cubicBezTo>
                    <a:pt x="1403" y="16852"/>
                    <a:pt x="1403" y="16852"/>
                    <a:pt x="1403" y="16852"/>
                  </a:cubicBezTo>
                  <a:cubicBezTo>
                    <a:pt x="1403" y="16785"/>
                    <a:pt x="1403" y="16785"/>
                    <a:pt x="1403" y="16785"/>
                  </a:cubicBezTo>
                  <a:cubicBezTo>
                    <a:pt x="1403" y="16718"/>
                    <a:pt x="1403" y="16718"/>
                    <a:pt x="1403" y="16718"/>
                  </a:cubicBezTo>
                  <a:cubicBezTo>
                    <a:pt x="1515" y="16718"/>
                    <a:pt x="1515" y="16718"/>
                    <a:pt x="1515" y="16718"/>
                  </a:cubicBezTo>
                  <a:cubicBezTo>
                    <a:pt x="1515" y="16651"/>
                    <a:pt x="1515" y="16651"/>
                    <a:pt x="1515" y="16651"/>
                  </a:cubicBezTo>
                  <a:cubicBezTo>
                    <a:pt x="1627" y="16585"/>
                    <a:pt x="1627" y="16585"/>
                    <a:pt x="1627" y="16585"/>
                  </a:cubicBezTo>
                  <a:cubicBezTo>
                    <a:pt x="1683" y="16585"/>
                    <a:pt x="1683" y="16585"/>
                    <a:pt x="1683" y="16585"/>
                  </a:cubicBezTo>
                  <a:cubicBezTo>
                    <a:pt x="1683" y="16585"/>
                    <a:pt x="1683" y="16585"/>
                    <a:pt x="1683" y="16585"/>
                  </a:cubicBezTo>
                  <a:cubicBezTo>
                    <a:pt x="1683" y="16651"/>
                    <a:pt x="1683" y="16651"/>
                    <a:pt x="1683" y="16651"/>
                  </a:cubicBezTo>
                  <a:cubicBezTo>
                    <a:pt x="1739" y="16718"/>
                    <a:pt x="1739" y="16718"/>
                    <a:pt x="1739" y="16718"/>
                  </a:cubicBezTo>
                  <a:cubicBezTo>
                    <a:pt x="1739" y="16718"/>
                    <a:pt x="1739" y="16718"/>
                    <a:pt x="1739" y="16718"/>
                  </a:cubicBezTo>
                  <a:cubicBezTo>
                    <a:pt x="1739" y="16651"/>
                    <a:pt x="1739" y="16651"/>
                    <a:pt x="1739" y="16651"/>
                  </a:cubicBezTo>
                  <a:cubicBezTo>
                    <a:pt x="1739" y="16585"/>
                    <a:pt x="1739" y="16585"/>
                    <a:pt x="1739" y="16585"/>
                  </a:cubicBezTo>
                  <a:cubicBezTo>
                    <a:pt x="1739" y="16518"/>
                    <a:pt x="1739" y="16518"/>
                    <a:pt x="1739" y="16518"/>
                  </a:cubicBezTo>
                  <a:cubicBezTo>
                    <a:pt x="1795" y="16518"/>
                    <a:pt x="1795" y="16518"/>
                    <a:pt x="1795" y="16518"/>
                  </a:cubicBezTo>
                  <a:cubicBezTo>
                    <a:pt x="1795" y="16518"/>
                    <a:pt x="1795" y="16518"/>
                    <a:pt x="1795" y="16518"/>
                  </a:cubicBezTo>
                  <a:cubicBezTo>
                    <a:pt x="1739" y="16518"/>
                    <a:pt x="1739" y="16518"/>
                    <a:pt x="1739" y="16518"/>
                  </a:cubicBezTo>
                  <a:cubicBezTo>
                    <a:pt x="1683" y="16518"/>
                    <a:pt x="1683" y="16518"/>
                    <a:pt x="1683" y="16518"/>
                  </a:cubicBezTo>
                  <a:cubicBezTo>
                    <a:pt x="1683" y="16518"/>
                    <a:pt x="1683" y="16518"/>
                    <a:pt x="1683" y="16518"/>
                  </a:cubicBezTo>
                  <a:cubicBezTo>
                    <a:pt x="1683" y="16451"/>
                    <a:pt x="1683" y="16451"/>
                    <a:pt x="1683" y="16451"/>
                  </a:cubicBezTo>
                  <a:cubicBezTo>
                    <a:pt x="1739" y="16451"/>
                    <a:pt x="1739" y="16451"/>
                    <a:pt x="1739" y="16451"/>
                  </a:cubicBezTo>
                  <a:cubicBezTo>
                    <a:pt x="1795" y="16384"/>
                    <a:pt x="1795" y="16384"/>
                    <a:pt x="1795" y="16384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17"/>
                    <a:pt x="1795" y="16317"/>
                    <a:pt x="1795" y="16317"/>
                  </a:cubicBezTo>
                  <a:cubicBezTo>
                    <a:pt x="1795" y="16384"/>
                    <a:pt x="1795" y="16384"/>
                    <a:pt x="1795" y="16384"/>
                  </a:cubicBezTo>
                  <a:cubicBezTo>
                    <a:pt x="1739" y="16384"/>
                    <a:pt x="1739" y="16384"/>
                    <a:pt x="1739" y="16384"/>
                  </a:cubicBezTo>
                  <a:cubicBezTo>
                    <a:pt x="1683" y="16384"/>
                    <a:pt x="1683" y="16384"/>
                    <a:pt x="1683" y="16384"/>
                  </a:cubicBezTo>
                  <a:cubicBezTo>
                    <a:pt x="1627" y="16451"/>
                    <a:pt x="1627" y="16451"/>
                    <a:pt x="1627" y="16451"/>
                  </a:cubicBezTo>
                  <a:cubicBezTo>
                    <a:pt x="1571" y="16518"/>
                    <a:pt x="1571" y="16518"/>
                    <a:pt x="1571" y="16518"/>
                  </a:cubicBezTo>
                  <a:cubicBezTo>
                    <a:pt x="1515" y="16585"/>
                    <a:pt x="1515" y="16585"/>
                    <a:pt x="1515" y="16585"/>
                  </a:cubicBezTo>
                  <a:cubicBezTo>
                    <a:pt x="1459" y="16518"/>
                    <a:pt x="1459" y="16518"/>
                    <a:pt x="1459" y="16518"/>
                  </a:cubicBezTo>
                  <a:cubicBezTo>
                    <a:pt x="1459" y="16518"/>
                    <a:pt x="1459" y="16518"/>
                    <a:pt x="1459" y="16518"/>
                  </a:cubicBezTo>
                  <a:cubicBezTo>
                    <a:pt x="1515" y="16451"/>
                    <a:pt x="1515" y="16451"/>
                    <a:pt x="1515" y="16451"/>
                  </a:cubicBezTo>
                  <a:cubicBezTo>
                    <a:pt x="1459" y="16451"/>
                    <a:pt x="1459" y="16451"/>
                    <a:pt x="1459" y="16451"/>
                  </a:cubicBezTo>
                  <a:cubicBezTo>
                    <a:pt x="1403" y="16518"/>
                    <a:pt x="1403" y="16518"/>
                    <a:pt x="1403" y="16518"/>
                  </a:cubicBezTo>
                  <a:cubicBezTo>
                    <a:pt x="1346" y="16451"/>
                    <a:pt x="1346" y="16451"/>
                    <a:pt x="1346" y="16451"/>
                  </a:cubicBezTo>
                  <a:cubicBezTo>
                    <a:pt x="1403" y="16451"/>
                    <a:pt x="1403" y="16451"/>
                    <a:pt x="1403" y="16451"/>
                  </a:cubicBezTo>
                  <a:cubicBezTo>
                    <a:pt x="1459" y="16384"/>
                    <a:pt x="1459" y="16384"/>
                    <a:pt x="1459" y="16384"/>
                  </a:cubicBezTo>
                  <a:cubicBezTo>
                    <a:pt x="1515" y="16384"/>
                    <a:pt x="1515" y="16384"/>
                    <a:pt x="1515" y="16384"/>
                  </a:cubicBezTo>
                  <a:cubicBezTo>
                    <a:pt x="1515" y="16384"/>
                    <a:pt x="1515" y="16384"/>
                    <a:pt x="1515" y="16384"/>
                  </a:cubicBezTo>
                  <a:cubicBezTo>
                    <a:pt x="1571" y="16384"/>
                    <a:pt x="1571" y="16384"/>
                    <a:pt x="1571" y="16384"/>
                  </a:cubicBezTo>
                  <a:cubicBezTo>
                    <a:pt x="1571" y="16317"/>
                    <a:pt x="1571" y="16317"/>
                    <a:pt x="1571" y="16317"/>
                  </a:cubicBezTo>
                  <a:cubicBezTo>
                    <a:pt x="1515" y="16317"/>
                    <a:pt x="1515" y="16317"/>
                    <a:pt x="1515" y="16317"/>
                  </a:cubicBezTo>
                  <a:cubicBezTo>
                    <a:pt x="1515" y="16317"/>
                    <a:pt x="1515" y="16317"/>
                    <a:pt x="1515" y="16317"/>
                  </a:cubicBezTo>
                  <a:cubicBezTo>
                    <a:pt x="1571" y="16250"/>
                    <a:pt x="1571" y="16250"/>
                    <a:pt x="1571" y="16250"/>
                  </a:cubicBezTo>
                  <a:cubicBezTo>
                    <a:pt x="1515" y="16250"/>
                    <a:pt x="1515" y="16250"/>
                    <a:pt x="1515" y="16250"/>
                  </a:cubicBezTo>
                  <a:cubicBezTo>
                    <a:pt x="1515" y="16250"/>
                    <a:pt x="1515" y="16250"/>
                    <a:pt x="1515" y="16250"/>
                  </a:cubicBezTo>
                  <a:cubicBezTo>
                    <a:pt x="1459" y="16250"/>
                    <a:pt x="1459" y="16250"/>
                    <a:pt x="1459" y="16250"/>
                  </a:cubicBezTo>
                  <a:cubicBezTo>
                    <a:pt x="1459" y="16250"/>
                    <a:pt x="1459" y="16250"/>
                    <a:pt x="1459" y="16250"/>
                  </a:cubicBezTo>
                  <a:cubicBezTo>
                    <a:pt x="1459" y="16116"/>
                    <a:pt x="1459" y="16116"/>
                    <a:pt x="1459" y="16116"/>
                  </a:cubicBezTo>
                  <a:cubicBezTo>
                    <a:pt x="1403" y="16050"/>
                    <a:pt x="1403" y="16050"/>
                    <a:pt x="1403" y="16050"/>
                  </a:cubicBezTo>
                  <a:cubicBezTo>
                    <a:pt x="1403" y="16050"/>
                    <a:pt x="1403" y="16050"/>
                    <a:pt x="1403" y="16050"/>
                  </a:cubicBezTo>
                  <a:cubicBezTo>
                    <a:pt x="1459" y="15983"/>
                    <a:pt x="1459" y="15983"/>
                    <a:pt x="1459" y="15983"/>
                  </a:cubicBezTo>
                  <a:cubicBezTo>
                    <a:pt x="1515" y="15983"/>
                    <a:pt x="1515" y="15983"/>
                    <a:pt x="1515" y="15983"/>
                  </a:cubicBezTo>
                  <a:cubicBezTo>
                    <a:pt x="1515" y="16050"/>
                    <a:pt x="1515" y="16050"/>
                    <a:pt x="1515" y="16050"/>
                  </a:cubicBezTo>
                  <a:cubicBezTo>
                    <a:pt x="1627" y="16050"/>
                    <a:pt x="1627" y="16050"/>
                    <a:pt x="1627" y="16050"/>
                  </a:cubicBezTo>
                  <a:cubicBezTo>
                    <a:pt x="1683" y="16050"/>
                    <a:pt x="1683" y="16050"/>
                    <a:pt x="1683" y="16050"/>
                  </a:cubicBezTo>
                  <a:cubicBezTo>
                    <a:pt x="1627" y="16050"/>
                    <a:pt x="1627" y="16050"/>
                    <a:pt x="1627" y="16050"/>
                  </a:cubicBezTo>
                  <a:cubicBezTo>
                    <a:pt x="1627" y="15983"/>
                    <a:pt x="1627" y="15983"/>
                    <a:pt x="1627" y="15983"/>
                  </a:cubicBezTo>
                  <a:cubicBezTo>
                    <a:pt x="1571" y="15983"/>
                    <a:pt x="1571" y="15983"/>
                    <a:pt x="1571" y="15983"/>
                  </a:cubicBezTo>
                  <a:cubicBezTo>
                    <a:pt x="1515" y="15983"/>
                    <a:pt x="1515" y="15983"/>
                    <a:pt x="1515" y="15983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459" y="15916"/>
                    <a:pt x="1459" y="15916"/>
                    <a:pt x="1459" y="15916"/>
                  </a:cubicBezTo>
                  <a:cubicBezTo>
                    <a:pt x="1515" y="15849"/>
                    <a:pt x="1515" y="15849"/>
                    <a:pt x="1515" y="15849"/>
                  </a:cubicBezTo>
                  <a:cubicBezTo>
                    <a:pt x="1515" y="15849"/>
                    <a:pt x="1515" y="15849"/>
                    <a:pt x="1515" y="15849"/>
                  </a:cubicBezTo>
                  <a:cubicBezTo>
                    <a:pt x="1571" y="15782"/>
                    <a:pt x="1571" y="15782"/>
                    <a:pt x="1571" y="15782"/>
                  </a:cubicBezTo>
                  <a:cubicBezTo>
                    <a:pt x="1571" y="15715"/>
                    <a:pt x="1571" y="15715"/>
                    <a:pt x="1571" y="15715"/>
                  </a:cubicBezTo>
                  <a:cubicBezTo>
                    <a:pt x="1515" y="15782"/>
                    <a:pt x="1515" y="15782"/>
                    <a:pt x="1515" y="15782"/>
                  </a:cubicBezTo>
                  <a:cubicBezTo>
                    <a:pt x="1515" y="15782"/>
                    <a:pt x="1515" y="15782"/>
                    <a:pt x="1515" y="15782"/>
                  </a:cubicBezTo>
                  <a:cubicBezTo>
                    <a:pt x="1459" y="15849"/>
                    <a:pt x="1459" y="15849"/>
                    <a:pt x="1459" y="15849"/>
                  </a:cubicBezTo>
                  <a:cubicBezTo>
                    <a:pt x="1346" y="15849"/>
                    <a:pt x="1346" y="15849"/>
                    <a:pt x="1346" y="15849"/>
                  </a:cubicBezTo>
                  <a:cubicBezTo>
                    <a:pt x="1346" y="15916"/>
                    <a:pt x="1346" y="15916"/>
                    <a:pt x="1346" y="15916"/>
                  </a:cubicBezTo>
                  <a:cubicBezTo>
                    <a:pt x="1346" y="15916"/>
                    <a:pt x="1346" y="15916"/>
                    <a:pt x="1346" y="15916"/>
                  </a:cubicBezTo>
                  <a:cubicBezTo>
                    <a:pt x="1290" y="15916"/>
                    <a:pt x="1290" y="15916"/>
                    <a:pt x="1290" y="15916"/>
                  </a:cubicBezTo>
                  <a:cubicBezTo>
                    <a:pt x="1234" y="15849"/>
                    <a:pt x="1234" y="15849"/>
                    <a:pt x="1234" y="15849"/>
                  </a:cubicBezTo>
                  <a:cubicBezTo>
                    <a:pt x="1234" y="15782"/>
                    <a:pt x="1234" y="15782"/>
                    <a:pt x="1234" y="15782"/>
                  </a:cubicBezTo>
                  <a:cubicBezTo>
                    <a:pt x="1234" y="15648"/>
                    <a:pt x="1234" y="15648"/>
                    <a:pt x="1234" y="15648"/>
                  </a:cubicBezTo>
                  <a:cubicBezTo>
                    <a:pt x="1290" y="15581"/>
                    <a:pt x="1290" y="15581"/>
                    <a:pt x="1290" y="15581"/>
                  </a:cubicBezTo>
                  <a:cubicBezTo>
                    <a:pt x="1234" y="15515"/>
                    <a:pt x="1234" y="15515"/>
                    <a:pt x="1234" y="15515"/>
                  </a:cubicBezTo>
                  <a:cubicBezTo>
                    <a:pt x="1234" y="15515"/>
                    <a:pt x="1234" y="15515"/>
                    <a:pt x="1234" y="15515"/>
                  </a:cubicBezTo>
                  <a:cubicBezTo>
                    <a:pt x="1234" y="15448"/>
                    <a:pt x="1234" y="15448"/>
                    <a:pt x="1234" y="15448"/>
                  </a:cubicBezTo>
                  <a:cubicBezTo>
                    <a:pt x="1234" y="15448"/>
                    <a:pt x="1234" y="15448"/>
                    <a:pt x="1234" y="15448"/>
                  </a:cubicBezTo>
                  <a:cubicBezTo>
                    <a:pt x="1290" y="15448"/>
                    <a:pt x="1290" y="15448"/>
                    <a:pt x="1290" y="15448"/>
                  </a:cubicBezTo>
                  <a:cubicBezTo>
                    <a:pt x="1290" y="15448"/>
                    <a:pt x="1290" y="15448"/>
                    <a:pt x="1290" y="15448"/>
                  </a:cubicBezTo>
                  <a:cubicBezTo>
                    <a:pt x="1290" y="15381"/>
                    <a:pt x="1290" y="15381"/>
                    <a:pt x="1290" y="15381"/>
                  </a:cubicBezTo>
                  <a:cubicBezTo>
                    <a:pt x="1346" y="15381"/>
                    <a:pt x="1346" y="15381"/>
                    <a:pt x="1346" y="15381"/>
                  </a:cubicBezTo>
                  <a:cubicBezTo>
                    <a:pt x="1346" y="15314"/>
                    <a:pt x="1346" y="15314"/>
                    <a:pt x="1346" y="15314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59" y="15314"/>
                    <a:pt x="1459" y="15314"/>
                    <a:pt x="1459" y="15314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459" y="15247"/>
                    <a:pt x="1459" y="15247"/>
                    <a:pt x="1459" y="15247"/>
                  </a:cubicBezTo>
                  <a:cubicBezTo>
                    <a:pt x="1515" y="15180"/>
                    <a:pt x="1515" y="15180"/>
                    <a:pt x="1515" y="15180"/>
                  </a:cubicBezTo>
                  <a:cubicBezTo>
                    <a:pt x="1515" y="15113"/>
                    <a:pt x="1515" y="15113"/>
                    <a:pt x="1515" y="15113"/>
                  </a:cubicBezTo>
                  <a:cubicBezTo>
                    <a:pt x="1627" y="15046"/>
                    <a:pt x="1627" y="15046"/>
                    <a:pt x="1627" y="15046"/>
                  </a:cubicBezTo>
                  <a:cubicBezTo>
                    <a:pt x="1627" y="15046"/>
                    <a:pt x="1627" y="15046"/>
                    <a:pt x="1627" y="15046"/>
                  </a:cubicBezTo>
                  <a:cubicBezTo>
                    <a:pt x="1571" y="15046"/>
                    <a:pt x="1571" y="15046"/>
                    <a:pt x="1571" y="15046"/>
                  </a:cubicBezTo>
                  <a:cubicBezTo>
                    <a:pt x="1571" y="14980"/>
                    <a:pt x="1571" y="14980"/>
                    <a:pt x="1571" y="14980"/>
                  </a:cubicBezTo>
                  <a:cubicBezTo>
                    <a:pt x="1515" y="15046"/>
                    <a:pt x="1515" y="15046"/>
                    <a:pt x="1515" y="15046"/>
                  </a:cubicBezTo>
                  <a:cubicBezTo>
                    <a:pt x="1515" y="15113"/>
                    <a:pt x="1515" y="15113"/>
                    <a:pt x="1515" y="15113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03" y="15247"/>
                    <a:pt x="1403" y="15247"/>
                    <a:pt x="1403" y="15247"/>
                  </a:cubicBezTo>
                  <a:cubicBezTo>
                    <a:pt x="1403" y="15180"/>
                    <a:pt x="1403" y="15180"/>
                    <a:pt x="1403" y="15180"/>
                  </a:cubicBezTo>
                  <a:cubicBezTo>
                    <a:pt x="1459" y="15113"/>
                    <a:pt x="1459" y="15113"/>
                    <a:pt x="1459" y="15113"/>
                  </a:cubicBezTo>
                  <a:cubicBezTo>
                    <a:pt x="1459" y="15046"/>
                    <a:pt x="1459" y="15046"/>
                    <a:pt x="1459" y="15046"/>
                  </a:cubicBezTo>
                  <a:cubicBezTo>
                    <a:pt x="1515" y="14913"/>
                    <a:pt x="1515" y="14913"/>
                    <a:pt x="1515" y="14913"/>
                  </a:cubicBezTo>
                  <a:cubicBezTo>
                    <a:pt x="1571" y="14846"/>
                    <a:pt x="1571" y="14846"/>
                    <a:pt x="1571" y="14846"/>
                  </a:cubicBezTo>
                  <a:cubicBezTo>
                    <a:pt x="1571" y="14846"/>
                    <a:pt x="1571" y="14846"/>
                    <a:pt x="1571" y="14846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79"/>
                    <a:pt x="1571" y="14779"/>
                    <a:pt x="1571" y="14779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71" y="14712"/>
                    <a:pt x="1571" y="14712"/>
                    <a:pt x="1571" y="14712"/>
                  </a:cubicBezTo>
                  <a:cubicBezTo>
                    <a:pt x="1515" y="14645"/>
                    <a:pt x="1515" y="14645"/>
                    <a:pt x="1515" y="14645"/>
                  </a:cubicBezTo>
                  <a:cubicBezTo>
                    <a:pt x="1515" y="14645"/>
                    <a:pt x="1515" y="14645"/>
                    <a:pt x="1515" y="14645"/>
                  </a:cubicBezTo>
                  <a:cubicBezTo>
                    <a:pt x="1515" y="14578"/>
                    <a:pt x="1515" y="14578"/>
                    <a:pt x="1515" y="14578"/>
                  </a:cubicBezTo>
                  <a:cubicBezTo>
                    <a:pt x="1459" y="14511"/>
                    <a:pt x="1459" y="14511"/>
                    <a:pt x="1459" y="14511"/>
                  </a:cubicBezTo>
                  <a:cubicBezTo>
                    <a:pt x="1403" y="14511"/>
                    <a:pt x="1403" y="14511"/>
                    <a:pt x="1403" y="14511"/>
                  </a:cubicBezTo>
                  <a:cubicBezTo>
                    <a:pt x="1403" y="14445"/>
                    <a:pt x="1403" y="14445"/>
                    <a:pt x="1403" y="14445"/>
                  </a:cubicBezTo>
                  <a:cubicBezTo>
                    <a:pt x="1346" y="14378"/>
                    <a:pt x="1346" y="14378"/>
                    <a:pt x="1346" y="14378"/>
                  </a:cubicBezTo>
                  <a:cubicBezTo>
                    <a:pt x="1346" y="14378"/>
                    <a:pt x="1346" y="14378"/>
                    <a:pt x="1346" y="14378"/>
                  </a:cubicBezTo>
                  <a:cubicBezTo>
                    <a:pt x="1290" y="14378"/>
                    <a:pt x="1290" y="14378"/>
                    <a:pt x="1290" y="14378"/>
                  </a:cubicBezTo>
                  <a:cubicBezTo>
                    <a:pt x="1290" y="14378"/>
                    <a:pt x="1290" y="14378"/>
                    <a:pt x="1290" y="14378"/>
                  </a:cubicBezTo>
                  <a:cubicBezTo>
                    <a:pt x="1290" y="14311"/>
                    <a:pt x="1290" y="14311"/>
                    <a:pt x="1290" y="14311"/>
                  </a:cubicBezTo>
                  <a:cubicBezTo>
                    <a:pt x="1290" y="14311"/>
                    <a:pt x="1290" y="14311"/>
                    <a:pt x="1290" y="14311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244"/>
                    <a:pt x="1290" y="14244"/>
                    <a:pt x="1290" y="14244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90" y="14177"/>
                    <a:pt x="1290" y="14177"/>
                    <a:pt x="1290" y="14177"/>
                  </a:cubicBezTo>
                  <a:cubicBezTo>
                    <a:pt x="1234" y="14177"/>
                    <a:pt x="1234" y="14177"/>
                    <a:pt x="1234" y="14177"/>
                  </a:cubicBezTo>
                  <a:cubicBezTo>
                    <a:pt x="1234" y="14110"/>
                    <a:pt x="1234" y="14110"/>
                    <a:pt x="1234" y="14110"/>
                  </a:cubicBezTo>
                  <a:cubicBezTo>
                    <a:pt x="1290" y="14110"/>
                    <a:pt x="1290" y="14110"/>
                    <a:pt x="1290" y="14110"/>
                  </a:cubicBezTo>
                  <a:cubicBezTo>
                    <a:pt x="1290" y="13910"/>
                    <a:pt x="1290" y="13910"/>
                    <a:pt x="1290" y="13910"/>
                  </a:cubicBezTo>
                  <a:cubicBezTo>
                    <a:pt x="1290" y="13709"/>
                    <a:pt x="1290" y="13709"/>
                    <a:pt x="1290" y="13709"/>
                  </a:cubicBezTo>
                  <a:cubicBezTo>
                    <a:pt x="1290" y="13575"/>
                    <a:pt x="1290" y="13575"/>
                    <a:pt x="1290" y="13575"/>
                  </a:cubicBezTo>
                  <a:cubicBezTo>
                    <a:pt x="1290" y="13508"/>
                    <a:pt x="1290" y="13508"/>
                    <a:pt x="1290" y="13508"/>
                  </a:cubicBezTo>
                  <a:cubicBezTo>
                    <a:pt x="1290" y="13441"/>
                    <a:pt x="1290" y="13441"/>
                    <a:pt x="1290" y="13441"/>
                  </a:cubicBezTo>
                  <a:cubicBezTo>
                    <a:pt x="1290" y="13441"/>
                    <a:pt x="1290" y="13441"/>
                    <a:pt x="1290" y="13441"/>
                  </a:cubicBezTo>
                  <a:cubicBezTo>
                    <a:pt x="1290" y="13375"/>
                    <a:pt x="1290" y="13375"/>
                    <a:pt x="1290" y="13375"/>
                  </a:cubicBezTo>
                  <a:cubicBezTo>
                    <a:pt x="1290" y="13308"/>
                    <a:pt x="1290" y="13308"/>
                    <a:pt x="1290" y="13308"/>
                  </a:cubicBezTo>
                  <a:cubicBezTo>
                    <a:pt x="1290" y="13241"/>
                    <a:pt x="1290" y="13241"/>
                    <a:pt x="1290" y="13241"/>
                  </a:cubicBezTo>
                  <a:cubicBezTo>
                    <a:pt x="1234" y="13174"/>
                    <a:pt x="1234" y="13174"/>
                    <a:pt x="1234" y="13174"/>
                  </a:cubicBezTo>
                  <a:cubicBezTo>
                    <a:pt x="1178" y="13040"/>
                    <a:pt x="1178" y="13040"/>
                    <a:pt x="1178" y="13040"/>
                  </a:cubicBezTo>
                  <a:cubicBezTo>
                    <a:pt x="1178" y="13040"/>
                    <a:pt x="1178" y="13040"/>
                    <a:pt x="1178" y="13040"/>
                  </a:cubicBezTo>
                  <a:cubicBezTo>
                    <a:pt x="1178" y="12840"/>
                    <a:pt x="1178" y="12840"/>
                    <a:pt x="1178" y="12840"/>
                  </a:cubicBezTo>
                  <a:cubicBezTo>
                    <a:pt x="1178" y="12840"/>
                    <a:pt x="1178" y="12840"/>
                    <a:pt x="1178" y="12840"/>
                  </a:cubicBezTo>
                  <a:cubicBezTo>
                    <a:pt x="1178" y="12773"/>
                    <a:pt x="1178" y="12773"/>
                    <a:pt x="1178" y="12773"/>
                  </a:cubicBezTo>
                  <a:cubicBezTo>
                    <a:pt x="1178" y="12706"/>
                    <a:pt x="1178" y="12706"/>
                    <a:pt x="1178" y="12706"/>
                  </a:cubicBezTo>
                  <a:cubicBezTo>
                    <a:pt x="1178" y="12639"/>
                    <a:pt x="1178" y="12639"/>
                    <a:pt x="1178" y="12639"/>
                  </a:cubicBezTo>
                  <a:cubicBezTo>
                    <a:pt x="1122" y="12639"/>
                    <a:pt x="1122" y="12639"/>
                    <a:pt x="1122" y="12639"/>
                  </a:cubicBezTo>
                  <a:cubicBezTo>
                    <a:pt x="1066" y="12639"/>
                    <a:pt x="1066" y="12639"/>
                    <a:pt x="1066" y="12639"/>
                  </a:cubicBezTo>
                  <a:cubicBezTo>
                    <a:pt x="954" y="12639"/>
                    <a:pt x="954" y="12639"/>
                    <a:pt x="954" y="12639"/>
                  </a:cubicBezTo>
                  <a:cubicBezTo>
                    <a:pt x="954" y="12639"/>
                    <a:pt x="954" y="12639"/>
                    <a:pt x="954" y="12639"/>
                  </a:cubicBezTo>
                  <a:cubicBezTo>
                    <a:pt x="842" y="12706"/>
                    <a:pt x="842" y="12706"/>
                    <a:pt x="842" y="12706"/>
                  </a:cubicBezTo>
                  <a:cubicBezTo>
                    <a:pt x="785" y="12773"/>
                    <a:pt x="785" y="12773"/>
                    <a:pt x="785" y="12773"/>
                  </a:cubicBezTo>
                  <a:cubicBezTo>
                    <a:pt x="729" y="12840"/>
                    <a:pt x="729" y="12840"/>
                    <a:pt x="729" y="12840"/>
                  </a:cubicBezTo>
                  <a:cubicBezTo>
                    <a:pt x="673" y="12907"/>
                    <a:pt x="673" y="12907"/>
                    <a:pt x="673" y="12907"/>
                  </a:cubicBezTo>
                  <a:cubicBezTo>
                    <a:pt x="617" y="12907"/>
                    <a:pt x="617" y="12907"/>
                    <a:pt x="617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907"/>
                    <a:pt x="505" y="12907"/>
                    <a:pt x="505" y="12907"/>
                  </a:cubicBezTo>
                  <a:cubicBezTo>
                    <a:pt x="505" y="12840"/>
                    <a:pt x="505" y="12840"/>
                    <a:pt x="505" y="12840"/>
                  </a:cubicBezTo>
                  <a:cubicBezTo>
                    <a:pt x="505" y="12773"/>
                    <a:pt x="505" y="12773"/>
                    <a:pt x="505" y="12773"/>
                  </a:cubicBezTo>
                  <a:cubicBezTo>
                    <a:pt x="449" y="12438"/>
                    <a:pt x="449" y="12438"/>
                    <a:pt x="449" y="12438"/>
                  </a:cubicBezTo>
                  <a:cubicBezTo>
                    <a:pt x="393" y="12305"/>
                    <a:pt x="393" y="12305"/>
                    <a:pt x="393" y="12305"/>
                  </a:cubicBezTo>
                  <a:cubicBezTo>
                    <a:pt x="393" y="12238"/>
                    <a:pt x="393" y="12238"/>
                    <a:pt x="393" y="12238"/>
                  </a:cubicBezTo>
                  <a:cubicBezTo>
                    <a:pt x="449" y="12104"/>
                    <a:pt x="449" y="12104"/>
                    <a:pt x="449" y="12104"/>
                  </a:cubicBezTo>
                  <a:cubicBezTo>
                    <a:pt x="281" y="12104"/>
                    <a:pt x="281" y="12104"/>
                    <a:pt x="281" y="12104"/>
                  </a:cubicBezTo>
                  <a:cubicBezTo>
                    <a:pt x="224" y="12171"/>
                    <a:pt x="224" y="12171"/>
                    <a:pt x="224" y="12171"/>
                  </a:cubicBezTo>
                  <a:cubicBezTo>
                    <a:pt x="168" y="12104"/>
                    <a:pt x="168" y="12104"/>
                    <a:pt x="168" y="12104"/>
                  </a:cubicBezTo>
                  <a:cubicBezTo>
                    <a:pt x="0" y="12104"/>
                    <a:pt x="0" y="12104"/>
                    <a:pt x="0" y="12104"/>
                  </a:cubicBezTo>
                  <a:cubicBezTo>
                    <a:pt x="2861" y="6487"/>
                    <a:pt x="2861" y="6487"/>
                    <a:pt x="2861" y="6487"/>
                  </a:cubicBezTo>
                  <a:cubicBezTo>
                    <a:pt x="2861" y="6487"/>
                    <a:pt x="2861" y="6487"/>
                    <a:pt x="2861" y="6487"/>
                  </a:cubicBezTo>
                  <a:cubicBezTo>
                    <a:pt x="2917" y="6487"/>
                    <a:pt x="2917" y="6487"/>
                    <a:pt x="2917" y="6487"/>
                  </a:cubicBezTo>
                  <a:cubicBezTo>
                    <a:pt x="3030" y="6620"/>
                    <a:pt x="3030" y="6620"/>
                    <a:pt x="3030" y="6620"/>
                  </a:cubicBezTo>
                  <a:cubicBezTo>
                    <a:pt x="3086" y="6620"/>
                    <a:pt x="3086" y="6620"/>
                    <a:pt x="3086" y="6620"/>
                  </a:cubicBezTo>
                  <a:cubicBezTo>
                    <a:pt x="3142" y="6620"/>
                    <a:pt x="3142" y="6620"/>
                    <a:pt x="3142" y="6620"/>
                  </a:cubicBezTo>
                  <a:cubicBezTo>
                    <a:pt x="3142" y="6687"/>
                    <a:pt x="3142" y="6687"/>
                    <a:pt x="3142" y="6687"/>
                  </a:cubicBezTo>
                  <a:cubicBezTo>
                    <a:pt x="3198" y="6687"/>
                    <a:pt x="3198" y="6687"/>
                    <a:pt x="3198" y="6687"/>
                  </a:cubicBezTo>
                  <a:cubicBezTo>
                    <a:pt x="3198" y="6754"/>
                    <a:pt x="3198" y="6754"/>
                    <a:pt x="3198" y="6754"/>
                  </a:cubicBezTo>
                  <a:cubicBezTo>
                    <a:pt x="3198" y="6754"/>
                    <a:pt x="3198" y="6754"/>
                    <a:pt x="3198" y="6754"/>
                  </a:cubicBezTo>
                  <a:cubicBezTo>
                    <a:pt x="3254" y="6821"/>
                    <a:pt x="3254" y="6821"/>
                    <a:pt x="3254" y="6821"/>
                  </a:cubicBezTo>
                  <a:cubicBezTo>
                    <a:pt x="3254" y="6888"/>
                    <a:pt x="3254" y="6888"/>
                    <a:pt x="3254" y="6888"/>
                  </a:cubicBezTo>
                  <a:cubicBezTo>
                    <a:pt x="3254" y="6888"/>
                    <a:pt x="3254" y="6888"/>
                    <a:pt x="3254" y="6888"/>
                  </a:cubicBezTo>
                  <a:cubicBezTo>
                    <a:pt x="3254" y="6955"/>
                    <a:pt x="3254" y="6955"/>
                    <a:pt x="3254" y="6955"/>
                  </a:cubicBezTo>
                  <a:cubicBezTo>
                    <a:pt x="3254" y="7022"/>
                    <a:pt x="3254" y="7022"/>
                    <a:pt x="3254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22"/>
                    <a:pt x="3310" y="7022"/>
                    <a:pt x="3310" y="7022"/>
                  </a:cubicBezTo>
                  <a:cubicBezTo>
                    <a:pt x="3310" y="7089"/>
                    <a:pt x="3310" y="7089"/>
                    <a:pt x="3310" y="7089"/>
                  </a:cubicBezTo>
                  <a:cubicBezTo>
                    <a:pt x="3366" y="7155"/>
                    <a:pt x="3366" y="7155"/>
                    <a:pt x="3366" y="7155"/>
                  </a:cubicBezTo>
                  <a:cubicBezTo>
                    <a:pt x="3422" y="7222"/>
                    <a:pt x="3422" y="7222"/>
                    <a:pt x="3422" y="7222"/>
                  </a:cubicBezTo>
                  <a:cubicBezTo>
                    <a:pt x="3478" y="7289"/>
                    <a:pt x="3478" y="7289"/>
                    <a:pt x="3478" y="7289"/>
                  </a:cubicBezTo>
                  <a:cubicBezTo>
                    <a:pt x="3478" y="7289"/>
                    <a:pt x="3478" y="7289"/>
                    <a:pt x="3478" y="7289"/>
                  </a:cubicBezTo>
                  <a:cubicBezTo>
                    <a:pt x="3535" y="7289"/>
                    <a:pt x="3535" y="7289"/>
                    <a:pt x="3535" y="7289"/>
                  </a:cubicBezTo>
                  <a:cubicBezTo>
                    <a:pt x="3535" y="7356"/>
                    <a:pt x="3535" y="7356"/>
                    <a:pt x="3535" y="7356"/>
                  </a:cubicBezTo>
                  <a:cubicBezTo>
                    <a:pt x="3535" y="7356"/>
                    <a:pt x="3535" y="7356"/>
                    <a:pt x="3535" y="7356"/>
                  </a:cubicBezTo>
                  <a:cubicBezTo>
                    <a:pt x="3591" y="7356"/>
                    <a:pt x="3591" y="7356"/>
                    <a:pt x="3591" y="7356"/>
                  </a:cubicBezTo>
                  <a:cubicBezTo>
                    <a:pt x="3647" y="7423"/>
                    <a:pt x="3647" y="7423"/>
                    <a:pt x="3647" y="7423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647" y="7490"/>
                    <a:pt x="3647" y="7490"/>
                    <a:pt x="3647" y="7490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703" y="7557"/>
                    <a:pt x="3703" y="7557"/>
                    <a:pt x="3703" y="7557"/>
                  </a:cubicBezTo>
                  <a:cubicBezTo>
                    <a:pt x="3759" y="7624"/>
                    <a:pt x="3759" y="7624"/>
                    <a:pt x="3759" y="7624"/>
                  </a:cubicBezTo>
                  <a:cubicBezTo>
                    <a:pt x="3759" y="7690"/>
                    <a:pt x="3759" y="7690"/>
                    <a:pt x="3759" y="7690"/>
                  </a:cubicBezTo>
                  <a:cubicBezTo>
                    <a:pt x="3815" y="7690"/>
                    <a:pt x="3815" y="7690"/>
                    <a:pt x="3815" y="7690"/>
                  </a:cubicBezTo>
                  <a:cubicBezTo>
                    <a:pt x="3815" y="7757"/>
                    <a:pt x="3815" y="7757"/>
                    <a:pt x="3815" y="7757"/>
                  </a:cubicBezTo>
                  <a:cubicBezTo>
                    <a:pt x="3759" y="7824"/>
                    <a:pt x="3759" y="7824"/>
                    <a:pt x="3759" y="7824"/>
                  </a:cubicBezTo>
                  <a:cubicBezTo>
                    <a:pt x="3703" y="7824"/>
                    <a:pt x="3703" y="7824"/>
                    <a:pt x="3703" y="7824"/>
                  </a:cubicBezTo>
                  <a:cubicBezTo>
                    <a:pt x="3815" y="7757"/>
                    <a:pt x="3815" y="7757"/>
                    <a:pt x="3815" y="7757"/>
                  </a:cubicBezTo>
                  <a:cubicBezTo>
                    <a:pt x="3871" y="7757"/>
                    <a:pt x="3871" y="7757"/>
                    <a:pt x="3871" y="7757"/>
                  </a:cubicBezTo>
                  <a:cubicBezTo>
                    <a:pt x="3871" y="7757"/>
                    <a:pt x="3871" y="7757"/>
                    <a:pt x="3871" y="7757"/>
                  </a:cubicBezTo>
                  <a:cubicBezTo>
                    <a:pt x="3871" y="7690"/>
                    <a:pt x="3871" y="7690"/>
                    <a:pt x="3871" y="7690"/>
                  </a:cubicBezTo>
                  <a:cubicBezTo>
                    <a:pt x="3871" y="7490"/>
                    <a:pt x="3871" y="7490"/>
                    <a:pt x="3871" y="7490"/>
                  </a:cubicBezTo>
                  <a:cubicBezTo>
                    <a:pt x="3871" y="7423"/>
                    <a:pt x="3871" y="7423"/>
                    <a:pt x="3871" y="7423"/>
                  </a:cubicBezTo>
                  <a:cubicBezTo>
                    <a:pt x="3927" y="7356"/>
                    <a:pt x="3927" y="7356"/>
                    <a:pt x="3927" y="7356"/>
                  </a:cubicBezTo>
                  <a:cubicBezTo>
                    <a:pt x="3983" y="7356"/>
                    <a:pt x="3983" y="7356"/>
                    <a:pt x="3983" y="7356"/>
                  </a:cubicBezTo>
                  <a:cubicBezTo>
                    <a:pt x="4039" y="7289"/>
                    <a:pt x="4039" y="7289"/>
                    <a:pt x="4039" y="7289"/>
                  </a:cubicBezTo>
                  <a:cubicBezTo>
                    <a:pt x="4096" y="7289"/>
                    <a:pt x="4096" y="7289"/>
                    <a:pt x="4096" y="7289"/>
                  </a:cubicBezTo>
                  <a:cubicBezTo>
                    <a:pt x="4152" y="7289"/>
                    <a:pt x="4152" y="7289"/>
                    <a:pt x="4152" y="7289"/>
                  </a:cubicBezTo>
                  <a:cubicBezTo>
                    <a:pt x="4152" y="7222"/>
                    <a:pt x="4152" y="7222"/>
                    <a:pt x="4152" y="7222"/>
                  </a:cubicBezTo>
                  <a:cubicBezTo>
                    <a:pt x="4208" y="7222"/>
                    <a:pt x="4208" y="7222"/>
                    <a:pt x="4208" y="7222"/>
                  </a:cubicBezTo>
                  <a:cubicBezTo>
                    <a:pt x="4264" y="7222"/>
                    <a:pt x="4264" y="7222"/>
                    <a:pt x="4264" y="7222"/>
                  </a:cubicBezTo>
                  <a:cubicBezTo>
                    <a:pt x="4320" y="7222"/>
                    <a:pt x="4320" y="7222"/>
                    <a:pt x="4320" y="7222"/>
                  </a:cubicBezTo>
                  <a:cubicBezTo>
                    <a:pt x="4320" y="7222"/>
                    <a:pt x="4320" y="7222"/>
                    <a:pt x="4320" y="7222"/>
                  </a:cubicBezTo>
                  <a:cubicBezTo>
                    <a:pt x="4376" y="7222"/>
                    <a:pt x="4376" y="7222"/>
                    <a:pt x="4376" y="7222"/>
                  </a:cubicBezTo>
                  <a:cubicBezTo>
                    <a:pt x="4376" y="7222"/>
                    <a:pt x="4376" y="7222"/>
                    <a:pt x="4376" y="7222"/>
                  </a:cubicBezTo>
                  <a:cubicBezTo>
                    <a:pt x="4432" y="7155"/>
                    <a:pt x="4432" y="7155"/>
                    <a:pt x="4432" y="7155"/>
                  </a:cubicBezTo>
                  <a:cubicBezTo>
                    <a:pt x="4488" y="7089"/>
                    <a:pt x="4488" y="7089"/>
                    <a:pt x="4488" y="7089"/>
                  </a:cubicBezTo>
                  <a:cubicBezTo>
                    <a:pt x="4488" y="7089"/>
                    <a:pt x="4488" y="7089"/>
                    <a:pt x="4488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544" y="7089"/>
                    <a:pt x="4544" y="7089"/>
                    <a:pt x="4544" y="7089"/>
                  </a:cubicBezTo>
                  <a:cubicBezTo>
                    <a:pt x="4601" y="7022"/>
                    <a:pt x="4601" y="7022"/>
                    <a:pt x="4601" y="7022"/>
                  </a:cubicBezTo>
                  <a:cubicBezTo>
                    <a:pt x="4601" y="7089"/>
                    <a:pt x="4601" y="7089"/>
                    <a:pt x="4601" y="7089"/>
                  </a:cubicBezTo>
                  <a:cubicBezTo>
                    <a:pt x="4769" y="7089"/>
                    <a:pt x="4769" y="7089"/>
                    <a:pt x="4769" y="7089"/>
                  </a:cubicBezTo>
                  <a:cubicBezTo>
                    <a:pt x="4881" y="7022"/>
                    <a:pt x="4881" y="7022"/>
                    <a:pt x="4881" y="7022"/>
                  </a:cubicBezTo>
                  <a:cubicBezTo>
                    <a:pt x="4937" y="7022"/>
                    <a:pt x="4937" y="7022"/>
                    <a:pt x="4937" y="7022"/>
                  </a:cubicBezTo>
                  <a:cubicBezTo>
                    <a:pt x="4937" y="7022"/>
                    <a:pt x="4937" y="7022"/>
                    <a:pt x="4937" y="7022"/>
                  </a:cubicBezTo>
                  <a:cubicBezTo>
                    <a:pt x="4993" y="7022"/>
                    <a:pt x="4993" y="7022"/>
                    <a:pt x="4993" y="7022"/>
                  </a:cubicBezTo>
                  <a:cubicBezTo>
                    <a:pt x="4993" y="7022"/>
                    <a:pt x="4993" y="7022"/>
                    <a:pt x="4993" y="7022"/>
                  </a:cubicBezTo>
                  <a:cubicBezTo>
                    <a:pt x="4993" y="6955"/>
                    <a:pt x="4993" y="6955"/>
                    <a:pt x="4993" y="6955"/>
                  </a:cubicBezTo>
                  <a:cubicBezTo>
                    <a:pt x="5105" y="6955"/>
                    <a:pt x="5105" y="6955"/>
                    <a:pt x="5105" y="6955"/>
                  </a:cubicBezTo>
                  <a:cubicBezTo>
                    <a:pt x="5162" y="6955"/>
                    <a:pt x="5162" y="6955"/>
                    <a:pt x="5162" y="6955"/>
                  </a:cubicBezTo>
                  <a:cubicBezTo>
                    <a:pt x="5162" y="6955"/>
                    <a:pt x="5162" y="6955"/>
                    <a:pt x="5162" y="6955"/>
                  </a:cubicBezTo>
                  <a:cubicBezTo>
                    <a:pt x="5218" y="6955"/>
                    <a:pt x="5218" y="6955"/>
                    <a:pt x="5218" y="6955"/>
                  </a:cubicBezTo>
                  <a:cubicBezTo>
                    <a:pt x="5218" y="6955"/>
                    <a:pt x="5218" y="6955"/>
                    <a:pt x="5218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888"/>
                    <a:pt x="5274" y="6888"/>
                    <a:pt x="5274" y="6888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274" y="6955"/>
                    <a:pt x="5274" y="6955"/>
                    <a:pt x="5274" y="6955"/>
                  </a:cubicBezTo>
                  <a:cubicBezTo>
                    <a:pt x="5330" y="7022"/>
                    <a:pt x="5330" y="7022"/>
                    <a:pt x="5330" y="7022"/>
                  </a:cubicBezTo>
                  <a:cubicBezTo>
                    <a:pt x="5330" y="7022"/>
                    <a:pt x="5330" y="7022"/>
                    <a:pt x="5330" y="7022"/>
                  </a:cubicBezTo>
                  <a:cubicBezTo>
                    <a:pt x="5274" y="7022"/>
                    <a:pt x="5274" y="7022"/>
                    <a:pt x="5274" y="7022"/>
                  </a:cubicBezTo>
                  <a:cubicBezTo>
                    <a:pt x="5274" y="7089"/>
                    <a:pt x="5274" y="7089"/>
                    <a:pt x="5274" y="7089"/>
                  </a:cubicBezTo>
                  <a:cubicBezTo>
                    <a:pt x="5162" y="7089"/>
                    <a:pt x="5162" y="7089"/>
                    <a:pt x="5162" y="7089"/>
                  </a:cubicBezTo>
                  <a:cubicBezTo>
                    <a:pt x="5049" y="7155"/>
                    <a:pt x="5049" y="7155"/>
                    <a:pt x="5049" y="7155"/>
                  </a:cubicBezTo>
                  <a:cubicBezTo>
                    <a:pt x="5049" y="7155"/>
                    <a:pt x="5049" y="7155"/>
                    <a:pt x="5049" y="7155"/>
                  </a:cubicBezTo>
                  <a:cubicBezTo>
                    <a:pt x="4993" y="7222"/>
                    <a:pt x="4993" y="7222"/>
                    <a:pt x="4993" y="7222"/>
                  </a:cubicBezTo>
                  <a:cubicBezTo>
                    <a:pt x="4937" y="7222"/>
                    <a:pt x="4937" y="7222"/>
                    <a:pt x="4937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881" y="7222"/>
                    <a:pt x="4881" y="7222"/>
                    <a:pt x="4881" y="7222"/>
                  </a:cubicBezTo>
                  <a:cubicBezTo>
                    <a:pt x="4769" y="7222"/>
                    <a:pt x="4769" y="7222"/>
                    <a:pt x="4769" y="7222"/>
                  </a:cubicBezTo>
                  <a:cubicBezTo>
                    <a:pt x="4713" y="7222"/>
                    <a:pt x="4713" y="7222"/>
                    <a:pt x="4713" y="7222"/>
                  </a:cubicBezTo>
                  <a:cubicBezTo>
                    <a:pt x="4713" y="7222"/>
                    <a:pt x="4713" y="7222"/>
                    <a:pt x="4713" y="7222"/>
                  </a:cubicBezTo>
                  <a:cubicBezTo>
                    <a:pt x="4601" y="7222"/>
                    <a:pt x="4601" y="7222"/>
                    <a:pt x="4601" y="7222"/>
                  </a:cubicBezTo>
                  <a:cubicBezTo>
                    <a:pt x="4544" y="7289"/>
                    <a:pt x="4544" y="7289"/>
                    <a:pt x="4544" y="7289"/>
                  </a:cubicBezTo>
                  <a:cubicBezTo>
                    <a:pt x="4488" y="7356"/>
                    <a:pt x="4488" y="7356"/>
                    <a:pt x="4488" y="7356"/>
                  </a:cubicBezTo>
                  <a:cubicBezTo>
                    <a:pt x="4376" y="7356"/>
                    <a:pt x="4376" y="7356"/>
                    <a:pt x="4376" y="7356"/>
                  </a:cubicBezTo>
                  <a:cubicBezTo>
                    <a:pt x="4376" y="7356"/>
                    <a:pt x="4376" y="7356"/>
                    <a:pt x="4376" y="7356"/>
                  </a:cubicBezTo>
                  <a:cubicBezTo>
                    <a:pt x="4320" y="7423"/>
                    <a:pt x="4320" y="7423"/>
                    <a:pt x="4320" y="7423"/>
                  </a:cubicBezTo>
                  <a:cubicBezTo>
                    <a:pt x="4320" y="7423"/>
                    <a:pt x="4320" y="7423"/>
                    <a:pt x="4320" y="7423"/>
                  </a:cubicBezTo>
                  <a:cubicBezTo>
                    <a:pt x="4264" y="7490"/>
                    <a:pt x="4264" y="7490"/>
                    <a:pt x="4264" y="7490"/>
                  </a:cubicBezTo>
                  <a:cubicBezTo>
                    <a:pt x="4264" y="7423"/>
                    <a:pt x="4264" y="7423"/>
                    <a:pt x="4264" y="7423"/>
                  </a:cubicBezTo>
                  <a:cubicBezTo>
                    <a:pt x="4208" y="7490"/>
                    <a:pt x="4208" y="7490"/>
                    <a:pt x="4208" y="7490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096" y="7557"/>
                    <a:pt x="4096" y="7557"/>
                    <a:pt x="4096" y="7557"/>
                  </a:cubicBezTo>
                  <a:cubicBezTo>
                    <a:pt x="4152" y="7624"/>
                    <a:pt x="4152" y="7624"/>
                    <a:pt x="4152" y="7624"/>
                  </a:cubicBezTo>
                  <a:cubicBezTo>
                    <a:pt x="4208" y="7690"/>
                    <a:pt x="4208" y="7690"/>
                    <a:pt x="4208" y="7690"/>
                  </a:cubicBezTo>
                  <a:cubicBezTo>
                    <a:pt x="4152" y="7624"/>
                    <a:pt x="4152" y="7624"/>
                    <a:pt x="4152" y="7624"/>
                  </a:cubicBezTo>
                  <a:cubicBezTo>
                    <a:pt x="4152" y="7557"/>
                    <a:pt x="4152" y="7557"/>
                    <a:pt x="4152" y="7557"/>
                  </a:cubicBezTo>
                  <a:cubicBezTo>
                    <a:pt x="4208" y="7624"/>
                    <a:pt x="4208" y="7624"/>
                    <a:pt x="4208" y="7624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264" y="7557"/>
                    <a:pt x="4264" y="7557"/>
                    <a:pt x="4264" y="7557"/>
                  </a:cubicBezTo>
                  <a:cubicBezTo>
                    <a:pt x="4320" y="7490"/>
                    <a:pt x="4320" y="7490"/>
                    <a:pt x="4320" y="7490"/>
                  </a:cubicBezTo>
                  <a:cubicBezTo>
                    <a:pt x="4432" y="7423"/>
                    <a:pt x="4432" y="7423"/>
                    <a:pt x="4432" y="7423"/>
                  </a:cubicBezTo>
                  <a:cubicBezTo>
                    <a:pt x="4432" y="7423"/>
                    <a:pt x="4432" y="7423"/>
                    <a:pt x="4432" y="7423"/>
                  </a:cubicBezTo>
                  <a:cubicBezTo>
                    <a:pt x="4601" y="7356"/>
                    <a:pt x="4601" y="7356"/>
                    <a:pt x="4601" y="7356"/>
                  </a:cubicBezTo>
                  <a:cubicBezTo>
                    <a:pt x="4601" y="7289"/>
                    <a:pt x="4601" y="7289"/>
                    <a:pt x="4601" y="7289"/>
                  </a:cubicBezTo>
                  <a:cubicBezTo>
                    <a:pt x="4657" y="7289"/>
                    <a:pt x="4657" y="7289"/>
                    <a:pt x="4657" y="7289"/>
                  </a:cubicBezTo>
                  <a:cubicBezTo>
                    <a:pt x="4657" y="7356"/>
                    <a:pt x="4657" y="7356"/>
                    <a:pt x="4657" y="7356"/>
                  </a:cubicBezTo>
                  <a:cubicBezTo>
                    <a:pt x="4713" y="7289"/>
                    <a:pt x="4713" y="7289"/>
                    <a:pt x="4713" y="7289"/>
                  </a:cubicBezTo>
                  <a:cubicBezTo>
                    <a:pt x="4713" y="7289"/>
                    <a:pt x="4713" y="7289"/>
                    <a:pt x="4713" y="7289"/>
                  </a:cubicBezTo>
                  <a:cubicBezTo>
                    <a:pt x="4769" y="7356"/>
                    <a:pt x="4769" y="7356"/>
                    <a:pt x="4769" y="7356"/>
                  </a:cubicBezTo>
                  <a:cubicBezTo>
                    <a:pt x="4825" y="7289"/>
                    <a:pt x="4825" y="7289"/>
                    <a:pt x="4825" y="7289"/>
                  </a:cubicBezTo>
                  <a:cubicBezTo>
                    <a:pt x="4825" y="7289"/>
                    <a:pt x="4825" y="7289"/>
                    <a:pt x="4825" y="7289"/>
                  </a:cubicBezTo>
                  <a:cubicBezTo>
                    <a:pt x="4769" y="7423"/>
                    <a:pt x="4769" y="7423"/>
                    <a:pt x="4769" y="7423"/>
                  </a:cubicBezTo>
                  <a:cubicBezTo>
                    <a:pt x="4769" y="7423"/>
                    <a:pt x="4769" y="7423"/>
                    <a:pt x="4769" y="7423"/>
                  </a:cubicBezTo>
                  <a:cubicBezTo>
                    <a:pt x="4825" y="7356"/>
                    <a:pt x="4825" y="7356"/>
                    <a:pt x="4825" y="7356"/>
                  </a:cubicBezTo>
                  <a:cubicBezTo>
                    <a:pt x="4937" y="7356"/>
                    <a:pt x="4937" y="7356"/>
                    <a:pt x="4937" y="7356"/>
                  </a:cubicBezTo>
                  <a:cubicBezTo>
                    <a:pt x="5049" y="7222"/>
                    <a:pt x="5049" y="7222"/>
                    <a:pt x="5049" y="7222"/>
                  </a:cubicBezTo>
                  <a:cubicBezTo>
                    <a:pt x="5105" y="7222"/>
                    <a:pt x="5105" y="7222"/>
                    <a:pt x="5105" y="7222"/>
                  </a:cubicBezTo>
                  <a:cubicBezTo>
                    <a:pt x="5218" y="7155"/>
                    <a:pt x="5218" y="7155"/>
                    <a:pt x="5218" y="7155"/>
                  </a:cubicBezTo>
                  <a:cubicBezTo>
                    <a:pt x="5274" y="7155"/>
                    <a:pt x="5274" y="7155"/>
                    <a:pt x="5274" y="7155"/>
                  </a:cubicBezTo>
                  <a:cubicBezTo>
                    <a:pt x="5330" y="7155"/>
                    <a:pt x="5330" y="7155"/>
                    <a:pt x="5330" y="7155"/>
                  </a:cubicBezTo>
                  <a:cubicBezTo>
                    <a:pt x="5386" y="7155"/>
                    <a:pt x="5386" y="7155"/>
                    <a:pt x="5386" y="7155"/>
                  </a:cubicBezTo>
                  <a:cubicBezTo>
                    <a:pt x="5330" y="7222"/>
                    <a:pt x="5330" y="7222"/>
                    <a:pt x="5330" y="7222"/>
                  </a:cubicBezTo>
                  <a:cubicBezTo>
                    <a:pt x="5274" y="7222"/>
                    <a:pt x="5274" y="7222"/>
                    <a:pt x="5274" y="7222"/>
                  </a:cubicBezTo>
                  <a:cubicBezTo>
                    <a:pt x="5274" y="7289"/>
                    <a:pt x="5274" y="7289"/>
                    <a:pt x="5274" y="7289"/>
                  </a:cubicBezTo>
                  <a:cubicBezTo>
                    <a:pt x="5330" y="7289"/>
                    <a:pt x="5330" y="7289"/>
                    <a:pt x="5330" y="7289"/>
                  </a:cubicBezTo>
                  <a:cubicBezTo>
                    <a:pt x="5386" y="7222"/>
                    <a:pt x="5386" y="7222"/>
                    <a:pt x="5386" y="7222"/>
                  </a:cubicBezTo>
                  <a:cubicBezTo>
                    <a:pt x="5498" y="7155"/>
                    <a:pt x="5498" y="7155"/>
                    <a:pt x="5498" y="7155"/>
                  </a:cubicBezTo>
                  <a:cubicBezTo>
                    <a:pt x="5554" y="7155"/>
                    <a:pt x="5554" y="7155"/>
                    <a:pt x="5554" y="7155"/>
                  </a:cubicBezTo>
                  <a:cubicBezTo>
                    <a:pt x="5498" y="7155"/>
                    <a:pt x="5498" y="7155"/>
                    <a:pt x="5498" y="7155"/>
                  </a:cubicBezTo>
                  <a:cubicBezTo>
                    <a:pt x="5554" y="7089"/>
                    <a:pt x="5554" y="7089"/>
                    <a:pt x="5554" y="7089"/>
                  </a:cubicBezTo>
                  <a:cubicBezTo>
                    <a:pt x="5610" y="7089"/>
                    <a:pt x="5610" y="7089"/>
                    <a:pt x="5610" y="7089"/>
                  </a:cubicBezTo>
                  <a:cubicBezTo>
                    <a:pt x="5610" y="7089"/>
                    <a:pt x="5610" y="7089"/>
                    <a:pt x="5610" y="7089"/>
                  </a:cubicBezTo>
                  <a:cubicBezTo>
                    <a:pt x="5610" y="7022"/>
                    <a:pt x="5610" y="7022"/>
                    <a:pt x="5610" y="7022"/>
                  </a:cubicBezTo>
                  <a:cubicBezTo>
                    <a:pt x="5666" y="7089"/>
                    <a:pt x="5666" y="7089"/>
                    <a:pt x="5666" y="7089"/>
                  </a:cubicBezTo>
                  <a:cubicBezTo>
                    <a:pt x="5723" y="7089"/>
                    <a:pt x="5723" y="7089"/>
                    <a:pt x="5723" y="7089"/>
                  </a:cubicBezTo>
                  <a:cubicBezTo>
                    <a:pt x="5723" y="7022"/>
                    <a:pt x="5723" y="7022"/>
                    <a:pt x="5723" y="7022"/>
                  </a:cubicBezTo>
                  <a:cubicBezTo>
                    <a:pt x="5666" y="6955"/>
                    <a:pt x="5666" y="6955"/>
                    <a:pt x="5666" y="6955"/>
                  </a:cubicBezTo>
                  <a:cubicBezTo>
                    <a:pt x="5723" y="6888"/>
                    <a:pt x="5723" y="6888"/>
                    <a:pt x="5723" y="6888"/>
                  </a:cubicBezTo>
                  <a:cubicBezTo>
                    <a:pt x="5666" y="6888"/>
                    <a:pt x="5666" y="6888"/>
                    <a:pt x="5666" y="6888"/>
                  </a:cubicBezTo>
                  <a:cubicBezTo>
                    <a:pt x="5723" y="6821"/>
                    <a:pt x="5723" y="6821"/>
                    <a:pt x="5723" y="6821"/>
                  </a:cubicBezTo>
                  <a:cubicBezTo>
                    <a:pt x="5779" y="6754"/>
                    <a:pt x="5779" y="6754"/>
                    <a:pt x="5779" y="6754"/>
                  </a:cubicBezTo>
                  <a:cubicBezTo>
                    <a:pt x="5779" y="6821"/>
                    <a:pt x="5779" y="6821"/>
                    <a:pt x="5779" y="6821"/>
                  </a:cubicBezTo>
                  <a:cubicBezTo>
                    <a:pt x="5835" y="7022"/>
                    <a:pt x="5835" y="7022"/>
                    <a:pt x="5835" y="7022"/>
                  </a:cubicBezTo>
                  <a:cubicBezTo>
                    <a:pt x="5779" y="7089"/>
                    <a:pt x="5779" y="7089"/>
                    <a:pt x="5779" y="7089"/>
                  </a:cubicBezTo>
                  <a:cubicBezTo>
                    <a:pt x="5779" y="7289"/>
                    <a:pt x="5779" y="7289"/>
                    <a:pt x="5779" y="7289"/>
                  </a:cubicBezTo>
                  <a:cubicBezTo>
                    <a:pt x="5723" y="7356"/>
                    <a:pt x="5723" y="7356"/>
                    <a:pt x="5723" y="7356"/>
                  </a:cubicBezTo>
                  <a:cubicBezTo>
                    <a:pt x="5723" y="7624"/>
                    <a:pt x="5723" y="7624"/>
                    <a:pt x="5723" y="7624"/>
                  </a:cubicBezTo>
                  <a:cubicBezTo>
                    <a:pt x="5779" y="7690"/>
                    <a:pt x="5779" y="7690"/>
                    <a:pt x="5779" y="7690"/>
                  </a:cubicBezTo>
                  <a:cubicBezTo>
                    <a:pt x="5835" y="7690"/>
                    <a:pt x="5835" y="7690"/>
                    <a:pt x="5835" y="7690"/>
                  </a:cubicBezTo>
                  <a:cubicBezTo>
                    <a:pt x="5835" y="7757"/>
                    <a:pt x="5835" y="7757"/>
                    <a:pt x="5835" y="7757"/>
                  </a:cubicBezTo>
                  <a:cubicBezTo>
                    <a:pt x="5947" y="7757"/>
                    <a:pt x="5947" y="7757"/>
                    <a:pt x="5947" y="7757"/>
                  </a:cubicBezTo>
                  <a:cubicBezTo>
                    <a:pt x="5891" y="7690"/>
                    <a:pt x="5891" y="7690"/>
                    <a:pt x="5891" y="7690"/>
                  </a:cubicBezTo>
                  <a:cubicBezTo>
                    <a:pt x="5835" y="7690"/>
                    <a:pt x="5835" y="7690"/>
                    <a:pt x="5835" y="7690"/>
                  </a:cubicBezTo>
                  <a:cubicBezTo>
                    <a:pt x="5835" y="7624"/>
                    <a:pt x="5835" y="7624"/>
                    <a:pt x="5835" y="7624"/>
                  </a:cubicBezTo>
                  <a:cubicBezTo>
                    <a:pt x="5891" y="7624"/>
                    <a:pt x="5891" y="7624"/>
                    <a:pt x="5891" y="7624"/>
                  </a:cubicBezTo>
                  <a:cubicBezTo>
                    <a:pt x="5947" y="7624"/>
                    <a:pt x="5947" y="7624"/>
                    <a:pt x="5947" y="7624"/>
                  </a:cubicBezTo>
                  <a:cubicBezTo>
                    <a:pt x="5947" y="7557"/>
                    <a:pt x="5947" y="7557"/>
                    <a:pt x="5947" y="7557"/>
                  </a:cubicBezTo>
                  <a:cubicBezTo>
                    <a:pt x="5947" y="7557"/>
                    <a:pt x="5947" y="7557"/>
                    <a:pt x="5947" y="7557"/>
                  </a:cubicBezTo>
                  <a:cubicBezTo>
                    <a:pt x="6003" y="7557"/>
                    <a:pt x="6003" y="7557"/>
                    <a:pt x="6003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557"/>
                    <a:pt x="6059" y="7557"/>
                    <a:pt x="6059" y="7557"/>
                  </a:cubicBezTo>
                  <a:cubicBezTo>
                    <a:pt x="6059" y="7423"/>
                    <a:pt x="6059" y="7423"/>
                    <a:pt x="6059" y="7423"/>
                  </a:cubicBezTo>
                  <a:cubicBezTo>
                    <a:pt x="6059" y="7423"/>
                    <a:pt x="6059" y="7423"/>
                    <a:pt x="6059" y="7423"/>
                  </a:cubicBezTo>
                  <a:cubicBezTo>
                    <a:pt x="6171" y="7356"/>
                    <a:pt x="6171" y="7356"/>
                    <a:pt x="6171" y="7356"/>
                  </a:cubicBezTo>
                  <a:cubicBezTo>
                    <a:pt x="6171" y="7356"/>
                    <a:pt x="6171" y="7356"/>
                    <a:pt x="6171" y="7356"/>
                  </a:cubicBezTo>
                  <a:cubicBezTo>
                    <a:pt x="6228" y="7356"/>
                    <a:pt x="6228" y="7356"/>
                    <a:pt x="6228" y="7356"/>
                  </a:cubicBezTo>
                  <a:cubicBezTo>
                    <a:pt x="6228" y="7356"/>
                    <a:pt x="6228" y="7356"/>
                    <a:pt x="6228" y="7356"/>
                  </a:cubicBezTo>
                  <a:cubicBezTo>
                    <a:pt x="6228" y="7423"/>
                    <a:pt x="6228" y="7423"/>
                    <a:pt x="6228" y="7423"/>
                  </a:cubicBezTo>
                  <a:cubicBezTo>
                    <a:pt x="6171" y="7490"/>
                    <a:pt x="6171" y="7490"/>
                    <a:pt x="6171" y="7490"/>
                  </a:cubicBezTo>
                  <a:cubicBezTo>
                    <a:pt x="6228" y="7490"/>
                    <a:pt x="6228" y="7490"/>
                    <a:pt x="6228" y="7490"/>
                  </a:cubicBezTo>
                  <a:cubicBezTo>
                    <a:pt x="6171" y="7557"/>
                    <a:pt x="6171" y="7557"/>
                    <a:pt x="6171" y="7557"/>
                  </a:cubicBezTo>
                  <a:cubicBezTo>
                    <a:pt x="6171" y="7557"/>
                    <a:pt x="6171" y="7557"/>
                    <a:pt x="6171" y="7557"/>
                  </a:cubicBezTo>
                  <a:cubicBezTo>
                    <a:pt x="6171" y="7624"/>
                    <a:pt x="6171" y="7624"/>
                    <a:pt x="6171" y="7624"/>
                  </a:cubicBezTo>
                  <a:cubicBezTo>
                    <a:pt x="6228" y="7557"/>
                    <a:pt x="6228" y="7557"/>
                    <a:pt x="6228" y="7557"/>
                  </a:cubicBezTo>
                  <a:cubicBezTo>
                    <a:pt x="6228" y="7624"/>
                    <a:pt x="6228" y="7624"/>
                    <a:pt x="6228" y="7624"/>
                  </a:cubicBezTo>
                  <a:cubicBezTo>
                    <a:pt x="6228" y="7624"/>
                    <a:pt x="6228" y="7624"/>
                    <a:pt x="6228" y="7624"/>
                  </a:cubicBezTo>
                  <a:cubicBezTo>
                    <a:pt x="6171" y="7624"/>
                    <a:pt x="6171" y="7624"/>
                    <a:pt x="6171" y="7624"/>
                  </a:cubicBezTo>
                  <a:cubicBezTo>
                    <a:pt x="6115" y="7690"/>
                    <a:pt x="6115" y="7690"/>
                    <a:pt x="6115" y="7690"/>
                  </a:cubicBezTo>
                  <a:cubicBezTo>
                    <a:pt x="6115" y="7690"/>
                    <a:pt x="6115" y="7690"/>
                    <a:pt x="6115" y="7690"/>
                  </a:cubicBezTo>
                  <a:cubicBezTo>
                    <a:pt x="6059" y="7757"/>
                    <a:pt x="6059" y="7757"/>
                    <a:pt x="6059" y="7757"/>
                  </a:cubicBezTo>
                  <a:cubicBezTo>
                    <a:pt x="6059" y="7757"/>
                    <a:pt x="6059" y="7757"/>
                    <a:pt x="6059" y="7757"/>
                  </a:cubicBezTo>
                  <a:cubicBezTo>
                    <a:pt x="6059" y="7824"/>
                    <a:pt x="6059" y="7824"/>
                    <a:pt x="6059" y="7824"/>
                  </a:cubicBezTo>
                  <a:cubicBezTo>
                    <a:pt x="6115" y="7824"/>
                    <a:pt x="6115" y="7824"/>
                    <a:pt x="6115" y="7824"/>
                  </a:cubicBezTo>
                  <a:cubicBezTo>
                    <a:pt x="6171" y="7824"/>
                    <a:pt x="6171" y="7824"/>
                    <a:pt x="6171" y="7824"/>
                  </a:cubicBezTo>
                  <a:cubicBezTo>
                    <a:pt x="6228" y="7824"/>
                    <a:pt x="6228" y="7824"/>
                    <a:pt x="6228" y="7824"/>
                  </a:cubicBezTo>
                  <a:cubicBezTo>
                    <a:pt x="6284" y="7824"/>
                    <a:pt x="6284" y="7824"/>
                    <a:pt x="6284" y="7824"/>
                  </a:cubicBezTo>
                  <a:cubicBezTo>
                    <a:pt x="6340" y="7824"/>
                    <a:pt x="6340" y="7824"/>
                    <a:pt x="6340" y="7824"/>
                  </a:cubicBezTo>
                  <a:cubicBezTo>
                    <a:pt x="6396" y="7690"/>
                    <a:pt x="6396" y="7690"/>
                    <a:pt x="6396" y="7690"/>
                  </a:cubicBezTo>
                  <a:cubicBezTo>
                    <a:pt x="6452" y="7624"/>
                    <a:pt x="6452" y="7624"/>
                    <a:pt x="6452" y="7624"/>
                  </a:cubicBezTo>
                  <a:cubicBezTo>
                    <a:pt x="6508" y="7624"/>
                    <a:pt x="6508" y="7624"/>
                    <a:pt x="6508" y="7624"/>
                  </a:cubicBezTo>
                  <a:cubicBezTo>
                    <a:pt x="6508" y="7624"/>
                    <a:pt x="6508" y="7624"/>
                    <a:pt x="6508" y="7624"/>
                  </a:cubicBezTo>
                  <a:cubicBezTo>
                    <a:pt x="6564" y="7624"/>
                    <a:pt x="6564" y="7624"/>
                    <a:pt x="6564" y="7624"/>
                  </a:cubicBezTo>
                  <a:cubicBezTo>
                    <a:pt x="6620" y="7690"/>
                    <a:pt x="6620" y="7690"/>
                    <a:pt x="6620" y="7690"/>
                  </a:cubicBezTo>
                  <a:cubicBezTo>
                    <a:pt x="6620" y="7690"/>
                    <a:pt x="6620" y="7690"/>
                    <a:pt x="6620" y="7690"/>
                  </a:cubicBezTo>
                  <a:cubicBezTo>
                    <a:pt x="6732" y="7757"/>
                    <a:pt x="6732" y="7757"/>
                    <a:pt x="6732" y="7757"/>
                  </a:cubicBezTo>
                  <a:cubicBezTo>
                    <a:pt x="6732" y="7757"/>
                    <a:pt x="6732" y="7757"/>
                    <a:pt x="6732" y="7757"/>
                  </a:cubicBezTo>
                  <a:cubicBezTo>
                    <a:pt x="6732" y="7824"/>
                    <a:pt x="6732" y="7824"/>
                    <a:pt x="6732" y="7824"/>
                  </a:cubicBezTo>
                  <a:cubicBezTo>
                    <a:pt x="6789" y="7891"/>
                    <a:pt x="6789" y="7891"/>
                    <a:pt x="6789" y="7891"/>
                  </a:cubicBezTo>
                  <a:cubicBezTo>
                    <a:pt x="6789" y="7958"/>
                    <a:pt x="6789" y="7958"/>
                    <a:pt x="6789" y="7958"/>
                  </a:cubicBezTo>
                  <a:cubicBezTo>
                    <a:pt x="6845" y="8092"/>
                    <a:pt x="6845" y="8092"/>
                    <a:pt x="6845" y="8092"/>
                  </a:cubicBezTo>
                  <a:cubicBezTo>
                    <a:pt x="7069" y="8225"/>
                    <a:pt x="7069" y="8225"/>
                    <a:pt x="7069" y="8225"/>
                  </a:cubicBezTo>
                  <a:cubicBezTo>
                    <a:pt x="7069" y="8292"/>
                    <a:pt x="7069" y="8292"/>
                    <a:pt x="7069" y="8292"/>
                  </a:cubicBezTo>
                  <a:cubicBezTo>
                    <a:pt x="7125" y="8292"/>
                    <a:pt x="7125" y="8292"/>
                    <a:pt x="7125" y="8292"/>
                  </a:cubicBezTo>
                  <a:cubicBezTo>
                    <a:pt x="7181" y="8359"/>
                    <a:pt x="7181" y="8359"/>
                    <a:pt x="7181" y="8359"/>
                  </a:cubicBezTo>
                  <a:cubicBezTo>
                    <a:pt x="7237" y="8359"/>
                    <a:pt x="7237" y="8359"/>
                    <a:pt x="7237" y="8359"/>
                  </a:cubicBezTo>
                  <a:cubicBezTo>
                    <a:pt x="7294" y="8426"/>
                    <a:pt x="7294" y="8426"/>
                    <a:pt x="7294" y="8426"/>
                  </a:cubicBezTo>
                  <a:cubicBezTo>
                    <a:pt x="7294" y="8493"/>
                    <a:pt x="7294" y="8493"/>
                    <a:pt x="7294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350" y="8493"/>
                    <a:pt x="7350" y="8493"/>
                    <a:pt x="7350" y="8493"/>
                  </a:cubicBezTo>
                  <a:cubicBezTo>
                    <a:pt x="7462" y="8560"/>
                    <a:pt x="7462" y="8560"/>
                    <a:pt x="7462" y="8560"/>
                  </a:cubicBezTo>
                  <a:cubicBezTo>
                    <a:pt x="7462" y="8560"/>
                    <a:pt x="7462" y="8560"/>
                    <a:pt x="7462" y="8560"/>
                  </a:cubicBezTo>
                  <a:cubicBezTo>
                    <a:pt x="7462" y="8627"/>
                    <a:pt x="7462" y="8627"/>
                    <a:pt x="7462" y="8627"/>
                  </a:cubicBezTo>
                  <a:cubicBezTo>
                    <a:pt x="7518" y="8627"/>
                    <a:pt x="7518" y="8627"/>
                    <a:pt x="7518" y="8627"/>
                  </a:cubicBezTo>
                  <a:cubicBezTo>
                    <a:pt x="7518" y="8627"/>
                    <a:pt x="7518" y="8627"/>
                    <a:pt x="7518" y="8627"/>
                  </a:cubicBezTo>
                  <a:cubicBezTo>
                    <a:pt x="7518" y="8560"/>
                    <a:pt x="7518" y="8560"/>
                    <a:pt x="7518" y="8560"/>
                  </a:cubicBezTo>
                  <a:cubicBezTo>
                    <a:pt x="7518" y="8560"/>
                    <a:pt x="7518" y="8560"/>
                    <a:pt x="7518" y="8560"/>
                  </a:cubicBezTo>
                  <a:cubicBezTo>
                    <a:pt x="7462" y="8493"/>
                    <a:pt x="7462" y="8493"/>
                    <a:pt x="7462" y="8493"/>
                  </a:cubicBezTo>
                  <a:cubicBezTo>
                    <a:pt x="7462" y="8493"/>
                    <a:pt x="7462" y="8493"/>
                    <a:pt x="7462" y="8493"/>
                  </a:cubicBezTo>
                  <a:cubicBezTo>
                    <a:pt x="7574" y="8493"/>
                    <a:pt x="7574" y="8493"/>
                    <a:pt x="7574" y="8493"/>
                  </a:cubicBezTo>
                  <a:cubicBezTo>
                    <a:pt x="7574" y="8560"/>
                    <a:pt x="7574" y="8560"/>
                    <a:pt x="7574" y="8560"/>
                  </a:cubicBezTo>
                  <a:cubicBezTo>
                    <a:pt x="7574" y="8560"/>
                    <a:pt x="7574" y="8560"/>
                    <a:pt x="7574" y="8560"/>
                  </a:cubicBezTo>
                  <a:cubicBezTo>
                    <a:pt x="7630" y="8493"/>
                    <a:pt x="7630" y="8493"/>
                    <a:pt x="7630" y="8493"/>
                  </a:cubicBezTo>
                  <a:cubicBezTo>
                    <a:pt x="7630" y="8493"/>
                    <a:pt x="7630" y="8493"/>
                    <a:pt x="7630" y="8493"/>
                  </a:cubicBezTo>
                  <a:cubicBezTo>
                    <a:pt x="7686" y="8560"/>
                    <a:pt x="7686" y="8560"/>
                    <a:pt x="7686" y="8560"/>
                  </a:cubicBezTo>
                  <a:cubicBezTo>
                    <a:pt x="7686" y="8627"/>
                    <a:pt x="7686" y="8627"/>
                    <a:pt x="7686" y="8627"/>
                  </a:cubicBezTo>
                  <a:cubicBezTo>
                    <a:pt x="7742" y="8627"/>
                    <a:pt x="7742" y="8627"/>
                    <a:pt x="7742" y="8627"/>
                  </a:cubicBezTo>
                  <a:cubicBezTo>
                    <a:pt x="7742" y="8693"/>
                    <a:pt x="7742" y="8693"/>
                    <a:pt x="7742" y="8693"/>
                  </a:cubicBezTo>
                  <a:cubicBezTo>
                    <a:pt x="7798" y="8760"/>
                    <a:pt x="7798" y="8760"/>
                    <a:pt x="7798" y="8760"/>
                  </a:cubicBezTo>
                  <a:cubicBezTo>
                    <a:pt x="7798" y="8827"/>
                    <a:pt x="7798" y="8827"/>
                    <a:pt x="7798" y="8827"/>
                  </a:cubicBezTo>
                  <a:cubicBezTo>
                    <a:pt x="7798" y="8894"/>
                    <a:pt x="7798" y="8894"/>
                    <a:pt x="7798" y="8894"/>
                  </a:cubicBezTo>
                  <a:cubicBezTo>
                    <a:pt x="7798" y="8894"/>
                    <a:pt x="7798" y="8894"/>
                    <a:pt x="7798" y="8894"/>
                  </a:cubicBezTo>
                  <a:cubicBezTo>
                    <a:pt x="7798" y="8961"/>
                    <a:pt x="7798" y="8961"/>
                    <a:pt x="7798" y="8961"/>
                  </a:cubicBezTo>
                  <a:cubicBezTo>
                    <a:pt x="7742" y="9028"/>
                    <a:pt x="7742" y="9028"/>
                    <a:pt x="7742" y="9028"/>
                  </a:cubicBezTo>
                  <a:cubicBezTo>
                    <a:pt x="7630" y="8961"/>
                    <a:pt x="7630" y="8961"/>
                    <a:pt x="7630" y="8961"/>
                  </a:cubicBezTo>
                  <a:cubicBezTo>
                    <a:pt x="7574" y="8961"/>
                    <a:pt x="7574" y="8961"/>
                    <a:pt x="7574" y="8961"/>
                  </a:cubicBezTo>
                  <a:cubicBezTo>
                    <a:pt x="7574" y="9028"/>
                    <a:pt x="7574" y="9028"/>
                    <a:pt x="7574" y="9028"/>
                  </a:cubicBezTo>
                  <a:cubicBezTo>
                    <a:pt x="7574" y="9028"/>
                    <a:pt x="7574" y="9028"/>
                    <a:pt x="7574" y="9028"/>
                  </a:cubicBezTo>
                  <a:cubicBezTo>
                    <a:pt x="7518" y="9028"/>
                    <a:pt x="7518" y="9028"/>
                    <a:pt x="7518" y="9028"/>
                  </a:cubicBezTo>
                  <a:cubicBezTo>
                    <a:pt x="7462" y="9028"/>
                    <a:pt x="7462" y="9028"/>
                    <a:pt x="7462" y="9028"/>
                  </a:cubicBezTo>
                  <a:cubicBezTo>
                    <a:pt x="7462" y="9028"/>
                    <a:pt x="7462" y="9028"/>
                    <a:pt x="7462" y="9028"/>
                  </a:cubicBezTo>
                  <a:cubicBezTo>
                    <a:pt x="7406" y="9095"/>
                    <a:pt x="7406" y="9095"/>
                    <a:pt x="7406" y="9095"/>
                  </a:cubicBezTo>
                  <a:cubicBezTo>
                    <a:pt x="7406" y="9095"/>
                    <a:pt x="7406" y="9095"/>
                    <a:pt x="7406" y="9095"/>
                  </a:cubicBezTo>
                  <a:cubicBezTo>
                    <a:pt x="7350" y="9095"/>
                    <a:pt x="7350" y="9095"/>
                    <a:pt x="7350" y="9095"/>
                  </a:cubicBezTo>
                  <a:cubicBezTo>
                    <a:pt x="7294" y="9162"/>
                    <a:pt x="7294" y="9162"/>
                    <a:pt x="7294" y="9162"/>
                  </a:cubicBezTo>
                  <a:cubicBezTo>
                    <a:pt x="7350" y="9162"/>
                    <a:pt x="7350" y="9162"/>
                    <a:pt x="7350" y="9162"/>
                  </a:cubicBezTo>
                  <a:cubicBezTo>
                    <a:pt x="7406" y="9162"/>
                    <a:pt x="7406" y="9162"/>
                    <a:pt x="7406" y="9162"/>
                  </a:cubicBezTo>
                  <a:cubicBezTo>
                    <a:pt x="7406" y="9228"/>
                    <a:pt x="7406" y="9228"/>
                    <a:pt x="7406" y="9228"/>
                  </a:cubicBezTo>
                  <a:cubicBezTo>
                    <a:pt x="7462" y="9295"/>
                    <a:pt x="7462" y="9295"/>
                    <a:pt x="7462" y="9295"/>
                  </a:cubicBezTo>
                  <a:cubicBezTo>
                    <a:pt x="7462" y="9228"/>
                    <a:pt x="7462" y="9228"/>
                    <a:pt x="7462" y="9228"/>
                  </a:cubicBezTo>
                  <a:cubicBezTo>
                    <a:pt x="7518" y="9295"/>
                    <a:pt x="7518" y="9295"/>
                    <a:pt x="7518" y="9295"/>
                  </a:cubicBezTo>
                  <a:cubicBezTo>
                    <a:pt x="7518" y="9362"/>
                    <a:pt x="7518" y="9362"/>
                    <a:pt x="7518" y="9362"/>
                  </a:cubicBezTo>
                  <a:cubicBezTo>
                    <a:pt x="7574" y="9362"/>
                    <a:pt x="7574" y="9362"/>
                    <a:pt x="7574" y="9362"/>
                  </a:cubicBezTo>
                  <a:cubicBezTo>
                    <a:pt x="7686" y="9429"/>
                    <a:pt x="7686" y="9429"/>
                    <a:pt x="7686" y="9429"/>
                  </a:cubicBezTo>
                  <a:cubicBezTo>
                    <a:pt x="7742" y="9429"/>
                    <a:pt x="7742" y="9429"/>
                    <a:pt x="7742" y="9429"/>
                  </a:cubicBezTo>
                  <a:cubicBezTo>
                    <a:pt x="7855" y="9496"/>
                    <a:pt x="7855" y="9496"/>
                    <a:pt x="7855" y="9496"/>
                  </a:cubicBezTo>
                  <a:cubicBezTo>
                    <a:pt x="7911" y="9496"/>
                    <a:pt x="7911" y="9496"/>
                    <a:pt x="7911" y="9496"/>
                  </a:cubicBezTo>
                  <a:cubicBezTo>
                    <a:pt x="7911" y="9429"/>
                    <a:pt x="7911" y="9429"/>
                    <a:pt x="7911" y="9429"/>
                  </a:cubicBezTo>
                  <a:cubicBezTo>
                    <a:pt x="7967" y="9429"/>
                    <a:pt x="7967" y="9429"/>
                    <a:pt x="7967" y="9429"/>
                  </a:cubicBezTo>
                  <a:cubicBezTo>
                    <a:pt x="8023" y="9429"/>
                    <a:pt x="8023" y="9429"/>
                    <a:pt x="8023" y="9429"/>
                  </a:cubicBezTo>
                  <a:cubicBezTo>
                    <a:pt x="7967" y="9496"/>
                    <a:pt x="7967" y="9496"/>
                    <a:pt x="7967" y="9496"/>
                  </a:cubicBezTo>
                  <a:cubicBezTo>
                    <a:pt x="8079" y="9429"/>
                    <a:pt x="8079" y="9429"/>
                    <a:pt x="8079" y="9429"/>
                  </a:cubicBezTo>
                  <a:cubicBezTo>
                    <a:pt x="8079" y="9496"/>
                    <a:pt x="8079" y="9496"/>
                    <a:pt x="8079" y="9496"/>
                  </a:cubicBezTo>
                  <a:cubicBezTo>
                    <a:pt x="8135" y="9496"/>
                    <a:pt x="8135" y="9496"/>
                    <a:pt x="8135" y="9496"/>
                  </a:cubicBezTo>
                  <a:cubicBezTo>
                    <a:pt x="8135" y="9429"/>
                    <a:pt x="8135" y="9429"/>
                    <a:pt x="8135" y="9429"/>
                  </a:cubicBezTo>
                  <a:cubicBezTo>
                    <a:pt x="8191" y="9429"/>
                    <a:pt x="8191" y="9429"/>
                    <a:pt x="8191" y="9429"/>
                  </a:cubicBezTo>
                  <a:cubicBezTo>
                    <a:pt x="8191" y="9429"/>
                    <a:pt x="8191" y="9429"/>
                    <a:pt x="8191" y="9429"/>
                  </a:cubicBezTo>
                  <a:cubicBezTo>
                    <a:pt x="8191" y="9496"/>
                    <a:pt x="8191" y="9496"/>
                    <a:pt x="8191" y="9496"/>
                  </a:cubicBezTo>
                  <a:cubicBezTo>
                    <a:pt x="8303" y="9429"/>
                    <a:pt x="8303" y="9429"/>
                    <a:pt x="8303" y="9429"/>
                  </a:cubicBezTo>
                  <a:cubicBezTo>
                    <a:pt x="8416" y="9362"/>
                    <a:pt x="8416" y="9362"/>
                    <a:pt x="8416" y="9362"/>
                  </a:cubicBezTo>
                  <a:cubicBezTo>
                    <a:pt x="8472" y="9362"/>
                    <a:pt x="8472" y="9362"/>
                    <a:pt x="8472" y="9362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29"/>
                    <a:pt x="8472" y="9429"/>
                    <a:pt x="8472" y="9429"/>
                  </a:cubicBezTo>
                  <a:cubicBezTo>
                    <a:pt x="8472" y="9496"/>
                    <a:pt x="8472" y="9496"/>
                    <a:pt x="8472" y="9496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472" y="9563"/>
                    <a:pt x="8472" y="9563"/>
                    <a:pt x="8472" y="9563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28" y="9563"/>
                    <a:pt x="8528" y="9563"/>
                    <a:pt x="8528" y="9563"/>
                  </a:cubicBezTo>
                  <a:cubicBezTo>
                    <a:pt x="8528" y="9630"/>
                    <a:pt x="8528" y="9630"/>
                    <a:pt x="8528" y="9630"/>
                  </a:cubicBezTo>
                  <a:cubicBezTo>
                    <a:pt x="8528" y="9697"/>
                    <a:pt x="8528" y="9697"/>
                    <a:pt x="8528" y="9697"/>
                  </a:cubicBezTo>
                  <a:cubicBezTo>
                    <a:pt x="8528" y="9763"/>
                    <a:pt x="8528" y="9763"/>
                    <a:pt x="8528" y="9763"/>
                  </a:cubicBezTo>
                  <a:cubicBezTo>
                    <a:pt x="8528" y="9763"/>
                    <a:pt x="8528" y="9763"/>
                    <a:pt x="8528" y="9763"/>
                  </a:cubicBezTo>
                  <a:cubicBezTo>
                    <a:pt x="8584" y="9763"/>
                    <a:pt x="8584" y="9763"/>
                    <a:pt x="8584" y="9763"/>
                  </a:cubicBezTo>
                  <a:cubicBezTo>
                    <a:pt x="8584" y="9697"/>
                    <a:pt x="8584" y="9697"/>
                    <a:pt x="8584" y="9697"/>
                  </a:cubicBezTo>
                  <a:cubicBezTo>
                    <a:pt x="8584" y="9630"/>
                    <a:pt x="8584" y="9630"/>
                    <a:pt x="8584" y="9630"/>
                  </a:cubicBezTo>
                  <a:cubicBezTo>
                    <a:pt x="8640" y="9630"/>
                    <a:pt x="8640" y="9630"/>
                    <a:pt x="8640" y="9630"/>
                  </a:cubicBezTo>
                  <a:cubicBezTo>
                    <a:pt x="8584" y="9697"/>
                    <a:pt x="8584" y="9697"/>
                    <a:pt x="8584" y="9697"/>
                  </a:cubicBezTo>
                  <a:cubicBezTo>
                    <a:pt x="8584" y="9830"/>
                    <a:pt x="8584" y="9830"/>
                    <a:pt x="8584" y="9830"/>
                  </a:cubicBezTo>
                  <a:cubicBezTo>
                    <a:pt x="8528" y="9897"/>
                    <a:pt x="8528" y="9897"/>
                    <a:pt x="8528" y="9897"/>
                  </a:cubicBezTo>
                  <a:cubicBezTo>
                    <a:pt x="8528" y="9964"/>
                    <a:pt x="8528" y="9964"/>
                    <a:pt x="8528" y="9964"/>
                  </a:cubicBezTo>
                  <a:cubicBezTo>
                    <a:pt x="8584" y="10031"/>
                    <a:pt x="8584" y="10031"/>
                    <a:pt x="8584" y="10031"/>
                  </a:cubicBezTo>
                  <a:cubicBezTo>
                    <a:pt x="8584" y="10098"/>
                    <a:pt x="8584" y="10098"/>
                    <a:pt x="8584" y="10098"/>
                  </a:cubicBezTo>
                  <a:cubicBezTo>
                    <a:pt x="8528" y="10165"/>
                    <a:pt x="8528" y="10165"/>
                    <a:pt x="8528" y="10165"/>
                  </a:cubicBezTo>
                  <a:cubicBezTo>
                    <a:pt x="8584" y="10232"/>
                    <a:pt x="8584" y="10232"/>
                    <a:pt x="8584" y="10232"/>
                  </a:cubicBezTo>
                  <a:cubicBezTo>
                    <a:pt x="8584" y="10232"/>
                    <a:pt x="8584" y="10232"/>
                    <a:pt x="8584" y="10232"/>
                  </a:cubicBezTo>
                  <a:cubicBezTo>
                    <a:pt x="8584" y="10298"/>
                    <a:pt x="8584" y="10298"/>
                    <a:pt x="8584" y="10298"/>
                  </a:cubicBezTo>
                  <a:cubicBezTo>
                    <a:pt x="8584" y="10298"/>
                    <a:pt x="8584" y="10298"/>
                    <a:pt x="8584" y="10298"/>
                  </a:cubicBezTo>
                  <a:cubicBezTo>
                    <a:pt x="8640" y="10432"/>
                    <a:pt x="8640" y="10432"/>
                    <a:pt x="8640" y="10432"/>
                  </a:cubicBezTo>
                  <a:cubicBezTo>
                    <a:pt x="8640" y="10566"/>
                    <a:pt x="8640" y="10566"/>
                    <a:pt x="8640" y="10566"/>
                  </a:cubicBezTo>
                  <a:cubicBezTo>
                    <a:pt x="8640" y="10432"/>
                    <a:pt x="8640" y="10432"/>
                    <a:pt x="8640" y="10432"/>
                  </a:cubicBezTo>
                  <a:cubicBezTo>
                    <a:pt x="8640" y="10298"/>
                    <a:pt x="8640" y="10298"/>
                    <a:pt x="8640" y="10298"/>
                  </a:cubicBezTo>
                  <a:cubicBezTo>
                    <a:pt x="8640" y="10165"/>
                    <a:pt x="8640" y="10165"/>
                    <a:pt x="8640" y="10165"/>
                  </a:cubicBezTo>
                  <a:cubicBezTo>
                    <a:pt x="8696" y="10031"/>
                    <a:pt x="8696" y="10031"/>
                    <a:pt x="8696" y="10031"/>
                  </a:cubicBezTo>
                  <a:cubicBezTo>
                    <a:pt x="8696" y="10031"/>
                    <a:pt x="8696" y="10031"/>
                    <a:pt x="8696" y="10031"/>
                  </a:cubicBezTo>
                  <a:cubicBezTo>
                    <a:pt x="8696" y="10098"/>
                    <a:pt x="8696" y="10098"/>
                    <a:pt x="8696" y="10098"/>
                  </a:cubicBezTo>
                  <a:cubicBezTo>
                    <a:pt x="8696" y="10098"/>
                    <a:pt x="8696" y="10098"/>
                    <a:pt x="8696" y="10098"/>
                  </a:cubicBezTo>
                  <a:cubicBezTo>
                    <a:pt x="8696" y="10165"/>
                    <a:pt x="8696" y="10165"/>
                    <a:pt x="8696" y="10165"/>
                  </a:cubicBezTo>
                  <a:cubicBezTo>
                    <a:pt x="8696" y="10165"/>
                    <a:pt x="8696" y="10165"/>
                    <a:pt x="8696" y="10165"/>
                  </a:cubicBezTo>
                  <a:cubicBezTo>
                    <a:pt x="8752" y="10165"/>
                    <a:pt x="8752" y="10165"/>
                    <a:pt x="8752" y="10165"/>
                  </a:cubicBezTo>
                  <a:cubicBezTo>
                    <a:pt x="8752" y="10165"/>
                    <a:pt x="8752" y="10165"/>
                    <a:pt x="8752" y="10165"/>
                  </a:cubicBezTo>
                  <a:cubicBezTo>
                    <a:pt x="8808" y="10098"/>
                    <a:pt x="8808" y="10098"/>
                    <a:pt x="8808" y="10098"/>
                  </a:cubicBezTo>
                  <a:cubicBezTo>
                    <a:pt x="8808" y="10098"/>
                    <a:pt x="8808" y="10098"/>
                    <a:pt x="8808" y="10098"/>
                  </a:cubicBezTo>
                  <a:cubicBezTo>
                    <a:pt x="8752" y="10031"/>
                    <a:pt x="8752" y="10031"/>
                    <a:pt x="8752" y="10031"/>
                  </a:cubicBezTo>
                  <a:cubicBezTo>
                    <a:pt x="8752" y="9964"/>
                    <a:pt x="8752" y="9964"/>
                    <a:pt x="8752" y="9964"/>
                  </a:cubicBezTo>
                  <a:cubicBezTo>
                    <a:pt x="8808" y="9964"/>
                    <a:pt x="8808" y="9964"/>
                    <a:pt x="8808" y="9964"/>
                  </a:cubicBezTo>
                  <a:cubicBezTo>
                    <a:pt x="8808" y="9964"/>
                    <a:pt x="8808" y="9964"/>
                    <a:pt x="8808" y="9964"/>
                  </a:cubicBezTo>
                  <a:cubicBezTo>
                    <a:pt x="8752" y="9897"/>
                    <a:pt x="8752" y="9897"/>
                    <a:pt x="8752" y="9897"/>
                  </a:cubicBezTo>
                  <a:cubicBezTo>
                    <a:pt x="8752" y="9897"/>
                    <a:pt x="8752" y="9897"/>
                    <a:pt x="8752" y="9897"/>
                  </a:cubicBezTo>
                  <a:cubicBezTo>
                    <a:pt x="8808" y="9763"/>
                    <a:pt x="8808" y="9763"/>
                    <a:pt x="8808" y="9763"/>
                  </a:cubicBezTo>
                  <a:cubicBezTo>
                    <a:pt x="8808" y="9630"/>
                    <a:pt x="8808" y="9630"/>
                    <a:pt x="8808" y="9630"/>
                  </a:cubicBezTo>
                  <a:cubicBezTo>
                    <a:pt x="8808" y="9630"/>
                    <a:pt x="8808" y="9630"/>
                    <a:pt x="8808" y="9630"/>
                  </a:cubicBezTo>
                  <a:cubicBezTo>
                    <a:pt x="8808" y="9563"/>
                    <a:pt x="8808" y="9563"/>
                    <a:pt x="8808" y="9563"/>
                  </a:cubicBezTo>
                  <a:cubicBezTo>
                    <a:pt x="8864" y="9563"/>
                    <a:pt x="8864" y="9563"/>
                    <a:pt x="8864" y="9563"/>
                  </a:cubicBezTo>
                  <a:cubicBezTo>
                    <a:pt x="8921" y="9496"/>
                    <a:pt x="8921" y="9496"/>
                    <a:pt x="8921" y="9496"/>
                  </a:cubicBezTo>
                  <a:cubicBezTo>
                    <a:pt x="8921" y="9496"/>
                    <a:pt x="8921" y="9496"/>
                    <a:pt x="8921" y="9496"/>
                  </a:cubicBezTo>
                  <a:cubicBezTo>
                    <a:pt x="8977" y="9496"/>
                    <a:pt x="8977" y="9496"/>
                    <a:pt x="8977" y="9496"/>
                  </a:cubicBezTo>
                  <a:cubicBezTo>
                    <a:pt x="8977" y="9496"/>
                    <a:pt x="8977" y="9496"/>
                    <a:pt x="8977" y="9496"/>
                  </a:cubicBezTo>
                  <a:cubicBezTo>
                    <a:pt x="9033" y="9496"/>
                    <a:pt x="9033" y="9496"/>
                    <a:pt x="9033" y="9496"/>
                  </a:cubicBezTo>
                  <a:cubicBezTo>
                    <a:pt x="9033" y="9496"/>
                    <a:pt x="9033" y="9496"/>
                    <a:pt x="9033" y="9496"/>
                  </a:cubicBezTo>
                  <a:cubicBezTo>
                    <a:pt x="9089" y="9429"/>
                    <a:pt x="9089" y="9429"/>
                    <a:pt x="9089" y="9429"/>
                  </a:cubicBezTo>
                  <a:cubicBezTo>
                    <a:pt x="9089" y="9429"/>
                    <a:pt x="9089" y="9429"/>
                    <a:pt x="9089" y="9429"/>
                  </a:cubicBezTo>
                  <a:cubicBezTo>
                    <a:pt x="9089" y="9496"/>
                    <a:pt x="9089" y="9496"/>
                    <a:pt x="9089" y="9496"/>
                  </a:cubicBezTo>
                  <a:cubicBezTo>
                    <a:pt x="9145" y="9429"/>
                    <a:pt x="9145" y="9429"/>
                    <a:pt x="9145" y="9429"/>
                  </a:cubicBezTo>
                  <a:cubicBezTo>
                    <a:pt x="9201" y="9429"/>
                    <a:pt x="9201" y="9429"/>
                    <a:pt x="9201" y="9429"/>
                  </a:cubicBezTo>
                  <a:cubicBezTo>
                    <a:pt x="9201" y="9362"/>
                    <a:pt x="9201" y="9362"/>
                    <a:pt x="9201" y="9362"/>
                  </a:cubicBezTo>
                  <a:cubicBezTo>
                    <a:pt x="9201" y="9362"/>
                    <a:pt x="9201" y="9362"/>
                    <a:pt x="9201" y="9362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496"/>
                    <a:pt x="9257" y="9496"/>
                    <a:pt x="9257" y="9496"/>
                  </a:cubicBezTo>
                  <a:cubicBezTo>
                    <a:pt x="9257" y="9429"/>
                    <a:pt x="9257" y="9429"/>
                    <a:pt x="9257" y="9429"/>
                  </a:cubicBezTo>
                  <a:cubicBezTo>
                    <a:pt x="9257" y="9362"/>
                    <a:pt x="9257" y="9362"/>
                    <a:pt x="9257" y="9362"/>
                  </a:cubicBezTo>
                  <a:cubicBezTo>
                    <a:pt x="9313" y="9295"/>
                    <a:pt x="9313" y="9295"/>
                    <a:pt x="9313" y="9295"/>
                  </a:cubicBezTo>
                  <a:cubicBezTo>
                    <a:pt x="9313" y="9295"/>
                    <a:pt x="9313" y="9295"/>
                    <a:pt x="9313" y="9295"/>
                  </a:cubicBezTo>
                  <a:cubicBezTo>
                    <a:pt x="9369" y="9295"/>
                    <a:pt x="9369" y="9295"/>
                    <a:pt x="9369" y="9295"/>
                  </a:cubicBezTo>
                  <a:cubicBezTo>
                    <a:pt x="9425" y="9295"/>
                    <a:pt x="9425" y="9295"/>
                    <a:pt x="9425" y="9295"/>
                  </a:cubicBezTo>
                  <a:cubicBezTo>
                    <a:pt x="9425" y="9295"/>
                    <a:pt x="9425" y="9295"/>
                    <a:pt x="9425" y="9295"/>
                  </a:cubicBezTo>
                  <a:cubicBezTo>
                    <a:pt x="9482" y="9295"/>
                    <a:pt x="9482" y="9295"/>
                    <a:pt x="9482" y="9295"/>
                  </a:cubicBezTo>
                  <a:cubicBezTo>
                    <a:pt x="9538" y="9228"/>
                    <a:pt x="9538" y="9228"/>
                    <a:pt x="9538" y="9228"/>
                  </a:cubicBezTo>
                  <a:cubicBezTo>
                    <a:pt x="9482" y="9228"/>
                    <a:pt x="9482" y="9228"/>
                    <a:pt x="9482" y="9228"/>
                  </a:cubicBezTo>
                  <a:cubicBezTo>
                    <a:pt x="9538" y="9162"/>
                    <a:pt x="9538" y="9162"/>
                    <a:pt x="9538" y="9162"/>
                  </a:cubicBezTo>
                  <a:cubicBezTo>
                    <a:pt x="9482" y="9162"/>
                    <a:pt x="9482" y="9162"/>
                    <a:pt x="9482" y="9162"/>
                  </a:cubicBezTo>
                  <a:cubicBezTo>
                    <a:pt x="9482" y="9162"/>
                    <a:pt x="9482" y="9162"/>
                    <a:pt x="9482" y="9162"/>
                  </a:cubicBezTo>
                  <a:cubicBezTo>
                    <a:pt x="9425" y="9162"/>
                    <a:pt x="9425" y="9162"/>
                    <a:pt x="9425" y="9162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313" y="9228"/>
                    <a:pt x="9313" y="9228"/>
                    <a:pt x="9313" y="9228"/>
                  </a:cubicBezTo>
                  <a:cubicBezTo>
                    <a:pt x="9257" y="9228"/>
                    <a:pt x="9257" y="9228"/>
                    <a:pt x="9257" y="9228"/>
                  </a:cubicBezTo>
                  <a:cubicBezTo>
                    <a:pt x="9257" y="9295"/>
                    <a:pt x="9257" y="9295"/>
                    <a:pt x="9257" y="9295"/>
                  </a:cubicBezTo>
                  <a:cubicBezTo>
                    <a:pt x="9257" y="9295"/>
                    <a:pt x="9257" y="9295"/>
                    <a:pt x="9257" y="9295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201" y="9228"/>
                    <a:pt x="9201" y="9228"/>
                    <a:pt x="9201" y="9228"/>
                  </a:cubicBezTo>
                  <a:cubicBezTo>
                    <a:pt x="9145" y="9295"/>
                    <a:pt x="9145" y="9295"/>
                    <a:pt x="9145" y="9295"/>
                  </a:cubicBezTo>
                  <a:cubicBezTo>
                    <a:pt x="9145" y="9295"/>
                    <a:pt x="9145" y="9295"/>
                    <a:pt x="9145" y="9295"/>
                  </a:cubicBezTo>
                  <a:cubicBezTo>
                    <a:pt x="9089" y="9228"/>
                    <a:pt x="9089" y="9228"/>
                    <a:pt x="9089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28"/>
                    <a:pt x="9033" y="9228"/>
                    <a:pt x="9033" y="9228"/>
                  </a:cubicBezTo>
                  <a:cubicBezTo>
                    <a:pt x="9033" y="9295"/>
                    <a:pt x="9033" y="9295"/>
                    <a:pt x="9033" y="9295"/>
                  </a:cubicBezTo>
                  <a:cubicBezTo>
                    <a:pt x="9033" y="9295"/>
                    <a:pt x="9033" y="9295"/>
                    <a:pt x="9033" y="9295"/>
                  </a:cubicBezTo>
                  <a:cubicBezTo>
                    <a:pt x="9033" y="9362"/>
                    <a:pt x="9033" y="9362"/>
                    <a:pt x="9033" y="9362"/>
                  </a:cubicBezTo>
                  <a:cubicBezTo>
                    <a:pt x="8977" y="9362"/>
                    <a:pt x="8977" y="9362"/>
                    <a:pt x="8977" y="9362"/>
                  </a:cubicBezTo>
                  <a:cubicBezTo>
                    <a:pt x="8977" y="9362"/>
                    <a:pt x="8977" y="9362"/>
                    <a:pt x="8977" y="9362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95"/>
                    <a:pt x="8921" y="9295"/>
                    <a:pt x="8921" y="9295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921" y="9228"/>
                    <a:pt x="8921" y="9228"/>
                    <a:pt x="8921" y="9228"/>
                  </a:cubicBezTo>
                  <a:cubicBezTo>
                    <a:pt x="8864" y="9228"/>
                    <a:pt x="8864" y="9228"/>
                    <a:pt x="8864" y="9228"/>
                  </a:cubicBezTo>
                  <a:cubicBezTo>
                    <a:pt x="8864" y="9162"/>
                    <a:pt x="8864" y="9162"/>
                    <a:pt x="8864" y="9162"/>
                  </a:cubicBezTo>
                  <a:cubicBezTo>
                    <a:pt x="8921" y="9162"/>
                    <a:pt x="8921" y="9162"/>
                    <a:pt x="8921" y="9162"/>
                  </a:cubicBezTo>
                  <a:cubicBezTo>
                    <a:pt x="8977" y="9028"/>
                    <a:pt x="8977" y="9028"/>
                    <a:pt x="8977" y="9028"/>
                  </a:cubicBezTo>
                  <a:cubicBezTo>
                    <a:pt x="9033" y="9028"/>
                    <a:pt x="9033" y="9028"/>
                    <a:pt x="9033" y="9028"/>
                  </a:cubicBezTo>
                  <a:cubicBezTo>
                    <a:pt x="9089" y="9095"/>
                    <a:pt x="9089" y="9095"/>
                    <a:pt x="9089" y="9095"/>
                  </a:cubicBezTo>
                  <a:cubicBezTo>
                    <a:pt x="9257" y="9028"/>
                    <a:pt x="9257" y="9028"/>
                    <a:pt x="9257" y="9028"/>
                  </a:cubicBezTo>
                  <a:cubicBezTo>
                    <a:pt x="9369" y="9028"/>
                    <a:pt x="9369" y="9028"/>
                    <a:pt x="9369" y="9028"/>
                  </a:cubicBezTo>
                  <a:cubicBezTo>
                    <a:pt x="9425" y="9028"/>
                    <a:pt x="9425" y="9028"/>
                    <a:pt x="9425" y="9028"/>
                  </a:cubicBezTo>
                  <a:cubicBezTo>
                    <a:pt x="9482" y="9028"/>
                    <a:pt x="9482" y="9028"/>
                    <a:pt x="9482" y="9028"/>
                  </a:cubicBezTo>
                  <a:cubicBezTo>
                    <a:pt x="9538" y="9028"/>
                    <a:pt x="9538" y="9028"/>
                    <a:pt x="9538" y="9028"/>
                  </a:cubicBezTo>
                  <a:cubicBezTo>
                    <a:pt x="9538" y="9095"/>
                    <a:pt x="9538" y="9095"/>
                    <a:pt x="9538" y="9095"/>
                  </a:cubicBezTo>
                  <a:cubicBezTo>
                    <a:pt x="9538" y="9095"/>
                    <a:pt x="9538" y="9095"/>
                    <a:pt x="9538" y="9095"/>
                  </a:cubicBezTo>
                  <a:cubicBezTo>
                    <a:pt x="9594" y="9095"/>
                    <a:pt x="9594" y="9095"/>
                    <a:pt x="9594" y="9095"/>
                  </a:cubicBezTo>
                  <a:cubicBezTo>
                    <a:pt x="9594" y="9228"/>
                    <a:pt x="9594" y="9228"/>
                    <a:pt x="9594" y="9228"/>
                  </a:cubicBezTo>
                  <a:cubicBezTo>
                    <a:pt x="9538" y="9228"/>
                    <a:pt x="9538" y="9228"/>
                    <a:pt x="9538" y="9228"/>
                  </a:cubicBezTo>
                  <a:cubicBezTo>
                    <a:pt x="9594" y="9295"/>
                    <a:pt x="9594" y="9295"/>
                    <a:pt x="9594" y="9295"/>
                  </a:cubicBezTo>
                  <a:cubicBezTo>
                    <a:pt x="9594" y="9295"/>
                    <a:pt x="9594" y="9295"/>
                    <a:pt x="9594" y="9295"/>
                  </a:cubicBezTo>
                  <a:cubicBezTo>
                    <a:pt x="9538" y="9295"/>
                    <a:pt x="9538" y="9295"/>
                    <a:pt x="9538" y="9295"/>
                  </a:cubicBezTo>
                  <a:cubicBezTo>
                    <a:pt x="9538" y="9362"/>
                    <a:pt x="9538" y="9362"/>
                    <a:pt x="9538" y="9362"/>
                  </a:cubicBezTo>
                  <a:cubicBezTo>
                    <a:pt x="9538" y="9362"/>
                    <a:pt x="9538" y="9362"/>
                    <a:pt x="9538" y="9362"/>
                  </a:cubicBezTo>
                  <a:cubicBezTo>
                    <a:pt x="9594" y="9429"/>
                    <a:pt x="9594" y="9429"/>
                    <a:pt x="9594" y="9429"/>
                  </a:cubicBezTo>
                  <a:cubicBezTo>
                    <a:pt x="9594" y="9429"/>
                    <a:pt x="9594" y="9429"/>
                    <a:pt x="9594" y="9429"/>
                  </a:cubicBezTo>
                  <a:cubicBezTo>
                    <a:pt x="9650" y="9496"/>
                    <a:pt x="9650" y="9496"/>
                    <a:pt x="9650" y="9496"/>
                  </a:cubicBezTo>
                  <a:cubicBezTo>
                    <a:pt x="9650" y="9496"/>
                    <a:pt x="9650" y="9496"/>
                    <a:pt x="9650" y="9496"/>
                  </a:cubicBezTo>
                  <a:cubicBezTo>
                    <a:pt x="9594" y="9563"/>
                    <a:pt x="9594" y="9563"/>
                    <a:pt x="9594" y="9563"/>
                  </a:cubicBezTo>
                  <a:cubicBezTo>
                    <a:pt x="9594" y="9563"/>
                    <a:pt x="9594" y="9563"/>
                    <a:pt x="9594" y="9563"/>
                  </a:cubicBezTo>
                  <a:cubicBezTo>
                    <a:pt x="9594" y="9630"/>
                    <a:pt x="9594" y="9630"/>
                    <a:pt x="9594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650" y="9630"/>
                    <a:pt x="9650" y="9630"/>
                    <a:pt x="9650" y="9630"/>
                  </a:cubicBezTo>
                  <a:cubicBezTo>
                    <a:pt x="9706" y="9630"/>
                    <a:pt x="9706" y="9630"/>
                    <a:pt x="9706" y="9630"/>
                  </a:cubicBezTo>
                  <a:cubicBezTo>
                    <a:pt x="9706" y="9697"/>
                    <a:pt x="9706" y="9697"/>
                    <a:pt x="9706" y="9697"/>
                  </a:cubicBezTo>
                  <a:cubicBezTo>
                    <a:pt x="9762" y="9697"/>
                    <a:pt x="9762" y="9697"/>
                    <a:pt x="9762" y="9697"/>
                  </a:cubicBezTo>
                  <a:cubicBezTo>
                    <a:pt x="9818" y="9630"/>
                    <a:pt x="9818" y="9630"/>
                    <a:pt x="9818" y="9630"/>
                  </a:cubicBezTo>
                  <a:cubicBezTo>
                    <a:pt x="9818" y="9697"/>
                    <a:pt x="9818" y="9697"/>
                    <a:pt x="9818" y="9697"/>
                  </a:cubicBezTo>
                  <a:cubicBezTo>
                    <a:pt x="9818" y="9697"/>
                    <a:pt x="9818" y="9697"/>
                    <a:pt x="9818" y="9697"/>
                  </a:cubicBezTo>
                  <a:cubicBezTo>
                    <a:pt x="9874" y="9697"/>
                    <a:pt x="9874" y="9697"/>
                    <a:pt x="9874" y="9697"/>
                  </a:cubicBezTo>
                  <a:cubicBezTo>
                    <a:pt x="9874" y="9697"/>
                    <a:pt x="9874" y="9697"/>
                    <a:pt x="9874" y="9697"/>
                  </a:cubicBezTo>
                  <a:cubicBezTo>
                    <a:pt x="9874" y="9763"/>
                    <a:pt x="9874" y="9763"/>
                    <a:pt x="9874" y="9763"/>
                  </a:cubicBezTo>
                  <a:cubicBezTo>
                    <a:pt x="9874" y="9763"/>
                    <a:pt x="9874" y="9763"/>
                    <a:pt x="9874" y="9763"/>
                  </a:cubicBezTo>
                  <a:cubicBezTo>
                    <a:pt x="9874" y="9830"/>
                    <a:pt x="9874" y="9830"/>
                    <a:pt x="9874" y="9830"/>
                  </a:cubicBezTo>
                  <a:cubicBezTo>
                    <a:pt x="9930" y="9830"/>
                    <a:pt x="9930" y="9830"/>
                    <a:pt x="9930" y="9830"/>
                  </a:cubicBezTo>
                  <a:cubicBezTo>
                    <a:pt x="9930" y="9830"/>
                    <a:pt x="9930" y="9830"/>
                    <a:pt x="9930" y="9830"/>
                  </a:cubicBezTo>
                  <a:cubicBezTo>
                    <a:pt x="9986" y="9897"/>
                    <a:pt x="9986" y="9897"/>
                    <a:pt x="9986" y="9897"/>
                  </a:cubicBezTo>
                  <a:cubicBezTo>
                    <a:pt x="9986" y="9964"/>
                    <a:pt x="9986" y="9964"/>
                    <a:pt x="9986" y="9964"/>
                  </a:cubicBezTo>
                  <a:cubicBezTo>
                    <a:pt x="10043" y="9897"/>
                    <a:pt x="10043" y="9897"/>
                    <a:pt x="10043" y="9897"/>
                  </a:cubicBezTo>
                  <a:cubicBezTo>
                    <a:pt x="10043" y="9897"/>
                    <a:pt x="10043" y="9897"/>
                    <a:pt x="10043" y="9897"/>
                  </a:cubicBezTo>
                  <a:cubicBezTo>
                    <a:pt x="10043" y="9964"/>
                    <a:pt x="10043" y="9964"/>
                    <a:pt x="10043" y="9964"/>
                  </a:cubicBezTo>
                  <a:cubicBezTo>
                    <a:pt x="10099" y="9964"/>
                    <a:pt x="10099" y="9964"/>
                    <a:pt x="10099" y="9964"/>
                  </a:cubicBezTo>
                  <a:cubicBezTo>
                    <a:pt x="10155" y="10031"/>
                    <a:pt x="10155" y="10031"/>
                    <a:pt x="10155" y="10031"/>
                  </a:cubicBezTo>
                  <a:cubicBezTo>
                    <a:pt x="10211" y="9964"/>
                    <a:pt x="10211" y="9964"/>
                    <a:pt x="10211" y="9964"/>
                  </a:cubicBezTo>
                  <a:cubicBezTo>
                    <a:pt x="10267" y="10031"/>
                    <a:pt x="10267" y="10031"/>
                    <a:pt x="10267" y="10031"/>
                  </a:cubicBezTo>
                  <a:cubicBezTo>
                    <a:pt x="10267" y="9964"/>
                    <a:pt x="10267" y="9964"/>
                    <a:pt x="10267" y="9964"/>
                  </a:cubicBezTo>
                  <a:cubicBezTo>
                    <a:pt x="10379" y="9897"/>
                    <a:pt x="10379" y="9897"/>
                    <a:pt x="10379" y="9897"/>
                  </a:cubicBezTo>
                  <a:cubicBezTo>
                    <a:pt x="10379" y="9897"/>
                    <a:pt x="10379" y="9897"/>
                    <a:pt x="10379" y="9897"/>
                  </a:cubicBezTo>
                  <a:cubicBezTo>
                    <a:pt x="10379" y="9964"/>
                    <a:pt x="10379" y="9964"/>
                    <a:pt x="10379" y="9964"/>
                  </a:cubicBezTo>
                  <a:cubicBezTo>
                    <a:pt x="10491" y="9964"/>
                    <a:pt x="10491" y="9964"/>
                    <a:pt x="10491" y="9964"/>
                  </a:cubicBezTo>
                  <a:cubicBezTo>
                    <a:pt x="10548" y="10031"/>
                    <a:pt x="10548" y="10031"/>
                    <a:pt x="10548" y="10031"/>
                  </a:cubicBezTo>
                  <a:cubicBezTo>
                    <a:pt x="10604" y="10031"/>
                    <a:pt x="10604" y="10031"/>
                    <a:pt x="10604" y="10031"/>
                  </a:cubicBezTo>
                  <a:cubicBezTo>
                    <a:pt x="10660" y="10031"/>
                    <a:pt x="10660" y="10031"/>
                    <a:pt x="10660" y="10031"/>
                  </a:cubicBezTo>
                  <a:cubicBezTo>
                    <a:pt x="10660" y="10031"/>
                    <a:pt x="10660" y="10031"/>
                    <a:pt x="10660" y="10031"/>
                  </a:cubicBezTo>
                  <a:cubicBezTo>
                    <a:pt x="10772" y="10031"/>
                    <a:pt x="10772" y="10031"/>
                    <a:pt x="10772" y="10031"/>
                  </a:cubicBezTo>
                  <a:cubicBezTo>
                    <a:pt x="10772" y="10098"/>
                    <a:pt x="10772" y="10098"/>
                    <a:pt x="10772" y="10098"/>
                  </a:cubicBezTo>
                  <a:cubicBezTo>
                    <a:pt x="10828" y="10031"/>
                    <a:pt x="10828" y="10031"/>
                    <a:pt x="10828" y="10031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772" y="9964"/>
                    <a:pt x="10772" y="9964"/>
                    <a:pt x="10772" y="9964"/>
                  </a:cubicBezTo>
                  <a:cubicBezTo>
                    <a:pt x="10772" y="9897"/>
                    <a:pt x="10772" y="9897"/>
                    <a:pt x="10772" y="9897"/>
                  </a:cubicBezTo>
                  <a:cubicBezTo>
                    <a:pt x="10772" y="9830"/>
                    <a:pt x="10772" y="9830"/>
                    <a:pt x="10772" y="9830"/>
                  </a:cubicBezTo>
                  <a:cubicBezTo>
                    <a:pt x="10772" y="9830"/>
                    <a:pt x="10772" y="9830"/>
                    <a:pt x="10772" y="9830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828" y="10031"/>
                    <a:pt x="10828" y="10031"/>
                    <a:pt x="10828" y="10031"/>
                  </a:cubicBezTo>
                  <a:cubicBezTo>
                    <a:pt x="10884" y="10098"/>
                    <a:pt x="10884" y="10098"/>
                    <a:pt x="10884" y="10098"/>
                  </a:cubicBezTo>
                  <a:cubicBezTo>
                    <a:pt x="10940" y="10098"/>
                    <a:pt x="10940" y="10098"/>
                    <a:pt x="10940" y="10098"/>
                  </a:cubicBezTo>
                  <a:cubicBezTo>
                    <a:pt x="10940" y="10165"/>
                    <a:pt x="10940" y="10165"/>
                    <a:pt x="10940" y="10165"/>
                  </a:cubicBezTo>
                  <a:cubicBezTo>
                    <a:pt x="10940" y="10098"/>
                    <a:pt x="10940" y="10098"/>
                    <a:pt x="10940" y="10098"/>
                  </a:cubicBezTo>
                  <a:cubicBezTo>
                    <a:pt x="10940" y="10031"/>
                    <a:pt x="10940" y="10031"/>
                    <a:pt x="10940" y="10031"/>
                  </a:cubicBezTo>
                  <a:cubicBezTo>
                    <a:pt x="10884" y="10031"/>
                    <a:pt x="10884" y="10031"/>
                    <a:pt x="10884" y="10031"/>
                  </a:cubicBezTo>
                  <a:cubicBezTo>
                    <a:pt x="10828" y="9964"/>
                    <a:pt x="10828" y="9964"/>
                    <a:pt x="10828" y="9964"/>
                  </a:cubicBezTo>
                  <a:cubicBezTo>
                    <a:pt x="10828" y="9830"/>
                    <a:pt x="10828" y="9830"/>
                    <a:pt x="10828" y="9830"/>
                  </a:cubicBezTo>
                  <a:cubicBezTo>
                    <a:pt x="10828" y="9763"/>
                    <a:pt x="10828" y="9763"/>
                    <a:pt x="10828" y="9763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830"/>
                    <a:pt x="10884" y="9830"/>
                    <a:pt x="10884" y="9830"/>
                  </a:cubicBezTo>
                  <a:cubicBezTo>
                    <a:pt x="10884" y="9763"/>
                    <a:pt x="10884" y="9763"/>
                    <a:pt x="10884" y="9763"/>
                  </a:cubicBezTo>
                  <a:cubicBezTo>
                    <a:pt x="10884" y="9763"/>
                    <a:pt x="10884" y="9763"/>
                    <a:pt x="10884" y="9763"/>
                  </a:cubicBezTo>
                  <a:cubicBezTo>
                    <a:pt x="10884" y="9697"/>
                    <a:pt x="10884" y="9697"/>
                    <a:pt x="10884" y="9697"/>
                  </a:cubicBezTo>
                  <a:cubicBezTo>
                    <a:pt x="10884" y="9697"/>
                    <a:pt x="10884" y="9697"/>
                    <a:pt x="10884" y="9697"/>
                  </a:cubicBezTo>
                  <a:cubicBezTo>
                    <a:pt x="10884" y="9630"/>
                    <a:pt x="10884" y="9630"/>
                    <a:pt x="10884" y="9630"/>
                  </a:cubicBezTo>
                  <a:cubicBezTo>
                    <a:pt x="10940" y="9630"/>
                    <a:pt x="10940" y="9630"/>
                    <a:pt x="10940" y="9630"/>
                  </a:cubicBezTo>
                  <a:cubicBezTo>
                    <a:pt x="10940" y="9697"/>
                    <a:pt x="10940" y="9697"/>
                    <a:pt x="10940" y="9697"/>
                  </a:cubicBezTo>
                  <a:cubicBezTo>
                    <a:pt x="10940" y="9763"/>
                    <a:pt x="10940" y="9763"/>
                    <a:pt x="10940" y="9763"/>
                  </a:cubicBezTo>
                  <a:cubicBezTo>
                    <a:pt x="10996" y="9763"/>
                    <a:pt x="10996" y="9763"/>
                    <a:pt x="10996" y="9763"/>
                  </a:cubicBezTo>
                  <a:cubicBezTo>
                    <a:pt x="10996" y="9697"/>
                    <a:pt x="10996" y="9697"/>
                    <a:pt x="10996" y="9697"/>
                  </a:cubicBezTo>
                  <a:cubicBezTo>
                    <a:pt x="11052" y="9697"/>
                    <a:pt x="11052" y="9697"/>
                    <a:pt x="11052" y="9697"/>
                  </a:cubicBezTo>
                  <a:cubicBezTo>
                    <a:pt x="11052" y="9630"/>
                    <a:pt x="11052" y="9630"/>
                    <a:pt x="11052" y="9630"/>
                  </a:cubicBezTo>
                  <a:cubicBezTo>
                    <a:pt x="11109" y="9630"/>
                    <a:pt x="11109" y="9630"/>
                    <a:pt x="11109" y="9630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09" y="9763"/>
                    <a:pt x="11109" y="9763"/>
                    <a:pt x="11109" y="9763"/>
                  </a:cubicBezTo>
                  <a:cubicBezTo>
                    <a:pt x="11109" y="9697"/>
                    <a:pt x="11109" y="9697"/>
                    <a:pt x="11109" y="9697"/>
                  </a:cubicBezTo>
                  <a:cubicBezTo>
                    <a:pt x="11165" y="9697"/>
                    <a:pt x="11165" y="9697"/>
                    <a:pt x="11165" y="9697"/>
                  </a:cubicBezTo>
                  <a:cubicBezTo>
                    <a:pt x="11165" y="9763"/>
                    <a:pt x="11165" y="9763"/>
                    <a:pt x="11165" y="9763"/>
                  </a:cubicBezTo>
                  <a:cubicBezTo>
                    <a:pt x="11165" y="9830"/>
                    <a:pt x="11165" y="9830"/>
                    <a:pt x="11165" y="9830"/>
                  </a:cubicBezTo>
                  <a:cubicBezTo>
                    <a:pt x="11165" y="9830"/>
                    <a:pt x="11165" y="9830"/>
                    <a:pt x="11165" y="9830"/>
                  </a:cubicBezTo>
                  <a:cubicBezTo>
                    <a:pt x="11165" y="9897"/>
                    <a:pt x="11165" y="9897"/>
                    <a:pt x="11165" y="9897"/>
                  </a:cubicBezTo>
                  <a:cubicBezTo>
                    <a:pt x="11221" y="9830"/>
                    <a:pt x="11221" y="9830"/>
                    <a:pt x="11221" y="9830"/>
                  </a:cubicBezTo>
                  <a:cubicBezTo>
                    <a:pt x="11277" y="9897"/>
                    <a:pt x="11277" y="9897"/>
                    <a:pt x="11277" y="9897"/>
                  </a:cubicBezTo>
                  <a:cubicBezTo>
                    <a:pt x="11221" y="9897"/>
                    <a:pt x="11221" y="9897"/>
                    <a:pt x="11221" y="9897"/>
                  </a:cubicBezTo>
                  <a:cubicBezTo>
                    <a:pt x="11165" y="9964"/>
                    <a:pt x="11165" y="9964"/>
                    <a:pt x="11165" y="9964"/>
                  </a:cubicBezTo>
                  <a:cubicBezTo>
                    <a:pt x="11165" y="9964"/>
                    <a:pt x="11165" y="9964"/>
                    <a:pt x="11165" y="9964"/>
                  </a:cubicBezTo>
                  <a:cubicBezTo>
                    <a:pt x="11221" y="9964"/>
                    <a:pt x="11221" y="9964"/>
                    <a:pt x="11221" y="9964"/>
                  </a:cubicBezTo>
                  <a:cubicBezTo>
                    <a:pt x="11277" y="9964"/>
                    <a:pt x="11277" y="9964"/>
                    <a:pt x="11277" y="9964"/>
                  </a:cubicBezTo>
                  <a:cubicBezTo>
                    <a:pt x="11277" y="9897"/>
                    <a:pt x="11277" y="9897"/>
                    <a:pt x="11277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89" y="9897"/>
                    <a:pt x="11389" y="9897"/>
                    <a:pt x="11389" y="9897"/>
                  </a:cubicBezTo>
                  <a:cubicBezTo>
                    <a:pt x="11333" y="9964"/>
                    <a:pt x="11333" y="9964"/>
                    <a:pt x="11333" y="9964"/>
                  </a:cubicBezTo>
                  <a:cubicBezTo>
                    <a:pt x="11333" y="10031"/>
                    <a:pt x="11333" y="10031"/>
                    <a:pt x="11333" y="10031"/>
                  </a:cubicBezTo>
                  <a:cubicBezTo>
                    <a:pt x="11277" y="10031"/>
                    <a:pt x="11277" y="10031"/>
                    <a:pt x="11277" y="10031"/>
                  </a:cubicBezTo>
                  <a:cubicBezTo>
                    <a:pt x="11277" y="10098"/>
                    <a:pt x="11277" y="10098"/>
                    <a:pt x="11277" y="10098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65" y="10232"/>
                    <a:pt x="11165" y="10232"/>
                    <a:pt x="11165" y="10232"/>
                  </a:cubicBezTo>
                  <a:cubicBezTo>
                    <a:pt x="11165" y="10165"/>
                    <a:pt x="11165" y="10165"/>
                    <a:pt x="11165" y="10165"/>
                  </a:cubicBezTo>
                  <a:cubicBezTo>
                    <a:pt x="11109" y="10232"/>
                    <a:pt x="11109" y="10232"/>
                    <a:pt x="11109" y="10232"/>
                  </a:cubicBezTo>
                  <a:cubicBezTo>
                    <a:pt x="11109" y="10298"/>
                    <a:pt x="11109" y="10298"/>
                    <a:pt x="11109" y="10298"/>
                  </a:cubicBezTo>
                  <a:cubicBezTo>
                    <a:pt x="11109" y="10365"/>
                    <a:pt x="11109" y="10365"/>
                    <a:pt x="11109" y="10365"/>
                  </a:cubicBezTo>
                  <a:cubicBezTo>
                    <a:pt x="11165" y="10298"/>
                    <a:pt x="11165" y="10298"/>
                    <a:pt x="11165" y="10298"/>
                  </a:cubicBezTo>
                  <a:cubicBezTo>
                    <a:pt x="11165" y="10298"/>
                    <a:pt x="11165" y="10298"/>
                    <a:pt x="11165" y="10298"/>
                  </a:cubicBezTo>
                  <a:cubicBezTo>
                    <a:pt x="11165" y="10365"/>
                    <a:pt x="11165" y="10365"/>
                    <a:pt x="11165" y="10365"/>
                  </a:cubicBezTo>
                  <a:cubicBezTo>
                    <a:pt x="11109" y="10432"/>
                    <a:pt x="11109" y="10432"/>
                    <a:pt x="11109" y="10432"/>
                  </a:cubicBezTo>
                  <a:cubicBezTo>
                    <a:pt x="11109" y="10432"/>
                    <a:pt x="11109" y="10432"/>
                    <a:pt x="11109" y="10432"/>
                  </a:cubicBezTo>
                  <a:cubicBezTo>
                    <a:pt x="11165" y="10432"/>
                    <a:pt x="11165" y="10432"/>
                    <a:pt x="11165" y="10432"/>
                  </a:cubicBezTo>
                  <a:cubicBezTo>
                    <a:pt x="11221" y="10365"/>
                    <a:pt x="11221" y="10365"/>
                    <a:pt x="11221" y="10365"/>
                  </a:cubicBezTo>
                  <a:cubicBezTo>
                    <a:pt x="11277" y="10365"/>
                    <a:pt x="11277" y="10365"/>
                    <a:pt x="11277" y="10365"/>
                  </a:cubicBezTo>
                  <a:cubicBezTo>
                    <a:pt x="11221" y="10432"/>
                    <a:pt x="11221" y="10432"/>
                    <a:pt x="11221" y="10432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77" y="10432"/>
                    <a:pt x="11277" y="10432"/>
                    <a:pt x="11277" y="10432"/>
                  </a:cubicBezTo>
                  <a:cubicBezTo>
                    <a:pt x="11221" y="10499"/>
                    <a:pt x="11221" y="10499"/>
                    <a:pt x="11221" y="10499"/>
                  </a:cubicBezTo>
                  <a:cubicBezTo>
                    <a:pt x="11221" y="10566"/>
                    <a:pt x="11221" y="10566"/>
                    <a:pt x="11221" y="10566"/>
                  </a:cubicBezTo>
                  <a:cubicBezTo>
                    <a:pt x="11221" y="10633"/>
                    <a:pt x="11221" y="10633"/>
                    <a:pt x="11221" y="10633"/>
                  </a:cubicBezTo>
                  <a:cubicBezTo>
                    <a:pt x="11165" y="10566"/>
                    <a:pt x="11165" y="10566"/>
                    <a:pt x="11165" y="10566"/>
                  </a:cubicBezTo>
                  <a:cubicBezTo>
                    <a:pt x="11109" y="10499"/>
                    <a:pt x="11109" y="10499"/>
                    <a:pt x="11109" y="10499"/>
                  </a:cubicBezTo>
                  <a:cubicBezTo>
                    <a:pt x="11052" y="10566"/>
                    <a:pt x="11052" y="10566"/>
                    <a:pt x="11052" y="10566"/>
                  </a:cubicBezTo>
                  <a:cubicBezTo>
                    <a:pt x="11052" y="10499"/>
                    <a:pt x="11052" y="10499"/>
                    <a:pt x="11052" y="10499"/>
                  </a:cubicBezTo>
                  <a:cubicBezTo>
                    <a:pt x="11052" y="10499"/>
                    <a:pt x="11052" y="10499"/>
                    <a:pt x="11052" y="10499"/>
                  </a:cubicBezTo>
                  <a:cubicBezTo>
                    <a:pt x="10996" y="10566"/>
                    <a:pt x="10996" y="10566"/>
                    <a:pt x="10996" y="10566"/>
                  </a:cubicBezTo>
                  <a:cubicBezTo>
                    <a:pt x="11052" y="10633"/>
                    <a:pt x="11052" y="10633"/>
                    <a:pt x="11052" y="10633"/>
                  </a:cubicBezTo>
                  <a:cubicBezTo>
                    <a:pt x="11052" y="10700"/>
                    <a:pt x="11052" y="10700"/>
                    <a:pt x="11052" y="10700"/>
                  </a:cubicBezTo>
                  <a:cubicBezTo>
                    <a:pt x="11052" y="10833"/>
                    <a:pt x="11052" y="10833"/>
                    <a:pt x="11052" y="10833"/>
                  </a:cubicBezTo>
                  <a:cubicBezTo>
                    <a:pt x="11109" y="10700"/>
                    <a:pt x="11109" y="10700"/>
                    <a:pt x="11109" y="10700"/>
                  </a:cubicBezTo>
                  <a:cubicBezTo>
                    <a:pt x="11052" y="10633"/>
                    <a:pt x="11052" y="10633"/>
                    <a:pt x="11052" y="10633"/>
                  </a:cubicBezTo>
                  <a:cubicBezTo>
                    <a:pt x="11109" y="10566"/>
                    <a:pt x="11109" y="10566"/>
                    <a:pt x="11109" y="10566"/>
                  </a:cubicBezTo>
                  <a:cubicBezTo>
                    <a:pt x="11109" y="10633"/>
                    <a:pt x="11109" y="10633"/>
                    <a:pt x="11109" y="10633"/>
                  </a:cubicBezTo>
                  <a:cubicBezTo>
                    <a:pt x="11165" y="10633"/>
                    <a:pt x="11165" y="10633"/>
                    <a:pt x="11165" y="10633"/>
                  </a:cubicBezTo>
                  <a:cubicBezTo>
                    <a:pt x="11221" y="10633"/>
                    <a:pt x="11221" y="10633"/>
                    <a:pt x="11221" y="10633"/>
                  </a:cubicBezTo>
                  <a:cubicBezTo>
                    <a:pt x="11277" y="10633"/>
                    <a:pt x="11277" y="10633"/>
                    <a:pt x="11277" y="10633"/>
                  </a:cubicBezTo>
                  <a:cubicBezTo>
                    <a:pt x="11277" y="10566"/>
                    <a:pt x="11277" y="10566"/>
                    <a:pt x="11277" y="10566"/>
                  </a:cubicBezTo>
                  <a:cubicBezTo>
                    <a:pt x="11333" y="10566"/>
                    <a:pt x="11333" y="10566"/>
                    <a:pt x="11333" y="10566"/>
                  </a:cubicBezTo>
                  <a:cubicBezTo>
                    <a:pt x="11389" y="10499"/>
                    <a:pt x="11389" y="10499"/>
                    <a:pt x="11389" y="10499"/>
                  </a:cubicBezTo>
                  <a:cubicBezTo>
                    <a:pt x="11445" y="10499"/>
                    <a:pt x="11445" y="10499"/>
                    <a:pt x="11445" y="10499"/>
                  </a:cubicBezTo>
                  <a:cubicBezTo>
                    <a:pt x="11445" y="10432"/>
                    <a:pt x="11445" y="10432"/>
                    <a:pt x="11445" y="10432"/>
                  </a:cubicBezTo>
                  <a:cubicBezTo>
                    <a:pt x="11389" y="10499"/>
                    <a:pt x="11389" y="10499"/>
                    <a:pt x="11389" y="10499"/>
                  </a:cubicBezTo>
                  <a:cubicBezTo>
                    <a:pt x="11389" y="10432"/>
                    <a:pt x="11389" y="10432"/>
                    <a:pt x="11389" y="10432"/>
                  </a:cubicBezTo>
                  <a:cubicBezTo>
                    <a:pt x="11333" y="10499"/>
                    <a:pt x="11333" y="10499"/>
                    <a:pt x="11333" y="10499"/>
                  </a:cubicBezTo>
                  <a:cubicBezTo>
                    <a:pt x="11333" y="10499"/>
                    <a:pt x="11333" y="10499"/>
                    <a:pt x="11333" y="10499"/>
                  </a:cubicBezTo>
                  <a:cubicBezTo>
                    <a:pt x="11277" y="10499"/>
                    <a:pt x="11277" y="10499"/>
                    <a:pt x="11277" y="10499"/>
                  </a:cubicBezTo>
                  <a:cubicBezTo>
                    <a:pt x="11333" y="10432"/>
                    <a:pt x="11333" y="10432"/>
                    <a:pt x="11333" y="10432"/>
                  </a:cubicBezTo>
                  <a:cubicBezTo>
                    <a:pt x="11333" y="10432"/>
                    <a:pt x="11333" y="10432"/>
                    <a:pt x="11333" y="10432"/>
                  </a:cubicBezTo>
                  <a:cubicBezTo>
                    <a:pt x="11333" y="10365"/>
                    <a:pt x="11333" y="10365"/>
                    <a:pt x="11333" y="10365"/>
                  </a:cubicBezTo>
                  <a:cubicBezTo>
                    <a:pt x="11333" y="10365"/>
                    <a:pt x="11333" y="10365"/>
                    <a:pt x="11333" y="10365"/>
                  </a:cubicBezTo>
                  <a:cubicBezTo>
                    <a:pt x="11389" y="10298"/>
                    <a:pt x="11389" y="10298"/>
                    <a:pt x="11389" y="10298"/>
                  </a:cubicBezTo>
                  <a:cubicBezTo>
                    <a:pt x="11333" y="10232"/>
                    <a:pt x="11333" y="10232"/>
                    <a:pt x="11333" y="10232"/>
                  </a:cubicBezTo>
                  <a:cubicBezTo>
                    <a:pt x="11333" y="10232"/>
                    <a:pt x="11333" y="10232"/>
                    <a:pt x="11333" y="10232"/>
                  </a:cubicBezTo>
                  <a:cubicBezTo>
                    <a:pt x="11333" y="10165"/>
                    <a:pt x="11333" y="10165"/>
                    <a:pt x="11333" y="10165"/>
                  </a:cubicBezTo>
                  <a:cubicBezTo>
                    <a:pt x="11389" y="10098"/>
                    <a:pt x="11389" y="10098"/>
                    <a:pt x="11389" y="10098"/>
                  </a:cubicBezTo>
                  <a:cubicBezTo>
                    <a:pt x="11389" y="10031"/>
                    <a:pt x="11389" y="10031"/>
                    <a:pt x="11389" y="10031"/>
                  </a:cubicBezTo>
                  <a:cubicBezTo>
                    <a:pt x="11445" y="10031"/>
                    <a:pt x="11445" y="10031"/>
                    <a:pt x="11445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445" y="10031"/>
                    <a:pt x="11445" y="10031"/>
                    <a:pt x="11445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501" y="10031"/>
                    <a:pt x="11501" y="10031"/>
                    <a:pt x="11501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557" y="10031"/>
                    <a:pt x="11557" y="10031"/>
                    <a:pt x="11557" y="10031"/>
                  </a:cubicBezTo>
                  <a:cubicBezTo>
                    <a:pt x="11614" y="10031"/>
                    <a:pt x="11614" y="10031"/>
                    <a:pt x="11614" y="10031"/>
                  </a:cubicBezTo>
                  <a:cubicBezTo>
                    <a:pt x="11614" y="10031"/>
                    <a:pt x="11614" y="10031"/>
                    <a:pt x="11614" y="10031"/>
                  </a:cubicBezTo>
                  <a:cubicBezTo>
                    <a:pt x="11726" y="9964"/>
                    <a:pt x="11726" y="9964"/>
                    <a:pt x="11726" y="9964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782" y="9897"/>
                    <a:pt x="11782" y="9897"/>
                    <a:pt x="11782" y="9897"/>
                  </a:cubicBezTo>
                  <a:cubicBezTo>
                    <a:pt x="11838" y="9830"/>
                    <a:pt x="11838" y="9830"/>
                    <a:pt x="11838" y="9830"/>
                  </a:cubicBezTo>
                  <a:cubicBezTo>
                    <a:pt x="11894" y="9830"/>
                    <a:pt x="11894" y="9830"/>
                    <a:pt x="11894" y="9830"/>
                  </a:cubicBezTo>
                  <a:cubicBezTo>
                    <a:pt x="11950" y="9763"/>
                    <a:pt x="11950" y="9763"/>
                    <a:pt x="11950" y="9763"/>
                  </a:cubicBezTo>
                  <a:cubicBezTo>
                    <a:pt x="11950" y="9763"/>
                    <a:pt x="11950" y="9763"/>
                    <a:pt x="11950" y="9763"/>
                  </a:cubicBezTo>
                  <a:cubicBezTo>
                    <a:pt x="11950" y="9630"/>
                    <a:pt x="11950" y="9630"/>
                    <a:pt x="11950" y="9630"/>
                  </a:cubicBezTo>
                  <a:cubicBezTo>
                    <a:pt x="12006" y="9630"/>
                    <a:pt x="12006" y="9630"/>
                    <a:pt x="12006" y="9630"/>
                  </a:cubicBezTo>
                  <a:cubicBezTo>
                    <a:pt x="12006" y="9563"/>
                    <a:pt x="12006" y="9563"/>
                    <a:pt x="12006" y="9563"/>
                  </a:cubicBezTo>
                  <a:cubicBezTo>
                    <a:pt x="12006" y="9496"/>
                    <a:pt x="12006" y="9496"/>
                    <a:pt x="12006" y="9496"/>
                  </a:cubicBezTo>
                  <a:cubicBezTo>
                    <a:pt x="11950" y="9563"/>
                    <a:pt x="11950" y="9563"/>
                    <a:pt x="11950" y="9563"/>
                  </a:cubicBezTo>
                  <a:cubicBezTo>
                    <a:pt x="11894" y="9563"/>
                    <a:pt x="11894" y="9563"/>
                    <a:pt x="11894" y="9563"/>
                  </a:cubicBezTo>
                  <a:cubicBezTo>
                    <a:pt x="11950" y="9563"/>
                    <a:pt x="11950" y="9563"/>
                    <a:pt x="11950" y="9563"/>
                  </a:cubicBezTo>
                  <a:cubicBezTo>
                    <a:pt x="11894" y="9630"/>
                    <a:pt x="11894" y="9630"/>
                    <a:pt x="11894" y="9630"/>
                  </a:cubicBezTo>
                  <a:cubicBezTo>
                    <a:pt x="11838" y="9630"/>
                    <a:pt x="11838" y="9630"/>
                    <a:pt x="11838" y="9630"/>
                  </a:cubicBezTo>
                  <a:cubicBezTo>
                    <a:pt x="11838" y="9630"/>
                    <a:pt x="11838" y="9630"/>
                    <a:pt x="11838" y="9630"/>
                  </a:cubicBezTo>
                  <a:cubicBezTo>
                    <a:pt x="11782" y="9630"/>
                    <a:pt x="11782" y="9630"/>
                    <a:pt x="11782" y="9630"/>
                  </a:cubicBezTo>
                  <a:cubicBezTo>
                    <a:pt x="11782" y="9563"/>
                    <a:pt x="11782" y="9563"/>
                    <a:pt x="11782" y="9563"/>
                  </a:cubicBezTo>
                  <a:cubicBezTo>
                    <a:pt x="11838" y="9496"/>
                    <a:pt x="11838" y="9496"/>
                    <a:pt x="11838" y="9496"/>
                  </a:cubicBezTo>
                  <a:cubicBezTo>
                    <a:pt x="11838" y="9496"/>
                    <a:pt x="11838" y="9496"/>
                    <a:pt x="11838" y="9496"/>
                  </a:cubicBezTo>
                  <a:cubicBezTo>
                    <a:pt x="11894" y="9496"/>
                    <a:pt x="11894" y="9496"/>
                    <a:pt x="11894" y="9496"/>
                  </a:cubicBezTo>
                  <a:cubicBezTo>
                    <a:pt x="11950" y="9429"/>
                    <a:pt x="11950" y="9429"/>
                    <a:pt x="11950" y="9429"/>
                  </a:cubicBezTo>
                  <a:cubicBezTo>
                    <a:pt x="11950" y="9429"/>
                    <a:pt x="11950" y="9429"/>
                    <a:pt x="11950" y="9429"/>
                  </a:cubicBezTo>
                  <a:cubicBezTo>
                    <a:pt x="11950" y="9362"/>
                    <a:pt x="11950" y="9362"/>
                    <a:pt x="11950" y="9362"/>
                  </a:cubicBezTo>
                  <a:cubicBezTo>
                    <a:pt x="11950" y="9362"/>
                    <a:pt x="11950" y="9362"/>
                    <a:pt x="11950" y="9362"/>
                  </a:cubicBezTo>
                  <a:cubicBezTo>
                    <a:pt x="12006" y="9295"/>
                    <a:pt x="12006" y="9295"/>
                    <a:pt x="12006" y="9295"/>
                  </a:cubicBezTo>
                  <a:cubicBezTo>
                    <a:pt x="12062" y="9362"/>
                    <a:pt x="12062" y="9362"/>
                    <a:pt x="12062" y="9362"/>
                  </a:cubicBezTo>
                  <a:cubicBezTo>
                    <a:pt x="12062" y="9362"/>
                    <a:pt x="12062" y="9362"/>
                    <a:pt x="12062" y="9362"/>
                  </a:cubicBezTo>
                  <a:cubicBezTo>
                    <a:pt x="12006" y="9429"/>
                    <a:pt x="12006" y="9429"/>
                    <a:pt x="12006" y="9429"/>
                  </a:cubicBezTo>
                  <a:cubicBezTo>
                    <a:pt x="12062" y="9429"/>
                    <a:pt x="12062" y="9429"/>
                    <a:pt x="12062" y="9429"/>
                  </a:cubicBezTo>
                  <a:cubicBezTo>
                    <a:pt x="12118" y="9429"/>
                    <a:pt x="12118" y="9429"/>
                    <a:pt x="12118" y="9429"/>
                  </a:cubicBezTo>
                  <a:cubicBezTo>
                    <a:pt x="12118" y="9295"/>
                    <a:pt x="12118" y="9295"/>
                    <a:pt x="12118" y="9295"/>
                  </a:cubicBezTo>
                  <a:cubicBezTo>
                    <a:pt x="12118" y="9295"/>
                    <a:pt x="12118" y="9295"/>
                    <a:pt x="12118" y="9295"/>
                  </a:cubicBezTo>
                  <a:cubicBezTo>
                    <a:pt x="12062" y="9228"/>
                    <a:pt x="12062" y="9228"/>
                    <a:pt x="12062" y="9228"/>
                  </a:cubicBezTo>
                  <a:cubicBezTo>
                    <a:pt x="12062" y="9228"/>
                    <a:pt x="12062" y="9228"/>
                    <a:pt x="12062" y="9228"/>
                  </a:cubicBezTo>
                  <a:cubicBezTo>
                    <a:pt x="12006" y="9228"/>
                    <a:pt x="12006" y="9228"/>
                    <a:pt x="12006" y="9228"/>
                  </a:cubicBezTo>
                  <a:cubicBezTo>
                    <a:pt x="11950" y="9228"/>
                    <a:pt x="11950" y="9228"/>
                    <a:pt x="11950" y="9228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950" y="9095"/>
                    <a:pt x="11950" y="9095"/>
                    <a:pt x="11950" y="9095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894" y="9162"/>
                    <a:pt x="11894" y="9162"/>
                    <a:pt x="11894" y="9162"/>
                  </a:cubicBezTo>
                  <a:cubicBezTo>
                    <a:pt x="11838" y="9095"/>
                    <a:pt x="11838" y="9095"/>
                    <a:pt x="11838" y="9095"/>
                  </a:cubicBezTo>
                  <a:cubicBezTo>
                    <a:pt x="11782" y="9028"/>
                    <a:pt x="11782" y="9028"/>
                    <a:pt x="11782" y="9028"/>
                  </a:cubicBezTo>
                  <a:cubicBezTo>
                    <a:pt x="11782" y="8961"/>
                    <a:pt x="11782" y="8961"/>
                    <a:pt x="11782" y="8961"/>
                  </a:cubicBezTo>
                  <a:cubicBezTo>
                    <a:pt x="11782" y="8961"/>
                    <a:pt x="11782" y="8961"/>
                    <a:pt x="11782" y="8961"/>
                  </a:cubicBezTo>
                  <a:cubicBezTo>
                    <a:pt x="11726" y="8961"/>
                    <a:pt x="11726" y="8961"/>
                    <a:pt x="11726" y="8961"/>
                  </a:cubicBezTo>
                  <a:cubicBezTo>
                    <a:pt x="11726" y="8961"/>
                    <a:pt x="11726" y="8961"/>
                    <a:pt x="11726" y="8961"/>
                  </a:cubicBezTo>
                  <a:cubicBezTo>
                    <a:pt x="11726" y="8894"/>
                    <a:pt x="11726" y="8894"/>
                    <a:pt x="11726" y="8894"/>
                  </a:cubicBezTo>
                  <a:cubicBezTo>
                    <a:pt x="11726" y="8894"/>
                    <a:pt x="11726" y="8894"/>
                    <a:pt x="11726" y="8894"/>
                  </a:cubicBezTo>
                  <a:cubicBezTo>
                    <a:pt x="11726" y="8827"/>
                    <a:pt x="11726" y="8827"/>
                    <a:pt x="11726" y="8827"/>
                  </a:cubicBezTo>
                  <a:cubicBezTo>
                    <a:pt x="11726" y="8760"/>
                    <a:pt x="11726" y="8760"/>
                    <a:pt x="11726" y="8760"/>
                  </a:cubicBezTo>
                  <a:cubicBezTo>
                    <a:pt x="11726" y="8627"/>
                    <a:pt x="11726" y="8627"/>
                    <a:pt x="11726" y="8627"/>
                  </a:cubicBezTo>
                  <a:cubicBezTo>
                    <a:pt x="11726" y="8627"/>
                    <a:pt x="11726" y="8627"/>
                    <a:pt x="11726" y="8627"/>
                  </a:cubicBezTo>
                  <a:cubicBezTo>
                    <a:pt x="11838" y="8560"/>
                    <a:pt x="11838" y="8560"/>
                    <a:pt x="11838" y="8560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894" y="8493"/>
                    <a:pt x="11894" y="8493"/>
                    <a:pt x="11894" y="8493"/>
                  </a:cubicBezTo>
                  <a:cubicBezTo>
                    <a:pt x="11950" y="8493"/>
                    <a:pt x="11950" y="8493"/>
                    <a:pt x="11950" y="8493"/>
                  </a:cubicBezTo>
                  <a:cubicBezTo>
                    <a:pt x="11950" y="8426"/>
                    <a:pt x="11950" y="8426"/>
                    <a:pt x="11950" y="8426"/>
                  </a:cubicBezTo>
                  <a:cubicBezTo>
                    <a:pt x="11950" y="8426"/>
                    <a:pt x="11950" y="8426"/>
                    <a:pt x="11950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94" y="8426"/>
                    <a:pt x="11894" y="8426"/>
                    <a:pt x="11894" y="8426"/>
                  </a:cubicBezTo>
                  <a:cubicBezTo>
                    <a:pt x="11838" y="8359"/>
                    <a:pt x="11838" y="8359"/>
                    <a:pt x="11838" y="8359"/>
                  </a:cubicBezTo>
                  <a:cubicBezTo>
                    <a:pt x="11838" y="8292"/>
                    <a:pt x="11838" y="8292"/>
                    <a:pt x="11838" y="8292"/>
                  </a:cubicBezTo>
                  <a:cubicBezTo>
                    <a:pt x="11950" y="8225"/>
                    <a:pt x="11950" y="8225"/>
                    <a:pt x="11950" y="8225"/>
                  </a:cubicBezTo>
                  <a:cubicBezTo>
                    <a:pt x="11950" y="8159"/>
                    <a:pt x="11950" y="8159"/>
                    <a:pt x="11950" y="8159"/>
                  </a:cubicBezTo>
                  <a:cubicBezTo>
                    <a:pt x="12006" y="8092"/>
                    <a:pt x="12006" y="8092"/>
                    <a:pt x="12006" y="8092"/>
                  </a:cubicBezTo>
                  <a:cubicBezTo>
                    <a:pt x="12006" y="8025"/>
                    <a:pt x="12006" y="8025"/>
                    <a:pt x="12006" y="8025"/>
                  </a:cubicBezTo>
                  <a:cubicBezTo>
                    <a:pt x="12062" y="8025"/>
                    <a:pt x="12062" y="8025"/>
                    <a:pt x="12062" y="8025"/>
                  </a:cubicBezTo>
                  <a:cubicBezTo>
                    <a:pt x="12118" y="7958"/>
                    <a:pt x="12118" y="7958"/>
                    <a:pt x="12118" y="7958"/>
                  </a:cubicBezTo>
                  <a:cubicBezTo>
                    <a:pt x="12175" y="7958"/>
                    <a:pt x="12175" y="7958"/>
                    <a:pt x="12175" y="7958"/>
                  </a:cubicBezTo>
                  <a:cubicBezTo>
                    <a:pt x="12175" y="7958"/>
                    <a:pt x="12175" y="7958"/>
                    <a:pt x="12175" y="7958"/>
                  </a:cubicBezTo>
                  <a:cubicBezTo>
                    <a:pt x="12175" y="8025"/>
                    <a:pt x="12175" y="8025"/>
                    <a:pt x="12175" y="8025"/>
                  </a:cubicBezTo>
                  <a:cubicBezTo>
                    <a:pt x="12175" y="8092"/>
                    <a:pt x="12175" y="8092"/>
                    <a:pt x="12175" y="8092"/>
                  </a:cubicBezTo>
                  <a:cubicBezTo>
                    <a:pt x="12175" y="8092"/>
                    <a:pt x="12175" y="8092"/>
                    <a:pt x="12175" y="8092"/>
                  </a:cubicBezTo>
                  <a:cubicBezTo>
                    <a:pt x="12231" y="8092"/>
                    <a:pt x="12231" y="8092"/>
                    <a:pt x="12231" y="8092"/>
                  </a:cubicBezTo>
                  <a:cubicBezTo>
                    <a:pt x="12231" y="8025"/>
                    <a:pt x="12231" y="8025"/>
                    <a:pt x="12231" y="8025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87" y="7958"/>
                    <a:pt x="12287" y="7958"/>
                    <a:pt x="12287" y="7958"/>
                  </a:cubicBezTo>
                  <a:cubicBezTo>
                    <a:pt x="12231" y="7891"/>
                    <a:pt x="12231" y="7891"/>
                    <a:pt x="12231" y="7891"/>
                  </a:cubicBezTo>
                  <a:cubicBezTo>
                    <a:pt x="12175" y="7891"/>
                    <a:pt x="12175" y="7891"/>
                    <a:pt x="12175" y="7891"/>
                  </a:cubicBezTo>
                  <a:cubicBezTo>
                    <a:pt x="12231" y="7824"/>
                    <a:pt x="12231" y="7824"/>
                    <a:pt x="12231" y="7824"/>
                  </a:cubicBezTo>
                  <a:cubicBezTo>
                    <a:pt x="12287" y="7824"/>
                    <a:pt x="12287" y="7824"/>
                    <a:pt x="12287" y="7824"/>
                  </a:cubicBezTo>
                  <a:cubicBezTo>
                    <a:pt x="12343" y="7757"/>
                    <a:pt x="12343" y="7757"/>
                    <a:pt x="12343" y="7757"/>
                  </a:cubicBezTo>
                  <a:cubicBezTo>
                    <a:pt x="12399" y="7757"/>
                    <a:pt x="12399" y="7757"/>
                    <a:pt x="12399" y="7757"/>
                  </a:cubicBezTo>
                  <a:cubicBezTo>
                    <a:pt x="12399" y="7690"/>
                    <a:pt x="12399" y="7690"/>
                    <a:pt x="12399" y="7690"/>
                  </a:cubicBezTo>
                  <a:cubicBezTo>
                    <a:pt x="12399" y="7690"/>
                    <a:pt x="12399" y="7690"/>
                    <a:pt x="12399" y="7690"/>
                  </a:cubicBezTo>
                  <a:cubicBezTo>
                    <a:pt x="12455" y="7690"/>
                    <a:pt x="12455" y="7690"/>
                    <a:pt x="12455" y="7690"/>
                  </a:cubicBezTo>
                  <a:cubicBezTo>
                    <a:pt x="12567" y="7690"/>
                    <a:pt x="12567" y="7690"/>
                    <a:pt x="12567" y="7690"/>
                  </a:cubicBezTo>
                  <a:cubicBezTo>
                    <a:pt x="12567" y="7757"/>
                    <a:pt x="12567" y="7757"/>
                    <a:pt x="12567" y="7757"/>
                  </a:cubicBezTo>
                  <a:cubicBezTo>
                    <a:pt x="12567" y="7757"/>
                    <a:pt x="12567" y="7757"/>
                    <a:pt x="12567" y="7757"/>
                  </a:cubicBezTo>
                  <a:cubicBezTo>
                    <a:pt x="12567" y="7824"/>
                    <a:pt x="12567" y="7824"/>
                    <a:pt x="12567" y="7824"/>
                  </a:cubicBezTo>
                  <a:cubicBezTo>
                    <a:pt x="12623" y="7824"/>
                    <a:pt x="12623" y="7824"/>
                    <a:pt x="12623" y="7824"/>
                  </a:cubicBezTo>
                  <a:cubicBezTo>
                    <a:pt x="12679" y="7891"/>
                    <a:pt x="12679" y="7891"/>
                    <a:pt x="12679" y="7891"/>
                  </a:cubicBezTo>
                  <a:cubicBezTo>
                    <a:pt x="12623" y="7891"/>
                    <a:pt x="12623" y="7891"/>
                    <a:pt x="12623" y="7891"/>
                  </a:cubicBezTo>
                  <a:cubicBezTo>
                    <a:pt x="12623" y="7958"/>
                    <a:pt x="12623" y="7958"/>
                    <a:pt x="12623" y="7958"/>
                  </a:cubicBezTo>
                  <a:cubicBezTo>
                    <a:pt x="12623" y="7958"/>
                    <a:pt x="12623" y="7958"/>
                    <a:pt x="12623" y="7958"/>
                  </a:cubicBezTo>
                  <a:cubicBezTo>
                    <a:pt x="12623" y="8025"/>
                    <a:pt x="12623" y="8025"/>
                    <a:pt x="12623" y="8025"/>
                  </a:cubicBezTo>
                  <a:cubicBezTo>
                    <a:pt x="12679" y="8092"/>
                    <a:pt x="12679" y="8092"/>
                    <a:pt x="12679" y="8092"/>
                  </a:cubicBezTo>
                  <a:cubicBezTo>
                    <a:pt x="12679" y="8092"/>
                    <a:pt x="12679" y="8092"/>
                    <a:pt x="12679" y="8092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25"/>
                    <a:pt x="12679" y="8225"/>
                    <a:pt x="12679" y="8225"/>
                  </a:cubicBezTo>
                  <a:cubicBezTo>
                    <a:pt x="12679" y="8292"/>
                    <a:pt x="12679" y="8292"/>
                    <a:pt x="12679" y="8292"/>
                  </a:cubicBezTo>
                  <a:cubicBezTo>
                    <a:pt x="12679" y="8359"/>
                    <a:pt x="12679" y="8359"/>
                    <a:pt x="12679" y="8359"/>
                  </a:cubicBezTo>
                  <a:cubicBezTo>
                    <a:pt x="12623" y="8426"/>
                    <a:pt x="12623" y="8426"/>
                    <a:pt x="12623" y="8426"/>
                  </a:cubicBezTo>
                  <a:cubicBezTo>
                    <a:pt x="12623" y="8493"/>
                    <a:pt x="12623" y="8493"/>
                    <a:pt x="12623" y="8493"/>
                  </a:cubicBezTo>
                  <a:cubicBezTo>
                    <a:pt x="12567" y="8493"/>
                    <a:pt x="12567" y="8493"/>
                    <a:pt x="12567" y="8493"/>
                  </a:cubicBezTo>
                  <a:cubicBezTo>
                    <a:pt x="12623" y="8560"/>
                    <a:pt x="12623" y="8560"/>
                    <a:pt x="12623" y="8560"/>
                  </a:cubicBezTo>
                  <a:cubicBezTo>
                    <a:pt x="12623" y="8560"/>
                    <a:pt x="12623" y="8560"/>
                    <a:pt x="12623" y="8560"/>
                  </a:cubicBezTo>
                  <a:cubicBezTo>
                    <a:pt x="12623" y="8627"/>
                    <a:pt x="12623" y="8627"/>
                    <a:pt x="12623" y="8627"/>
                  </a:cubicBezTo>
                  <a:cubicBezTo>
                    <a:pt x="12623" y="8693"/>
                    <a:pt x="12623" y="8693"/>
                    <a:pt x="12623" y="8693"/>
                  </a:cubicBezTo>
                  <a:cubicBezTo>
                    <a:pt x="12623" y="8693"/>
                    <a:pt x="12623" y="8693"/>
                    <a:pt x="12623" y="8693"/>
                  </a:cubicBezTo>
                  <a:cubicBezTo>
                    <a:pt x="12623" y="8760"/>
                    <a:pt x="12623" y="8760"/>
                    <a:pt x="12623" y="8760"/>
                  </a:cubicBezTo>
                  <a:cubicBezTo>
                    <a:pt x="12623" y="8827"/>
                    <a:pt x="12623" y="8827"/>
                    <a:pt x="12623" y="8827"/>
                  </a:cubicBezTo>
                  <a:cubicBezTo>
                    <a:pt x="12623" y="8827"/>
                    <a:pt x="12623" y="8827"/>
                    <a:pt x="12623" y="8827"/>
                  </a:cubicBezTo>
                  <a:cubicBezTo>
                    <a:pt x="12679" y="8827"/>
                    <a:pt x="12679" y="8827"/>
                    <a:pt x="12679" y="8827"/>
                  </a:cubicBezTo>
                  <a:cubicBezTo>
                    <a:pt x="12679" y="8894"/>
                    <a:pt x="12679" y="8894"/>
                    <a:pt x="12679" y="8894"/>
                  </a:cubicBezTo>
                  <a:cubicBezTo>
                    <a:pt x="12679" y="8961"/>
                    <a:pt x="12679" y="8961"/>
                    <a:pt x="12679" y="8961"/>
                  </a:cubicBezTo>
                  <a:cubicBezTo>
                    <a:pt x="12679" y="8961"/>
                    <a:pt x="12679" y="8961"/>
                    <a:pt x="12679" y="8961"/>
                  </a:cubicBezTo>
                  <a:cubicBezTo>
                    <a:pt x="12623" y="8961"/>
                    <a:pt x="12623" y="8961"/>
                    <a:pt x="12623" y="8961"/>
                  </a:cubicBezTo>
                  <a:cubicBezTo>
                    <a:pt x="12567" y="8961"/>
                    <a:pt x="12567" y="8961"/>
                    <a:pt x="12567" y="8961"/>
                  </a:cubicBezTo>
                  <a:cubicBezTo>
                    <a:pt x="12567" y="8894"/>
                    <a:pt x="12567" y="8894"/>
                    <a:pt x="12567" y="8894"/>
                  </a:cubicBezTo>
                  <a:cubicBezTo>
                    <a:pt x="12567" y="8894"/>
                    <a:pt x="12567" y="8894"/>
                    <a:pt x="12567" y="8894"/>
                  </a:cubicBezTo>
                  <a:cubicBezTo>
                    <a:pt x="12511" y="8894"/>
                    <a:pt x="12511" y="8894"/>
                    <a:pt x="12511" y="8894"/>
                  </a:cubicBezTo>
                  <a:cubicBezTo>
                    <a:pt x="12511" y="8961"/>
                    <a:pt x="12511" y="8961"/>
                    <a:pt x="12511" y="8961"/>
                  </a:cubicBezTo>
                  <a:cubicBezTo>
                    <a:pt x="12455" y="8961"/>
                    <a:pt x="12455" y="8961"/>
                    <a:pt x="12455" y="8961"/>
                  </a:cubicBezTo>
                  <a:cubicBezTo>
                    <a:pt x="12455" y="8961"/>
                    <a:pt x="12455" y="8961"/>
                    <a:pt x="12455" y="8961"/>
                  </a:cubicBezTo>
                  <a:cubicBezTo>
                    <a:pt x="12511" y="8961"/>
                    <a:pt x="12511" y="8961"/>
                    <a:pt x="12511" y="8961"/>
                  </a:cubicBezTo>
                  <a:cubicBezTo>
                    <a:pt x="12567" y="9028"/>
                    <a:pt x="12567" y="9028"/>
                    <a:pt x="12567" y="9028"/>
                  </a:cubicBezTo>
                  <a:cubicBezTo>
                    <a:pt x="12567" y="9028"/>
                    <a:pt x="12567" y="9028"/>
                    <a:pt x="12567" y="9028"/>
                  </a:cubicBezTo>
                  <a:cubicBezTo>
                    <a:pt x="12399" y="9162"/>
                    <a:pt x="12399" y="9162"/>
                    <a:pt x="12399" y="9162"/>
                  </a:cubicBezTo>
                  <a:cubicBezTo>
                    <a:pt x="12399" y="9162"/>
                    <a:pt x="12399" y="9162"/>
                    <a:pt x="12399" y="9162"/>
                  </a:cubicBezTo>
                  <a:cubicBezTo>
                    <a:pt x="12343" y="9162"/>
                    <a:pt x="12343" y="9162"/>
                    <a:pt x="12343" y="9162"/>
                  </a:cubicBezTo>
                  <a:cubicBezTo>
                    <a:pt x="12343" y="9162"/>
                    <a:pt x="12343" y="9162"/>
                    <a:pt x="12343" y="9162"/>
                  </a:cubicBezTo>
                  <a:cubicBezTo>
                    <a:pt x="12343" y="9228"/>
                    <a:pt x="12343" y="9228"/>
                    <a:pt x="12343" y="9228"/>
                  </a:cubicBezTo>
                  <a:cubicBezTo>
                    <a:pt x="12343" y="9295"/>
                    <a:pt x="12343" y="9295"/>
                    <a:pt x="12343" y="9295"/>
                  </a:cubicBezTo>
                  <a:cubicBezTo>
                    <a:pt x="12399" y="9228"/>
                    <a:pt x="12399" y="9228"/>
                    <a:pt x="12399" y="9228"/>
                  </a:cubicBezTo>
                  <a:cubicBezTo>
                    <a:pt x="12455" y="9295"/>
                    <a:pt x="12455" y="9295"/>
                    <a:pt x="12455" y="9295"/>
                  </a:cubicBezTo>
                  <a:cubicBezTo>
                    <a:pt x="12455" y="9295"/>
                    <a:pt x="12455" y="9295"/>
                    <a:pt x="12455" y="9295"/>
                  </a:cubicBezTo>
                  <a:cubicBezTo>
                    <a:pt x="12455" y="9362"/>
                    <a:pt x="12455" y="9362"/>
                    <a:pt x="12455" y="9362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567" y="9295"/>
                    <a:pt x="12567" y="9295"/>
                    <a:pt x="12567" y="9295"/>
                  </a:cubicBezTo>
                  <a:cubicBezTo>
                    <a:pt x="12567" y="9295"/>
                    <a:pt x="12567" y="9295"/>
                    <a:pt x="12567" y="9295"/>
                  </a:cubicBezTo>
                  <a:cubicBezTo>
                    <a:pt x="12623" y="9295"/>
                    <a:pt x="12623" y="9295"/>
                    <a:pt x="12623" y="9295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567" y="9362"/>
                    <a:pt x="12567" y="9362"/>
                    <a:pt x="12567" y="9362"/>
                  </a:cubicBezTo>
                  <a:cubicBezTo>
                    <a:pt x="12623" y="9362"/>
                    <a:pt x="12623" y="9362"/>
                    <a:pt x="12623" y="9362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362"/>
                    <a:pt x="12679" y="9362"/>
                    <a:pt x="12679" y="9362"/>
                  </a:cubicBezTo>
                  <a:cubicBezTo>
                    <a:pt x="12736" y="9362"/>
                    <a:pt x="12736" y="9362"/>
                    <a:pt x="12736" y="9362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79" y="9429"/>
                    <a:pt x="12679" y="9429"/>
                    <a:pt x="12679" y="9429"/>
                  </a:cubicBezTo>
                  <a:cubicBezTo>
                    <a:pt x="12623" y="9496"/>
                    <a:pt x="12623" y="9496"/>
                    <a:pt x="12623" y="9496"/>
                  </a:cubicBezTo>
                  <a:cubicBezTo>
                    <a:pt x="12567" y="9496"/>
                    <a:pt x="12567" y="9496"/>
                    <a:pt x="12567" y="9496"/>
                  </a:cubicBezTo>
                  <a:cubicBezTo>
                    <a:pt x="12567" y="9429"/>
                    <a:pt x="12567" y="9429"/>
                    <a:pt x="12567" y="9429"/>
                  </a:cubicBezTo>
                  <a:cubicBezTo>
                    <a:pt x="12567" y="9429"/>
                    <a:pt x="12567" y="9429"/>
                    <a:pt x="12567" y="9429"/>
                  </a:cubicBezTo>
                  <a:cubicBezTo>
                    <a:pt x="12511" y="9429"/>
                    <a:pt x="12511" y="9429"/>
                    <a:pt x="12511" y="9429"/>
                  </a:cubicBezTo>
                  <a:cubicBezTo>
                    <a:pt x="12511" y="9429"/>
                    <a:pt x="12511" y="9429"/>
                    <a:pt x="12511" y="9429"/>
                  </a:cubicBezTo>
                  <a:cubicBezTo>
                    <a:pt x="12567" y="9496"/>
                    <a:pt x="12567" y="9496"/>
                    <a:pt x="12567" y="9496"/>
                  </a:cubicBezTo>
                  <a:cubicBezTo>
                    <a:pt x="12567" y="9563"/>
                    <a:pt x="12567" y="9563"/>
                    <a:pt x="12567" y="9563"/>
                  </a:cubicBezTo>
                  <a:cubicBezTo>
                    <a:pt x="12623" y="9630"/>
                    <a:pt x="12623" y="9630"/>
                    <a:pt x="12623" y="9630"/>
                  </a:cubicBezTo>
                  <a:cubicBezTo>
                    <a:pt x="12623" y="9697"/>
                    <a:pt x="12623" y="9697"/>
                    <a:pt x="12623" y="9697"/>
                  </a:cubicBezTo>
                  <a:cubicBezTo>
                    <a:pt x="12623" y="9697"/>
                    <a:pt x="12623" y="9697"/>
                    <a:pt x="12623" y="9697"/>
                  </a:cubicBezTo>
                  <a:cubicBezTo>
                    <a:pt x="12623" y="9763"/>
                    <a:pt x="12623" y="9763"/>
                    <a:pt x="12623" y="9763"/>
                  </a:cubicBezTo>
                  <a:cubicBezTo>
                    <a:pt x="12567" y="9763"/>
                    <a:pt x="12567" y="9763"/>
                    <a:pt x="12567" y="9763"/>
                  </a:cubicBezTo>
                  <a:cubicBezTo>
                    <a:pt x="12567" y="9830"/>
                    <a:pt x="12567" y="9830"/>
                    <a:pt x="12567" y="9830"/>
                  </a:cubicBezTo>
                  <a:cubicBezTo>
                    <a:pt x="12567" y="9897"/>
                    <a:pt x="12567" y="9897"/>
                    <a:pt x="12567" y="9897"/>
                  </a:cubicBezTo>
                  <a:cubicBezTo>
                    <a:pt x="12511" y="9964"/>
                    <a:pt x="12511" y="9964"/>
                    <a:pt x="12511" y="9964"/>
                  </a:cubicBezTo>
                  <a:cubicBezTo>
                    <a:pt x="12511" y="9964"/>
                    <a:pt x="12511" y="9964"/>
                    <a:pt x="12511" y="9964"/>
                  </a:cubicBezTo>
                  <a:cubicBezTo>
                    <a:pt x="12511" y="10031"/>
                    <a:pt x="12511" y="10031"/>
                    <a:pt x="12511" y="10031"/>
                  </a:cubicBezTo>
                  <a:cubicBezTo>
                    <a:pt x="12511" y="10031"/>
                    <a:pt x="12511" y="10031"/>
                    <a:pt x="12511" y="10031"/>
                  </a:cubicBezTo>
                  <a:cubicBezTo>
                    <a:pt x="12511" y="10098"/>
                    <a:pt x="12511" y="10098"/>
                    <a:pt x="12511" y="10098"/>
                  </a:cubicBezTo>
                  <a:cubicBezTo>
                    <a:pt x="12511" y="10098"/>
                    <a:pt x="12511" y="10098"/>
                    <a:pt x="12511" y="10098"/>
                  </a:cubicBezTo>
                  <a:cubicBezTo>
                    <a:pt x="12567" y="10031"/>
                    <a:pt x="12567" y="10031"/>
                    <a:pt x="12567" y="10031"/>
                  </a:cubicBezTo>
                  <a:cubicBezTo>
                    <a:pt x="12567" y="10031"/>
                    <a:pt x="12567" y="10031"/>
                    <a:pt x="12567" y="10031"/>
                  </a:cubicBezTo>
                  <a:cubicBezTo>
                    <a:pt x="12623" y="9964"/>
                    <a:pt x="12623" y="9964"/>
                    <a:pt x="12623" y="9964"/>
                  </a:cubicBezTo>
                  <a:cubicBezTo>
                    <a:pt x="12679" y="9964"/>
                    <a:pt x="12679" y="9964"/>
                    <a:pt x="12679" y="9964"/>
                  </a:cubicBezTo>
                  <a:cubicBezTo>
                    <a:pt x="12623" y="9897"/>
                    <a:pt x="12623" y="9897"/>
                    <a:pt x="12623" y="9897"/>
                  </a:cubicBezTo>
                  <a:cubicBezTo>
                    <a:pt x="12679" y="9897"/>
                    <a:pt x="12679" y="9897"/>
                    <a:pt x="12679" y="9897"/>
                  </a:cubicBezTo>
                  <a:cubicBezTo>
                    <a:pt x="12679" y="9897"/>
                    <a:pt x="12679" y="9897"/>
                    <a:pt x="12679" y="9897"/>
                  </a:cubicBezTo>
                  <a:cubicBezTo>
                    <a:pt x="12736" y="9897"/>
                    <a:pt x="12736" y="9897"/>
                    <a:pt x="12736" y="9897"/>
                  </a:cubicBezTo>
                  <a:cubicBezTo>
                    <a:pt x="12736" y="9830"/>
                    <a:pt x="12736" y="9830"/>
                    <a:pt x="12736" y="9830"/>
                  </a:cubicBezTo>
                  <a:cubicBezTo>
                    <a:pt x="12736" y="9763"/>
                    <a:pt x="12736" y="9763"/>
                    <a:pt x="12736" y="9763"/>
                  </a:cubicBezTo>
                  <a:cubicBezTo>
                    <a:pt x="12792" y="9697"/>
                    <a:pt x="12792" y="9697"/>
                    <a:pt x="12792" y="9697"/>
                  </a:cubicBezTo>
                  <a:cubicBezTo>
                    <a:pt x="12848" y="9563"/>
                    <a:pt x="12848" y="9563"/>
                    <a:pt x="12848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563"/>
                    <a:pt x="12904" y="9563"/>
                    <a:pt x="12904" y="9563"/>
                  </a:cubicBezTo>
                  <a:cubicBezTo>
                    <a:pt x="12904" y="9630"/>
                    <a:pt x="12904" y="9630"/>
                    <a:pt x="12904" y="9630"/>
                  </a:cubicBezTo>
                  <a:cubicBezTo>
                    <a:pt x="12960" y="9697"/>
                    <a:pt x="12960" y="9697"/>
                    <a:pt x="12960" y="9697"/>
                  </a:cubicBezTo>
                  <a:cubicBezTo>
                    <a:pt x="12960" y="9763"/>
                    <a:pt x="12960" y="9763"/>
                    <a:pt x="12960" y="9763"/>
                  </a:cubicBezTo>
                  <a:cubicBezTo>
                    <a:pt x="13016" y="9830"/>
                    <a:pt x="13016" y="9830"/>
                    <a:pt x="13016" y="9830"/>
                  </a:cubicBezTo>
                  <a:cubicBezTo>
                    <a:pt x="13016" y="9897"/>
                    <a:pt x="13016" y="9897"/>
                    <a:pt x="13016" y="9897"/>
                  </a:cubicBezTo>
                  <a:cubicBezTo>
                    <a:pt x="13016" y="9964"/>
                    <a:pt x="13016" y="9964"/>
                    <a:pt x="13016" y="9964"/>
                  </a:cubicBezTo>
                  <a:cubicBezTo>
                    <a:pt x="13016" y="10031"/>
                    <a:pt x="13016" y="10031"/>
                    <a:pt x="13016" y="10031"/>
                  </a:cubicBezTo>
                  <a:cubicBezTo>
                    <a:pt x="13016" y="10098"/>
                    <a:pt x="13016" y="10098"/>
                    <a:pt x="13016" y="10098"/>
                  </a:cubicBezTo>
                  <a:cubicBezTo>
                    <a:pt x="12960" y="10098"/>
                    <a:pt x="12960" y="10098"/>
                    <a:pt x="12960" y="10098"/>
                  </a:cubicBezTo>
                  <a:cubicBezTo>
                    <a:pt x="12904" y="10098"/>
                    <a:pt x="12904" y="10098"/>
                    <a:pt x="12904" y="10098"/>
                  </a:cubicBezTo>
                  <a:cubicBezTo>
                    <a:pt x="12904" y="10098"/>
                    <a:pt x="12904" y="10098"/>
                    <a:pt x="12904" y="10098"/>
                  </a:cubicBezTo>
                  <a:cubicBezTo>
                    <a:pt x="12904" y="10165"/>
                    <a:pt x="12904" y="10165"/>
                    <a:pt x="12904" y="10165"/>
                  </a:cubicBezTo>
                  <a:cubicBezTo>
                    <a:pt x="12904" y="10232"/>
                    <a:pt x="12904" y="10232"/>
                    <a:pt x="12904" y="10232"/>
                  </a:cubicBezTo>
                  <a:cubicBezTo>
                    <a:pt x="12848" y="10298"/>
                    <a:pt x="12848" y="10298"/>
                    <a:pt x="12848" y="10298"/>
                  </a:cubicBezTo>
                  <a:cubicBezTo>
                    <a:pt x="12848" y="10365"/>
                    <a:pt x="12848" y="10365"/>
                    <a:pt x="12848" y="10365"/>
                  </a:cubicBezTo>
                  <a:cubicBezTo>
                    <a:pt x="12848" y="10365"/>
                    <a:pt x="12848" y="10365"/>
                    <a:pt x="12848" y="10365"/>
                  </a:cubicBezTo>
                  <a:cubicBezTo>
                    <a:pt x="12848" y="10432"/>
                    <a:pt x="12848" y="10432"/>
                    <a:pt x="12848" y="10432"/>
                  </a:cubicBezTo>
                  <a:cubicBezTo>
                    <a:pt x="12904" y="10633"/>
                    <a:pt x="12904" y="10633"/>
                    <a:pt x="12904" y="10633"/>
                  </a:cubicBezTo>
                  <a:cubicBezTo>
                    <a:pt x="12904" y="10700"/>
                    <a:pt x="12904" y="10700"/>
                    <a:pt x="12904" y="10700"/>
                  </a:cubicBezTo>
                  <a:cubicBezTo>
                    <a:pt x="12904" y="10767"/>
                    <a:pt x="12904" y="10767"/>
                    <a:pt x="12904" y="10767"/>
                  </a:cubicBezTo>
                  <a:cubicBezTo>
                    <a:pt x="12960" y="10833"/>
                    <a:pt x="12960" y="10833"/>
                    <a:pt x="12960" y="10833"/>
                  </a:cubicBezTo>
                  <a:cubicBezTo>
                    <a:pt x="12960" y="10833"/>
                    <a:pt x="12960" y="10833"/>
                    <a:pt x="12960" y="10833"/>
                  </a:cubicBezTo>
                  <a:cubicBezTo>
                    <a:pt x="12960" y="10767"/>
                    <a:pt x="12960" y="10767"/>
                    <a:pt x="12960" y="10767"/>
                  </a:cubicBezTo>
                  <a:cubicBezTo>
                    <a:pt x="12960" y="10700"/>
                    <a:pt x="12960" y="10700"/>
                    <a:pt x="12960" y="10700"/>
                  </a:cubicBezTo>
                  <a:cubicBezTo>
                    <a:pt x="13016" y="10700"/>
                    <a:pt x="13016" y="10700"/>
                    <a:pt x="13016" y="10700"/>
                  </a:cubicBezTo>
                  <a:cubicBezTo>
                    <a:pt x="13016" y="10700"/>
                    <a:pt x="13016" y="10700"/>
                    <a:pt x="13016" y="10700"/>
                  </a:cubicBezTo>
                  <a:cubicBezTo>
                    <a:pt x="13072" y="10767"/>
                    <a:pt x="13072" y="10767"/>
                    <a:pt x="13072" y="10767"/>
                  </a:cubicBezTo>
                  <a:cubicBezTo>
                    <a:pt x="13072" y="10767"/>
                    <a:pt x="13072" y="10767"/>
                    <a:pt x="13072" y="10767"/>
                  </a:cubicBezTo>
                  <a:cubicBezTo>
                    <a:pt x="13072" y="10700"/>
                    <a:pt x="13072" y="10700"/>
                    <a:pt x="13072" y="10700"/>
                  </a:cubicBezTo>
                  <a:cubicBezTo>
                    <a:pt x="13128" y="10633"/>
                    <a:pt x="13128" y="10633"/>
                    <a:pt x="13128" y="10633"/>
                  </a:cubicBezTo>
                  <a:cubicBezTo>
                    <a:pt x="13128" y="10566"/>
                    <a:pt x="13128" y="10566"/>
                    <a:pt x="13128" y="10566"/>
                  </a:cubicBezTo>
                  <a:cubicBezTo>
                    <a:pt x="13184" y="10566"/>
                    <a:pt x="13184" y="10566"/>
                    <a:pt x="13184" y="10566"/>
                  </a:cubicBezTo>
                  <a:cubicBezTo>
                    <a:pt x="13241" y="10499"/>
                    <a:pt x="13241" y="10499"/>
                    <a:pt x="13241" y="10499"/>
                  </a:cubicBezTo>
                  <a:cubicBezTo>
                    <a:pt x="13241" y="10432"/>
                    <a:pt x="13241" y="10432"/>
                    <a:pt x="13241" y="10432"/>
                  </a:cubicBezTo>
                  <a:cubicBezTo>
                    <a:pt x="13241" y="10432"/>
                    <a:pt x="13241" y="10432"/>
                    <a:pt x="13241" y="10432"/>
                  </a:cubicBezTo>
                  <a:cubicBezTo>
                    <a:pt x="13353" y="10365"/>
                    <a:pt x="13353" y="10365"/>
                    <a:pt x="13353" y="10365"/>
                  </a:cubicBezTo>
                  <a:cubicBezTo>
                    <a:pt x="13409" y="10232"/>
                    <a:pt x="13409" y="10232"/>
                    <a:pt x="13409" y="10232"/>
                  </a:cubicBezTo>
                  <a:cubicBezTo>
                    <a:pt x="13465" y="10098"/>
                    <a:pt x="13465" y="10098"/>
                    <a:pt x="13465" y="10098"/>
                  </a:cubicBezTo>
                  <a:cubicBezTo>
                    <a:pt x="13465" y="10031"/>
                    <a:pt x="13465" y="10031"/>
                    <a:pt x="13465" y="10031"/>
                  </a:cubicBezTo>
                  <a:cubicBezTo>
                    <a:pt x="13521" y="9964"/>
                    <a:pt x="13521" y="9964"/>
                    <a:pt x="13521" y="9964"/>
                  </a:cubicBezTo>
                  <a:cubicBezTo>
                    <a:pt x="13577" y="10031"/>
                    <a:pt x="13577" y="10031"/>
                    <a:pt x="13577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89" y="10031"/>
                    <a:pt x="13689" y="10031"/>
                    <a:pt x="13689" y="10031"/>
                  </a:cubicBezTo>
                  <a:cubicBezTo>
                    <a:pt x="13689" y="10031"/>
                    <a:pt x="13689" y="10031"/>
                    <a:pt x="13689" y="10031"/>
                  </a:cubicBezTo>
                  <a:cubicBezTo>
                    <a:pt x="13633" y="10031"/>
                    <a:pt x="13633" y="10031"/>
                    <a:pt x="13633" y="10031"/>
                  </a:cubicBezTo>
                  <a:cubicBezTo>
                    <a:pt x="13633" y="9964"/>
                    <a:pt x="13633" y="9964"/>
                    <a:pt x="13633" y="9964"/>
                  </a:cubicBezTo>
                  <a:cubicBezTo>
                    <a:pt x="13633" y="9897"/>
                    <a:pt x="13633" y="9897"/>
                    <a:pt x="13633" y="9897"/>
                  </a:cubicBezTo>
                  <a:cubicBezTo>
                    <a:pt x="13689" y="9897"/>
                    <a:pt x="13689" y="9897"/>
                    <a:pt x="13689" y="9897"/>
                  </a:cubicBezTo>
                  <a:cubicBezTo>
                    <a:pt x="13689" y="9964"/>
                    <a:pt x="13689" y="9964"/>
                    <a:pt x="13689" y="9964"/>
                  </a:cubicBezTo>
                  <a:cubicBezTo>
                    <a:pt x="13745" y="9897"/>
                    <a:pt x="13745" y="9897"/>
                    <a:pt x="13745" y="9897"/>
                  </a:cubicBezTo>
                  <a:cubicBezTo>
                    <a:pt x="13745" y="9897"/>
                    <a:pt x="13745" y="9897"/>
                    <a:pt x="13745" y="9897"/>
                  </a:cubicBezTo>
                  <a:cubicBezTo>
                    <a:pt x="13802" y="9897"/>
                    <a:pt x="13802" y="9897"/>
                    <a:pt x="13802" y="9897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745" y="9830"/>
                    <a:pt x="13745" y="9830"/>
                    <a:pt x="13745" y="9830"/>
                  </a:cubicBezTo>
                  <a:cubicBezTo>
                    <a:pt x="13689" y="9830"/>
                    <a:pt x="13689" y="9830"/>
                    <a:pt x="13689" y="9830"/>
                  </a:cubicBezTo>
                  <a:cubicBezTo>
                    <a:pt x="13689" y="9697"/>
                    <a:pt x="13689" y="9697"/>
                    <a:pt x="13689" y="9697"/>
                  </a:cubicBezTo>
                  <a:cubicBezTo>
                    <a:pt x="13745" y="9697"/>
                    <a:pt x="13745" y="9697"/>
                    <a:pt x="13745" y="9697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630"/>
                    <a:pt x="13745" y="9630"/>
                    <a:pt x="13745" y="9630"/>
                  </a:cubicBezTo>
                  <a:cubicBezTo>
                    <a:pt x="13745" y="9563"/>
                    <a:pt x="13745" y="9563"/>
                    <a:pt x="13745" y="9563"/>
                  </a:cubicBezTo>
                  <a:cubicBezTo>
                    <a:pt x="13802" y="9496"/>
                    <a:pt x="13802" y="9496"/>
                    <a:pt x="13802" y="9496"/>
                  </a:cubicBezTo>
                  <a:cubicBezTo>
                    <a:pt x="13745" y="9496"/>
                    <a:pt x="13745" y="9496"/>
                    <a:pt x="13745" y="9496"/>
                  </a:cubicBezTo>
                  <a:cubicBezTo>
                    <a:pt x="13745" y="9496"/>
                    <a:pt x="13745" y="9496"/>
                    <a:pt x="13745" y="9496"/>
                  </a:cubicBezTo>
                  <a:cubicBezTo>
                    <a:pt x="13802" y="9496"/>
                    <a:pt x="13802" y="9496"/>
                    <a:pt x="13802" y="9496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02" y="9362"/>
                    <a:pt x="13802" y="9362"/>
                    <a:pt x="13802" y="9362"/>
                  </a:cubicBezTo>
                  <a:cubicBezTo>
                    <a:pt x="13802" y="9429"/>
                    <a:pt x="13802" y="9429"/>
                    <a:pt x="13802" y="9429"/>
                  </a:cubicBezTo>
                  <a:cubicBezTo>
                    <a:pt x="13858" y="9429"/>
                    <a:pt x="13858" y="9429"/>
                    <a:pt x="13858" y="9429"/>
                  </a:cubicBezTo>
                  <a:cubicBezTo>
                    <a:pt x="13858" y="9429"/>
                    <a:pt x="13858" y="9429"/>
                    <a:pt x="13858" y="9429"/>
                  </a:cubicBezTo>
                  <a:cubicBezTo>
                    <a:pt x="13914" y="9429"/>
                    <a:pt x="13914" y="9429"/>
                    <a:pt x="13914" y="9429"/>
                  </a:cubicBezTo>
                  <a:cubicBezTo>
                    <a:pt x="13970" y="9429"/>
                    <a:pt x="13970" y="9429"/>
                    <a:pt x="13970" y="9429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082" y="9496"/>
                    <a:pt x="14082" y="9496"/>
                    <a:pt x="14082" y="9496"/>
                  </a:cubicBezTo>
                  <a:cubicBezTo>
                    <a:pt x="14082" y="9563"/>
                    <a:pt x="14082" y="9563"/>
                    <a:pt x="14082" y="9563"/>
                  </a:cubicBezTo>
                  <a:cubicBezTo>
                    <a:pt x="14194" y="9563"/>
                    <a:pt x="14194" y="9563"/>
                    <a:pt x="14194" y="9563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250" y="9563"/>
                    <a:pt x="14250" y="9563"/>
                    <a:pt x="14250" y="9563"/>
                  </a:cubicBezTo>
                  <a:cubicBezTo>
                    <a:pt x="14306" y="9630"/>
                    <a:pt x="14306" y="9630"/>
                    <a:pt x="14306" y="9630"/>
                  </a:cubicBezTo>
                  <a:cubicBezTo>
                    <a:pt x="14306" y="9630"/>
                    <a:pt x="14306" y="9630"/>
                    <a:pt x="14306" y="9630"/>
                  </a:cubicBezTo>
                  <a:cubicBezTo>
                    <a:pt x="14306" y="9697"/>
                    <a:pt x="14306" y="9697"/>
                    <a:pt x="14306" y="9697"/>
                  </a:cubicBezTo>
                  <a:cubicBezTo>
                    <a:pt x="14363" y="9697"/>
                    <a:pt x="14363" y="9697"/>
                    <a:pt x="14363" y="9697"/>
                  </a:cubicBezTo>
                  <a:cubicBezTo>
                    <a:pt x="14306" y="9697"/>
                    <a:pt x="14306" y="9697"/>
                    <a:pt x="14306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250" y="9697"/>
                    <a:pt x="14250" y="9697"/>
                    <a:pt x="14250" y="9697"/>
                  </a:cubicBezTo>
                  <a:cubicBezTo>
                    <a:pt x="14363" y="9763"/>
                    <a:pt x="14363" y="9763"/>
                    <a:pt x="14363" y="9763"/>
                  </a:cubicBezTo>
                  <a:cubicBezTo>
                    <a:pt x="14363" y="9830"/>
                    <a:pt x="14363" y="9830"/>
                    <a:pt x="14363" y="9830"/>
                  </a:cubicBezTo>
                  <a:cubicBezTo>
                    <a:pt x="14306" y="9830"/>
                    <a:pt x="14306" y="9830"/>
                    <a:pt x="14306" y="9830"/>
                  </a:cubicBezTo>
                  <a:cubicBezTo>
                    <a:pt x="14363" y="9897"/>
                    <a:pt x="14363" y="9897"/>
                    <a:pt x="14363" y="9897"/>
                  </a:cubicBezTo>
                  <a:cubicBezTo>
                    <a:pt x="14363" y="9830"/>
                    <a:pt x="14363" y="9830"/>
                    <a:pt x="14363" y="9830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475" y="9897"/>
                    <a:pt x="14475" y="9897"/>
                    <a:pt x="14475" y="9897"/>
                  </a:cubicBezTo>
                  <a:cubicBezTo>
                    <a:pt x="14531" y="9964"/>
                    <a:pt x="14531" y="9964"/>
                    <a:pt x="14531" y="9964"/>
                  </a:cubicBezTo>
                  <a:cubicBezTo>
                    <a:pt x="14475" y="9964"/>
                    <a:pt x="14475" y="9964"/>
                    <a:pt x="14475" y="9964"/>
                  </a:cubicBezTo>
                  <a:cubicBezTo>
                    <a:pt x="14419" y="10031"/>
                    <a:pt x="14419" y="10031"/>
                    <a:pt x="14419" y="10031"/>
                  </a:cubicBezTo>
                  <a:cubicBezTo>
                    <a:pt x="14363" y="10098"/>
                    <a:pt x="14363" y="10098"/>
                    <a:pt x="14363" y="10098"/>
                  </a:cubicBezTo>
                  <a:cubicBezTo>
                    <a:pt x="14306" y="10098"/>
                    <a:pt x="14306" y="10098"/>
                    <a:pt x="14306" y="10098"/>
                  </a:cubicBezTo>
                  <a:cubicBezTo>
                    <a:pt x="14363" y="10098"/>
                    <a:pt x="14363" y="10098"/>
                    <a:pt x="14363" y="10098"/>
                  </a:cubicBezTo>
                  <a:cubicBezTo>
                    <a:pt x="14419" y="10098"/>
                    <a:pt x="14419" y="10098"/>
                    <a:pt x="14419" y="10098"/>
                  </a:cubicBezTo>
                  <a:cubicBezTo>
                    <a:pt x="14419" y="10165"/>
                    <a:pt x="14419" y="10165"/>
                    <a:pt x="14419" y="10165"/>
                  </a:cubicBezTo>
                  <a:cubicBezTo>
                    <a:pt x="14419" y="10165"/>
                    <a:pt x="14419" y="10165"/>
                    <a:pt x="14419" y="10165"/>
                  </a:cubicBezTo>
                  <a:cubicBezTo>
                    <a:pt x="14475" y="10165"/>
                    <a:pt x="14475" y="10165"/>
                    <a:pt x="14475" y="10165"/>
                  </a:cubicBezTo>
                  <a:cubicBezTo>
                    <a:pt x="14419" y="10232"/>
                    <a:pt x="14419" y="10232"/>
                    <a:pt x="14419" y="10232"/>
                  </a:cubicBezTo>
                  <a:cubicBezTo>
                    <a:pt x="14419" y="10232"/>
                    <a:pt x="14419" y="10232"/>
                    <a:pt x="14419" y="10232"/>
                  </a:cubicBezTo>
                  <a:cubicBezTo>
                    <a:pt x="14363" y="10298"/>
                    <a:pt x="14363" y="10298"/>
                    <a:pt x="14363" y="10298"/>
                  </a:cubicBezTo>
                  <a:cubicBezTo>
                    <a:pt x="14306" y="10298"/>
                    <a:pt x="14306" y="10298"/>
                    <a:pt x="14306" y="10298"/>
                  </a:cubicBezTo>
                  <a:cubicBezTo>
                    <a:pt x="14250" y="10298"/>
                    <a:pt x="14250" y="10298"/>
                    <a:pt x="14250" y="10298"/>
                  </a:cubicBezTo>
                  <a:cubicBezTo>
                    <a:pt x="14250" y="10298"/>
                    <a:pt x="14250" y="10298"/>
                    <a:pt x="14250" y="10298"/>
                  </a:cubicBezTo>
                  <a:cubicBezTo>
                    <a:pt x="14194" y="10298"/>
                    <a:pt x="14194" y="10298"/>
                    <a:pt x="14194" y="10298"/>
                  </a:cubicBezTo>
                  <a:cubicBezTo>
                    <a:pt x="14194" y="10232"/>
                    <a:pt x="14194" y="10232"/>
                    <a:pt x="14194" y="10232"/>
                  </a:cubicBezTo>
                  <a:cubicBezTo>
                    <a:pt x="14138" y="10232"/>
                    <a:pt x="14138" y="10232"/>
                    <a:pt x="14138" y="10232"/>
                  </a:cubicBezTo>
                  <a:cubicBezTo>
                    <a:pt x="14138" y="10232"/>
                    <a:pt x="14138" y="10232"/>
                    <a:pt x="14138" y="10232"/>
                  </a:cubicBezTo>
                  <a:cubicBezTo>
                    <a:pt x="14082" y="10232"/>
                    <a:pt x="14082" y="10232"/>
                    <a:pt x="14082" y="10232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082" y="10298"/>
                    <a:pt x="14082" y="10298"/>
                    <a:pt x="14082" y="10298"/>
                  </a:cubicBezTo>
                  <a:cubicBezTo>
                    <a:pt x="14138" y="10298"/>
                    <a:pt x="14138" y="10298"/>
                    <a:pt x="14138" y="10298"/>
                  </a:cubicBezTo>
                  <a:cubicBezTo>
                    <a:pt x="14138" y="10365"/>
                    <a:pt x="14138" y="10365"/>
                    <a:pt x="14138" y="10365"/>
                  </a:cubicBezTo>
                  <a:cubicBezTo>
                    <a:pt x="14082" y="10365"/>
                    <a:pt x="14082" y="10365"/>
                    <a:pt x="14082" y="10365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082" y="10432"/>
                    <a:pt x="14082" y="10432"/>
                    <a:pt x="14082" y="10432"/>
                  </a:cubicBezTo>
                  <a:cubicBezTo>
                    <a:pt x="14082" y="10499"/>
                    <a:pt x="14082" y="10499"/>
                    <a:pt x="14082" y="10499"/>
                  </a:cubicBezTo>
                  <a:cubicBezTo>
                    <a:pt x="14138" y="10499"/>
                    <a:pt x="14138" y="10499"/>
                    <a:pt x="14138" y="10499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138" y="10432"/>
                    <a:pt x="14138" y="10432"/>
                    <a:pt x="14138" y="10432"/>
                  </a:cubicBezTo>
                  <a:cubicBezTo>
                    <a:pt x="14138" y="10499"/>
                    <a:pt x="14138" y="10499"/>
                    <a:pt x="14138" y="10499"/>
                  </a:cubicBezTo>
                  <a:cubicBezTo>
                    <a:pt x="14082" y="10499"/>
                    <a:pt x="14082" y="10499"/>
                    <a:pt x="14082" y="10499"/>
                  </a:cubicBezTo>
                  <a:cubicBezTo>
                    <a:pt x="14082" y="10566"/>
                    <a:pt x="14082" y="10566"/>
                    <a:pt x="14082" y="10566"/>
                  </a:cubicBezTo>
                  <a:cubicBezTo>
                    <a:pt x="14082" y="10633"/>
                    <a:pt x="14082" y="10633"/>
                    <a:pt x="14082" y="10633"/>
                  </a:cubicBezTo>
                  <a:cubicBezTo>
                    <a:pt x="14138" y="10700"/>
                    <a:pt x="14138" y="10700"/>
                    <a:pt x="14138" y="10700"/>
                  </a:cubicBezTo>
                  <a:cubicBezTo>
                    <a:pt x="14138" y="10700"/>
                    <a:pt x="14138" y="10700"/>
                    <a:pt x="14138" y="10700"/>
                  </a:cubicBezTo>
                  <a:cubicBezTo>
                    <a:pt x="14194" y="10833"/>
                    <a:pt x="14194" y="10833"/>
                    <a:pt x="14194" y="10833"/>
                  </a:cubicBezTo>
                  <a:cubicBezTo>
                    <a:pt x="14194" y="10900"/>
                    <a:pt x="14194" y="10900"/>
                    <a:pt x="14194" y="10900"/>
                  </a:cubicBezTo>
                  <a:cubicBezTo>
                    <a:pt x="14138" y="10900"/>
                    <a:pt x="14138" y="10900"/>
                    <a:pt x="14138" y="10900"/>
                  </a:cubicBezTo>
                  <a:cubicBezTo>
                    <a:pt x="14138" y="10967"/>
                    <a:pt x="14138" y="10967"/>
                    <a:pt x="14138" y="10967"/>
                  </a:cubicBezTo>
                  <a:cubicBezTo>
                    <a:pt x="14082" y="10967"/>
                    <a:pt x="14082" y="10967"/>
                    <a:pt x="14082" y="10967"/>
                  </a:cubicBezTo>
                  <a:cubicBezTo>
                    <a:pt x="14082" y="11034"/>
                    <a:pt x="14082" y="11034"/>
                    <a:pt x="14082" y="11034"/>
                  </a:cubicBezTo>
                  <a:cubicBezTo>
                    <a:pt x="14082" y="11101"/>
                    <a:pt x="14082" y="11101"/>
                    <a:pt x="14082" y="11101"/>
                  </a:cubicBezTo>
                  <a:cubicBezTo>
                    <a:pt x="14026" y="11034"/>
                    <a:pt x="14026" y="11034"/>
                    <a:pt x="14026" y="11034"/>
                  </a:cubicBezTo>
                  <a:cubicBezTo>
                    <a:pt x="13970" y="11034"/>
                    <a:pt x="13970" y="11034"/>
                    <a:pt x="13970" y="11034"/>
                  </a:cubicBezTo>
                  <a:cubicBezTo>
                    <a:pt x="13914" y="11101"/>
                    <a:pt x="13914" y="11101"/>
                    <a:pt x="13914" y="11101"/>
                  </a:cubicBezTo>
                  <a:cubicBezTo>
                    <a:pt x="13914" y="11168"/>
                    <a:pt x="13914" y="11168"/>
                    <a:pt x="13914" y="11168"/>
                  </a:cubicBezTo>
                  <a:cubicBezTo>
                    <a:pt x="13858" y="11168"/>
                    <a:pt x="13858" y="11168"/>
                    <a:pt x="13858" y="11168"/>
                  </a:cubicBezTo>
                  <a:cubicBezTo>
                    <a:pt x="13858" y="11235"/>
                    <a:pt x="13858" y="11235"/>
                    <a:pt x="13858" y="11235"/>
                  </a:cubicBezTo>
                  <a:cubicBezTo>
                    <a:pt x="13802" y="11235"/>
                    <a:pt x="13802" y="11235"/>
                    <a:pt x="13802" y="11235"/>
                  </a:cubicBezTo>
                  <a:cubicBezTo>
                    <a:pt x="13745" y="11302"/>
                    <a:pt x="13745" y="11302"/>
                    <a:pt x="13745" y="11302"/>
                  </a:cubicBezTo>
                  <a:cubicBezTo>
                    <a:pt x="13689" y="11302"/>
                    <a:pt x="13689" y="11302"/>
                    <a:pt x="13689" y="11302"/>
                  </a:cubicBezTo>
                  <a:cubicBezTo>
                    <a:pt x="13633" y="11302"/>
                    <a:pt x="13633" y="11302"/>
                    <a:pt x="13633" y="11302"/>
                  </a:cubicBezTo>
                  <a:cubicBezTo>
                    <a:pt x="13633" y="11368"/>
                    <a:pt x="13633" y="11368"/>
                    <a:pt x="13633" y="11368"/>
                  </a:cubicBezTo>
                  <a:cubicBezTo>
                    <a:pt x="13521" y="11368"/>
                    <a:pt x="13521" y="11368"/>
                    <a:pt x="13521" y="11368"/>
                  </a:cubicBezTo>
                  <a:cubicBezTo>
                    <a:pt x="13465" y="11368"/>
                    <a:pt x="13465" y="11368"/>
                    <a:pt x="13465" y="11368"/>
                  </a:cubicBezTo>
                  <a:cubicBezTo>
                    <a:pt x="13521" y="11302"/>
                    <a:pt x="13521" y="11302"/>
                    <a:pt x="13521" y="11302"/>
                  </a:cubicBezTo>
                  <a:cubicBezTo>
                    <a:pt x="13521" y="11235"/>
                    <a:pt x="13521" y="11235"/>
                    <a:pt x="13521" y="11235"/>
                  </a:cubicBezTo>
                  <a:cubicBezTo>
                    <a:pt x="13465" y="11235"/>
                    <a:pt x="13465" y="11235"/>
                    <a:pt x="13465" y="11235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465" y="11168"/>
                    <a:pt x="13465" y="11168"/>
                    <a:pt x="13465" y="11168"/>
                  </a:cubicBezTo>
                  <a:cubicBezTo>
                    <a:pt x="13521" y="11034"/>
                    <a:pt x="13521" y="11034"/>
                    <a:pt x="13521" y="11034"/>
                  </a:cubicBezTo>
                  <a:cubicBezTo>
                    <a:pt x="13465" y="11101"/>
                    <a:pt x="13465" y="11101"/>
                    <a:pt x="13465" y="11101"/>
                  </a:cubicBezTo>
                  <a:cubicBezTo>
                    <a:pt x="13465" y="11101"/>
                    <a:pt x="13465" y="11101"/>
                    <a:pt x="13465" y="11101"/>
                  </a:cubicBezTo>
                  <a:cubicBezTo>
                    <a:pt x="13465" y="11034"/>
                    <a:pt x="13465" y="11034"/>
                    <a:pt x="13465" y="11034"/>
                  </a:cubicBezTo>
                  <a:cubicBezTo>
                    <a:pt x="13409" y="11034"/>
                    <a:pt x="13409" y="11034"/>
                    <a:pt x="13409" y="11034"/>
                  </a:cubicBezTo>
                  <a:cubicBezTo>
                    <a:pt x="13409" y="10967"/>
                    <a:pt x="13409" y="10967"/>
                    <a:pt x="13409" y="10967"/>
                  </a:cubicBezTo>
                  <a:cubicBezTo>
                    <a:pt x="13353" y="10967"/>
                    <a:pt x="13353" y="10967"/>
                    <a:pt x="13353" y="10967"/>
                  </a:cubicBezTo>
                  <a:cubicBezTo>
                    <a:pt x="13353" y="10967"/>
                    <a:pt x="13353" y="10967"/>
                    <a:pt x="13353" y="10967"/>
                  </a:cubicBezTo>
                  <a:cubicBezTo>
                    <a:pt x="13297" y="10967"/>
                    <a:pt x="13297" y="10967"/>
                    <a:pt x="13297" y="10967"/>
                  </a:cubicBezTo>
                  <a:cubicBezTo>
                    <a:pt x="13241" y="11034"/>
                    <a:pt x="13241" y="11034"/>
                    <a:pt x="13241" y="11034"/>
                  </a:cubicBezTo>
                  <a:cubicBezTo>
                    <a:pt x="13297" y="11034"/>
                    <a:pt x="13297" y="11034"/>
                    <a:pt x="13297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353" y="11034"/>
                    <a:pt x="13353" y="11034"/>
                    <a:pt x="13353" y="11034"/>
                  </a:cubicBezTo>
                  <a:cubicBezTo>
                    <a:pt x="13409" y="11101"/>
                    <a:pt x="13409" y="11101"/>
                    <a:pt x="13409" y="11101"/>
                  </a:cubicBezTo>
                  <a:cubicBezTo>
                    <a:pt x="13409" y="11168"/>
                    <a:pt x="13409" y="11168"/>
                    <a:pt x="13409" y="11168"/>
                  </a:cubicBezTo>
                  <a:cubicBezTo>
                    <a:pt x="13409" y="11235"/>
                    <a:pt x="13409" y="11235"/>
                    <a:pt x="13409" y="11235"/>
                  </a:cubicBezTo>
                  <a:cubicBezTo>
                    <a:pt x="13465" y="11235"/>
                    <a:pt x="13465" y="11235"/>
                    <a:pt x="13465" y="11235"/>
                  </a:cubicBezTo>
                  <a:cubicBezTo>
                    <a:pt x="13465" y="11302"/>
                    <a:pt x="13465" y="11302"/>
                    <a:pt x="13465" y="11302"/>
                  </a:cubicBezTo>
                  <a:cubicBezTo>
                    <a:pt x="13409" y="11368"/>
                    <a:pt x="13409" y="11368"/>
                    <a:pt x="13409" y="11368"/>
                  </a:cubicBezTo>
                  <a:cubicBezTo>
                    <a:pt x="13465" y="11368"/>
                    <a:pt x="13465" y="11368"/>
                    <a:pt x="13465" y="11368"/>
                  </a:cubicBezTo>
                  <a:cubicBezTo>
                    <a:pt x="13465" y="11435"/>
                    <a:pt x="13465" y="11435"/>
                    <a:pt x="13465" y="11435"/>
                  </a:cubicBezTo>
                  <a:cubicBezTo>
                    <a:pt x="13409" y="11435"/>
                    <a:pt x="13409" y="11435"/>
                    <a:pt x="13409" y="11435"/>
                  </a:cubicBezTo>
                  <a:cubicBezTo>
                    <a:pt x="13353" y="11368"/>
                    <a:pt x="13353" y="11368"/>
                    <a:pt x="13353" y="11368"/>
                  </a:cubicBezTo>
                  <a:cubicBezTo>
                    <a:pt x="13353" y="11302"/>
                    <a:pt x="13353" y="11302"/>
                    <a:pt x="13353" y="11302"/>
                  </a:cubicBezTo>
                  <a:cubicBezTo>
                    <a:pt x="13297" y="11302"/>
                    <a:pt x="13297" y="11302"/>
                    <a:pt x="13297" y="11302"/>
                  </a:cubicBezTo>
                  <a:cubicBezTo>
                    <a:pt x="13297" y="11235"/>
                    <a:pt x="13297" y="11235"/>
                    <a:pt x="13297" y="11235"/>
                  </a:cubicBezTo>
                  <a:cubicBezTo>
                    <a:pt x="13241" y="11302"/>
                    <a:pt x="13241" y="11302"/>
                    <a:pt x="13241" y="11302"/>
                  </a:cubicBezTo>
                  <a:cubicBezTo>
                    <a:pt x="13297" y="11368"/>
                    <a:pt x="13297" y="11368"/>
                    <a:pt x="13297" y="11368"/>
                  </a:cubicBezTo>
                  <a:cubicBezTo>
                    <a:pt x="13297" y="11368"/>
                    <a:pt x="13297" y="11368"/>
                    <a:pt x="13297" y="11368"/>
                  </a:cubicBezTo>
                  <a:cubicBezTo>
                    <a:pt x="13241" y="11368"/>
                    <a:pt x="13241" y="11368"/>
                    <a:pt x="13241" y="11368"/>
                  </a:cubicBezTo>
                  <a:cubicBezTo>
                    <a:pt x="13184" y="11368"/>
                    <a:pt x="13184" y="11368"/>
                    <a:pt x="13184" y="11368"/>
                  </a:cubicBezTo>
                  <a:cubicBezTo>
                    <a:pt x="13184" y="11302"/>
                    <a:pt x="13184" y="11302"/>
                    <a:pt x="13184" y="11302"/>
                  </a:cubicBezTo>
                  <a:cubicBezTo>
                    <a:pt x="13184" y="11368"/>
                    <a:pt x="13184" y="11368"/>
                    <a:pt x="13184" y="11368"/>
                  </a:cubicBezTo>
                  <a:cubicBezTo>
                    <a:pt x="13184" y="11302"/>
                    <a:pt x="13184" y="11302"/>
                    <a:pt x="13184" y="11302"/>
                  </a:cubicBezTo>
                  <a:cubicBezTo>
                    <a:pt x="13184" y="11235"/>
                    <a:pt x="13184" y="11235"/>
                    <a:pt x="13184" y="11235"/>
                  </a:cubicBezTo>
                  <a:cubicBezTo>
                    <a:pt x="13184" y="11235"/>
                    <a:pt x="13184" y="11235"/>
                    <a:pt x="13184" y="11235"/>
                  </a:cubicBezTo>
                  <a:cubicBezTo>
                    <a:pt x="13184" y="11168"/>
                    <a:pt x="13184" y="11168"/>
                    <a:pt x="13184" y="11168"/>
                  </a:cubicBezTo>
                  <a:cubicBezTo>
                    <a:pt x="13184" y="11168"/>
                    <a:pt x="13184" y="11168"/>
                    <a:pt x="13184" y="11168"/>
                  </a:cubicBezTo>
                  <a:cubicBezTo>
                    <a:pt x="13072" y="11168"/>
                    <a:pt x="13072" y="11168"/>
                    <a:pt x="13072" y="11168"/>
                  </a:cubicBezTo>
                  <a:cubicBezTo>
                    <a:pt x="13016" y="11168"/>
                    <a:pt x="13016" y="11168"/>
                    <a:pt x="13016" y="11168"/>
                  </a:cubicBezTo>
                  <a:cubicBezTo>
                    <a:pt x="13016" y="11168"/>
                    <a:pt x="13016" y="11168"/>
                    <a:pt x="13016" y="11168"/>
                  </a:cubicBezTo>
                  <a:cubicBezTo>
                    <a:pt x="12960" y="11168"/>
                    <a:pt x="12960" y="11168"/>
                    <a:pt x="12960" y="11168"/>
                  </a:cubicBezTo>
                  <a:cubicBezTo>
                    <a:pt x="12904" y="11168"/>
                    <a:pt x="12904" y="11168"/>
                    <a:pt x="12904" y="11168"/>
                  </a:cubicBezTo>
                  <a:cubicBezTo>
                    <a:pt x="12904" y="11168"/>
                    <a:pt x="12904" y="11168"/>
                    <a:pt x="12904" y="11168"/>
                  </a:cubicBezTo>
                  <a:cubicBezTo>
                    <a:pt x="12904" y="11235"/>
                    <a:pt x="12904" y="11235"/>
                    <a:pt x="12904" y="11235"/>
                  </a:cubicBezTo>
                  <a:cubicBezTo>
                    <a:pt x="12904" y="11235"/>
                    <a:pt x="12904" y="11235"/>
                    <a:pt x="12904" y="11235"/>
                  </a:cubicBezTo>
                  <a:cubicBezTo>
                    <a:pt x="12904" y="11302"/>
                    <a:pt x="12904" y="11302"/>
                    <a:pt x="12904" y="11302"/>
                  </a:cubicBezTo>
                  <a:cubicBezTo>
                    <a:pt x="12904" y="11302"/>
                    <a:pt x="12904" y="11302"/>
                    <a:pt x="12904" y="11302"/>
                  </a:cubicBezTo>
                  <a:cubicBezTo>
                    <a:pt x="12960" y="11302"/>
                    <a:pt x="12960" y="11302"/>
                    <a:pt x="12960" y="11302"/>
                  </a:cubicBezTo>
                  <a:cubicBezTo>
                    <a:pt x="13016" y="11368"/>
                    <a:pt x="13016" y="11368"/>
                    <a:pt x="13016" y="11368"/>
                  </a:cubicBezTo>
                  <a:cubicBezTo>
                    <a:pt x="12960" y="11435"/>
                    <a:pt x="12960" y="11435"/>
                    <a:pt x="12960" y="11435"/>
                  </a:cubicBezTo>
                  <a:cubicBezTo>
                    <a:pt x="12904" y="11435"/>
                    <a:pt x="12904" y="11435"/>
                    <a:pt x="12904" y="11435"/>
                  </a:cubicBezTo>
                  <a:cubicBezTo>
                    <a:pt x="12792" y="11569"/>
                    <a:pt x="12792" y="11569"/>
                    <a:pt x="12792" y="11569"/>
                  </a:cubicBezTo>
                  <a:cubicBezTo>
                    <a:pt x="12736" y="11636"/>
                    <a:pt x="12736" y="11636"/>
                    <a:pt x="12736" y="11636"/>
                  </a:cubicBezTo>
                  <a:cubicBezTo>
                    <a:pt x="12679" y="11703"/>
                    <a:pt x="12679" y="11703"/>
                    <a:pt x="12679" y="11703"/>
                  </a:cubicBezTo>
                  <a:cubicBezTo>
                    <a:pt x="12679" y="11703"/>
                    <a:pt x="12679" y="11703"/>
                    <a:pt x="12679" y="11703"/>
                  </a:cubicBezTo>
                  <a:cubicBezTo>
                    <a:pt x="12623" y="11703"/>
                    <a:pt x="12623" y="11703"/>
                    <a:pt x="12623" y="11703"/>
                  </a:cubicBezTo>
                  <a:cubicBezTo>
                    <a:pt x="12623" y="11770"/>
                    <a:pt x="12623" y="11770"/>
                    <a:pt x="12623" y="11770"/>
                  </a:cubicBezTo>
                  <a:cubicBezTo>
                    <a:pt x="12567" y="11770"/>
                    <a:pt x="12567" y="11770"/>
                    <a:pt x="12567" y="11770"/>
                  </a:cubicBezTo>
                  <a:cubicBezTo>
                    <a:pt x="12399" y="11770"/>
                    <a:pt x="12399" y="11770"/>
                    <a:pt x="12399" y="11770"/>
                  </a:cubicBezTo>
                  <a:cubicBezTo>
                    <a:pt x="12399" y="11703"/>
                    <a:pt x="12399" y="11703"/>
                    <a:pt x="12399" y="11703"/>
                  </a:cubicBezTo>
                  <a:cubicBezTo>
                    <a:pt x="12343" y="11636"/>
                    <a:pt x="12343" y="11636"/>
                    <a:pt x="12343" y="11636"/>
                  </a:cubicBezTo>
                  <a:cubicBezTo>
                    <a:pt x="12287" y="11636"/>
                    <a:pt x="12287" y="11636"/>
                    <a:pt x="12287" y="11636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343" y="11569"/>
                    <a:pt x="12343" y="11569"/>
                    <a:pt x="12343" y="11569"/>
                  </a:cubicBezTo>
                  <a:cubicBezTo>
                    <a:pt x="12287" y="11569"/>
                    <a:pt x="12287" y="11569"/>
                    <a:pt x="12287" y="11569"/>
                  </a:cubicBezTo>
                  <a:cubicBezTo>
                    <a:pt x="12231" y="11502"/>
                    <a:pt x="12231" y="11502"/>
                    <a:pt x="12231" y="11502"/>
                  </a:cubicBezTo>
                  <a:cubicBezTo>
                    <a:pt x="12175" y="11435"/>
                    <a:pt x="12175" y="11435"/>
                    <a:pt x="12175" y="11435"/>
                  </a:cubicBezTo>
                  <a:cubicBezTo>
                    <a:pt x="12118" y="11368"/>
                    <a:pt x="12118" y="11368"/>
                    <a:pt x="12118" y="11368"/>
                  </a:cubicBezTo>
                  <a:cubicBezTo>
                    <a:pt x="12062" y="11368"/>
                    <a:pt x="12062" y="11368"/>
                    <a:pt x="12062" y="11368"/>
                  </a:cubicBezTo>
                  <a:cubicBezTo>
                    <a:pt x="11950" y="11302"/>
                    <a:pt x="11950" y="11302"/>
                    <a:pt x="11950" y="11302"/>
                  </a:cubicBezTo>
                  <a:cubicBezTo>
                    <a:pt x="11838" y="11302"/>
                    <a:pt x="11838" y="11302"/>
                    <a:pt x="11838" y="11302"/>
                  </a:cubicBezTo>
                  <a:cubicBezTo>
                    <a:pt x="11782" y="11302"/>
                    <a:pt x="11782" y="11302"/>
                    <a:pt x="11782" y="11302"/>
                  </a:cubicBezTo>
                  <a:cubicBezTo>
                    <a:pt x="11782" y="11302"/>
                    <a:pt x="11782" y="11302"/>
                    <a:pt x="11782" y="11302"/>
                  </a:cubicBezTo>
                  <a:cubicBezTo>
                    <a:pt x="11838" y="11368"/>
                    <a:pt x="11838" y="11368"/>
                    <a:pt x="11838" y="11368"/>
                  </a:cubicBezTo>
                  <a:cubicBezTo>
                    <a:pt x="11838" y="11368"/>
                    <a:pt x="11838" y="11368"/>
                    <a:pt x="11838" y="11368"/>
                  </a:cubicBezTo>
                  <a:cubicBezTo>
                    <a:pt x="11894" y="11368"/>
                    <a:pt x="11894" y="11368"/>
                    <a:pt x="11894" y="11368"/>
                  </a:cubicBezTo>
                  <a:cubicBezTo>
                    <a:pt x="12006" y="11368"/>
                    <a:pt x="12006" y="11368"/>
                    <a:pt x="12006" y="11368"/>
                  </a:cubicBezTo>
                  <a:cubicBezTo>
                    <a:pt x="12118" y="11368"/>
                    <a:pt x="12118" y="11368"/>
                    <a:pt x="12118" y="11368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118" y="11435"/>
                    <a:pt x="12118" y="11435"/>
                    <a:pt x="12118" y="11435"/>
                  </a:cubicBezTo>
                  <a:cubicBezTo>
                    <a:pt x="12062" y="11435"/>
                    <a:pt x="12062" y="11435"/>
                    <a:pt x="12062" y="11435"/>
                  </a:cubicBezTo>
                  <a:cubicBezTo>
                    <a:pt x="12118" y="11502"/>
                    <a:pt x="12118" y="11502"/>
                    <a:pt x="12118" y="11502"/>
                  </a:cubicBezTo>
                  <a:cubicBezTo>
                    <a:pt x="12118" y="11569"/>
                    <a:pt x="12118" y="11569"/>
                    <a:pt x="12118" y="11569"/>
                  </a:cubicBezTo>
                  <a:cubicBezTo>
                    <a:pt x="12118" y="11569"/>
                    <a:pt x="12118" y="11569"/>
                    <a:pt x="12118" y="11569"/>
                  </a:cubicBezTo>
                  <a:cubicBezTo>
                    <a:pt x="12175" y="11703"/>
                    <a:pt x="12175" y="11703"/>
                    <a:pt x="12175" y="11703"/>
                  </a:cubicBezTo>
                  <a:cubicBezTo>
                    <a:pt x="12231" y="11770"/>
                    <a:pt x="12231" y="11770"/>
                    <a:pt x="12231" y="11770"/>
                  </a:cubicBezTo>
                  <a:cubicBezTo>
                    <a:pt x="12287" y="11770"/>
                    <a:pt x="12287" y="11770"/>
                    <a:pt x="12287" y="11770"/>
                  </a:cubicBezTo>
                  <a:cubicBezTo>
                    <a:pt x="12399" y="11837"/>
                    <a:pt x="12399" y="11837"/>
                    <a:pt x="12399" y="11837"/>
                  </a:cubicBezTo>
                  <a:cubicBezTo>
                    <a:pt x="12567" y="11837"/>
                    <a:pt x="12567" y="11837"/>
                    <a:pt x="12567" y="11837"/>
                  </a:cubicBezTo>
                  <a:cubicBezTo>
                    <a:pt x="12567" y="11903"/>
                    <a:pt x="12567" y="11903"/>
                    <a:pt x="12567" y="11903"/>
                  </a:cubicBezTo>
                  <a:cubicBezTo>
                    <a:pt x="12567" y="11970"/>
                    <a:pt x="12567" y="11970"/>
                    <a:pt x="12567" y="11970"/>
                  </a:cubicBezTo>
                  <a:cubicBezTo>
                    <a:pt x="12511" y="11970"/>
                    <a:pt x="12511" y="11970"/>
                    <a:pt x="12511" y="11970"/>
                  </a:cubicBezTo>
                  <a:cubicBezTo>
                    <a:pt x="12455" y="12037"/>
                    <a:pt x="12455" y="12037"/>
                    <a:pt x="12455" y="12037"/>
                  </a:cubicBezTo>
                  <a:cubicBezTo>
                    <a:pt x="12399" y="12104"/>
                    <a:pt x="12399" y="12104"/>
                    <a:pt x="12399" y="12104"/>
                  </a:cubicBezTo>
                  <a:cubicBezTo>
                    <a:pt x="12399" y="12104"/>
                    <a:pt x="12399" y="12104"/>
                    <a:pt x="12399" y="12104"/>
                  </a:cubicBezTo>
                  <a:cubicBezTo>
                    <a:pt x="12343" y="12104"/>
                    <a:pt x="12343" y="12104"/>
                    <a:pt x="12343" y="12104"/>
                  </a:cubicBezTo>
                  <a:cubicBezTo>
                    <a:pt x="12343" y="12171"/>
                    <a:pt x="12343" y="12171"/>
                    <a:pt x="12343" y="12171"/>
                  </a:cubicBezTo>
                  <a:cubicBezTo>
                    <a:pt x="12175" y="12305"/>
                    <a:pt x="12175" y="12305"/>
                    <a:pt x="12175" y="12305"/>
                  </a:cubicBezTo>
                  <a:cubicBezTo>
                    <a:pt x="12118" y="12372"/>
                    <a:pt x="12118" y="12372"/>
                    <a:pt x="12118" y="12372"/>
                  </a:cubicBezTo>
                  <a:cubicBezTo>
                    <a:pt x="12062" y="12438"/>
                    <a:pt x="12062" y="12438"/>
                    <a:pt x="12062" y="12438"/>
                  </a:cubicBezTo>
                  <a:cubicBezTo>
                    <a:pt x="12062" y="12438"/>
                    <a:pt x="12062" y="12438"/>
                    <a:pt x="12062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2006" y="12438"/>
                    <a:pt x="12006" y="12438"/>
                    <a:pt x="12006" y="12438"/>
                  </a:cubicBezTo>
                  <a:cubicBezTo>
                    <a:pt x="11894" y="12372"/>
                    <a:pt x="11894" y="12372"/>
                    <a:pt x="11894" y="12372"/>
                  </a:cubicBezTo>
                  <a:cubicBezTo>
                    <a:pt x="11894" y="12372"/>
                    <a:pt x="11894" y="12372"/>
                    <a:pt x="11894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72"/>
                    <a:pt x="11838" y="12372"/>
                    <a:pt x="11838" y="12372"/>
                  </a:cubicBezTo>
                  <a:cubicBezTo>
                    <a:pt x="11838" y="12305"/>
                    <a:pt x="11838" y="12305"/>
                    <a:pt x="11838" y="12305"/>
                  </a:cubicBezTo>
                  <a:cubicBezTo>
                    <a:pt x="11838" y="12305"/>
                    <a:pt x="11838" y="12305"/>
                    <a:pt x="11838" y="12305"/>
                  </a:cubicBezTo>
                  <a:cubicBezTo>
                    <a:pt x="11838" y="12238"/>
                    <a:pt x="11838" y="12238"/>
                    <a:pt x="11838" y="12238"/>
                  </a:cubicBezTo>
                  <a:cubicBezTo>
                    <a:pt x="11782" y="12305"/>
                    <a:pt x="11782" y="12305"/>
                    <a:pt x="11782" y="12305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238"/>
                    <a:pt x="11726" y="12238"/>
                    <a:pt x="11726" y="12238"/>
                  </a:cubicBezTo>
                  <a:cubicBezTo>
                    <a:pt x="11670" y="12305"/>
                    <a:pt x="11670" y="12305"/>
                    <a:pt x="11670" y="12305"/>
                  </a:cubicBezTo>
                  <a:cubicBezTo>
                    <a:pt x="11726" y="12372"/>
                    <a:pt x="11726" y="12372"/>
                    <a:pt x="11726" y="12372"/>
                  </a:cubicBezTo>
                  <a:cubicBezTo>
                    <a:pt x="11726" y="12438"/>
                    <a:pt x="11726" y="12438"/>
                    <a:pt x="11726" y="12438"/>
                  </a:cubicBezTo>
                  <a:cubicBezTo>
                    <a:pt x="11670" y="12572"/>
                    <a:pt x="11670" y="12572"/>
                    <a:pt x="11670" y="12572"/>
                  </a:cubicBezTo>
                  <a:cubicBezTo>
                    <a:pt x="11614" y="12572"/>
                    <a:pt x="11614" y="12572"/>
                    <a:pt x="11614" y="12572"/>
                  </a:cubicBezTo>
                  <a:cubicBezTo>
                    <a:pt x="11614" y="12505"/>
                    <a:pt x="11614" y="12505"/>
                    <a:pt x="11614" y="12505"/>
                  </a:cubicBezTo>
                  <a:cubicBezTo>
                    <a:pt x="11557" y="12438"/>
                    <a:pt x="11557" y="12438"/>
                    <a:pt x="11557" y="12438"/>
                  </a:cubicBezTo>
                  <a:cubicBezTo>
                    <a:pt x="11557" y="12505"/>
                    <a:pt x="11557" y="12505"/>
                    <a:pt x="11557" y="12505"/>
                  </a:cubicBezTo>
                  <a:cubicBezTo>
                    <a:pt x="11614" y="12505"/>
                    <a:pt x="11614" y="12505"/>
                    <a:pt x="11614" y="12505"/>
                  </a:cubicBezTo>
                  <a:cubicBezTo>
                    <a:pt x="11557" y="12572"/>
                    <a:pt x="11557" y="12572"/>
                    <a:pt x="11557" y="12572"/>
                  </a:cubicBezTo>
                  <a:cubicBezTo>
                    <a:pt x="11557" y="12639"/>
                    <a:pt x="11557" y="12639"/>
                    <a:pt x="11557" y="12639"/>
                  </a:cubicBezTo>
                  <a:cubicBezTo>
                    <a:pt x="11501" y="12572"/>
                    <a:pt x="11501" y="12572"/>
                    <a:pt x="11501" y="12572"/>
                  </a:cubicBezTo>
                  <a:cubicBezTo>
                    <a:pt x="11445" y="12572"/>
                    <a:pt x="11445" y="12572"/>
                    <a:pt x="11445" y="12572"/>
                  </a:cubicBezTo>
                  <a:cubicBezTo>
                    <a:pt x="11445" y="12505"/>
                    <a:pt x="11445" y="12505"/>
                    <a:pt x="11445" y="12505"/>
                  </a:cubicBezTo>
                  <a:cubicBezTo>
                    <a:pt x="11445" y="12505"/>
                    <a:pt x="11445" y="12505"/>
                    <a:pt x="11445" y="12505"/>
                  </a:cubicBezTo>
                  <a:cubicBezTo>
                    <a:pt x="11389" y="12438"/>
                    <a:pt x="11389" y="12438"/>
                    <a:pt x="11389" y="12438"/>
                  </a:cubicBezTo>
                  <a:cubicBezTo>
                    <a:pt x="11277" y="12372"/>
                    <a:pt x="11277" y="12372"/>
                    <a:pt x="11277" y="12372"/>
                  </a:cubicBezTo>
                  <a:cubicBezTo>
                    <a:pt x="11165" y="12305"/>
                    <a:pt x="11165" y="12305"/>
                    <a:pt x="11165" y="12305"/>
                  </a:cubicBezTo>
                  <a:cubicBezTo>
                    <a:pt x="11165" y="12238"/>
                    <a:pt x="11165" y="12238"/>
                    <a:pt x="11165" y="12238"/>
                  </a:cubicBezTo>
                  <a:cubicBezTo>
                    <a:pt x="11109" y="12238"/>
                    <a:pt x="11109" y="12238"/>
                    <a:pt x="11109" y="12238"/>
                  </a:cubicBezTo>
                  <a:cubicBezTo>
                    <a:pt x="11052" y="12171"/>
                    <a:pt x="11052" y="12171"/>
                    <a:pt x="11052" y="12171"/>
                  </a:cubicBezTo>
                  <a:cubicBezTo>
                    <a:pt x="10996" y="12171"/>
                    <a:pt x="10996" y="12171"/>
                    <a:pt x="10996" y="12171"/>
                  </a:cubicBezTo>
                  <a:cubicBezTo>
                    <a:pt x="10996" y="12238"/>
                    <a:pt x="10996" y="12238"/>
                    <a:pt x="10996" y="12238"/>
                  </a:cubicBezTo>
                  <a:cubicBezTo>
                    <a:pt x="10996" y="12238"/>
                    <a:pt x="10996" y="12238"/>
                    <a:pt x="10996" y="12238"/>
                  </a:cubicBezTo>
                  <a:cubicBezTo>
                    <a:pt x="10996" y="12305"/>
                    <a:pt x="10996" y="12305"/>
                    <a:pt x="10996" y="12305"/>
                  </a:cubicBezTo>
                  <a:cubicBezTo>
                    <a:pt x="11052" y="12305"/>
                    <a:pt x="11052" y="12305"/>
                    <a:pt x="11052" y="12305"/>
                  </a:cubicBezTo>
                  <a:cubicBezTo>
                    <a:pt x="11052" y="12305"/>
                    <a:pt x="11052" y="12305"/>
                    <a:pt x="11052" y="12305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052" y="12238"/>
                    <a:pt x="11052" y="12238"/>
                    <a:pt x="11052" y="12238"/>
                  </a:cubicBezTo>
                  <a:cubicBezTo>
                    <a:pt x="11165" y="12372"/>
                    <a:pt x="11165" y="12372"/>
                    <a:pt x="11165" y="12372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221" y="12505"/>
                    <a:pt x="11221" y="12505"/>
                    <a:pt x="11221" y="12505"/>
                  </a:cubicBezTo>
                  <a:cubicBezTo>
                    <a:pt x="11165" y="12505"/>
                    <a:pt x="11165" y="12505"/>
                    <a:pt x="11165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09" y="12505"/>
                    <a:pt x="11109" y="12505"/>
                    <a:pt x="11109" y="12505"/>
                  </a:cubicBezTo>
                  <a:cubicBezTo>
                    <a:pt x="11165" y="12505"/>
                    <a:pt x="11165" y="12505"/>
                    <a:pt x="11165" y="12505"/>
                  </a:cubicBezTo>
                  <a:cubicBezTo>
                    <a:pt x="11221" y="12505"/>
                    <a:pt x="11221" y="12505"/>
                    <a:pt x="11221" y="12505"/>
                  </a:cubicBezTo>
                  <a:cubicBezTo>
                    <a:pt x="11277" y="12438"/>
                    <a:pt x="11277" y="12438"/>
                    <a:pt x="11277" y="12438"/>
                  </a:cubicBezTo>
                  <a:cubicBezTo>
                    <a:pt x="11333" y="12438"/>
                    <a:pt x="11333" y="12438"/>
                    <a:pt x="11333" y="12438"/>
                  </a:cubicBezTo>
                  <a:cubicBezTo>
                    <a:pt x="11333" y="12505"/>
                    <a:pt x="11333" y="12505"/>
                    <a:pt x="11333" y="12505"/>
                  </a:cubicBezTo>
                  <a:cubicBezTo>
                    <a:pt x="11389" y="12572"/>
                    <a:pt x="11389" y="12572"/>
                    <a:pt x="11389" y="12572"/>
                  </a:cubicBezTo>
                  <a:cubicBezTo>
                    <a:pt x="11445" y="12706"/>
                    <a:pt x="11445" y="12706"/>
                    <a:pt x="11445" y="12706"/>
                  </a:cubicBezTo>
                  <a:cubicBezTo>
                    <a:pt x="11445" y="12773"/>
                    <a:pt x="11445" y="12773"/>
                    <a:pt x="11445" y="12773"/>
                  </a:cubicBezTo>
                  <a:cubicBezTo>
                    <a:pt x="11389" y="12840"/>
                    <a:pt x="11389" y="12840"/>
                    <a:pt x="11389" y="12840"/>
                  </a:cubicBezTo>
                  <a:cubicBezTo>
                    <a:pt x="11333" y="12907"/>
                    <a:pt x="11333" y="12907"/>
                    <a:pt x="11333" y="12907"/>
                  </a:cubicBezTo>
                  <a:cubicBezTo>
                    <a:pt x="11333" y="12907"/>
                    <a:pt x="11333" y="12907"/>
                    <a:pt x="11333" y="12907"/>
                  </a:cubicBezTo>
                  <a:cubicBezTo>
                    <a:pt x="11277" y="12907"/>
                    <a:pt x="11277" y="12907"/>
                    <a:pt x="11277" y="12907"/>
                  </a:cubicBezTo>
                  <a:cubicBezTo>
                    <a:pt x="11221" y="12840"/>
                    <a:pt x="11221" y="12840"/>
                    <a:pt x="11221" y="12840"/>
                  </a:cubicBezTo>
                  <a:cubicBezTo>
                    <a:pt x="11109" y="12840"/>
                    <a:pt x="11109" y="12840"/>
                    <a:pt x="11109" y="12840"/>
                  </a:cubicBezTo>
                  <a:cubicBezTo>
                    <a:pt x="11052" y="12773"/>
                    <a:pt x="11052" y="12773"/>
                    <a:pt x="11052" y="12773"/>
                  </a:cubicBezTo>
                  <a:cubicBezTo>
                    <a:pt x="10996" y="12639"/>
                    <a:pt x="10996" y="12639"/>
                    <a:pt x="10996" y="12639"/>
                  </a:cubicBezTo>
                  <a:cubicBezTo>
                    <a:pt x="10996" y="12639"/>
                    <a:pt x="10996" y="12639"/>
                    <a:pt x="10996" y="12639"/>
                  </a:cubicBezTo>
                  <a:cubicBezTo>
                    <a:pt x="10940" y="12639"/>
                    <a:pt x="10940" y="12639"/>
                    <a:pt x="10940" y="12639"/>
                  </a:cubicBezTo>
                  <a:cubicBezTo>
                    <a:pt x="10996" y="12706"/>
                    <a:pt x="10996" y="12706"/>
                    <a:pt x="10996" y="12706"/>
                  </a:cubicBezTo>
                  <a:cubicBezTo>
                    <a:pt x="10996" y="12706"/>
                    <a:pt x="10996" y="12706"/>
                    <a:pt x="10996" y="12706"/>
                  </a:cubicBezTo>
                  <a:cubicBezTo>
                    <a:pt x="10996" y="12773"/>
                    <a:pt x="10996" y="12773"/>
                    <a:pt x="10996" y="12773"/>
                  </a:cubicBezTo>
                  <a:cubicBezTo>
                    <a:pt x="11052" y="12907"/>
                    <a:pt x="11052" y="12907"/>
                    <a:pt x="11052" y="12907"/>
                  </a:cubicBezTo>
                  <a:cubicBezTo>
                    <a:pt x="11109" y="12973"/>
                    <a:pt x="11109" y="12973"/>
                    <a:pt x="11109" y="12973"/>
                  </a:cubicBezTo>
                  <a:cubicBezTo>
                    <a:pt x="11052" y="13040"/>
                    <a:pt x="11052" y="13040"/>
                    <a:pt x="11052" y="13040"/>
                  </a:cubicBezTo>
                  <a:cubicBezTo>
                    <a:pt x="11052" y="13040"/>
                    <a:pt x="11052" y="13040"/>
                    <a:pt x="11052" y="13040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2973"/>
                    <a:pt x="10996" y="12973"/>
                    <a:pt x="10996" y="12973"/>
                  </a:cubicBezTo>
                  <a:cubicBezTo>
                    <a:pt x="10996" y="12973"/>
                    <a:pt x="10996" y="12973"/>
                    <a:pt x="10996" y="12973"/>
                  </a:cubicBezTo>
                  <a:cubicBezTo>
                    <a:pt x="10940" y="12973"/>
                    <a:pt x="10940" y="12973"/>
                    <a:pt x="10940" y="12973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3040"/>
                    <a:pt x="10996" y="13040"/>
                    <a:pt x="10996" y="13040"/>
                  </a:cubicBezTo>
                  <a:cubicBezTo>
                    <a:pt x="10996" y="13107"/>
                    <a:pt x="10996" y="13107"/>
                    <a:pt x="10996" y="13107"/>
                  </a:cubicBezTo>
                  <a:cubicBezTo>
                    <a:pt x="10940" y="13040"/>
                    <a:pt x="10940" y="13040"/>
                    <a:pt x="10940" y="13040"/>
                  </a:cubicBezTo>
                  <a:cubicBezTo>
                    <a:pt x="10940" y="13040"/>
                    <a:pt x="10940" y="13040"/>
                    <a:pt x="10940" y="13040"/>
                  </a:cubicBezTo>
                  <a:cubicBezTo>
                    <a:pt x="10884" y="13107"/>
                    <a:pt x="10884" y="13107"/>
                    <a:pt x="10884" y="13107"/>
                  </a:cubicBezTo>
                  <a:cubicBezTo>
                    <a:pt x="10940" y="13107"/>
                    <a:pt x="10940" y="13107"/>
                    <a:pt x="10940" y="13107"/>
                  </a:cubicBezTo>
                  <a:cubicBezTo>
                    <a:pt x="10940" y="13174"/>
                    <a:pt x="10940" y="13174"/>
                    <a:pt x="10940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07"/>
                    <a:pt x="10884" y="13107"/>
                    <a:pt x="10884" y="13107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84" y="13174"/>
                    <a:pt x="10884" y="13174"/>
                    <a:pt x="10884" y="13174"/>
                  </a:cubicBezTo>
                  <a:cubicBezTo>
                    <a:pt x="10828" y="13174"/>
                    <a:pt x="10828" y="13174"/>
                    <a:pt x="10828" y="13174"/>
                  </a:cubicBezTo>
                  <a:cubicBezTo>
                    <a:pt x="10772" y="13174"/>
                    <a:pt x="10772" y="13174"/>
                    <a:pt x="10772" y="13174"/>
                  </a:cubicBezTo>
                  <a:cubicBezTo>
                    <a:pt x="10772" y="13241"/>
                    <a:pt x="10772" y="13241"/>
                    <a:pt x="10772" y="13241"/>
                  </a:cubicBezTo>
                  <a:cubicBezTo>
                    <a:pt x="10716" y="13241"/>
                    <a:pt x="10716" y="13241"/>
                    <a:pt x="10716" y="13241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772" y="13308"/>
                    <a:pt x="10772" y="13308"/>
                    <a:pt x="10772" y="13308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716" y="13308"/>
                    <a:pt x="10716" y="13308"/>
                    <a:pt x="10716" y="13308"/>
                  </a:cubicBezTo>
                  <a:cubicBezTo>
                    <a:pt x="10660" y="13241"/>
                    <a:pt x="10660" y="13241"/>
                    <a:pt x="10660" y="13241"/>
                  </a:cubicBezTo>
                  <a:cubicBezTo>
                    <a:pt x="10604" y="13241"/>
                    <a:pt x="10604" y="13241"/>
                    <a:pt x="10604" y="13241"/>
                  </a:cubicBezTo>
                  <a:cubicBezTo>
                    <a:pt x="10604" y="13308"/>
                    <a:pt x="10604" y="13308"/>
                    <a:pt x="10604" y="13308"/>
                  </a:cubicBezTo>
                  <a:cubicBezTo>
                    <a:pt x="10604" y="13308"/>
                    <a:pt x="10604" y="13308"/>
                    <a:pt x="10604" y="13308"/>
                  </a:cubicBezTo>
                  <a:cubicBezTo>
                    <a:pt x="10660" y="13375"/>
                    <a:pt x="10660" y="13375"/>
                    <a:pt x="10660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604" y="13375"/>
                    <a:pt x="10604" y="13375"/>
                    <a:pt x="10604" y="13375"/>
                  </a:cubicBezTo>
                  <a:cubicBezTo>
                    <a:pt x="10548" y="13441"/>
                    <a:pt x="10548" y="13441"/>
                    <a:pt x="10548" y="13441"/>
                  </a:cubicBezTo>
                  <a:cubicBezTo>
                    <a:pt x="10491" y="13508"/>
                    <a:pt x="10491" y="13508"/>
                    <a:pt x="10491" y="13508"/>
                  </a:cubicBezTo>
                  <a:cubicBezTo>
                    <a:pt x="10491" y="13508"/>
                    <a:pt x="10491" y="13508"/>
                    <a:pt x="10491" y="13508"/>
                  </a:cubicBezTo>
                  <a:cubicBezTo>
                    <a:pt x="10491" y="13575"/>
                    <a:pt x="10491" y="13575"/>
                    <a:pt x="10491" y="13575"/>
                  </a:cubicBezTo>
                  <a:cubicBezTo>
                    <a:pt x="10435" y="13575"/>
                    <a:pt x="10435" y="13575"/>
                    <a:pt x="10435" y="13575"/>
                  </a:cubicBezTo>
                  <a:cubicBezTo>
                    <a:pt x="10435" y="13642"/>
                    <a:pt x="10435" y="13642"/>
                    <a:pt x="10435" y="13642"/>
                  </a:cubicBezTo>
                  <a:cubicBezTo>
                    <a:pt x="10435" y="13642"/>
                    <a:pt x="10435" y="13642"/>
                    <a:pt x="10435" y="13642"/>
                  </a:cubicBezTo>
                  <a:cubicBezTo>
                    <a:pt x="10379" y="13642"/>
                    <a:pt x="10379" y="13642"/>
                    <a:pt x="10379" y="13642"/>
                  </a:cubicBezTo>
                  <a:cubicBezTo>
                    <a:pt x="10323" y="13776"/>
                    <a:pt x="10323" y="13776"/>
                    <a:pt x="10323" y="13776"/>
                  </a:cubicBezTo>
                  <a:cubicBezTo>
                    <a:pt x="10267" y="13776"/>
                    <a:pt x="10267" y="13776"/>
                    <a:pt x="10267" y="13776"/>
                  </a:cubicBezTo>
                  <a:cubicBezTo>
                    <a:pt x="10267" y="13843"/>
                    <a:pt x="10267" y="13843"/>
                    <a:pt x="10267" y="13843"/>
                  </a:cubicBezTo>
                  <a:cubicBezTo>
                    <a:pt x="10211" y="13843"/>
                    <a:pt x="10211" y="13843"/>
                    <a:pt x="10211" y="13843"/>
                  </a:cubicBezTo>
                  <a:cubicBezTo>
                    <a:pt x="10155" y="13843"/>
                    <a:pt x="10155" y="13843"/>
                    <a:pt x="10155" y="13843"/>
                  </a:cubicBezTo>
                  <a:cubicBezTo>
                    <a:pt x="10155" y="13843"/>
                    <a:pt x="10155" y="13843"/>
                    <a:pt x="10155" y="13843"/>
                  </a:cubicBezTo>
                  <a:cubicBezTo>
                    <a:pt x="10211" y="13910"/>
                    <a:pt x="10211" y="13910"/>
                    <a:pt x="10211" y="13910"/>
                  </a:cubicBezTo>
                  <a:cubicBezTo>
                    <a:pt x="10155" y="13976"/>
                    <a:pt x="10155" y="13976"/>
                    <a:pt x="10155" y="13976"/>
                  </a:cubicBezTo>
                  <a:cubicBezTo>
                    <a:pt x="10099" y="14043"/>
                    <a:pt x="10099" y="14043"/>
                    <a:pt x="10099" y="14043"/>
                  </a:cubicBezTo>
                  <a:cubicBezTo>
                    <a:pt x="10099" y="14110"/>
                    <a:pt x="10099" y="14110"/>
                    <a:pt x="10099" y="14110"/>
                  </a:cubicBezTo>
                  <a:cubicBezTo>
                    <a:pt x="10099" y="14177"/>
                    <a:pt x="10099" y="14177"/>
                    <a:pt x="10099" y="14177"/>
                  </a:cubicBezTo>
                  <a:cubicBezTo>
                    <a:pt x="10043" y="14244"/>
                    <a:pt x="10043" y="14244"/>
                    <a:pt x="10043" y="14244"/>
                  </a:cubicBezTo>
                  <a:cubicBezTo>
                    <a:pt x="9986" y="14311"/>
                    <a:pt x="9986" y="14311"/>
                    <a:pt x="9986" y="14311"/>
                  </a:cubicBezTo>
                  <a:cubicBezTo>
                    <a:pt x="10043" y="14378"/>
                    <a:pt x="10043" y="14378"/>
                    <a:pt x="10043" y="14378"/>
                  </a:cubicBezTo>
                  <a:cubicBezTo>
                    <a:pt x="10043" y="14445"/>
                    <a:pt x="10043" y="14445"/>
                    <a:pt x="10043" y="14445"/>
                  </a:cubicBezTo>
                  <a:cubicBezTo>
                    <a:pt x="9986" y="14511"/>
                    <a:pt x="9986" y="14511"/>
                    <a:pt x="9986" y="14511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874" y="14578"/>
                    <a:pt x="9874" y="14578"/>
                    <a:pt x="9874" y="14578"/>
                  </a:cubicBezTo>
                  <a:cubicBezTo>
                    <a:pt x="9930" y="14578"/>
                    <a:pt x="9930" y="14578"/>
                    <a:pt x="9930" y="14578"/>
                  </a:cubicBezTo>
                  <a:cubicBezTo>
                    <a:pt x="9930" y="14645"/>
                    <a:pt x="9930" y="14645"/>
                    <a:pt x="9930" y="14645"/>
                  </a:cubicBezTo>
                  <a:cubicBezTo>
                    <a:pt x="9930" y="14712"/>
                    <a:pt x="9930" y="14712"/>
                    <a:pt x="9930" y="14712"/>
                  </a:cubicBezTo>
                  <a:cubicBezTo>
                    <a:pt x="9986" y="14712"/>
                    <a:pt x="9986" y="14712"/>
                    <a:pt x="9986" y="14712"/>
                  </a:cubicBezTo>
                  <a:cubicBezTo>
                    <a:pt x="9986" y="14779"/>
                    <a:pt x="9986" y="14779"/>
                    <a:pt x="9986" y="14779"/>
                  </a:cubicBezTo>
                  <a:cubicBezTo>
                    <a:pt x="9986" y="14846"/>
                    <a:pt x="9986" y="14846"/>
                    <a:pt x="9986" y="14846"/>
                  </a:cubicBezTo>
                  <a:cubicBezTo>
                    <a:pt x="9930" y="14913"/>
                    <a:pt x="9930" y="14913"/>
                    <a:pt x="9930" y="14913"/>
                  </a:cubicBezTo>
                  <a:cubicBezTo>
                    <a:pt x="9874" y="14980"/>
                    <a:pt x="9874" y="14980"/>
                    <a:pt x="9874" y="14980"/>
                  </a:cubicBezTo>
                  <a:cubicBezTo>
                    <a:pt x="9762" y="15046"/>
                    <a:pt x="9762" y="15046"/>
                    <a:pt x="9762" y="15046"/>
                  </a:cubicBezTo>
                  <a:cubicBezTo>
                    <a:pt x="9706" y="15113"/>
                    <a:pt x="9706" y="15113"/>
                    <a:pt x="9706" y="15113"/>
                  </a:cubicBezTo>
                  <a:cubicBezTo>
                    <a:pt x="9762" y="15046"/>
                    <a:pt x="9762" y="15046"/>
                    <a:pt x="9762" y="15046"/>
                  </a:cubicBezTo>
                  <a:cubicBezTo>
                    <a:pt x="9874" y="15046"/>
                    <a:pt x="9874" y="15046"/>
                    <a:pt x="9874" y="15046"/>
                  </a:cubicBezTo>
                  <a:cubicBezTo>
                    <a:pt x="9986" y="14913"/>
                    <a:pt x="9986" y="14913"/>
                    <a:pt x="9986" y="14913"/>
                  </a:cubicBezTo>
                  <a:cubicBezTo>
                    <a:pt x="10043" y="14779"/>
                    <a:pt x="10043" y="14779"/>
                    <a:pt x="10043" y="14779"/>
                  </a:cubicBezTo>
                  <a:cubicBezTo>
                    <a:pt x="10211" y="14779"/>
                    <a:pt x="10211" y="14779"/>
                    <a:pt x="10211" y="14779"/>
                  </a:cubicBezTo>
                  <a:cubicBezTo>
                    <a:pt x="10211" y="14779"/>
                    <a:pt x="10211" y="14779"/>
                    <a:pt x="10211" y="14779"/>
                  </a:cubicBezTo>
                  <a:cubicBezTo>
                    <a:pt x="10211" y="14846"/>
                    <a:pt x="10211" y="14846"/>
                    <a:pt x="10211" y="14846"/>
                  </a:cubicBezTo>
                  <a:cubicBezTo>
                    <a:pt x="10211" y="14913"/>
                    <a:pt x="10211" y="14913"/>
                    <a:pt x="10211" y="14913"/>
                  </a:cubicBezTo>
                  <a:cubicBezTo>
                    <a:pt x="10211" y="14980"/>
                    <a:pt x="10211" y="14980"/>
                    <a:pt x="10211" y="14980"/>
                  </a:cubicBezTo>
                  <a:cubicBezTo>
                    <a:pt x="10267" y="15046"/>
                    <a:pt x="10267" y="15046"/>
                    <a:pt x="10267" y="15046"/>
                  </a:cubicBezTo>
                  <a:cubicBezTo>
                    <a:pt x="10267" y="15113"/>
                    <a:pt x="10267" y="15113"/>
                    <a:pt x="10267" y="15113"/>
                  </a:cubicBezTo>
                  <a:cubicBezTo>
                    <a:pt x="10211" y="15247"/>
                    <a:pt x="10211" y="15247"/>
                    <a:pt x="10211" y="15247"/>
                  </a:cubicBezTo>
                  <a:cubicBezTo>
                    <a:pt x="10211" y="15314"/>
                    <a:pt x="10211" y="15314"/>
                    <a:pt x="10211" y="15314"/>
                  </a:cubicBezTo>
                  <a:cubicBezTo>
                    <a:pt x="10267" y="15381"/>
                    <a:pt x="10267" y="15381"/>
                    <a:pt x="10267" y="15381"/>
                  </a:cubicBezTo>
                  <a:cubicBezTo>
                    <a:pt x="10211" y="15448"/>
                    <a:pt x="10211" y="15448"/>
                    <a:pt x="10211" y="15448"/>
                  </a:cubicBezTo>
                  <a:cubicBezTo>
                    <a:pt x="10099" y="15581"/>
                    <a:pt x="10099" y="15581"/>
                    <a:pt x="10099" y="15581"/>
                  </a:cubicBezTo>
                  <a:cubicBezTo>
                    <a:pt x="9986" y="15648"/>
                    <a:pt x="9986" y="15648"/>
                    <a:pt x="9986" y="15648"/>
                  </a:cubicBezTo>
                  <a:cubicBezTo>
                    <a:pt x="9930" y="15648"/>
                    <a:pt x="9930" y="15648"/>
                    <a:pt x="9930" y="15648"/>
                  </a:cubicBezTo>
                  <a:cubicBezTo>
                    <a:pt x="9986" y="15648"/>
                    <a:pt x="9986" y="15648"/>
                    <a:pt x="9986" y="15648"/>
                  </a:cubicBezTo>
                  <a:cubicBezTo>
                    <a:pt x="10099" y="15648"/>
                    <a:pt x="10099" y="15648"/>
                    <a:pt x="10099" y="15648"/>
                  </a:cubicBezTo>
                  <a:cubicBezTo>
                    <a:pt x="10267" y="15581"/>
                    <a:pt x="10267" y="15581"/>
                    <a:pt x="10267" y="15581"/>
                  </a:cubicBezTo>
                  <a:cubicBezTo>
                    <a:pt x="10435" y="15515"/>
                    <a:pt x="10435" y="15515"/>
                    <a:pt x="10435" y="15515"/>
                  </a:cubicBezTo>
                  <a:cubicBezTo>
                    <a:pt x="10548" y="15515"/>
                    <a:pt x="10548" y="15515"/>
                    <a:pt x="10548" y="15515"/>
                  </a:cubicBezTo>
                  <a:cubicBezTo>
                    <a:pt x="10660" y="15581"/>
                    <a:pt x="10660" y="15581"/>
                    <a:pt x="10660" y="15581"/>
                  </a:cubicBezTo>
                  <a:cubicBezTo>
                    <a:pt x="10716" y="15648"/>
                    <a:pt x="10716" y="15648"/>
                    <a:pt x="10716" y="15648"/>
                  </a:cubicBezTo>
                  <a:cubicBezTo>
                    <a:pt x="10828" y="15715"/>
                    <a:pt x="10828" y="15715"/>
                    <a:pt x="10828" y="15715"/>
                  </a:cubicBezTo>
                  <a:cubicBezTo>
                    <a:pt x="10828" y="15715"/>
                    <a:pt x="10828" y="15715"/>
                    <a:pt x="10828" y="15715"/>
                  </a:cubicBezTo>
                  <a:cubicBezTo>
                    <a:pt x="10884" y="15715"/>
                    <a:pt x="10884" y="15715"/>
                    <a:pt x="10884" y="15715"/>
                  </a:cubicBezTo>
                  <a:cubicBezTo>
                    <a:pt x="10996" y="15849"/>
                    <a:pt x="10996" y="15849"/>
                    <a:pt x="10996" y="15849"/>
                  </a:cubicBezTo>
                  <a:cubicBezTo>
                    <a:pt x="10996" y="15849"/>
                    <a:pt x="10996" y="15849"/>
                    <a:pt x="10996" y="15849"/>
                  </a:cubicBezTo>
                  <a:cubicBezTo>
                    <a:pt x="11052" y="15916"/>
                    <a:pt x="11052" y="15916"/>
                    <a:pt x="11052" y="15916"/>
                  </a:cubicBezTo>
                  <a:cubicBezTo>
                    <a:pt x="11109" y="15983"/>
                    <a:pt x="11109" y="15983"/>
                    <a:pt x="11109" y="15983"/>
                  </a:cubicBezTo>
                  <a:cubicBezTo>
                    <a:pt x="11109" y="15983"/>
                    <a:pt x="11109" y="15983"/>
                    <a:pt x="11109" y="15983"/>
                  </a:cubicBezTo>
                  <a:cubicBezTo>
                    <a:pt x="11109" y="16050"/>
                    <a:pt x="11109" y="16050"/>
                    <a:pt x="11109" y="16050"/>
                  </a:cubicBezTo>
                  <a:cubicBezTo>
                    <a:pt x="11165" y="16116"/>
                    <a:pt x="11165" y="16116"/>
                    <a:pt x="11165" y="16116"/>
                  </a:cubicBezTo>
                  <a:cubicBezTo>
                    <a:pt x="11165" y="16183"/>
                    <a:pt x="11165" y="16183"/>
                    <a:pt x="11165" y="16183"/>
                  </a:cubicBezTo>
                  <a:cubicBezTo>
                    <a:pt x="11221" y="16116"/>
                    <a:pt x="11221" y="16116"/>
                    <a:pt x="11221" y="16116"/>
                  </a:cubicBezTo>
                  <a:cubicBezTo>
                    <a:pt x="11221" y="16183"/>
                    <a:pt x="11221" y="16183"/>
                    <a:pt x="11221" y="16183"/>
                  </a:cubicBezTo>
                  <a:cubicBezTo>
                    <a:pt x="11333" y="16250"/>
                    <a:pt x="11333" y="16250"/>
                    <a:pt x="11333" y="16250"/>
                  </a:cubicBezTo>
                  <a:cubicBezTo>
                    <a:pt x="11333" y="16250"/>
                    <a:pt x="11333" y="16250"/>
                    <a:pt x="11333" y="16250"/>
                  </a:cubicBezTo>
                  <a:cubicBezTo>
                    <a:pt x="11445" y="16317"/>
                    <a:pt x="11445" y="16317"/>
                    <a:pt x="11445" y="16317"/>
                  </a:cubicBezTo>
                  <a:cubicBezTo>
                    <a:pt x="11445" y="16317"/>
                    <a:pt x="11445" y="16317"/>
                    <a:pt x="11445" y="16317"/>
                  </a:cubicBezTo>
                  <a:cubicBezTo>
                    <a:pt x="11557" y="16384"/>
                    <a:pt x="11557" y="16384"/>
                    <a:pt x="11557" y="16384"/>
                  </a:cubicBezTo>
                  <a:cubicBezTo>
                    <a:pt x="11557" y="16451"/>
                    <a:pt x="11557" y="16451"/>
                    <a:pt x="11557" y="16451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614" y="16518"/>
                    <a:pt x="11614" y="16518"/>
                    <a:pt x="11614" y="16518"/>
                  </a:cubicBezTo>
                  <a:cubicBezTo>
                    <a:pt x="11726" y="16518"/>
                    <a:pt x="11726" y="16518"/>
                    <a:pt x="11726" y="16518"/>
                  </a:cubicBezTo>
                  <a:cubicBezTo>
                    <a:pt x="11726" y="16585"/>
                    <a:pt x="11726" y="16585"/>
                    <a:pt x="11726" y="16585"/>
                  </a:cubicBezTo>
                  <a:cubicBezTo>
                    <a:pt x="11782" y="16518"/>
                    <a:pt x="11782" y="16518"/>
                    <a:pt x="11782" y="16518"/>
                  </a:cubicBezTo>
                  <a:cubicBezTo>
                    <a:pt x="11894" y="16518"/>
                    <a:pt x="11894" y="16518"/>
                    <a:pt x="11894" y="16518"/>
                  </a:cubicBezTo>
                  <a:cubicBezTo>
                    <a:pt x="11894" y="16585"/>
                    <a:pt x="11894" y="16585"/>
                    <a:pt x="11894" y="16585"/>
                  </a:cubicBezTo>
                  <a:cubicBezTo>
                    <a:pt x="11950" y="16585"/>
                    <a:pt x="11950" y="16585"/>
                    <a:pt x="11950" y="16585"/>
                  </a:cubicBezTo>
                  <a:cubicBezTo>
                    <a:pt x="12006" y="16585"/>
                    <a:pt x="12006" y="16585"/>
                    <a:pt x="12006" y="16585"/>
                  </a:cubicBezTo>
                  <a:cubicBezTo>
                    <a:pt x="12118" y="16585"/>
                    <a:pt x="12118" y="16585"/>
                    <a:pt x="12118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175" y="16585"/>
                    <a:pt x="12175" y="16585"/>
                    <a:pt x="12175" y="16585"/>
                  </a:cubicBezTo>
                  <a:cubicBezTo>
                    <a:pt x="12231" y="16585"/>
                    <a:pt x="12231" y="16585"/>
                    <a:pt x="12231" y="16585"/>
                  </a:cubicBezTo>
                  <a:cubicBezTo>
                    <a:pt x="12231" y="16585"/>
                    <a:pt x="12231" y="16585"/>
                    <a:pt x="12231" y="16585"/>
                  </a:cubicBezTo>
                  <a:cubicBezTo>
                    <a:pt x="12231" y="16651"/>
                    <a:pt x="12231" y="16651"/>
                    <a:pt x="12231" y="16651"/>
                  </a:cubicBezTo>
                  <a:cubicBezTo>
                    <a:pt x="12175" y="16785"/>
                    <a:pt x="12175" y="16785"/>
                    <a:pt x="12175" y="16785"/>
                  </a:cubicBezTo>
                  <a:cubicBezTo>
                    <a:pt x="12175" y="16852"/>
                    <a:pt x="12175" y="16852"/>
                    <a:pt x="12175" y="16852"/>
                  </a:cubicBezTo>
                  <a:cubicBezTo>
                    <a:pt x="12118" y="16919"/>
                    <a:pt x="12118" y="16919"/>
                    <a:pt x="12118" y="16919"/>
                  </a:cubicBezTo>
                  <a:cubicBezTo>
                    <a:pt x="12118" y="16986"/>
                    <a:pt x="12118" y="16986"/>
                    <a:pt x="12118" y="16986"/>
                  </a:cubicBezTo>
                  <a:cubicBezTo>
                    <a:pt x="12118" y="17053"/>
                    <a:pt x="12118" y="17053"/>
                    <a:pt x="12118" y="17053"/>
                  </a:cubicBezTo>
                  <a:cubicBezTo>
                    <a:pt x="12118" y="17053"/>
                    <a:pt x="12118" y="17053"/>
                    <a:pt x="12118" y="17053"/>
                  </a:cubicBezTo>
                  <a:cubicBezTo>
                    <a:pt x="12118" y="17186"/>
                    <a:pt x="12118" y="17186"/>
                    <a:pt x="12118" y="17186"/>
                  </a:cubicBezTo>
                  <a:cubicBezTo>
                    <a:pt x="12062" y="17253"/>
                    <a:pt x="12062" y="17253"/>
                    <a:pt x="12062" y="17253"/>
                  </a:cubicBezTo>
                  <a:cubicBezTo>
                    <a:pt x="12062" y="17320"/>
                    <a:pt x="12062" y="17320"/>
                    <a:pt x="12062" y="17320"/>
                  </a:cubicBezTo>
                  <a:cubicBezTo>
                    <a:pt x="12062" y="17387"/>
                    <a:pt x="12062" y="17387"/>
                    <a:pt x="12062" y="17387"/>
                  </a:cubicBezTo>
                  <a:cubicBezTo>
                    <a:pt x="12006" y="17454"/>
                    <a:pt x="12006" y="17454"/>
                    <a:pt x="12006" y="17454"/>
                  </a:cubicBezTo>
                  <a:cubicBezTo>
                    <a:pt x="11950" y="17521"/>
                    <a:pt x="11950" y="17521"/>
                    <a:pt x="11950" y="17521"/>
                  </a:cubicBezTo>
                  <a:cubicBezTo>
                    <a:pt x="12006" y="17588"/>
                    <a:pt x="12006" y="17588"/>
                    <a:pt x="12006" y="17588"/>
                  </a:cubicBezTo>
                  <a:cubicBezTo>
                    <a:pt x="12062" y="17654"/>
                    <a:pt x="12062" y="17654"/>
                    <a:pt x="12062" y="17654"/>
                  </a:cubicBezTo>
                  <a:cubicBezTo>
                    <a:pt x="12062" y="17721"/>
                    <a:pt x="12062" y="17721"/>
                    <a:pt x="12062" y="17721"/>
                  </a:cubicBezTo>
                  <a:cubicBezTo>
                    <a:pt x="12062" y="17721"/>
                    <a:pt x="12062" y="17721"/>
                    <a:pt x="12062" y="17721"/>
                  </a:cubicBezTo>
                  <a:cubicBezTo>
                    <a:pt x="12118" y="17788"/>
                    <a:pt x="12118" y="17788"/>
                    <a:pt x="12118" y="17788"/>
                  </a:cubicBezTo>
                  <a:cubicBezTo>
                    <a:pt x="12118" y="17788"/>
                    <a:pt x="12118" y="17788"/>
                    <a:pt x="12118" y="17788"/>
                  </a:cubicBezTo>
                  <a:cubicBezTo>
                    <a:pt x="12118" y="17855"/>
                    <a:pt x="12118" y="17855"/>
                    <a:pt x="12118" y="17855"/>
                  </a:cubicBezTo>
                  <a:cubicBezTo>
                    <a:pt x="12118" y="17855"/>
                    <a:pt x="12118" y="17855"/>
                    <a:pt x="12118" y="17855"/>
                  </a:cubicBezTo>
                  <a:cubicBezTo>
                    <a:pt x="12175" y="17922"/>
                    <a:pt x="12175" y="17922"/>
                    <a:pt x="12175" y="17922"/>
                  </a:cubicBezTo>
                  <a:cubicBezTo>
                    <a:pt x="12231" y="17922"/>
                    <a:pt x="12231" y="17922"/>
                    <a:pt x="12231" y="17922"/>
                  </a:cubicBezTo>
                  <a:cubicBezTo>
                    <a:pt x="12231" y="17922"/>
                    <a:pt x="12231" y="17922"/>
                    <a:pt x="12231" y="17922"/>
                  </a:cubicBezTo>
                  <a:cubicBezTo>
                    <a:pt x="12231" y="17989"/>
                    <a:pt x="12231" y="17989"/>
                    <a:pt x="12231" y="17989"/>
                  </a:cubicBezTo>
                  <a:cubicBezTo>
                    <a:pt x="12287" y="17989"/>
                    <a:pt x="12287" y="17989"/>
                    <a:pt x="12287" y="17989"/>
                  </a:cubicBezTo>
                  <a:cubicBezTo>
                    <a:pt x="12287" y="18123"/>
                    <a:pt x="12287" y="18123"/>
                    <a:pt x="12287" y="18123"/>
                  </a:cubicBezTo>
                  <a:cubicBezTo>
                    <a:pt x="12287" y="18123"/>
                    <a:pt x="12287" y="18123"/>
                    <a:pt x="12287" y="18123"/>
                  </a:cubicBezTo>
                  <a:cubicBezTo>
                    <a:pt x="12287" y="18189"/>
                    <a:pt x="12287" y="18189"/>
                    <a:pt x="12287" y="18189"/>
                  </a:cubicBezTo>
                  <a:cubicBezTo>
                    <a:pt x="12175" y="18323"/>
                    <a:pt x="12175" y="18323"/>
                    <a:pt x="12175" y="18323"/>
                  </a:cubicBezTo>
                  <a:cubicBezTo>
                    <a:pt x="12231" y="18256"/>
                    <a:pt x="12231" y="18256"/>
                    <a:pt x="12231" y="18256"/>
                  </a:cubicBezTo>
                  <a:cubicBezTo>
                    <a:pt x="12287" y="18189"/>
                    <a:pt x="12287" y="18189"/>
                    <a:pt x="12287" y="18189"/>
                  </a:cubicBezTo>
                  <a:cubicBezTo>
                    <a:pt x="12343" y="18256"/>
                    <a:pt x="12343" y="18256"/>
                    <a:pt x="12343" y="18256"/>
                  </a:cubicBezTo>
                  <a:cubicBezTo>
                    <a:pt x="12399" y="18256"/>
                    <a:pt x="12399" y="18256"/>
                    <a:pt x="12399" y="18256"/>
                  </a:cubicBezTo>
                  <a:cubicBezTo>
                    <a:pt x="12455" y="18256"/>
                    <a:pt x="12455" y="18256"/>
                    <a:pt x="12455" y="18256"/>
                  </a:cubicBezTo>
                  <a:cubicBezTo>
                    <a:pt x="12455" y="18256"/>
                    <a:pt x="12455" y="18256"/>
                    <a:pt x="12455" y="18256"/>
                  </a:cubicBezTo>
                  <a:cubicBezTo>
                    <a:pt x="12455" y="18189"/>
                    <a:pt x="12455" y="18189"/>
                    <a:pt x="12455" y="18189"/>
                  </a:cubicBezTo>
                  <a:cubicBezTo>
                    <a:pt x="12567" y="18056"/>
                    <a:pt x="12567" y="18056"/>
                    <a:pt x="12567" y="18056"/>
                  </a:cubicBezTo>
                  <a:cubicBezTo>
                    <a:pt x="12567" y="18056"/>
                    <a:pt x="12567" y="18056"/>
                    <a:pt x="12567" y="18056"/>
                  </a:cubicBezTo>
                  <a:cubicBezTo>
                    <a:pt x="12567" y="18123"/>
                    <a:pt x="12567" y="18123"/>
                    <a:pt x="12567" y="18123"/>
                  </a:cubicBezTo>
                  <a:cubicBezTo>
                    <a:pt x="12567" y="18123"/>
                    <a:pt x="12567" y="18123"/>
                    <a:pt x="12567" y="18123"/>
                  </a:cubicBezTo>
                  <a:cubicBezTo>
                    <a:pt x="12623" y="18123"/>
                    <a:pt x="12623" y="18123"/>
                    <a:pt x="12623" y="18123"/>
                  </a:cubicBezTo>
                  <a:cubicBezTo>
                    <a:pt x="12623" y="18256"/>
                    <a:pt x="12623" y="18256"/>
                    <a:pt x="12623" y="18256"/>
                  </a:cubicBezTo>
                  <a:cubicBezTo>
                    <a:pt x="12623" y="18323"/>
                    <a:pt x="12623" y="18323"/>
                    <a:pt x="12623" y="18323"/>
                  </a:cubicBezTo>
                  <a:cubicBezTo>
                    <a:pt x="12679" y="18390"/>
                    <a:pt x="12679" y="18390"/>
                    <a:pt x="12679" y="18390"/>
                  </a:cubicBezTo>
                  <a:cubicBezTo>
                    <a:pt x="12736" y="18390"/>
                    <a:pt x="12736" y="18390"/>
                    <a:pt x="12736" y="18390"/>
                  </a:cubicBezTo>
                  <a:cubicBezTo>
                    <a:pt x="12679" y="18323"/>
                    <a:pt x="12679" y="18323"/>
                    <a:pt x="12679" y="18323"/>
                  </a:cubicBezTo>
                  <a:cubicBezTo>
                    <a:pt x="12679" y="18323"/>
                    <a:pt x="12679" y="18323"/>
                    <a:pt x="12679" y="18323"/>
                  </a:cubicBezTo>
                  <a:cubicBezTo>
                    <a:pt x="12623" y="18256"/>
                    <a:pt x="12623" y="18256"/>
                    <a:pt x="12623" y="18256"/>
                  </a:cubicBezTo>
                  <a:cubicBezTo>
                    <a:pt x="12679" y="18123"/>
                    <a:pt x="12679" y="18123"/>
                    <a:pt x="12679" y="18123"/>
                  </a:cubicBezTo>
                  <a:cubicBezTo>
                    <a:pt x="12679" y="18123"/>
                    <a:pt x="12679" y="18123"/>
                    <a:pt x="12679" y="18123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623" y="18056"/>
                    <a:pt x="12623" y="18056"/>
                    <a:pt x="12623" y="18056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679" y="18056"/>
                    <a:pt x="12679" y="18056"/>
                    <a:pt x="12679" y="18056"/>
                  </a:cubicBezTo>
                  <a:cubicBezTo>
                    <a:pt x="12736" y="17922"/>
                    <a:pt x="12736" y="17922"/>
                    <a:pt x="12736" y="17922"/>
                  </a:cubicBezTo>
                  <a:cubicBezTo>
                    <a:pt x="12792" y="17922"/>
                    <a:pt x="12792" y="17922"/>
                    <a:pt x="12792" y="17922"/>
                  </a:cubicBezTo>
                  <a:cubicBezTo>
                    <a:pt x="12736" y="17855"/>
                    <a:pt x="12736" y="17855"/>
                    <a:pt x="12736" y="17855"/>
                  </a:cubicBezTo>
                  <a:cubicBezTo>
                    <a:pt x="12736" y="17788"/>
                    <a:pt x="12736" y="17788"/>
                    <a:pt x="12736" y="17788"/>
                  </a:cubicBezTo>
                  <a:cubicBezTo>
                    <a:pt x="12736" y="17788"/>
                    <a:pt x="12736" y="17788"/>
                    <a:pt x="12736" y="17788"/>
                  </a:cubicBezTo>
                  <a:cubicBezTo>
                    <a:pt x="12736" y="17721"/>
                    <a:pt x="12736" y="17721"/>
                    <a:pt x="12736" y="17721"/>
                  </a:cubicBezTo>
                  <a:cubicBezTo>
                    <a:pt x="12792" y="17654"/>
                    <a:pt x="12792" y="17654"/>
                    <a:pt x="12792" y="17654"/>
                  </a:cubicBezTo>
                  <a:cubicBezTo>
                    <a:pt x="12736" y="17654"/>
                    <a:pt x="12736" y="17654"/>
                    <a:pt x="12736" y="17654"/>
                  </a:cubicBezTo>
                  <a:cubicBezTo>
                    <a:pt x="12736" y="17588"/>
                    <a:pt x="12736" y="17588"/>
                    <a:pt x="12736" y="17588"/>
                  </a:cubicBezTo>
                  <a:cubicBezTo>
                    <a:pt x="12736" y="17588"/>
                    <a:pt x="12736" y="17588"/>
                    <a:pt x="12736" y="17588"/>
                  </a:cubicBezTo>
                  <a:cubicBezTo>
                    <a:pt x="12736" y="17521"/>
                    <a:pt x="12736" y="17521"/>
                    <a:pt x="12736" y="17521"/>
                  </a:cubicBezTo>
                  <a:cubicBezTo>
                    <a:pt x="12736" y="17454"/>
                    <a:pt x="12736" y="17454"/>
                    <a:pt x="12736" y="17454"/>
                  </a:cubicBezTo>
                  <a:cubicBezTo>
                    <a:pt x="12736" y="17387"/>
                    <a:pt x="12736" y="17387"/>
                    <a:pt x="12736" y="17387"/>
                  </a:cubicBezTo>
                  <a:cubicBezTo>
                    <a:pt x="12736" y="17253"/>
                    <a:pt x="12736" y="17253"/>
                    <a:pt x="12736" y="17253"/>
                  </a:cubicBezTo>
                  <a:cubicBezTo>
                    <a:pt x="12792" y="17253"/>
                    <a:pt x="12792" y="17253"/>
                    <a:pt x="12792" y="17253"/>
                  </a:cubicBezTo>
                  <a:cubicBezTo>
                    <a:pt x="12792" y="17186"/>
                    <a:pt x="12792" y="17186"/>
                    <a:pt x="12792" y="17186"/>
                  </a:cubicBezTo>
                  <a:cubicBezTo>
                    <a:pt x="12792" y="17186"/>
                    <a:pt x="12792" y="17186"/>
                    <a:pt x="12792" y="17186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120"/>
                    <a:pt x="12792" y="17120"/>
                    <a:pt x="12792" y="17120"/>
                  </a:cubicBezTo>
                  <a:cubicBezTo>
                    <a:pt x="12792" y="17053"/>
                    <a:pt x="12792" y="17053"/>
                    <a:pt x="12792" y="17053"/>
                  </a:cubicBezTo>
                  <a:cubicBezTo>
                    <a:pt x="12792" y="17053"/>
                    <a:pt x="12792" y="17053"/>
                    <a:pt x="12792" y="17053"/>
                  </a:cubicBezTo>
                  <a:cubicBezTo>
                    <a:pt x="12792" y="16986"/>
                    <a:pt x="12792" y="16986"/>
                    <a:pt x="12792" y="16986"/>
                  </a:cubicBezTo>
                  <a:cubicBezTo>
                    <a:pt x="12792" y="16986"/>
                    <a:pt x="12792" y="16986"/>
                    <a:pt x="12792" y="16986"/>
                  </a:cubicBezTo>
                  <a:cubicBezTo>
                    <a:pt x="12736" y="16919"/>
                    <a:pt x="12736" y="16919"/>
                    <a:pt x="12736" y="16919"/>
                  </a:cubicBezTo>
                  <a:cubicBezTo>
                    <a:pt x="12736" y="16852"/>
                    <a:pt x="12736" y="16852"/>
                    <a:pt x="12736" y="16852"/>
                  </a:cubicBezTo>
                  <a:cubicBezTo>
                    <a:pt x="12736" y="16852"/>
                    <a:pt x="12736" y="16852"/>
                    <a:pt x="12736" y="16852"/>
                  </a:cubicBezTo>
                  <a:cubicBezTo>
                    <a:pt x="12792" y="16785"/>
                    <a:pt x="12792" y="16785"/>
                    <a:pt x="12792" y="16785"/>
                  </a:cubicBezTo>
                  <a:cubicBezTo>
                    <a:pt x="12904" y="16785"/>
                    <a:pt x="12904" y="16785"/>
                    <a:pt x="12904" y="16785"/>
                  </a:cubicBezTo>
                  <a:cubicBezTo>
                    <a:pt x="12960" y="16785"/>
                    <a:pt x="12960" y="16785"/>
                    <a:pt x="12960" y="16785"/>
                  </a:cubicBezTo>
                  <a:cubicBezTo>
                    <a:pt x="13016" y="16785"/>
                    <a:pt x="13016" y="16785"/>
                    <a:pt x="13016" y="16785"/>
                  </a:cubicBezTo>
                  <a:cubicBezTo>
                    <a:pt x="13016" y="16718"/>
                    <a:pt x="13016" y="16718"/>
                    <a:pt x="13016" y="16718"/>
                  </a:cubicBezTo>
                  <a:cubicBezTo>
                    <a:pt x="13128" y="16651"/>
                    <a:pt x="13128" y="16651"/>
                    <a:pt x="13128" y="16651"/>
                  </a:cubicBezTo>
                  <a:cubicBezTo>
                    <a:pt x="13297" y="16651"/>
                    <a:pt x="13297" y="16651"/>
                    <a:pt x="13297" y="16651"/>
                  </a:cubicBezTo>
                  <a:cubicBezTo>
                    <a:pt x="13297" y="16585"/>
                    <a:pt x="13297" y="16585"/>
                    <a:pt x="13297" y="16585"/>
                  </a:cubicBezTo>
                  <a:cubicBezTo>
                    <a:pt x="13297" y="16585"/>
                    <a:pt x="13297" y="16585"/>
                    <a:pt x="13297" y="16585"/>
                  </a:cubicBezTo>
                  <a:cubicBezTo>
                    <a:pt x="13409" y="16518"/>
                    <a:pt x="13409" y="16518"/>
                    <a:pt x="13409" y="16518"/>
                  </a:cubicBezTo>
                  <a:cubicBezTo>
                    <a:pt x="13465" y="16451"/>
                    <a:pt x="13465" y="16451"/>
                    <a:pt x="13465" y="16451"/>
                  </a:cubicBezTo>
                  <a:cubicBezTo>
                    <a:pt x="13521" y="16451"/>
                    <a:pt x="13521" y="16451"/>
                    <a:pt x="13521" y="16451"/>
                  </a:cubicBezTo>
                  <a:cubicBezTo>
                    <a:pt x="13577" y="16317"/>
                    <a:pt x="13577" y="16317"/>
                    <a:pt x="13577" y="16317"/>
                  </a:cubicBezTo>
                  <a:cubicBezTo>
                    <a:pt x="13577" y="16317"/>
                    <a:pt x="13577" y="16317"/>
                    <a:pt x="13577" y="16317"/>
                  </a:cubicBezTo>
                  <a:cubicBezTo>
                    <a:pt x="13633" y="16317"/>
                    <a:pt x="13633" y="16317"/>
                    <a:pt x="13633" y="16317"/>
                  </a:cubicBezTo>
                  <a:cubicBezTo>
                    <a:pt x="13689" y="16317"/>
                    <a:pt x="13689" y="16317"/>
                    <a:pt x="13689" y="16317"/>
                  </a:cubicBezTo>
                  <a:cubicBezTo>
                    <a:pt x="13689" y="16317"/>
                    <a:pt x="13689" y="16317"/>
                    <a:pt x="13689" y="16317"/>
                  </a:cubicBezTo>
                  <a:cubicBezTo>
                    <a:pt x="13689" y="16250"/>
                    <a:pt x="13689" y="16250"/>
                    <a:pt x="13689" y="16250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250"/>
                    <a:pt x="13633" y="16250"/>
                    <a:pt x="13633" y="16250"/>
                  </a:cubicBezTo>
                  <a:cubicBezTo>
                    <a:pt x="13577" y="16250"/>
                    <a:pt x="13577" y="16250"/>
                    <a:pt x="13577" y="16250"/>
                  </a:cubicBezTo>
                  <a:cubicBezTo>
                    <a:pt x="13633" y="16183"/>
                    <a:pt x="13633" y="16183"/>
                    <a:pt x="13633" y="16183"/>
                  </a:cubicBezTo>
                  <a:cubicBezTo>
                    <a:pt x="13633" y="16050"/>
                    <a:pt x="13633" y="16050"/>
                    <a:pt x="13633" y="16050"/>
                  </a:cubicBezTo>
                  <a:cubicBezTo>
                    <a:pt x="13689" y="16050"/>
                    <a:pt x="13689" y="16050"/>
                    <a:pt x="13689" y="16050"/>
                  </a:cubicBezTo>
                  <a:cubicBezTo>
                    <a:pt x="13689" y="15916"/>
                    <a:pt x="13689" y="15916"/>
                    <a:pt x="13689" y="15916"/>
                  </a:cubicBezTo>
                  <a:cubicBezTo>
                    <a:pt x="13689" y="15849"/>
                    <a:pt x="13689" y="15849"/>
                    <a:pt x="13689" y="15849"/>
                  </a:cubicBezTo>
                  <a:cubicBezTo>
                    <a:pt x="13633" y="15782"/>
                    <a:pt x="13633" y="15782"/>
                    <a:pt x="13633" y="15782"/>
                  </a:cubicBezTo>
                  <a:cubicBezTo>
                    <a:pt x="13633" y="15648"/>
                    <a:pt x="13633" y="15648"/>
                    <a:pt x="13633" y="15648"/>
                  </a:cubicBezTo>
                  <a:cubicBezTo>
                    <a:pt x="13633" y="15515"/>
                    <a:pt x="13633" y="15515"/>
                    <a:pt x="13633" y="15515"/>
                  </a:cubicBezTo>
                  <a:cubicBezTo>
                    <a:pt x="13577" y="15381"/>
                    <a:pt x="13577" y="15381"/>
                    <a:pt x="13577" y="15381"/>
                  </a:cubicBezTo>
                  <a:cubicBezTo>
                    <a:pt x="13521" y="15314"/>
                    <a:pt x="13521" y="15314"/>
                    <a:pt x="13521" y="15314"/>
                  </a:cubicBezTo>
                  <a:cubicBezTo>
                    <a:pt x="13465" y="15247"/>
                    <a:pt x="13465" y="15247"/>
                    <a:pt x="13465" y="15247"/>
                  </a:cubicBezTo>
                  <a:cubicBezTo>
                    <a:pt x="13465" y="15247"/>
                    <a:pt x="13465" y="15247"/>
                    <a:pt x="13465" y="15247"/>
                  </a:cubicBezTo>
                  <a:cubicBezTo>
                    <a:pt x="13409" y="15247"/>
                    <a:pt x="13409" y="15247"/>
                    <a:pt x="13409" y="15247"/>
                  </a:cubicBezTo>
                  <a:cubicBezTo>
                    <a:pt x="13465" y="15113"/>
                    <a:pt x="13465" y="15113"/>
                    <a:pt x="13465" y="15113"/>
                  </a:cubicBezTo>
                  <a:cubicBezTo>
                    <a:pt x="13521" y="15113"/>
                    <a:pt x="13521" y="15113"/>
                    <a:pt x="13521" y="15113"/>
                  </a:cubicBezTo>
                  <a:cubicBezTo>
                    <a:pt x="13633" y="14913"/>
                    <a:pt x="13633" y="14913"/>
                    <a:pt x="13633" y="14913"/>
                  </a:cubicBezTo>
                  <a:cubicBezTo>
                    <a:pt x="13689" y="14913"/>
                    <a:pt x="13689" y="14913"/>
                    <a:pt x="13689" y="14913"/>
                  </a:cubicBezTo>
                  <a:cubicBezTo>
                    <a:pt x="13689" y="14913"/>
                    <a:pt x="13689" y="14913"/>
                    <a:pt x="13689" y="14913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689" y="14846"/>
                    <a:pt x="13689" y="14846"/>
                    <a:pt x="13689" y="14846"/>
                  </a:cubicBezTo>
                  <a:cubicBezTo>
                    <a:pt x="13745" y="14779"/>
                    <a:pt x="13745" y="14779"/>
                    <a:pt x="13745" y="14779"/>
                  </a:cubicBezTo>
                  <a:cubicBezTo>
                    <a:pt x="13745" y="14779"/>
                    <a:pt x="13745" y="14779"/>
                    <a:pt x="13745" y="14779"/>
                  </a:cubicBezTo>
                  <a:cubicBezTo>
                    <a:pt x="13802" y="14846"/>
                    <a:pt x="13802" y="14846"/>
                    <a:pt x="13802" y="14846"/>
                  </a:cubicBezTo>
                  <a:cubicBezTo>
                    <a:pt x="13802" y="14846"/>
                    <a:pt x="13802" y="14846"/>
                    <a:pt x="13802" y="14846"/>
                  </a:cubicBezTo>
                  <a:cubicBezTo>
                    <a:pt x="13802" y="14779"/>
                    <a:pt x="13802" y="14779"/>
                    <a:pt x="13802" y="14779"/>
                  </a:cubicBezTo>
                  <a:cubicBezTo>
                    <a:pt x="13802" y="14712"/>
                    <a:pt x="13802" y="14712"/>
                    <a:pt x="13802" y="14712"/>
                  </a:cubicBezTo>
                  <a:cubicBezTo>
                    <a:pt x="13858" y="14712"/>
                    <a:pt x="13858" y="14712"/>
                    <a:pt x="13858" y="14712"/>
                  </a:cubicBezTo>
                  <a:cubicBezTo>
                    <a:pt x="13914" y="14645"/>
                    <a:pt x="13914" y="14645"/>
                    <a:pt x="13914" y="14645"/>
                  </a:cubicBezTo>
                  <a:cubicBezTo>
                    <a:pt x="13914" y="14578"/>
                    <a:pt x="13914" y="14578"/>
                    <a:pt x="13914" y="14578"/>
                  </a:cubicBezTo>
                  <a:cubicBezTo>
                    <a:pt x="13858" y="14578"/>
                    <a:pt x="13858" y="14578"/>
                    <a:pt x="13858" y="14578"/>
                  </a:cubicBezTo>
                  <a:cubicBezTo>
                    <a:pt x="13858" y="14578"/>
                    <a:pt x="13858" y="14578"/>
                    <a:pt x="13858" y="14578"/>
                  </a:cubicBezTo>
                  <a:cubicBezTo>
                    <a:pt x="13858" y="14511"/>
                    <a:pt x="13858" y="14511"/>
                    <a:pt x="13858" y="14511"/>
                  </a:cubicBezTo>
                  <a:cubicBezTo>
                    <a:pt x="13858" y="14445"/>
                    <a:pt x="13858" y="14445"/>
                    <a:pt x="13858" y="14445"/>
                  </a:cubicBezTo>
                  <a:cubicBezTo>
                    <a:pt x="13858" y="14445"/>
                    <a:pt x="13858" y="14445"/>
                    <a:pt x="13858" y="14445"/>
                  </a:cubicBezTo>
                  <a:cubicBezTo>
                    <a:pt x="13858" y="14378"/>
                    <a:pt x="13858" y="14378"/>
                    <a:pt x="13858" y="14378"/>
                  </a:cubicBezTo>
                  <a:cubicBezTo>
                    <a:pt x="13914" y="14378"/>
                    <a:pt x="13914" y="14378"/>
                    <a:pt x="13914" y="14378"/>
                  </a:cubicBezTo>
                  <a:cubicBezTo>
                    <a:pt x="13858" y="14378"/>
                    <a:pt x="13858" y="14378"/>
                    <a:pt x="13858" y="14378"/>
                  </a:cubicBezTo>
                  <a:cubicBezTo>
                    <a:pt x="13858" y="14311"/>
                    <a:pt x="13858" y="14311"/>
                    <a:pt x="13858" y="14311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914" y="14244"/>
                    <a:pt x="13914" y="14244"/>
                    <a:pt x="13914" y="14244"/>
                  </a:cubicBezTo>
                  <a:cubicBezTo>
                    <a:pt x="13802" y="14244"/>
                    <a:pt x="13802" y="14244"/>
                    <a:pt x="13802" y="14244"/>
                  </a:cubicBezTo>
                  <a:cubicBezTo>
                    <a:pt x="13802" y="14244"/>
                    <a:pt x="13802" y="14244"/>
                    <a:pt x="13802" y="14244"/>
                  </a:cubicBezTo>
                  <a:cubicBezTo>
                    <a:pt x="13802" y="14177"/>
                    <a:pt x="13802" y="14177"/>
                    <a:pt x="13802" y="14177"/>
                  </a:cubicBezTo>
                  <a:cubicBezTo>
                    <a:pt x="13914" y="14110"/>
                    <a:pt x="13914" y="14110"/>
                    <a:pt x="13914" y="14110"/>
                  </a:cubicBezTo>
                  <a:cubicBezTo>
                    <a:pt x="13970" y="13976"/>
                    <a:pt x="13970" y="13976"/>
                    <a:pt x="13970" y="13976"/>
                  </a:cubicBezTo>
                  <a:cubicBezTo>
                    <a:pt x="13970" y="13910"/>
                    <a:pt x="13970" y="13910"/>
                    <a:pt x="13970" y="13910"/>
                  </a:cubicBezTo>
                  <a:cubicBezTo>
                    <a:pt x="14026" y="13910"/>
                    <a:pt x="14026" y="13910"/>
                    <a:pt x="14026" y="13910"/>
                  </a:cubicBezTo>
                  <a:cubicBezTo>
                    <a:pt x="14026" y="13910"/>
                    <a:pt x="14026" y="13910"/>
                    <a:pt x="14026" y="13910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4026" y="13843"/>
                    <a:pt x="14026" y="13843"/>
                    <a:pt x="14026" y="13843"/>
                  </a:cubicBezTo>
                  <a:cubicBezTo>
                    <a:pt x="13970" y="13776"/>
                    <a:pt x="13970" y="13776"/>
                    <a:pt x="13970" y="13776"/>
                  </a:cubicBezTo>
                  <a:cubicBezTo>
                    <a:pt x="13970" y="13776"/>
                    <a:pt x="13970" y="13776"/>
                    <a:pt x="13970" y="13776"/>
                  </a:cubicBezTo>
                  <a:cubicBezTo>
                    <a:pt x="13970" y="13642"/>
                    <a:pt x="13970" y="13642"/>
                    <a:pt x="13970" y="13642"/>
                  </a:cubicBezTo>
                  <a:cubicBezTo>
                    <a:pt x="13970" y="13575"/>
                    <a:pt x="13970" y="13575"/>
                    <a:pt x="13970" y="13575"/>
                  </a:cubicBezTo>
                  <a:cubicBezTo>
                    <a:pt x="13970" y="13508"/>
                    <a:pt x="13970" y="13508"/>
                    <a:pt x="13970" y="13508"/>
                  </a:cubicBezTo>
                  <a:cubicBezTo>
                    <a:pt x="14026" y="13508"/>
                    <a:pt x="14026" y="13508"/>
                    <a:pt x="14026" y="13508"/>
                  </a:cubicBezTo>
                  <a:cubicBezTo>
                    <a:pt x="14026" y="13508"/>
                    <a:pt x="14026" y="13508"/>
                    <a:pt x="14026" y="13508"/>
                  </a:cubicBezTo>
                  <a:cubicBezTo>
                    <a:pt x="14082" y="13508"/>
                    <a:pt x="14082" y="13508"/>
                    <a:pt x="14082" y="13508"/>
                  </a:cubicBezTo>
                  <a:cubicBezTo>
                    <a:pt x="14082" y="13441"/>
                    <a:pt x="14082" y="13441"/>
                    <a:pt x="14082" y="13441"/>
                  </a:cubicBezTo>
                  <a:cubicBezTo>
                    <a:pt x="14082" y="13441"/>
                    <a:pt x="14082" y="13441"/>
                    <a:pt x="14082" y="13441"/>
                  </a:cubicBezTo>
                  <a:cubicBezTo>
                    <a:pt x="14138" y="13441"/>
                    <a:pt x="14138" y="13441"/>
                    <a:pt x="14138" y="13441"/>
                  </a:cubicBezTo>
                  <a:cubicBezTo>
                    <a:pt x="14138" y="13441"/>
                    <a:pt x="14138" y="13441"/>
                    <a:pt x="14138" y="13441"/>
                  </a:cubicBezTo>
                  <a:cubicBezTo>
                    <a:pt x="14194" y="13441"/>
                    <a:pt x="14194" y="13441"/>
                    <a:pt x="14194" y="13441"/>
                  </a:cubicBezTo>
                  <a:cubicBezTo>
                    <a:pt x="14250" y="13441"/>
                    <a:pt x="14250" y="13441"/>
                    <a:pt x="14250" y="13441"/>
                  </a:cubicBezTo>
                  <a:cubicBezTo>
                    <a:pt x="14363" y="13508"/>
                    <a:pt x="14363" y="13508"/>
                    <a:pt x="14363" y="13508"/>
                  </a:cubicBezTo>
                  <a:cubicBezTo>
                    <a:pt x="14475" y="13575"/>
                    <a:pt x="14475" y="13575"/>
                    <a:pt x="14475" y="13575"/>
                  </a:cubicBezTo>
                  <a:cubicBezTo>
                    <a:pt x="14531" y="13575"/>
                    <a:pt x="14531" y="13575"/>
                    <a:pt x="14531" y="13575"/>
                  </a:cubicBezTo>
                  <a:cubicBezTo>
                    <a:pt x="14531" y="13575"/>
                    <a:pt x="14531" y="13575"/>
                    <a:pt x="14531" y="13575"/>
                  </a:cubicBezTo>
                  <a:cubicBezTo>
                    <a:pt x="14475" y="13642"/>
                    <a:pt x="14475" y="13642"/>
                    <a:pt x="14475" y="13642"/>
                  </a:cubicBezTo>
                  <a:cubicBezTo>
                    <a:pt x="14531" y="13642"/>
                    <a:pt x="14531" y="13642"/>
                    <a:pt x="14531" y="13642"/>
                  </a:cubicBezTo>
                  <a:cubicBezTo>
                    <a:pt x="14587" y="13575"/>
                    <a:pt x="14587" y="13575"/>
                    <a:pt x="14587" y="13575"/>
                  </a:cubicBezTo>
                  <a:cubicBezTo>
                    <a:pt x="14643" y="13575"/>
                    <a:pt x="14643" y="13575"/>
                    <a:pt x="14643" y="13575"/>
                  </a:cubicBezTo>
                  <a:cubicBezTo>
                    <a:pt x="14699" y="13575"/>
                    <a:pt x="14699" y="13575"/>
                    <a:pt x="14699" y="13575"/>
                  </a:cubicBezTo>
                  <a:cubicBezTo>
                    <a:pt x="14699" y="13575"/>
                    <a:pt x="14699" y="13575"/>
                    <a:pt x="14699" y="13575"/>
                  </a:cubicBezTo>
                  <a:cubicBezTo>
                    <a:pt x="14755" y="13642"/>
                    <a:pt x="14755" y="13642"/>
                    <a:pt x="14755" y="13642"/>
                  </a:cubicBezTo>
                  <a:cubicBezTo>
                    <a:pt x="14755" y="13575"/>
                    <a:pt x="14755" y="13575"/>
                    <a:pt x="14755" y="13575"/>
                  </a:cubicBezTo>
                  <a:cubicBezTo>
                    <a:pt x="14811" y="13642"/>
                    <a:pt x="14811" y="13642"/>
                    <a:pt x="14811" y="13642"/>
                  </a:cubicBezTo>
                  <a:cubicBezTo>
                    <a:pt x="14811" y="13575"/>
                    <a:pt x="14811" y="13575"/>
                    <a:pt x="14811" y="13575"/>
                  </a:cubicBezTo>
                  <a:cubicBezTo>
                    <a:pt x="14868" y="13575"/>
                    <a:pt x="14868" y="13575"/>
                    <a:pt x="14868" y="13575"/>
                  </a:cubicBezTo>
                  <a:cubicBezTo>
                    <a:pt x="14924" y="13575"/>
                    <a:pt x="14924" y="13575"/>
                    <a:pt x="14924" y="13575"/>
                  </a:cubicBezTo>
                  <a:cubicBezTo>
                    <a:pt x="15036" y="13642"/>
                    <a:pt x="15036" y="13642"/>
                    <a:pt x="15036" y="13642"/>
                  </a:cubicBezTo>
                  <a:cubicBezTo>
                    <a:pt x="15036" y="13709"/>
                    <a:pt x="15036" y="13709"/>
                    <a:pt x="15036" y="13709"/>
                  </a:cubicBezTo>
                  <a:cubicBezTo>
                    <a:pt x="15092" y="13709"/>
                    <a:pt x="15092" y="13709"/>
                    <a:pt x="15092" y="13709"/>
                  </a:cubicBezTo>
                  <a:cubicBezTo>
                    <a:pt x="15148" y="13709"/>
                    <a:pt x="15148" y="13709"/>
                    <a:pt x="15148" y="13709"/>
                  </a:cubicBezTo>
                  <a:cubicBezTo>
                    <a:pt x="15148" y="13843"/>
                    <a:pt x="15148" y="13843"/>
                    <a:pt x="15148" y="13843"/>
                  </a:cubicBezTo>
                  <a:cubicBezTo>
                    <a:pt x="15092" y="13843"/>
                    <a:pt x="15092" y="13843"/>
                    <a:pt x="15092" y="13843"/>
                  </a:cubicBezTo>
                  <a:cubicBezTo>
                    <a:pt x="15092" y="13910"/>
                    <a:pt x="15092" y="13910"/>
                    <a:pt x="15092" y="13910"/>
                  </a:cubicBezTo>
                  <a:cubicBezTo>
                    <a:pt x="15148" y="13843"/>
                    <a:pt x="15148" y="13843"/>
                    <a:pt x="15148" y="13843"/>
                  </a:cubicBezTo>
                  <a:cubicBezTo>
                    <a:pt x="15204" y="13910"/>
                    <a:pt x="15204" y="13910"/>
                    <a:pt x="15204" y="13910"/>
                  </a:cubicBezTo>
                  <a:cubicBezTo>
                    <a:pt x="15204" y="13976"/>
                    <a:pt x="15204" y="13976"/>
                    <a:pt x="15204" y="13976"/>
                  </a:cubicBezTo>
                  <a:cubicBezTo>
                    <a:pt x="15148" y="13976"/>
                    <a:pt x="15148" y="13976"/>
                    <a:pt x="15148" y="13976"/>
                  </a:cubicBezTo>
                  <a:cubicBezTo>
                    <a:pt x="15204" y="14043"/>
                    <a:pt x="15204" y="14043"/>
                    <a:pt x="15204" y="14043"/>
                  </a:cubicBezTo>
                  <a:cubicBezTo>
                    <a:pt x="15260" y="13976"/>
                    <a:pt x="15260" y="13976"/>
                    <a:pt x="15260" y="13976"/>
                  </a:cubicBezTo>
                  <a:cubicBezTo>
                    <a:pt x="15260" y="14043"/>
                    <a:pt x="15260" y="14043"/>
                    <a:pt x="15260" y="14043"/>
                  </a:cubicBezTo>
                  <a:cubicBezTo>
                    <a:pt x="15260" y="14110"/>
                    <a:pt x="15260" y="14110"/>
                    <a:pt x="15260" y="14110"/>
                  </a:cubicBezTo>
                  <a:cubicBezTo>
                    <a:pt x="15260" y="14043"/>
                    <a:pt x="15260" y="14043"/>
                    <a:pt x="15260" y="14043"/>
                  </a:cubicBezTo>
                  <a:cubicBezTo>
                    <a:pt x="15204" y="14110"/>
                    <a:pt x="15204" y="14110"/>
                    <a:pt x="15204" y="14110"/>
                  </a:cubicBezTo>
                  <a:cubicBezTo>
                    <a:pt x="15148" y="14110"/>
                    <a:pt x="15148" y="14110"/>
                    <a:pt x="15148" y="14110"/>
                  </a:cubicBezTo>
                  <a:cubicBezTo>
                    <a:pt x="15260" y="14177"/>
                    <a:pt x="15260" y="14177"/>
                    <a:pt x="15260" y="14177"/>
                  </a:cubicBezTo>
                  <a:cubicBezTo>
                    <a:pt x="15260" y="14244"/>
                    <a:pt x="15260" y="14244"/>
                    <a:pt x="15260" y="14244"/>
                  </a:cubicBezTo>
                  <a:cubicBezTo>
                    <a:pt x="15260" y="14177"/>
                    <a:pt x="15260" y="14177"/>
                    <a:pt x="15260" y="14177"/>
                  </a:cubicBezTo>
                  <a:cubicBezTo>
                    <a:pt x="15260" y="14244"/>
                    <a:pt x="15260" y="14244"/>
                    <a:pt x="15260" y="14244"/>
                  </a:cubicBezTo>
                  <a:cubicBezTo>
                    <a:pt x="15316" y="14177"/>
                    <a:pt x="15316" y="14177"/>
                    <a:pt x="15316" y="14177"/>
                  </a:cubicBezTo>
                  <a:cubicBezTo>
                    <a:pt x="15372" y="14244"/>
                    <a:pt x="15372" y="14244"/>
                    <a:pt x="15372" y="14244"/>
                  </a:cubicBezTo>
                  <a:cubicBezTo>
                    <a:pt x="15429" y="14244"/>
                    <a:pt x="15429" y="14244"/>
                    <a:pt x="15429" y="14244"/>
                  </a:cubicBezTo>
                  <a:cubicBezTo>
                    <a:pt x="15429" y="14311"/>
                    <a:pt x="15429" y="14311"/>
                    <a:pt x="15429" y="14311"/>
                  </a:cubicBezTo>
                  <a:cubicBezTo>
                    <a:pt x="15485" y="14244"/>
                    <a:pt x="15485" y="14244"/>
                    <a:pt x="15485" y="14244"/>
                  </a:cubicBezTo>
                  <a:cubicBezTo>
                    <a:pt x="15541" y="14311"/>
                    <a:pt x="15541" y="14311"/>
                    <a:pt x="15541" y="14311"/>
                  </a:cubicBezTo>
                  <a:cubicBezTo>
                    <a:pt x="15541" y="14378"/>
                    <a:pt x="15541" y="14378"/>
                    <a:pt x="15541" y="14378"/>
                  </a:cubicBezTo>
                  <a:cubicBezTo>
                    <a:pt x="15597" y="14445"/>
                    <a:pt x="15597" y="14445"/>
                    <a:pt x="15597" y="14445"/>
                  </a:cubicBezTo>
                  <a:cubicBezTo>
                    <a:pt x="15653" y="14378"/>
                    <a:pt x="15653" y="14378"/>
                    <a:pt x="15653" y="14378"/>
                  </a:cubicBezTo>
                  <a:cubicBezTo>
                    <a:pt x="15653" y="14311"/>
                    <a:pt x="15653" y="14311"/>
                    <a:pt x="15653" y="14311"/>
                  </a:cubicBezTo>
                  <a:cubicBezTo>
                    <a:pt x="15709" y="14311"/>
                    <a:pt x="15709" y="14311"/>
                    <a:pt x="15709" y="14311"/>
                  </a:cubicBezTo>
                  <a:cubicBezTo>
                    <a:pt x="15709" y="14378"/>
                    <a:pt x="15709" y="14378"/>
                    <a:pt x="15709" y="14378"/>
                  </a:cubicBezTo>
                  <a:cubicBezTo>
                    <a:pt x="15653" y="14445"/>
                    <a:pt x="15653" y="14445"/>
                    <a:pt x="15653" y="14445"/>
                  </a:cubicBezTo>
                  <a:cubicBezTo>
                    <a:pt x="15597" y="14511"/>
                    <a:pt x="15597" y="14511"/>
                    <a:pt x="15597" y="14511"/>
                  </a:cubicBezTo>
                  <a:cubicBezTo>
                    <a:pt x="15541" y="14578"/>
                    <a:pt x="15541" y="14578"/>
                    <a:pt x="15541" y="14578"/>
                  </a:cubicBezTo>
                  <a:cubicBezTo>
                    <a:pt x="15597" y="14712"/>
                    <a:pt x="15597" y="14712"/>
                    <a:pt x="15597" y="14712"/>
                  </a:cubicBezTo>
                  <a:cubicBezTo>
                    <a:pt x="15541" y="14712"/>
                    <a:pt x="15541" y="14712"/>
                    <a:pt x="15541" y="14712"/>
                  </a:cubicBezTo>
                  <a:cubicBezTo>
                    <a:pt x="15541" y="14645"/>
                    <a:pt x="15541" y="14645"/>
                    <a:pt x="15541" y="14645"/>
                  </a:cubicBezTo>
                  <a:cubicBezTo>
                    <a:pt x="15541" y="14712"/>
                    <a:pt x="15541" y="14712"/>
                    <a:pt x="15541" y="14712"/>
                  </a:cubicBezTo>
                  <a:cubicBezTo>
                    <a:pt x="15485" y="14779"/>
                    <a:pt x="15485" y="14779"/>
                    <a:pt x="15485" y="14779"/>
                  </a:cubicBezTo>
                  <a:cubicBezTo>
                    <a:pt x="15372" y="14779"/>
                    <a:pt x="15372" y="14779"/>
                    <a:pt x="15372" y="14779"/>
                  </a:cubicBezTo>
                  <a:cubicBezTo>
                    <a:pt x="15260" y="14712"/>
                    <a:pt x="15260" y="14712"/>
                    <a:pt x="15260" y="14712"/>
                  </a:cubicBezTo>
                  <a:cubicBezTo>
                    <a:pt x="15372" y="14779"/>
                    <a:pt x="15372" y="14779"/>
                    <a:pt x="15372" y="14779"/>
                  </a:cubicBezTo>
                  <a:cubicBezTo>
                    <a:pt x="15485" y="14779"/>
                    <a:pt x="15485" y="14779"/>
                    <a:pt x="15485" y="14779"/>
                  </a:cubicBezTo>
                  <a:cubicBezTo>
                    <a:pt x="15541" y="14846"/>
                    <a:pt x="15541" y="14846"/>
                    <a:pt x="15541" y="14846"/>
                  </a:cubicBezTo>
                  <a:cubicBezTo>
                    <a:pt x="15541" y="14980"/>
                    <a:pt x="15541" y="14980"/>
                    <a:pt x="15541" y="14980"/>
                  </a:cubicBezTo>
                  <a:cubicBezTo>
                    <a:pt x="15485" y="15046"/>
                    <a:pt x="15485" y="15046"/>
                    <a:pt x="15485" y="15046"/>
                  </a:cubicBezTo>
                  <a:cubicBezTo>
                    <a:pt x="15485" y="15046"/>
                    <a:pt x="15485" y="15046"/>
                    <a:pt x="15485" y="15046"/>
                  </a:cubicBezTo>
                  <a:cubicBezTo>
                    <a:pt x="15429" y="15113"/>
                    <a:pt x="15429" y="15113"/>
                    <a:pt x="15429" y="15113"/>
                  </a:cubicBezTo>
                  <a:cubicBezTo>
                    <a:pt x="15429" y="15113"/>
                    <a:pt x="15429" y="15113"/>
                    <a:pt x="15429" y="15113"/>
                  </a:cubicBezTo>
                  <a:cubicBezTo>
                    <a:pt x="15485" y="15247"/>
                    <a:pt x="15485" y="15247"/>
                    <a:pt x="15485" y="15247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541" y="15247"/>
                    <a:pt x="15541" y="15247"/>
                    <a:pt x="15541" y="15247"/>
                  </a:cubicBezTo>
                  <a:cubicBezTo>
                    <a:pt x="15429" y="15247"/>
                    <a:pt x="15429" y="15247"/>
                    <a:pt x="15429" y="15247"/>
                  </a:cubicBezTo>
                  <a:cubicBezTo>
                    <a:pt x="15485" y="15314"/>
                    <a:pt x="15485" y="15314"/>
                    <a:pt x="15485" y="15314"/>
                  </a:cubicBezTo>
                  <a:cubicBezTo>
                    <a:pt x="15541" y="15381"/>
                    <a:pt x="15541" y="15381"/>
                    <a:pt x="15541" y="15381"/>
                  </a:cubicBezTo>
                  <a:cubicBezTo>
                    <a:pt x="15541" y="15381"/>
                    <a:pt x="15541" y="15381"/>
                    <a:pt x="15541" y="15381"/>
                  </a:cubicBezTo>
                  <a:cubicBezTo>
                    <a:pt x="15541" y="15314"/>
                    <a:pt x="15541" y="15314"/>
                    <a:pt x="15541" y="15314"/>
                  </a:cubicBezTo>
                  <a:cubicBezTo>
                    <a:pt x="15597" y="15314"/>
                    <a:pt x="15597" y="15314"/>
                    <a:pt x="15597" y="15314"/>
                  </a:cubicBezTo>
                  <a:cubicBezTo>
                    <a:pt x="15653" y="15314"/>
                    <a:pt x="15653" y="15314"/>
                    <a:pt x="15653" y="15314"/>
                  </a:cubicBezTo>
                  <a:cubicBezTo>
                    <a:pt x="15653" y="15381"/>
                    <a:pt x="15653" y="15381"/>
                    <a:pt x="15653" y="15381"/>
                  </a:cubicBezTo>
                  <a:cubicBezTo>
                    <a:pt x="15653" y="15448"/>
                    <a:pt x="15653" y="15448"/>
                    <a:pt x="15653" y="15448"/>
                  </a:cubicBezTo>
                  <a:cubicBezTo>
                    <a:pt x="15653" y="15515"/>
                    <a:pt x="15653" y="15515"/>
                    <a:pt x="15653" y="15515"/>
                  </a:cubicBezTo>
                  <a:cubicBezTo>
                    <a:pt x="15597" y="15581"/>
                    <a:pt x="15597" y="15581"/>
                    <a:pt x="15597" y="15581"/>
                  </a:cubicBezTo>
                  <a:cubicBezTo>
                    <a:pt x="15597" y="15648"/>
                    <a:pt x="15597" y="15648"/>
                    <a:pt x="15597" y="15648"/>
                  </a:cubicBezTo>
                  <a:cubicBezTo>
                    <a:pt x="15541" y="15715"/>
                    <a:pt x="15541" y="15715"/>
                    <a:pt x="15541" y="15715"/>
                  </a:cubicBezTo>
                  <a:cubicBezTo>
                    <a:pt x="15597" y="15715"/>
                    <a:pt x="15597" y="15715"/>
                    <a:pt x="15597" y="15715"/>
                  </a:cubicBezTo>
                  <a:cubicBezTo>
                    <a:pt x="15653" y="15515"/>
                    <a:pt x="15653" y="15515"/>
                    <a:pt x="15653" y="15515"/>
                  </a:cubicBezTo>
                  <a:cubicBezTo>
                    <a:pt x="15709" y="15448"/>
                    <a:pt x="15709" y="15448"/>
                    <a:pt x="15709" y="15448"/>
                  </a:cubicBezTo>
                  <a:cubicBezTo>
                    <a:pt x="15765" y="15448"/>
                    <a:pt x="15765" y="15448"/>
                    <a:pt x="15765" y="15448"/>
                  </a:cubicBezTo>
                  <a:cubicBezTo>
                    <a:pt x="15765" y="15515"/>
                    <a:pt x="15765" y="15515"/>
                    <a:pt x="15765" y="15515"/>
                  </a:cubicBezTo>
                  <a:cubicBezTo>
                    <a:pt x="15765" y="15648"/>
                    <a:pt x="15765" y="15648"/>
                    <a:pt x="15765" y="15648"/>
                  </a:cubicBezTo>
                  <a:cubicBezTo>
                    <a:pt x="15709" y="15648"/>
                    <a:pt x="15709" y="15648"/>
                    <a:pt x="15709" y="15648"/>
                  </a:cubicBezTo>
                  <a:cubicBezTo>
                    <a:pt x="15765" y="15715"/>
                    <a:pt x="15765" y="15715"/>
                    <a:pt x="15765" y="15715"/>
                  </a:cubicBezTo>
                  <a:cubicBezTo>
                    <a:pt x="15709" y="15782"/>
                    <a:pt x="15709" y="15782"/>
                    <a:pt x="15709" y="15782"/>
                  </a:cubicBezTo>
                  <a:cubicBezTo>
                    <a:pt x="15765" y="15715"/>
                    <a:pt x="15765" y="15715"/>
                    <a:pt x="15765" y="15715"/>
                  </a:cubicBezTo>
                  <a:cubicBezTo>
                    <a:pt x="15765" y="15648"/>
                    <a:pt x="15765" y="15648"/>
                    <a:pt x="15765" y="15648"/>
                  </a:cubicBezTo>
                  <a:cubicBezTo>
                    <a:pt x="15821" y="15581"/>
                    <a:pt x="15821" y="15581"/>
                    <a:pt x="15821" y="15581"/>
                  </a:cubicBezTo>
                  <a:cubicBezTo>
                    <a:pt x="15877" y="15581"/>
                    <a:pt x="15877" y="15581"/>
                    <a:pt x="15877" y="15581"/>
                  </a:cubicBezTo>
                  <a:cubicBezTo>
                    <a:pt x="15934" y="15515"/>
                    <a:pt x="15934" y="15515"/>
                    <a:pt x="15934" y="15515"/>
                  </a:cubicBezTo>
                  <a:cubicBezTo>
                    <a:pt x="15934" y="15515"/>
                    <a:pt x="15934" y="15515"/>
                    <a:pt x="15934" y="15515"/>
                  </a:cubicBezTo>
                  <a:cubicBezTo>
                    <a:pt x="15990" y="15581"/>
                    <a:pt x="15990" y="15581"/>
                    <a:pt x="15990" y="15581"/>
                  </a:cubicBezTo>
                  <a:cubicBezTo>
                    <a:pt x="15990" y="15515"/>
                    <a:pt x="15990" y="15515"/>
                    <a:pt x="15990" y="15515"/>
                  </a:cubicBezTo>
                  <a:cubicBezTo>
                    <a:pt x="16046" y="15515"/>
                    <a:pt x="16046" y="15515"/>
                    <a:pt x="16046" y="15515"/>
                  </a:cubicBezTo>
                  <a:cubicBezTo>
                    <a:pt x="16046" y="15448"/>
                    <a:pt x="16046" y="15448"/>
                    <a:pt x="16046" y="15448"/>
                  </a:cubicBezTo>
                  <a:cubicBezTo>
                    <a:pt x="16046" y="15448"/>
                    <a:pt x="16046" y="15448"/>
                    <a:pt x="16046" y="15448"/>
                  </a:cubicBezTo>
                  <a:cubicBezTo>
                    <a:pt x="16158" y="15381"/>
                    <a:pt x="16158" y="15381"/>
                    <a:pt x="16158" y="15381"/>
                  </a:cubicBezTo>
                  <a:cubicBezTo>
                    <a:pt x="16158" y="15381"/>
                    <a:pt x="16158" y="15381"/>
                    <a:pt x="16158" y="15381"/>
                  </a:cubicBezTo>
                  <a:cubicBezTo>
                    <a:pt x="16158" y="15515"/>
                    <a:pt x="16158" y="15515"/>
                    <a:pt x="16158" y="15515"/>
                  </a:cubicBezTo>
                  <a:cubicBezTo>
                    <a:pt x="16158" y="15581"/>
                    <a:pt x="16158" y="15581"/>
                    <a:pt x="16158" y="15581"/>
                  </a:cubicBezTo>
                  <a:cubicBezTo>
                    <a:pt x="16214" y="15448"/>
                    <a:pt x="16214" y="15448"/>
                    <a:pt x="16214" y="15448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14" y="15381"/>
                    <a:pt x="16214" y="15381"/>
                    <a:pt x="16214" y="15381"/>
                  </a:cubicBezTo>
                  <a:cubicBezTo>
                    <a:pt x="16270" y="15314"/>
                    <a:pt x="16270" y="15314"/>
                    <a:pt x="16270" y="15314"/>
                  </a:cubicBezTo>
                  <a:cubicBezTo>
                    <a:pt x="16270" y="15314"/>
                    <a:pt x="16270" y="15314"/>
                    <a:pt x="16270" y="15314"/>
                  </a:cubicBezTo>
                  <a:cubicBezTo>
                    <a:pt x="16326" y="15247"/>
                    <a:pt x="16326" y="15247"/>
                    <a:pt x="16326" y="15247"/>
                  </a:cubicBezTo>
                  <a:cubicBezTo>
                    <a:pt x="16326" y="15180"/>
                    <a:pt x="16326" y="15180"/>
                    <a:pt x="16326" y="15180"/>
                  </a:cubicBezTo>
                  <a:cubicBezTo>
                    <a:pt x="16382" y="15180"/>
                    <a:pt x="16382" y="15180"/>
                    <a:pt x="16382" y="15180"/>
                  </a:cubicBezTo>
                  <a:cubicBezTo>
                    <a:pt x="16382" y="15113"/>
                    <a:pt x="16382" y="15113"/>
                    <a:pt x="16382" y="15113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438" y="15180"/>
                    <a:pt x="16438" y="15180"/>
                    <a:pt x="16438" y="15180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438" y="15113"/>
                    <a:pt x="16438" y="15113"/>
                    <a:pt x="16438" y="15113"/>
                  </a:cubicBezTo>
                  <a:cubicBezTo>
                    <a:pt x="16382" y="15113"/>
                    <a:pt x="16382" y="15113"/>
                    <a:pt x="16382" y="15113"/>
                  </a:cubicBezTo>
                  <a:cubicBezTo>
                    <a:pt x="16382" y="15046"/>
                    <a:pt x="16382" y="15046"/>
                    <a:pt x="16382" y="15046"/>
                  </a:cubicBezTo>
                  <a:cubicBezTo>
                    <a:pt x="16438" y="14980"/>
                    <a:pt x="16438" y="14980"/>
                    <a:pt x="16438" y="14980"/>
                  </a:cubicBezTo>
                  <a:cubicBezTo>
                    <a:pt x="16438" y="14980"/>
                    <a:pt x="16438" y="14980"/>
                    <a:pt x="16438" y="14980"/>
                  </a:cubicBezTo>
                  <a:cubicBezTo>
                    <a:pt x="16495" y="14980"/>
                    <a:pt x="16495" y="14980"/>
                    <a:pt x="16495" y="14980"/>
                  </a:cubicBezTo>
                  <a:cubicBezTo>
                    <a:pt x="16495" y="14913"/>
                    <a:pt x="16495" y="14913"/>
                    <a:pt x="16495" y="14913"/>
                  </a:cubicBezTo>
                  <a:cubicBezTo>
                    <a:pt x="16495" y="14913"/>
                    <a:pt x="16495" y="14913"/>
                    <a:pt x="16495" y="14913"/>
                  </a:cubicBezTo>
                  <a:cubicBezTo>
                    <a:pt x="16495" y="14846"/>
                    <a:pt x="16495" y="14846"/>
                    <a:pt x="16495" y="14846"/>
                  </a:cubicBezTo>
                  <a:cubicBezTo>
                    <a:pt x="16551" y="14846"/>
                    <a:pt x="16551" y="14846"/>
                    <a:pt x="16551" y="14846"/>
                  </a:cubicBezTo>
                  <a:cubicBezTo>
                    <a:pt x="16607" y="14779"/>
                    <a:pt x="16607" y="14779"/>
                    <a:pt x="16607" y="14779"/>
                  </a:cubicBezTo>
                  <a:cubicBezTo>
                    <a:pt x="16551" y="14712"/>
                    <a:pt x="16551" y="14712"/>
                    <a:pt x="16551" y="14712"/>
                  </a:cubicBezTo>
                  <a:cubicBezTo>
                    <a:pt x="16607" y="14645"/>
                    <a:pt x="16607" y="14645"/>
                    <a:pt x="16607" y="14645"/>
                  </a:cubicBezTo>
                  <a:cubicBezTo>
                    <a:pt x="16663" y="14645"/>
                    <a:pt x="16663" y="14645"/>
                    <a:pt x="16663" y="14645"/>
                  </a:cubicBezTo>
                  <a:cubicBezTo>
                    <a:pt x="16719" y="14645"/>
                    <a:pt x="16719" y="14645"/>
                    <a:pt x="16719" y="14645"/>
                  </a:cubicBezTo>
                  <a:cubicBezTo>
                    <a:pt x="16663" y="14712"/>
                    <a:pt x="16663" y="14712"/>
                    <a:pt x="16663" y="14712"/>
                  </a:cubicBezTo>
                  <a:cubicBezTo>
                    <a:pt x="16719" y="14712"/>
                    <a:pt x="16719" y="14712"/>
                    <a:pt x="16719" y="14712"/>
                  </a:cubicBezTo>
                  <a:cubicBezTo>
                    <a:pt x="16719" y="14712"/>
                    <a:pt x="16719" y="14712"/>
                    <a:pt x="16719" y="14712"/>
                  </a:cubicBezTo>
                  <a:cubicBezTo>
                    <a:pt x="16663" y="14712"/>
                    <a:pt x="16663" y="14712"/>
                    <a:pt x="16663" y="14712"/>
                  </a:cubicBezTo>
                  <a:cubicBezTo>
                    <a:pt x="16663" y="14779"/>
                    <a:pt x="16663" y="14779"/>
                    <a:pt x="16663" y="14779"/>
                  </a:cubicBezTo>
                  <a:cubicBezTo>
                    <a:pt x="16719" y="14779"/>
                    <a:pt x="16719" y="14779"/>
                    <a:pt x="16719" y="14779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663" y="14846"/>
                    <a:pt x="16663" y="14846"/>
                    <a:pt x="16663" y="14846"/>
                  </a:cubicBezTo>
                  <a:cubicBezTo>
                    <a:pt x="16719" y="14846"/>
                    <a:pt x="16719" y="14846"/>
                    <a:pt x="16719" y="14846"/>
                  </a:cubicBezTo>
                  <a:cubicBezTo>
                    <a:pt x="16719" y="14913"/>
                    <a:pt x="16719" y="14913"/>
                    <a:pt x="16719" y="14913"/>
                  </a:cubicBezTo>
                  <a:cubicBezTo>
                    <a:pt x="16663" y="14913"/>
                    <a:pt x="16663" y="14913"/>
                    <a:pt x="16663" y="14913"/>
                  </a:cubicBezTo>
                  <a:cubicBezTo>
                    <a:pt x="16719" y="14913"/>
                    <a:pt x="16719" y="14913"/>
                    <a:pt x="16719" y="14913"/>
                  </a:cubicBezTo>
                  <a:cubicBezTo>
                    <a:pt x="16719" y="14980"/>
                    <a:pt x="16719" y="14980"/>
                    <a:pt x="16719" y="14980"/>
                  </a:cubicBezTo>
                  <a:cubicBezTo>
                    <a:pt x="16663" y="14980"/>
                    <a:pt x="16663" y="14980"/>
                    <a:pt x="16663" y="14980"/>
                  </a:cubicBezTo>
                  <a:cubicBezTo>
                    <a:pt x="16719" y="15046"/>
                    <a:pt x="16719" y="15046"/>
                    <a:pt x="16719" y="15046"/>
                  </a:cubicBezTo>
                  <a:cubicBezTo>
                    <a:pt x="16719" y="15113"/>
                    <a:pt x="16719" y="15113"/>
                    <a:pt x="16719" y="15113"/>
                  </a:cubicBezTo>
                  <a:cubicBezTo>
                    <a:pt x="16775" y="15180"/>
                    <a:pt x="16775" y="15180"/>
                    <a:pt x="16775" y="15180"/>
                  </a:cubicBezTo>
                  <a:cubicBezTo>
                    <a:pt x="16719" y="15180"/>
                    <a:pt x="16719" y="15180"/>
                    <a:pt x="16719" y="15180"/>
                  </a:cubicBezTo>
                  <a:cubicBezTo>
                    <a:pt x="16719" y="15180"/>
                    <a:pt x="16719" y="15180"/>
                    <a:pt x="16719" y="15180"/>
                  </a:cubicBezTo>
                  <a:cubicBezTo>
                    <a:pt x="16663" y="15180"/>
                    <a:pt x="16663" y="15180"/>
                    <a:pt x="16663" y="15180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19" y="15247"/>
                    <a:pt x="16719" y="15247"/>
                    <a:pt x="16719" y="15247"/>
                  </a:cubicBezTo>
                  <a:cubicBezTo>
                    <a:pt x="16775" y="15180"/>
                    <a:pt x="16775" y="15180"/>
                    <a:pt x="16775" y="15180"/>
                  </a:cubicBezTo>
                  <a:cubicBezTo>
                    <a:pt x="16775" y="15247"/>
                    <a:pt x="16775" y="15247"/>
                    <a:pt x="16775" y="15247"/>
                  </a:cubicBezTo>
                  <a:cubicBezTo>
                    <a:pt x="16831" y="15247"/>
                    <a:pt x="16831" y="15247"/>
                    <a:pt x="16831" y="15247"/>
                  </a:cubicBezTo>
                  <a:cubicBezTo>
                    <a:pt x="16775" y="15314"/>
                    <a:pt x="16775" y="15314"/>
                    <a:pt x="16775" y="15314"/>
                  </a:cubicBezTo>
                  <a:cubicBezTo>
                    <a:pt x="16719" y="15381"/>
                    <a:pt x="16719" y="15381"/>
                    <a:pt x="16719" y="15381"/>
                  </a:cubicBezTo>
                  <a:cubicBezTo>
                    <a:pt x="16663" y="15314"/>
                    <a:pt x="16663" y="15314"/>
                    <a:pt x="16663" y="15314"/>
                  </a:cubicBezTo>
                  <a:cubicBezTo>
                    <a:pt x="16663" y="15381"/>
                    <a:pt x="16663" y="15381"/>
                    <a:pt x="16663" y="15381"/>
                  </a:cubicBezTo>
                  <a:cubicBezTo>
                    <a:pt x="16663" y="15381"/>
                    <a:pt x="16663" y="15381"/>
                    <a:pt x="16663" y="15381"/>
                  </a:cubicBezTo>
                  <a:cubicBezTo>
                    <a:pt x="16775" y="15381"/>
                    <a:pt x="16775" y="15381"/>
                    <a:pt x="16775" y="15381"/>
                  </a:cubicBezTo>
                  <a:cubicBezTo>
                    <a:pt x="16831" y="15381"/>
                    <a:pt x="16831" y="15381"/>
                    <a:pt x="16831" y="15381"/>
                  </a:cubicBezTo>
                  <a:cubicBezTo>
                    <a:pt x="16831" y="15448"/>
                    <a:pt x="16831" y="15448"/>
                    <a:pt x="16831" y="15448"/>
                  </a:cubicBezTo>
                  <a:cubicBezTo>
                    <a:pt x="16775" y="15448"/>
                    <a:pt x="16775" y="15448"/>
                    <a:pt x="16775" y="15448"/>
                  </a:cubicBezTo>
                  <a:cubicBezTo>
                    <a:pt x="16831" y="15515"/>
                    <a:pt x="16831" y="15515"/>
                    <a:pt x="16831" y="15515"/>
                  </a:cubicBezTo>
                  <a:cubicBezTo>
                    <a:pt x="16887" y="15448"/>
                    <a:pt x="16887" y="15448"/>
                    <a:pt x="16887" y="15448"/>
                  </a:cubicBezTo>
                  <a:cubicBezTo>
                    <a:pt x="16887" y="15515"/>
                    <a:pt x="16887" y="15515"/>
                    <a:pt x="16887" y="15515"/>
                  </a:cubicBezTo>
                  <a:cubicBezTo>
                    <a:pt x="16831" y="15581"/>
                    <a:pt x="16831" y="15581"/>
                    <a:pt x="16831" y="15581"/>
                  </a:cubicBezTo>
                  <a:cubicBezTo>
                    <a:pt x="16719" y="15581"/>
                    <a:pt x="16719" y="15581"/>
                    <a:pt x="16719" y="15581"/>
                  </a:cubicBezTo>
                  <a:cubicBezTo>
                    <a:pt x="16719" y="15581"/>
                    <a:pt x="16719" y="15581"/>
                    <a:pt x="16719" y="15581"/>
                  </a:cubicBezTo>
                  <a:cubicBezTo>
                    <a:pt x="16663" y="15581"/>
                    <a:pt x="16663" y="15581"/>
                    <a:pt x="16663" y="15581"/>
                  </a:cubicBezTo>
                  <a:cubicBezTo>
                    <a:pt x="16719" y="15648"/>
                    <a:pt x="16719" y="15648"/>
                    <a:pt x="16719" y="15648"/>
                  </a:cubicBezTo>
                  <a:cubicBezTo>
                    <a:pt x="16663" y="15648"/>
                    <a:pt x="16663" y="15648"/>
                    <a:pt x="16663" y="15648"/>
                  </a:cubicBezTo>
                  <a:cubicBezTo>
                    <a:pt x="16719" y="15648"/>
                    <a:pt x="16719" y="15648"/>
                    <a:pt x="16719" y="15648"/>
                  </a:cubicBezTo>
                  <a:cubicBezTo>
                    <a:pt x="16831" y="15648"/>
                    <a:pt x="16831" y="15648"/>
                    <a:pt x="16831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648"/>
                    <a:pt x="16887" y="15648"/>
                    <a:pt x="16887" y="15648"/>
                  </a:cubicBezTo>
                  <a:cubicBezTo>
                    <a:pt x="16887" y="15715"/>
                    <a:pt x="16887" y="15715"/>
                    <a:pt x="16887" y="15715"/>
                  </a:cubicBezTo>
                  <a:cubicBezTo>
                    <a:pt x="16831" y="15715"/>
                    <a:pt x="16831" y="15715"/>
                    <a:pt x="16831" y="15715"/>
                  </a:cubicBezTo>
                  <a:cubicBezTo>
                    <a:pt x="16775" y="15715"/>
                    <a:pt x="16775" y="15715"/>
                    <a:pt x="16775" y="15715"/>
                  </a:cubicBezTo>
                  <a:cubicBezTo>
                    <a:pt x="16719" y="15849"/>
                    <a:pt x="16719" y="15849"/>
                    <a:pt x="16719" y="15849"/>
                  </a:cubicBezTo>
                  <a:cubicBezTo>
                    <a:pt x="16775" y="15782"/>
                    <a:pt x="16775" y="15782"/>
                    <a:pt x="16775" y="15782"/>
                  </a:cubicBezTo>
                  <a:cubicBezTo>
                    <a:pt x="16831" y="15782"/>
                    <a:pt x="16831" y="15782"/>
                    <a:pt x="16831" y="15782"/>
                  </a:cubicBezTo>
                  <a:cubicBezTo>
                    <a:pt x="16887" y="15782"/>
                    <a:pt x="16887" y="15782"/>
                    <a:pt x="16887" y="15782"/>
                  </a:cubicBezTo>
                  <a:cubicBezTo>
                    <a:pt x="16887" y="15782"/>
                    <a:pt x="16887" y="15782"/>
                    <a:pt x="16887" y="15782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831" y="15849"/>
                    <a:pt x="16831" y="15849"/>
                    <a:pt x="16831" y="15849"/>
                  </a:cubicBezTo>
                  <a:cubicBezTo>
                    <a:pt x="16831" y="15916"/>
                    <a:pt x="16831" y="15916"/>
                    <a:pt x="16831" y="15916"/>
                  </a:cubicBezTo>
                  <a:cubicBezTo>
                    <a:pt x="16831" y="15916"/>
                    <a:pt x="16831" y="15916"/>
                    <a:pt x="16831" y="15916"/>
                  </a:cubicBezTo>
                  <a:cubicBezTo>
                    <a:pt x="16887" y="15916"/>
                    <a:pt x="16887" y="15916"/>
                    <a:pt x="16887" y="15916"/>
                  </a:cubicBezTo>
                  <a:cubicBezTo>
                    <a:pt x="16887" y="15849"/>
                    <a:pt x="16887" y="15849"/>
                    <a:pt x="16887" y="15849"/>
                  </a:cubicBezTo>
                  <a:cubicBezTo>
                    <a:pt x="16943" y="15916"/>
                    <a:pt x="16943" y="15916"/>
                    <a:pt x="16943" y="15916"/>
                  </a:cubicBezTo>
                  <a:cubicBezTo>
                    <a:pt x="16999" y="15983"/>
                    <a:pt x="16999" y="15983"/>
                    <a:pt x="16999" y="15983"/>
                  </a:cubicBezTo>
                  <a:cubicBezTo>
                    <a:pt x="16943" y="16050"/>
                    <a:pt x="16943" y="16050"/>
                    <a:pt x="16943" y="16050"/>
                  </a:cubicBezTo>
                  <a:cubicBezTo>
                    <a:pt x="16887" y="16050"/>
                    <a:pt x="16887" y="16050"/>
                    <a:pt x="16887" y="16050"/>
                  </a:cubicBezTo>
                  <a:cubicBezTo>
                    <a:pt x="16887" y="16050"/>
                    <a:pt x="16887" y="16050"/>
                    <a:pt x="16887" y="16050"/>
                  </a:cubicBezTo>
                  <a:cubicBezTo>
                    <a:pt x="16831" y="16050"/>
                    <a:pt x="16831" y="16050"/>
                    <a:pt x="16831" y="16050"/>
                  </a:cubicBezTo>
                  <a:cubicBezTo>
                    <a:pt x="16887" y="16116"/>
                    <a:pt x="16887" y="16116"/>
                    <a:pt x="16887" y="16116"/>
                  </a:cubicBezTo>
                  <a:cubicBezTo>
                    <a:pt x="16887" y="16116"/>
                    <a:pt x="16887" y="16116"/>
                    <a:pt x="16887" y="16116"/>
                  </a:cubicBezTo>
                  <a:cubicBezTo>
                    <a:pt x="16943" y="16116"/>
                    <a:pt x="16943" y="16116"/>
                    <a:pt x="16943" y="16116"/>
                  </a:cubicBezTo>
                  <a:cubicBezTo>
                    <a:pt x="16943" y="16116"/>
                    <a:pt x="16943" y="16116"/>
                    <a:pt x="16943" y="16116"/>
                  </a:cubicBezTo>
                  <a:cubicBezTo>
                    <a:pt x="16999" y="16116"/>
                    <a:pt x="16999" y="16116"/>
                    <a:pt x="16999" y="16116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6943" y="16183"/>
                    <a:pt x="16943" y="16183"/>
                    <a:pt x="16943" y="16183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6999" y="16183"/>
                    <a:pt x="16999" y="16183"/>
                    <a:pt x="16999" y="16183"/>
                  </a:cubicBezTo>
                  <a:cubicBezTo>
                    <a:pt x="17056" y="16250"/>
                    <a:pt x="17056" y="16250"/>
                    <a:pt x="17056" y="16250"/>
                  </a:cubicBezTo>
                  <a:cubicBezTo>
                    <a:pt x="17056" y="16317"/>
                    <a:pt x="17056" y="16317"/>
                    <a:pt x="17056" y="16317"/>
                  </a:cubicBezTo>
                  <a:cubicBezTo>
                    <a:pt x="16999" y="16317"/>
                    <a:pt x="16999" y="16317"/>
                    <a:pt x="16999" y="16317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887" y="16384"/>
                    <a:pt x="16887" y="16384"/>
                    <a:pt x="16887" y="16384"/>
                  </a:cubicBezTo>
                  <a:cubicBezTo>
                    <a:pt x="16943" y="16384"/>
                    <a:pt x="16943" y="16384"/>
                    <a:pt x="16943" y="16384"/>
                  </a:cubicBezTo>
                  <a:cubicBezTo>
                    <a:pt x="16943" y="16451"/>
                    <a:pt x="16943" y="16451"/>
                    <a:pt x="16943" y="16451"/>
                  </a:cubicBezTo>
                  <a:cubicBezTo>
                    <a:pt x="16887" y="16451"/>
                    <a:pt x="16887" y="16451"/>
                    <a:pt x="16887" y="16451"/>
                  </a:cubicBezTo>
                  <a:cubicBezTo>
                    <a:pt x="16831" y="16384"/>
                    <a:pt x="16831" y="16384"/>
                    <a:pt x="16831" y="16384"/>
                  </a:cubicBezTo>
                  <a:cubicBezTo>
                    <a:pt x="16775" y="16384"/>
                    <a:pt x="16775" y="16384"/>
                    <a:pt x="16775" y="16384"/>
                  </a:cubicBezTo>
                  <a:cubicBezTo>
                    <a:pt x="16831" y="16451"/>
                    <a:pt x="16831" y="16451"/>
                    <a:pt x="16831" y="16451"/>
                  </a:cubicBezTo>
                  <a:cubicBezTo>
                    <a:pt x="16831" y="16518"/>
                    <a:pt x="16831" y="16518"/>
                    <a:pt x="16831" y="16518"/>
                  </a:cubicBezTo>
                  <a:cubicBezTo>
                    <a:pt x="16887" y="16518"/>
                    <a:pt x="16887" y="16518"/>
                    <a:pt x="16887" y="16518"/>
                  </a:cubicBezTo>
                  <a:cubicBezTo>
                    <a:pt x="16887" y="16585"/>
                    <a:pt x="16887" y="16585"/>
                    <a:pt x="16887" y="16585"/>
                  </a:cubicBezTo>
                  <a:cubicBezTo>
                    <a:pt x="16887" y="16585"/>
                    <a:pt x="16887" y="16585"/>
                    <a:pt x="16887" y="16585"/>
                  </a:cubicBezTo>
                  <a:cubicBezTo>
                    <a:pt x="16831" y="16585"/>
                    <a:pt x="16831" y="16585"/>
                    <a:pt x="16831" y="16585"/>
                  </a:cubicBezTo>
                  <a:cubicBezTo>
                    <a:pt x="16831" y="16651"/>
                    <a:pt x="16831" y="16651"/>
                    <a:pt x="16831" y="16651"/>
                  </a:cubicBezTo>
                  <a:cubicBezTo>
                    <a:pt x="16775" y="16651"/>
                    <a:pt x="16775" y="16651"/>
                    <a:pt x="16775" y="16651"/>
                  </a:cubicBezTo>
                  <a:cubicBezTo>
                    <a:pt x="16831" y="16651"/>
                    <a:pt x="16831" y="16651"/>
                    <a:pt x="16831" y="16651"/>
                  </a:cubicBezTo>
                  <a:cubicBezTo>
                    <a:pt x="16887" y="16651"/>
                    <a:pt x="16887" y="16651"/>
                    <a:pt x="16887" y="16651"/>
                  </a:cubicBezTo>
                  <a:cubicBezTo>
                    <a:pt x="16887" y="16651"/>
                    <a:pt x="16887" y="16651"/>
                    <a:pt x="16887" y="16651"/>
                  </a:cubicBezTo>
                  <a:cubicBezTo>
                    <a:pt x="16943" y="16585"/>
                    <a:pt x="16943" y="16585"/>
                    <a:pt x="16943" y="16585"/>
                  </a:cubicBezTo>
                  <a:cubicBezTo>
                    <a:pt x="16999" y="16585"/>
                    <a:pt x="16999" y="16585"/>
                    <a:pt x="16999" y="16585"/>
                  </a:cubicBezTo>
                  <a:cubicBezTo>
                    <a:pt x="16999" y="16651"/>
                    <a:pt x="16999" y="16651"/>
                    <a:pt x="16999" y="16651"/>
                  </a:cubicBezTo>
                  <a:cubicBezTo>
                    <a:pt x="16999" y="16651"/>
                    <a:pt x="16999" y="16651"/>
                    <a:pt x="16999" y="16651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18"/>
                    <a:pt x="16999" y="16718"/>
                    <a:pt x="16999" y="16718"/>
                  </a:cubicBezTo>
                  <a:cubicBezTo>
                    <a:pt x="16999" y="16785"/>
                    <a:pt x="16999" y="16785"/>
                    <a:pt x="16999" y="16785"/>
                  </a:cubicBezTo>
                  <a:cubicBezTo>
                    <a:pt x="16999" y="16785"/>
                    <a:pt x="16999" y="16785"/>
                    <a:pt x="16999" y="16785"/>
                  </a:cubicBezTo>
                  <a:cubicBezTo>
                    <a:pt x="17056" y="16718"/>
                    <a:pt x="17056" y="16718"/>
                    <a:pt x="17056" y="16718"/>
                  </a:cubicBezTo>
                  <a:cubicBezTo>
                    <a:pt x="17056" y="16785"/>
                    <a:pt x="17056" y="16785"/>
                    <a:pt x="17056" y="16785"/>
                  </a:cubicBezTo>
                  <a:cubicBezTo>
                    <a:pt x="17112" y="16785"/>
                    <a:pt x="17112" y="16785"/>
                    <a:pt x="17112" y="16785"/>
                  </a:cubicBezTo>
                  <a:cubicBezTo>
                    <a:pt x="17112" y="16852"/>
                    <a:pt x="17112" y="16852"/>
                    <a:pt x="17112" y="16852"/>
                  </a:cubicBezTo>
                  <a:cubicBezTo>
                    <a:pt x="17112" y="16852"/>
                    <a:pt x="17112" y="16852"/>
                    <a:pt x="17112" y="16852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168" y="16785"/>
                    <a:pt x="17168" y="16785"/>
                    <a:pt x="17168" y="16785"/>
                  </a:cubicBezTo>
                  <a:cubicBezTo>
                    <a:pt x="17168" y="16852"/>
                    <a:pt x="17168" y="16852"/>
                    <a:pt x="17168" y="16852"/>
                  </a:cubicBezTo>
                  <a:cubicBezTo>
                    <a:pt x="17168" y="16852"/>
                    <a:pt x="17168" y="16852"/>
                    <a:pt x="17168" y="16852"/>
                  </a:cubicBezTo>
                  <a:cubicBezTo>
                    <a:pt x="17224" y="16919"/>
                    <a:pt x="17224" y="16919"/>
                    <a:pt x="17224" y="16919"/>
                  </a:cubicBezTo>
                  <a:cubicBezTo>
                    <a:pt x="17112" y="16919"/>
                    <a:pt x="17112" y="16919"/>
                    <a:pt x="17112" y="16919"/>
                  </a:cubicBezTo>
                  <a:cubicBezTo>
                    <a:pt x="17056" y="17053"/>
                    <a:pt x="17056" y="17053"/>
                    <a:pt x="17056" y="17053"/>
                  </a:cubicBezTo>
                  <a:cubicBezTo>
                    <a:pt x="16999" y="17053"/>
                    <a:pt x="16999" y="17053"/>
                    <a:pt x="16999" y="17053"/>
                  </a:cubicBezTo>
                  <a:cubicBezTo>
                    <a:pt x="16943" y="17053"/>
                    <a:pt x="16943" y="17053"/>
                    <a:pt x="16943" y="17053"/>
                  </a:cubicBezTo>
                  <a:cubicBezTo>
                    <a:pt x="16999" y="17120"/>
                    <a:pt x="16999" y="17120"/>
                    <a:pt x="16999" y="17120"/>
                  </a:cubicBezTo>
                  <a:cubicBezTo>
                    <a:pt x="17056" y="17120"/>
                    <a:pt x="17056" y="17120"/>
                    <a:pt x="17056" y="17120"/>
                  </a:cubicBezTo>
                  <a:cubicBezTo>
                    <a:pt x="17168" y="16986"/>
                    <a:pt x="17168" y="16986"/>
                    <a:pt x="17168" y="16986"/>
                  </a:cubicBezTo>
                  <a:cubicBezTo>
                    <a:pt x="17168" y="16986"/>
                    <a:pt x="17168" y="16986"/>
                    <a:pt x="17168" y="16986"/>
                  </a:cubicBezTo>
                  <a:cubicBezTo>
                    <a:pt x="17168" y="17053"/>
                    <a:pt x="17168" y="17053"/>
                    <a:pt x="17168" y="17053"/>
                  </a:cubicBezTo>
                  <a:cubicBezTo>
                    <a:pt x="17168" y="17053"/>
                    <a:pt x="17168" y="17053"/>
                    <a:pt x="17168" y="17053"/>
                  </a:cubicBezTo>
                  <a:cubicBezTo>
                    <a:pt x="17112" y="17120"/>
                    <a:pt x="17112" y="17120"/>
                    <a:pt x="17112" y="17120"/>
                  </a:cubicBezTo>
                  <a:cubicBezTo>
                    <a:pt x="17168" y="17120"/>
                    <a:pt x="17168" y="17120"/>
                    <a:pt x="17168" y="17120"/>
                  </a:cubicBezTo>
                  <a:cubicBezTo>
                    <a:pt x="17224" y="17053"/>
                    <a:pt x="17224" y="17053"/>
                    <a:pt x="17224" y="17053"/>
                  </a:cubicBezTo>
                  <a:cubicBezTo>
                    <a:pt x="17224" y="16986"/>
                    <a:pt x="17224" y="16986"/>
                    <a:pt x="17224" y="16986"/>
                  </a:cubicBezTo>
                  <a:cubicBezTo>
                    <a:pt x="17280" y="16986"/>
                    <a:pt x="17280" y="16986"/>
                    <a:pt x="17280" y="16986"/>
                  </a:cubicBezTo>
                  <a:cubicBezTo>
                    <a:pt x="17280" y="16986"/>
                    <a:pt x="17280" y="16986"/>
                    <a:pt x="17280" y="16986"/>
                  </a:cubicBezTo>
                  <a:cubicBezTo>
                    <a:pt x="17280" y="17053"/>
                    <a:pt x="17280" y="17053"/>
                    <a:pt x="17280" y="17053"/>
                  </a:cubicBezTo>
                  <a:cubicBezTo>
                    <a:pt x="17224" y="17053"/>
                    <a:pt x="17224" y="17053"/>
                    <a:pt x="17224" y="17053"/>
                  </a:cubicBezTo>
                  <a:cubicBezTo>
                    <a:pt x="17280" y="17053"/>
                    <a:pt x="17280" y="17053"/>
                    <a:pt x="17280" y="17053"/>
                  </a:cubicBezTo>
                  <a:cubicBezTo>
                    <a:pt x="17336" y="17053"/>
                    <a:pt x="17336" y="17053"/>
                    <a:pt x="17336" y="17053"/>
                  </a:cubicBezTo>
                  <a:cubicBezTo>
                    <a:pt x="17336" y="17053"/>
                    <a:pt x="17336" y="17053"/>
                    <a:pt x="17336" y="17053"/>
                  </a:cubicBezTo>
                  <a:cubicBezTo>
                    <a:pt x="17280" y="17120"/>
                    <a:pt x="17280" y="17120"/>
                    <a:pt x="17280" y="17120"/>
                  </a:cubicBezTo>
                  <a:cubicBezTo>
                    <a:pt x="17224" y="17186"/>
                    <a:pt x="17224" y="17186"/>
                    <a:pt x="17224" y="17186"/>
                  </a:cubicBezTo>
                  <a:cubicBezTo>
                    <a:pt x="17280" y="17186"/>
                    <a:pt x="17280" y="17186"/>
                    <a:pt x="17280" y="17186"/>
                  </a:cubicBezTo>
                  <a:cubicBezTo>
                    <a:pt x="17280" y="17120"/>
                    <a:pt x="17280" y="17120"/>
                    <a:pt x="17280" y="17120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053"/>
                    <a:pt x="17392" y="17053"/>
                    <a:pt x="17392" y="17053"/>
                  </a:cubicBezTo>
                  <a:cubicBezTo>
                    <a:pt x="17392" y="17120"/>
                    <a:pt x="17392" y="17120"/>
                    <a:pt x="17392" y="17120"/>
                  </a:cubicBezTo>
                  <a:cubicBezTo>
                    <a:pt x="17448" y="17053"/>
                    <a:pt x="17448" y="17053"/>
                    <a:pt x="17448" y="17053"/>
                  </a:cubicBezTo>
                  <a:cubicBezTo>
                    <a:pt x="17448" y="17053"/>
                    <a:pt x="17448" y="17053"/>
                    <a:pt x="17448" y="17053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392" y="17186"/>
                    <a:pt x="17392" y="17186"/>
                    <a:pt x="17392" y="17186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448" y="17186"/>
                    <a:pt x="17448" y="17186"/>
                    <a:pt x="17448" y="17186"/>
                  </a:cubicBezTo>
                  <a:cubicBezTo>
                    <a:pt x="17504" y="17253"/>
                    <a:pt x="17504" y="17253"/>
                    <a:pt x="17504" y="17253"/>
                  </a:cubicBezTo>
                  <a:cubicBezTo>
                    <a:pt x="17561" y="17186"/>
                    <a:pt x="17561" y="17186"/>
                    <a:pt x="17561" y="17186"/>
                  </a:cubicBezTo>
                  <a:cubicBezTo>
                    <a:pt x="17617" y="17186"/>
                    <a:pt x="17617" y="17186"/>
                    <a:pt x="17617" y="17186"/>
                  </a:cubicBezTo>
                  <a:cubicBezTo>
                    <a:pt x="17673" y="17186"/>
                    <a:pt x="17673" y="17186"/>
                    <a:pt x="17673" y="17186"/>
                  </a:cubicBezTo>
                  <a:cubicBezTo>
                    <a:pt x="17673" y="17253"/>
                    <a:pt x="17673" y="17253"/>
                    <a:pt x="17673" y="17253"/>
                  </a:cubicBezTo>
                  <a:cubicBezTo>
                    <a:pt x="17617" y="17253"/>
                    <a:pt x="17617" y="17253"/>
                    <a:pt x="17617" y="17253"/>
                  </a:cubicBezTo>
                  <a:cubicBezTo>
                    <a:pt x="17617" y="17253"/>
                    <a:pt x="17617" y="17253"/>
                    <a:pt x="17617" y="17253"/>
                  </a:cubicBezTo>
                  <a:cubicBezTo>
                    <a:pt x="17729" y="17253"/>
                    <a:pt x="17729" y="17253"/>
                    <a:pt x="17729" y="17253"/>
                  </a:cubicBezTo>
                  <a:cubicBezTo>
                    <a:pt x="17785" y="17320"/>
                    <a:pt x="17785" y="17320"/>
                    <a:pt x="17785" y="17320"/>
                  </a:cubicBezTo>
                  <a:cubicBezTo>
                    <a:pt x="17673" y="17320"/>
                    <a:pt x="17673" y="17320"/>
                    <a:pt x="17673" y="17320"/>
                  </a:cubicBezTo>
                  <a:cubicBezTo>
                    <a:pt x="17673" y="17387"/>
                    <a:pt x="17673" y="17387"/>
                    <a:pt x="17673" y="17387"/>
                  </a:cubicBezTo>
                  <a:cubicBezTo>
                    <a:pt x="17561" y="17387"/>
                    <a:pt x="17561" y="17387"/>
                    <a:pt x="17561" y="17387"/>
                  </a:cubicBezTo>
                  <a:cubicBezTo>
                    <a:pt x="17561" y="17387"/>
                    <a:pt x="17561" y="17387"/>
                    <a:pt x="17561" y="17387"/>
                  </a:cubicBezTo>
                  <a:cubicBezTo>
                    <a:pt x="17504" y="17387"/>
                    <a:pt x="17504" y="17387"/>
                    <a:pt x="17504" y="17387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336" y="17454"/>
                    <a:pt x="17336" y="17454"/>
                    <a:pt x="17336" y="17454"/>
                  </a:cubicBezTo>
                  <a:cubicBezTo>
                    <a:pt x="17224" y="17454"/>
                    <a:pt x="17224" y="17454"/>
                    <a:pt x="17224" y="17454"/>
                  </a:cubicBezTo>
                  <a:cubicBezTo>
                    <a:pt x="17224" y="17521"/>
                    <a:pt x="17224" y="17521"/>
                    <a:pt x="17224" y="17521"/>
                  </a:cubicBezTo>
                  <a:cubicBezTo>
                    <a:pt x="17336" y="17454"/>
                    <a:pt x="17336" y="17454"/>
                    <a:pt x="17336" y="17454"/>
                  </a:cubicBezTo>
                  <a:cubicBezTo>
                    <a:pt x="17392" y="17454"/>
                    <a:pt x="17392" y="17454"/>
                    <a:pt x="17392" y="17454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448" y="17454"/>
                    <a:pt x="17448" y="17454"/>
                    <a:pt x="17448" y="17454"/>
                  </a:cubicBezTo>
                  <a:cubicBezTo>
                    <a:pt x="17336" y="17521"/>
                    <a:pt x="17336" y="17521"/>
                    <a:pt x="17336" y="17521"/>
                  </a:cubicBezTo>
                  <a:cubicBezTo>
                    <a:pt x="17280" y="17521"/>
                    <a:pt x="17280" y="17521"/>
                    <a:pt x="17280" y="17521"/>
                  </a:cubicBezTo>
                  <a:cubicBezTo>
                    <a:pt x="17168" y="17588"/>
                    <a:pt x="17168" y="17588"/>
                    <a:pt x="17168" y="17588"/>
                  </a:cubicBezTo>
                  <a:cubicBezTo>
                    <a:pt x="17168" y="17588"/>
                    <a:pt x="17168" y="17588"/>
                    <a:pt x="17168" y="17588"/>
                  </a:cubicBezTo>
                  <a:cubicBezTo>
                    <a:pt x="17112" y="17588"/>
                    <a:pt x="17112" y="17588"/>
                    <a:pt x="17112" y="17588"/>
                  </a:cubicBezTo>
                  <a:cubicBezTo>
                    <a:pt x="17056" y="17654"/>
                    <a:pt x="17056" y="17654"/>
                    <a:pt x="17056" y="17654"/>
                  </a:cubicBezTo>
                  <a:cubicBezTo>
                    <a:pt x="17056" y="17654"/>
                    <a:pt x="17056" y="17654"/>
                    <a:pt x="17056" y="17654"/>
                  </a:cubicBezTo>
                  <a:cubicBezTo>
                    <a:pt x="16999" y="17588"/>
                    <a:pt x="16999" y="17588"/>
                    <a:pt x="16999" y="17588"/>
                  </a:cubicBezTo>
                  <a:cubicBezTo>
                    <a:pt x="16943" y="17521"/>
                    <a:pt x="16943" y="17521"/>
                    <a:pt x="16943" y="17521"/>
                  </a:cubicBezTo>
                  <a:cubicBezTo>
                    <a:pt x="16943" y="17588"/>
                    <a:pt x="16943" y="17588"/>
                    <a:pt x="16943" y="17588"/>
                  </a:cubicBezTo>
                  <a:cubicBezTo>
                    <a:pt x="16887" y="17588"/>
                    <a:pt x="16887" y="17588"/>
                    <a:pt x="16887" y="17588"/>
                  </a:cubicBezTo>
                  <a:cubicBezTo>
                    <a:pt x="16943" y="17588"/>
                    <a:pt x="16943" y="17588"/>
                    <a:pt x="16943" y="17588"/>
                  </a:cubicBezTo>
                  <a:cubicBezTo>
                    <a:pt x="16943" y="17654"/>
                    <a:pt x="16943" y="17654"/>
                    <a:pt x="16943" y="17654"/>
                  </a:cubicBezTo>
                  <a:cubicBezTo>
                    <a:pt x="17056" y="17721"/>
                    <a:pt x="17056" y="17721"/>
                    <a:pt x="17056" y="17721"/>
                  </a:cubicBezTo>
                  <a:cubicBezTo>
                    <a:pt x="17056" y="17721"/>
                    <a:pt x="17056" y="17721"/>
                    <a:pt x="17056" y="17721"/>
                  </a:cubicBezTo>
                  <a:cubicBezTo>
                    <a:pt x="16999" y="17721"/>
                    <a:pt x="16999" y="17721"/>
                    <a:pt x="16999" y="17721"/>
                  </a:cubicBezTo>
                  <a:cubicBezTo>
                    <a:pt x="16999" y="17788"/>
                    <a:pt x="16999" y="17788"/>
                    <a:pt x="16999" y="17788"/>
                  </a:cubicBezTo>
                  <a:cubicBezTo>
                    <a:pt x="16999" y="17788"/>
                    <a:pt x="16999" y="17788"/>
                    <a:pt x="16999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056" y="17788"/>
                    <a:pt x="17056" y="17788"/>
                    <a:pt x="17056" y="17788"/>
                  </a:cubicBezTo>
                  <a:cubicBezTo>
                    <a:pt x="17112" y="17721"/>
                    <a:pt x="17112" y="17721"/>
                    <a:pt x="17112" y="17721"/>
                  </a:cubicBezTo>
                  <a:cubicBezTo>
                    <a:pt x="17168" y="17721"/>
                    <a:pt x="17168" y="17721"/>
                    <a:pt x="17168" y="17721"/>
                  </a:cubicBezTo>
                  <a:cubicBezTo>
                    <a:pt x="17224" y="17654"/>
                    <a:pt x="17224" y="17654"/>
                    <a:pt x="17224" y="17654"/>
                  </a:cubicBezTo>
                  <a:cubicBezTo>
                    <a:pt x="17280" y="17654"/>
                    <a:pt x="17280" y="17654"/>
                    <a:pt x="17280" y="17654"/>
                  </a:cubicBezTo>
                  <a:cubicBezTo>
                    <a:pt x="17280" y="17588"/>
                    <a:pt x="17280" y="17588"/>
                    <a:pt x="17280" y="17588"/>
                  </a:cubicBezTo>
                  <a:cubicBezTo>
                    <a:pt x="17336" y="17521"/>
                    <a:pt x="17336" y="17521"/>
                    <a:pt x="17336" y="17521"/>
                  </a:cubicBezTo>
                  <a:cubicBezTo>
                    <a:pt x="17392" y="17521"/>
                    <a:pt x="17392" y="17521"/>
                    <a:pt x="17392" y="17521"/>
                  </a:cubicBezTo>
                  <a:cubicBezTo>
                    <a:pt x="17504" y="17521"/>
                    <a:pt x="17504" y="17521"/>
                    <a:pt x="17504" y="17521"/>
                  </a:cubicBezTo>
                  <a:cubicBezTo>
                    <a:pt x="17561" y="17521"/>
                    <a:pt x="17561" y="17521"/>
                    <a:pt x="17561" y="17521"/>
                  </a:cubicBezTo>
                  <a:cubicBezTo>
                    <a:pt x="17617" y="17521"/>
                    <a:pt x="17617" y="17521"/>
                    <a:pt x="17617" y="17521"/>
                  </a:cubicBezTo>
                  <a:cubicBezTo>
                    <a:pt x="17561" y="17521"/>
                    <a:pt x="17561" y="17521"/>
                    <a:pt x="17561" y="17521"/>
                  </a:cubicBezTo>
                  <a:cubicBezTo>
                    <a:pt x="17504" y="17521"/>
                    <a:pt x="17504" y="17521"/>
                    <a:pt x="17504" y="17521"/>
                  </a:cubicBezTo>
                  <a:cubicBezTo>
                    <a:pt x="17504" y="17454"/>
                    <a:pt x="17504" y="17454"/>
                    <a:pt x="17504" y="17454"/>
                  </a:cubicBezTo>
                  <a:cubicBezTo>
                    <a:pt x="17561" y="17454"/>
                    <a:pt x="17561" y="17454"/>
                    <a:pt x="17561" y="17454"/>
                  </a:cubicBezTo>
                  <a:cubicBezTo>
                    <a:pt x="17673" y="17454"/>
                    <a:pt x="17673" y="17454"/>
                    <a:pt x="17673" y="17454"/>
                  </a:cubicBezTo>
                  <a:cubicBezTo>
                    <a:pt x="17729" y="17454"/>
                    <a:pt x="17729" y="17454"/>
                    <a:pt x="17729" y="17454"/>
                  </a:cubicBezTo>
                  <a:cubicBezTo>
                    <a:pt x="17785" y="17588"/>
                    <a:pt x="17785" y="17588"/>
                    <a:pt x="17785" y="17588"/>
                  </a:cubicBezTo>
                  <a:cubicBezTo>
                    <a:pt x="17785" y="17588"/>
                    <a:pt x="17785" y="17588"/>
                    <a:pt x="17785" y="17588"/>
                  </a:cubicBezTo>
                  <a:cubicBezTo>
                    <a:pt x="17729" y="17654"/>
                    <a:pt x="17729" y="17654"/>
                    <a:pt x="17729" y="17654"/>
                  </a:cubicBezTo>
                  <a:cubicBezTo>
                    <a:pt x="17673" y="17654"/>
                    <a:pt x="17673" y="17654"/>
                    <a:pt x="17673" y="17654"/>
                  </a:cubicBezTo>
                  <a:cubicBezTo>
                    <a:pt x="17617" y="17721"/>
                    <a:pt x="17617" y="17721"/>
                    <a:pt x="17617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29" y="17721"/>
                    <a:pt x="17729" y="17721"/>
                    <a:pt x="17729" y="17721"/>
                  </a:cubicBezTo>
                  <a:cubicBezTo>
                    <a:pt x="17785" y="17654"/>
                    <a:pt x="17785" y="17654"/>
                    <a:pt x="17785" y="17654"/>
                  </a:cubicBezTo>
                  <a:cubicBezTo>
                    <a:pt x="17841" y="17654"/>
                    <a:pt x="17841" y="17654"/>
                    <a:pt x="17841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654"/>
                    <a:pt x="17897" y="17654"/>
                    <a:pt x="17897" y="17654"/>
                  </a:cubicBezTo>
                  <a:cubicBezTo>
                    <a:pt x="17897" y="17721"/>
                    <a:pt x="17897" y="17721"/>
                    <a:pt x="17897" y="17721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8009" y="17721"/>
                    <a:pt x="18009" y="17721"/>
                    <a:pt x="18009" y="17721"/>
                  </a:cubicBezTo>
                  <a:cubicBezTo>
                    <a:pt x="18009" y="17788"/>
                    <a:pt x="18009" y="17788"/>
                    <a:pt x="18009" y="17788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7953" y="17721"/>
                    <a:pt x="17953" y="17721"/>
                    <a:pt x="17953" y="17721"/>
                  </a:cubicBezTo>
                  <a:cubicBezTo>
                    <a:pt x="17953" y="17788"/>
                    <a:pt x="17953" y="17788"/>
                    <a:pt x="17953" y="17788"/>
                  </a:cubicBezTo>
                  <a:cubicBezTo>
                    <a:pt x="18009" y="17855"/>
                    <a:pt x="18009" y="17855"/>
                    <a:pt x="18009" y="17855"/>
                  </a:cubicBezTo>
                  <a:cubicBezTo>
                    <a:pt x="18065" y="17855"/>
                    <a:pt x="18065" y="17855"/>
                    <a:pt x="18065" y="17855"/>
                  </a:cubicBezTo>
                  <a:cubicBezTo>
                    <a:pt x="18009" y="17922"/>
                    <a:pt x="18009" y="17922"/>
                    <a:pt x="18009" y="17922"/>
                  </a:cubicBezTo>
                  <a:cubicBezTo>
                    <a:pt x="17953" y="17922"/>
                    <a:pt x="17953" y="17922"/>
                    <a:pt x="17953" y="17922"/>
                  </a:cubicBezTo>
                  <a:cubicBezTo>
                    <a:pt x="17897" y="17922"/>
                    <a:pt x="17897" y="17922"/>
                    <a:pt x="17897" y="17922"/>
                  </a:cubicBezTo>
                  <a:cubicBezTo>
                    <a:pt x="18009" y="17922"/>
                    <a:pt x="18009" y="17922"/>
                    <a:pt x="18009" y="17922"/>
                  </a:cubicBezTo>
                  <a:cubicBezTo>
                    <a:pt x="17953" y="17989"/>
                    <a:pt x="17953" y="17989"/>
                    <a:pt x="17953" y="17989"/>
                  </a:cubicBezTo>
                  <a:cubicBezTo>
                    <a:pt x="17953" y="17989"/>
                    <a:pt x="17953" y="17989"/>
                    <a:pt x="17953" y="17989"/>
                  </a:cubicBezTo>
                  <a:cubicBezTo>
                    <a:pt x="17953" y="18056"/>
                    <a:pt x="17953" y="18056"/>
                    <a:pt x="17953" y="18056"/>
                  </a:cubicBezTo>
                  <a:cubicBezTo>
                    <a:pt x="17897" y="18056"/>
                    <a:pt x="17897" y="18056"/>
                    <a:pt x="17897" y="18056"/>
                  </a:cubicBezTo>
                  <a:cubicBezTo>
                    <a:pt x="17841" y="18056"/>
                    <a:pt x="17841" y="18056"/>
                    <a:pt x="17841" y="18056"/>
                  </a:cubicBezTo>
                  <a:cubicBezTo>
                    <a:pt x="17841" y="18056"/>
                    <a:pt x="17841" y="18056"/>
                    <a:pt x="17841" y="18056"/>
                  </a:cubicBezTo>
                  <a:cubicBezTo>
                    <a:pt x="17897" y="18123"/>
                    <a:pt x="17897" y="18123"/>
                    <a:pt x="17897" y="18123"/>
                  </a:cubicBezTo>
                  <a:cubicBezTo>
                    <a:pt x="17953" y="18123"/>
                    <a:pt x="17953" y="18123"/>
                    <a:pt x="17953" y="18123"/>
                  </a:cubicBezTo>
                  <a:cubicBezTo>
                    <a:pt x="18009" y="18123"/>
                    <a:pt x="18009" y="18123"/>
                    <a:pt x="18009" y="18123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7897" y="18189"/>
                    <a:pt x="17897" y="18189"/>
                    <a:pt x="17897" y="18189"/>
                  </a:cubicBezTo>
                  <a:cubicBezTo>
                    <a:pt x="17897" y="18189"/>
                    <a:pt x="17897" y="18189"/>
                    <a:pt x="17897" y="18189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7953" y="18189"/>
                    <a:pt x="17953" y="18189"/>
                    <a:pt x="17953" y="18189"/>
                  </a:cubicBezTo>
                  <a:cubicBezTo>
                    <a:pt x="18009" y="18189"/>
                    <a:pt x="18009" y="18189"/>
                    <a:pt x="18009" y="18189"/>
                  </a:cubicBezTo>
                  <a:cubicBezTo>
                    <a:pt x="17953" y="18256"/>
                    <a:pt x="17953" y="18256"/>
                    <a:pt x="17953" y="18256"/>
                  </a:cubicBezTo>
                  <a:cubicBezTo>
                    <a:pt x="17953" y="18323"/>
                    <a:pt x="17953" y="18323"/>
                    <a:pt x="17953" y="18323"/>
                  </a:cubicBezTo>
                  <a:cubicBezTo>
                    <a:pt x="17953" y="18323"/>
                    <a:pt x="17953" y="18323"/>
                    <a:pt x="17953" y="18323"/>
                  </a:cubicBezTo>
                  <a:cubicBezTo>
                    <a:pt x="17897" y="18323"/>
                    <a:pt x="17897" y="18323"/>
                    <a:pt x="17897" y="18323"/>
                  </a:cubicBezTo>
                  <a:cubicBezTo>
                    <a:pt x="17841" y="18390"/>
                    <a:pt x="17841" y="18390"/>
                    <a:pt x="17841" y="18390"/>
                  </a:cubicBezTo>
                  <a:cubicBezTo>
                    <a:pt x="17785" y="18390"/>
                    <a:pt x="17785" y="18390"/>
                    <a:pt x="17785" y="18390"/>
                  </a:cubicBezTo>
                  <a:cubicBezTo>
                    <a:pt x="17729" y="18457"/>
                    <a:pt x="17729" y="18457"/>
                    <a:pt x="17729" y="18457"/>
                  </a:cubicBezTo>
                  <a:cubicBezTo>
                    <a:pt x="17729" y="18457"/>
                    <a:pt x="17729" y="18457"/>
                    <a:pt x="17729" y="18457"/>
                  </a:cubicBezTo>
                  <a:cubicBezTo>
                    <a:pt x="17673" y="18457"/>
                    <a:pt x="17673" y="18457"/>
                    <a:pt x="17673" y="18457"/>
                  </a:cubicBezTo>
                  <a:cubicBezTo>
                    <a:pt x="17673" y="18457"/>
                    <a:pt x="17673" y="18457"/>
                    <a:pt x="17673" y="18457"/>
                  </a:cubicBezTo>
                  <a:cubicBezTo>
                    <a:pt x="17617" y="18524"/>
                    <a:pt x="17617" y="18524"/>
                    <a:pt x="17617" y="18524"/>
                  </a:cubicBezTo>
                  <a:cubicBezTo>
                    <a:pt x="17617" y="18524"/>
                    <a:pt x="17617" y="18524"/>
                    <a:pt x="17617" y="18524"/>
                  </a:cubicBezTo>
                  <a:cubicBezTo>
                    <a:pt x="17561" y="18524"/>
                    <a:pt x="17561" y="18524"/>
                    <a:pt x="17561" y="18524"/>
                  </a:cubicBezTo>
                  <a:cubicBezTo>
                    <a:pt x="17561" y="18524"/>
                    <a:pt x="17561" y="18524"/>
                    <a:pt x="17561" y="18524"/>
                  </a:cubicBezTo>
                  <a:cubicBezTo>
                    <a:pt x="17504" y="18524"/>
                    <a:pt x="17504" y="18524"/>
                    <a:pt x="17504" y="18524"/>
                  </a:cubicBezTo>
                  <a:cubicBezTo>
                    <a:pt x="17504" y="18524"/>
                    <a:pt x="17504" y="18524"/>
                    <a:pt x="17504" y="18524"/>
                  </a:cubicBezTo>
                  <a:cubicBezTo>
                    <a:pt x="17448" y="18524"/>
                    <a:pt x="17448" y="18524"/>
                    <a:pt x="17448" y="18524"/>
                  </a:cubicBezTo>
                  <a:cubicBezTo>
                    <a:pt x="17392" y="18524"/>
                    <a:pt x="17392" y="18524"/>
                    <a:pt x="17392" y="18524"/>
                  </a:cubicBezTo>
                  <a:cubicBezTo>
                    <a:pt x="17336" y="18457"/>
                    <a:pt x="17336" y="18457"/>
                    <a:pt x="17336" y="18457"/>
                  </a:cubicBezTo>
                  <a:cubicBezTo>
                    <a:pt x="17336" y="18524"/>
                    <a:pt x="17336" y="18524"/>
                    <a:pt x="17336" y="18524"/>
                  </a:cubicBezTo>
                  <a:cubicBezTo>
                    <a:pt x="17336" y="18524"/>
                    <a:pt x="17336" y="18524"/>
                    <a:pt x="17336" y="18524"/>
                  </a:cubicBezTo>
                  <a:cubicBezTo>
                    <a:pt x="17280" y="18524"/>
                    <a:pt x="17280" y="18524"/>
                    <a:pt x="17280" y="18524"/>
                  </a:cubicBezTo>
                  <a:cubicBezTo>
                    <a:pt x="17224" y="18524"/>
                    <a:pt x="17224" y="18524"/>
                    <a:pt x="17224" y="18524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591"/>
                    <a:pt x="17224" y="18591"/>
                    <a:pt x="17224" y="18591"/>
                  </a:cubicBezTo>
                  <a:cubicBezTo>
                    <a:pt x="17224" y="18658"/>
                    <a:pt x="17224" y="18658"/>
                    <a:pt x="17224" y="18658"/>
                  </a:cubicBezTo>
                  <a:cubicBezTo>
                    <a:pt x="17168" y="18658"/>
                    <a:pt x="17168" y="18658"/>
                    <a:pt x="17168" y="18658"/>
                  </a:cubicBezTo>
                  <a:cubicBezTo>
                    <a:pt x="17168" y="18658"/>
                    <a:pt x="17168" y="18658"/>
                    <a:pt x="17168" y="18658"/>
                  </a:cubicBezTo>
                  <a:cubicBezTo>
                    <a:pt x="17168" y="18724"/>
                    <a:pt x="17168" y="18724"/>
                    <a:pt x="17168" y="18724"/>
                  </a:cubicBezTo>
                  <a:cubicBezTo>
                    <a:pt x="17112" y="18724"/>
                    <a:pt x="17112" y="18724"/>
                    <a:pt x="17112" y="18724"/>
                  </a:cubicBezTo>
                  <a:cubicBezTo>
                    <a:pt x="17112" y="18791"/>
                    <a:pt x="17112" y="18791"/>
                    <a:pt x="17112" y="18791"/>
                  </a:cubicBezTo>
                  <a:cubicBezTo>
                    <a:pt x="17056" y="18791"/>
                    <a:pt x="17056" y="18791"/>
                    <a:pt x="17056" y="18791"/>
                  </a:cubicBezTo>
                  <a:cubicBezTo>
                    <a:pt x="16999" y="18858"/>
                    <a:pt x="16999" y="18858"/>
                    <a:pt x="16999" y="18858"/>
                  </a:cubicBezTo>
                  <a:cubicBezTo>
                    <a:pt x="16999" y="18858"/>
                    <a:pt x="16999" y="18858"/>
                    <a:pt x="16999" y="18858"/>
                  </a:cubicBezTo>
                  <a:cubicBezTo>
                    <a:pt x="16943" y="18858"/>
                    <a:pt x="16943" y="18858"/>
                    <a:pt x="16943" y="18858"/>
                  </a:cubicBezTo>
                  <a:cubicBezTo>
                    <a:pt x="16887" y="18858"/>
                    <a:pt x="16887" y="18858"/>
                    <a:pt x="16887" y="18858"/>
                  </a:cubicBezTo>
                  <a:cubicBezTo>
                    <a:pt x="16887" y="18925"/>
                    <a:pt x="16887" y="18925"/>
                    <a:pt x="16887" y="18925"/>
                  </a:cubicBezTo>
                  <a:cubicBezTo>
                    <a:pt x="16831" y="18925"/>
                    <a:pt x="16831" y="18925"/>
                    <a:pt x="16831" y="18925"/>
                  </a:cubicBezTo>
                  <a:cubicBezTo>
                    <a:pt x="16831" y="18925"/>
                    <a:pt x="16831" y="18925"/>
                    <a:pt x="16831" y="18925"/>
                  </a:cubicBezTo>
                  <a:cubicBezTo>
                    <a:pt x="16719" y="18858"/>
                    <a:pt x="16719" y="18858"/>
                    <a:pt x="16719" y="18858"/>
                  </a:cubicBezTo>
                  <a:cubicBezTo>
                    <a:pt x="16719" y="18858"/>
                    <a:pt x="16719" y="18858"/>
                    <a:pt x="16719" y="18858"/>
                  </a:cubicBezTo>
                  <a:cubicBezTo>
                    <a:pt x="16663" y="18925"/>
                    <a:pt x="16663" y="18925"/>
                    <a:pt x="16663" y="18925"/>
                  </a:cubicBezTo>
                  <a:cubicBezTo>
                    <a:pt x="16663" y="18858"/>
                    <a:pt x="16663" y="18858"/>
                    <a:pt x="16663" y="18858"/>
                  </a:cubicBezTo>
                  <a:cubicBezTo>
                    <a:pt x="16551" y="18925"/>
                    <a:pt x="16551" y="18925"/>
                    <a:pt x="16551" y="18925"/>
                  </a:cubicBezTo>
                  <a:cubicBezTo>
                    <a:pt x="16495" y="18925"/>
                    <a:pt x="16495" y="18925"/>
                    <a:pt x="16495" y="18925"/>
                  </a:cubicBezTo>
                  <a:cubicBezTo>
                    <a:pt x="16495" y="18858"/>
                    <a:pt x="16495" y="18858"/>
                    <a:pt x="16495" y="18858"/>
                  </a:cubicBezTo>
                  <a:cubicBezTo>
                    <a:pt x="16438" y="18858"/>
                    <a:pt x="16438" y="18858"/>
                    <a:pt x="16438" y="18858"/>
                  </a:cubicBezTo>
                  <a:cubicBezTo>
                    <a:pt x="16438" y="18925"/>
                    <a:pt x="16438" y="18925"/>
                    <a:pt x="16438" y="18925"/>
                  </a:cubicBezTo>
                  <a:cubicBezTo>
                    <a:pt x="16382" y="18925"/>
                    <a:pt x="16382" y="18925"/>
                    <a:pt x="16382" y="18925"/>
                  </a:cubicBezTo>
                  <a:cubicBezTo>
                    <a:pt x="16326" y="18858"/>
                    <a:pt x="16326" y="18858"/>
                    <a:pt x="16326" y="18858"/>
                  </a:cubicBezTo>
                  <a:cubicBezTo>
                    <a:pt x="16270" y="18858"/>
                    <a:pt x="16270" y="18858"/>
                    <a:pt x="16270" y="18858"/>
                  </a:cubicBezTo>
                  <a:cubicBezTo>
                    <a:pt x="16214" y="18858"/>
                    <a:pt x="16214" y="18858"/>
                    <a:pt x="16214" y="18858"/>
                  </a:cubicBezTo>
                  <a:cubicBezTo>
                    <a:pt x="16158" y="18858"/>
                    <a:pt x="16158" y="18858"/>
                    <a:pt x="16158" y="18858"/>
                  </a:cubicBezTo>
                  <a:cubicBezTo>
                    <a:pt x="16158" y="18858"/>
                    <a:pt x="16158" y="18858"/>
                    <a:pt x="16158" y="18858"/>
                  </a:cubicBezTo>
                  <a:cubicBezTo>
                    <a:pt x="16102" y="18858"/>
                    <a:pt x="16102" y="18858"/>
                    <a:pt x="16102" y="18858"/>
                  </a:cubicBezTo>
                  <a:cubicBezTo>
                    <a:pt x="16046" y="18858"/>
                    <a:pt x="16046" y="18858"/>
                    <a:pt x="16046" y="18858"/>
                  </a:cubicBezTo>
                  <a:cubicBezTo>
                    <a:pt x="15990" y="18791"/>
                    <a:pt x="15990" y="18791"/>
                    <a:pt x="15990" y="18791"/>
                  </a:cubicBezTo>
                  <a:cubicBezTo>
                    <a:pt x="15934" y="18858"/>
                    <a:pt x="15934" y="18858"/>
                    <a:pt x="15934" y="18858"/>
                  </a:cubicBezTo>
                  <a:cubicBezTo>
                    <a:pt x="15934" y="18858"/>
                    <a:pt x="15934" y="18858"/>
                    <a:pt x="15934" y="18858"/>
                  </a:cubicBezTo>
                  <a:cubicBezTo>
                    <a:pt x="15877" y="18791"/>
                    <a:pt x="15877" y="18791"/>
                    <a:pt x="15877" y="18791"/>
                  </a:cubicBezTo>
                  <a:cubicBezTo>
                    <a:pt x="15821" y="18858"/>
                    <a:pt x="15821" y="18858"/>
                    <a:pt x="15821" y="18858"/>
                  </a:cubicBezTo>
                  <a:cubicBezTo>
                    <a:pt x="15765" y="18858"/>
                    <a:pt x="15765" y="18858"/>
                    <a:pt x="15765" y="18858"/>
                  </a:cubicBezTo>
                  <a:cubicBezTo>
                    <a:pt x="15765" y="18858"/>
                    <a:pt x="15765" y="18858"/>
                    <a:pt x="15765" y="18858"/>
                  </a:cubicBezTo>
                  <a:cubicBezTo>
                    <a:pt x="15653" y="18791"/>
                    <a:pt x="15653" y="18791"/>
                    <a:pt x="15653" y="18791"/>
                  </a:cubicBezTo>
                  <a:cubicBezTo>
                    <a:pt x="15597" y="18791"/>
                    <a:pt x="15597" y="18791"/>
                    <a:pt x="15597" y="18791"/>
                  </a:cubicBezTo>
                  <a:cubicBezTo>
                    <a:pt x="15541" y="18791"/>
                    <a:pt x="15541" y="18791"/>
                    <a:pt x="15541" y="18791"/>
                  </a:cubicBezTo>
                  <a:cubicBezTo>
                    <a:pt x="15485" y="18724"/>
                    <a:pt x="15485" y="18724"/>
                    <a:pt x="15485" y="18724"/>
                  </a:cubicBezTo>
                  <a:cubicBezTo>
                    <a:pt x="15429" y="18791"/>
                    <a:pt x="15429" y="18791"/>
                    <a:pt x="15429" y="18791"/>
                  </a:cubicBezTo>
                  <a:cubicBezTo>
                    <a:pt x="15429" y="18791"/>
                    <a:pt x="15429" y="18791"/>
                    <a:pt x="15429" y="18791"/>
                  </a:cubicBezTo>
                  <a:cubicBezTo>
                    <a:pt x="15429" y="18858"/>
                    <a:pt x="15429" y="18858"/>
                    <a:pt x="15429" y="18858"/>
                  </a:cubicBezTo>
                  <a:cubicBezTo>
                    <a:pt x="15429" y="18858"/>
                    <a:pt x="15429" y="18858"/>
                    <a:pt x="15429" y="18858"/>
                  </a:cubicBezTo>
                  <a:cubicBezTo>
                    <a:pt x="15372" y="18858"/>
                    <a:pt x="15372" y="18858"/>
                    <a:pt x="15372" y="18858"/>
                  </a:cubicBezTo>
                  <a:cubicBezTo>
                    <a:pt x="15260" y="18925"/>
                    <a:pt x="15260" y="18925"/>
                    <a:pt x="15260" y="18925"/>
                  </a:cubicBezTo>
                  <a:cubicBezTo>
                    <a:pt x="15204" y="18992"/>
                    <a:pt x="15204" y="18992"/>
                    <a:pt x="15204" y="18992"/>
                  </a:cubicBezTo>
                  <a:cubicBezTo>
                    <a:pt x="15204" y="18992"/>
                    <a:pt x="15204" y="18992"/>
                    <a:pt x="15204" y="18992"/>
                  </a:cubicBezTo>
                  <a:cubicBezTo>
                    <a:pt x="15204" y="19059"/>
                    <a:pt x="15204" y="19059"/>
                    <a:pt x="15204" y="19059"/>
                  </a:cubicBezTo>
                  <a:cubicBezTo>
                    <a:pt x="15204" y="19126"/>
                    <a:pt x="15204" y="19126"/>
                    <a:pt x="15204" y="19126"/>
                  </a:cubicBezTo>
                  <a:cubicBezTo>
                    <a:pt x="15148" y="19193"/>
                    <a:pt x="15148" y="19193"/>
                    <a:pt x="15148" y="19193"/>
                  </a:cubicBezTo>
                  <a:cubicBezTo>
                    <a:pt x="15092" y="19193"/>
                    <a:pt x="15092" y="19193"/>
                    <a:pt x="15092" y="19193"/>
                  </a:cubicBezTo>
                  <a:cubicBezTo>
                    <a:pt x="15036" y="19193"/>
                    <a:pt x="15036" y="19193"/>
                    <a:pt x="15036" y="19193"/>
                  </a:cubicBezTo>
                  <a:cubicBezTo>
                    <a:pt x="14980" y="19193"/>
                    <a:pt x="14980" y="19193"/>
                    <a:pt x="14980" y="19193"/>
                  </a:cubicBezTo>
                  <a:cubicBezTo>
                    <a:pt x="14924" y="19259"/>
                    <a:pt x="14924" y="19259"/>
                    <a:pt x="14924" y="19259"/>
                  </a:cubicBezTo>
                  <a:cubicBezTo>
                    <a:pt x="14868" y="19259"/>
                    <a:pt x="14868" y="19259"/>
                    <a:pt x="14868" y="19259"/>
                  </a:cubicBezTo>
                  <a:cubicBezTo>
                    <a:pt x="14868" y="19259"/>
                    <a:pt x="14868" y="19259"/>
                    <a:pt x="14868" y="19259"/>
                  </a:cubicBezTo>
                  <a:cubicBezTo>
                    <a:pt x="14811" y="19259"/>
                    <a:pt x="14811" y="19259"/>
                    <a:pt x="14811" y="19259"/>
                  </a:cubicBezTo>
                  <a:cubicBezTo>
                    <a:pt x="14811" y="19326"/>
                    <a:pt x="14811" y="19326"/>
                    <a:pt x="14811" y="19326"/>
                  </a:cubicBezTo>
                  <a:cubicBezTo>
                    <a:pt x="14755" y="19326"/>
                    <a:pt x="14755" y="19326"/>
                    <a:pt x="14755" y="19326"/>
                  </a:cubicBezTo>
                  <a:cubicBezTo>
                    <a:pt x="14699" y="19393"/>
                    <a:pt x="14699" y="19393"/>
                    <a:pt x="14699" y="19393"/>
                  </a:cubicBezTo>
                  <a:cubicBezTo>
                    <a:pt x="14699" y="19393"/>
                    <a:pt x="14699" y="19393"/>
                    <a:pt x="14699" y="19393"/>
                  </a:cubicBezTo>
                  <a:cubicBezTo>
                    <a:pt x="14643" y="19393"/>
                    <a:pt x="14643" y="19393"/>
                    <a:pt x="14643" y="19393"/>
                  </a:cubicBezTo>
                  <a:cubicBezTo>
                    <a:pt x="14587" y="19527"/>
                    <a:pt x="14587" y="19527"/>
                    <a:pt x="14587" y="19527"/>
                  </a:cubicBezTo>
                  <a:cubicBezTo>
                    <a:pt x="14531" y="19527"/>
                    <a:pt x="14531" y="19527"/>
                    <a:pt x="14531" y="19527"/>
                  </a:cubicBezTo>
                  <a:cubicBezTo>
                    <a:pt x="14475" y="19661"/>
                    <a:pt x="14475" y="19661"/>
                    <a:pt x="14475" y="19661"/>
                  </a:cubicBezTo>
                  <a:cubicBezTo>
                    <a:pt x="14419" y="19661"/>
                    <a:pt x="14419" y="19661"/>
                    <a:pt x="14419" y="19661"/>
                  </a:cubicBezTo>
                  <a:cubicBezTo>
                    <a:pt x="14363" y="19728"/>
                    <a:pt x="14363" y="19728"/>
                    <a:pt x="14363" y="19728"/>
                  </a:cubicBezTo>
                  <a:cubicBezTo>
                    <a:pt x="14306" y="19794"/>
                    <a:pt x="14306" y="19794"/>
                    <a:pt x="14306" y="19794"/>
                  </a:cubicBezTo>
                  <a:cubicBezTo>
                    <a:pt x="14306" y="19861"/>
                    <a:pt x="14306" y="19861"/>
                    <a:pt x="14306" y="19861"/>
                  </a:cubicBezTo>
                  <a:cubicBezTo>
                    <a:pt x="14250" y="19861"/>
                    <a:pt x="14250" y="19861"/>
                    <a:pt x="14250" y="19861"/>
                  </a:cubicBezTo>
                  <a:cubicBezTo>
                    <a:pt x="14138" y="19928"/>
                    <a:pt x="14138" y="19928"/>
                    <a:pt x="14138" y="19928"/>
                  </a:cubicBezTo>
                  <a:cubicBezTo>
                    <a:pt x="14138" y="19995"/>
                    <a:pt x="14138" y="19995"/>
                    <a:pt x="14138" y="19995"/>
                  </a:cubicBezTo>
                  <a:cubicBezTo>
                    <a:pt x="14026" y="20062"/>
                    <a:pt x="14026" y="20062"/>
                    <a:pt x="14026" y="20062"/>
                  </a:cubicBezTo>
                  <a:cubicBezTo>
                    <a:pt x="13914" y="20062"/>
                    <a:pt x="13914" y="20062"/>
                    <a:pt x="13914" y="20062"/>
                  </a:cubicBezTo>
                  <a:cubicBezTo>
                    <a:pt x="13970" y="20062"/>
                    <a:pt x="13970" y="20062"/>
                    <a:pt x="13970" y="20062"/>
                  </a:cubicBezTo>
                  <a:cubicBezTo>
                    <a:pt x="14138" y="19995"/>
                    <a:pt x="14138" y="19995"/>
                    <a:pt x="14138" y="19995"/>
                  </a:cubicBezTo>
                  <a:cubicBezTo>
                    <a:pt x="14250" y="19995"/>
                    <a:pt x="14250" y="19995"/>
                    <a:pt x="14250" y="19995"/>
                  </a:cubicBezTo>
                  <a:cubicBezTo>
                    <a:pt x="14306" y="19928"/>
                    <a:pt x="14306" y="19928"/>
                    <a:pt x="14306" y="19928"/>
                  </a:cubicBezTo>
                  <a:cubicBezTo>
                    <a:pt x="14363" y="19794"/>
                    <a:pt x="14363" y="19794"/>
                    <a:pt x="14363" y="19794"/>
                  </a:cubicBezTo>
                  <a:cubicBezTo>
                    <a:pt x="14419" y="19728"/>
                    <a:pt x="14419" y="19728"/>
                    <a:pt x="14419" y="19728"/>
                  </a:cubicBezTo>
                  <a:cubicBezTo>
                    <a:pt x="14475" y="19728"/>
                    <a:pt x="14475" y="19728"/>
                    <a:pt x="14475" y="19728"/>
                  </a:cubicBezTo>
                  <a:cubicBezTo>
                    <a:pt x="14587" y="19594"/>
                    <a:pt x="14587" y="19594"/>
                    <a:pt x="14587" y="19594"/>
                  </a:cubicBezTo>
                  <a:cubicBezTo>
                    <a:pt x="14755" y="19460"/>
                    <a:pt x="14755" y="19460"/>
                    <a:pt x="14755" y="19460"/>
                  </a:cubicBezTo>
                  <a:cubicBezTo>
                    <a:pt x="14868" y="19393"/>
                    <a:pt x="14868" y="19393"/>
                    <a:pt x="14868" y="19393"/>
                  </a:cubicBezTo>
                  <a:cubicBezTo>
                    <a:pt x="14924" y="19393"/>
                    <a:pt x="14924" y="19393"/>
                    <a:pt x="14924" y="19393"/>
                  </a:cubicBezTo>
                  <a:cubicBezTo>
                    <a:pt x="15036" y="19326"/>
                    <a:pt x="15036" y="19326"/>
                    <a:pt x="15036" y="19326"/>
                  </a:cubicBezTo>
                  <a:cubicBezTo>
                    <a:pt x="15148" y="19326"/>
                    <a:pt x="15148" y="19326"/>
                    <a:pt x="15148" y="19326"/>
                  </a:cubicBezTo>
                  <a:cubicBezTo>
                    <a:pt x="15316" y="19259"/>
                    <a:pt x="15316" y="19259"/>
                    <a:pt x="15316" y="19259"/>
                  </a:cubicBezTo>
                  <a:cubicBezTo>
                    <a:pt x="15372" y="19259"/>
                    <a:pt x="15372" y="19259"/>
                    <a:pt x="15372" y="19259"/>
                  </a:cubicBezTo>
                  <a:cubicBezTo>
                    <a:pt x="15372" y="19259"/>
                    <a:pt x="15372" y="19259"/>
                    <a:pt x="15372" y="19259"/>
                  </a:cubicBezTo>
                  <a:cubicBezTo>
                    <a:pt x="15541" y="19259"/>
                    <a:pt x="15541" y="19259"/>
                    <a:pt x="15541" y="19259"/>
                  </a:cubicBezTo>
                  <a:cubicBezTo>
                    <a:pt x="15653" y="19259"/>
                    <a:pt x="15653" y="19259"/>
                    <a:pt x="15653" y="19259"/>
                  </a:cubicBezTo>
                  <a:cubicBezTo>
                    <a:pt x="15765" y="19326"/>
                    <a:pt x="15765" y="19326"/>
                    <a:pt x="15765" y="19326"/>
                  </a:cubicBezTo>
                  <a:cubicBezTo>
                    <a:pt x="15765" y="19393"/>
                    <a:pt x="15765" y="19393"/>
                    <a:pt x="15765" y="19393"/>
                  </a:cubicBezTo>
                  <a:cubicBezTo>
                    <a:pt x="15653" y="19326"/>
                    <a:pt x="15653" y="19326"/>
                    <a:pt x="15653" y="19326"/>
                  </a:cubicBezTo>
                  <a:cubicBezTo>
                    <a:pt x="15709" y="19393"/>
                    <a:pt x="15709" y="19393"/>
                    <a:pt x="15709" y="19393"/>
                  </a:cubicBezTo>
                  <a:cubicBezTo>
                    <a:pt x="15653" y="19393"/>
                    <a:pt x="15653" y="19393"/>
                    <a:pt x="15653" y="19393"/>
                  </a:cubicBezTo>
                  <a:cubicBezTo>
                    <a:pt x="15709" y="19393"/>
                    <a:pt x="15709" y="19393"/>
                    <a:pt x="15709" y="19393"/>
                  </a:cubicBezTo>
                  <a:cubicBezTo>
                    <a:pt x="15765" y="19393"/>
                    <a:pt x="15765" y="19393"/>
                    <a:pt x="15765" y="19393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460"/>
                    <a:pt x="15765" y="19460"/>
                    <a:pt x="15765" y="19460"/>
                  </a:cubicBezTo>
                  <a:cubicBezTo>
                    <a:pt x="15765" y="19594"/>
                    <a:pt x="15765" y="19594"/>
                    <a:pt x="15765" y="19594"/>
                  </a:cubicBezTo>
                  <a:cubicBezTo>
                    <a:pt x="15709" y="19594"/>
                    <a:pt x="15709" y="19594"/>
                    <a:pt x="15709" y="19594"/>
                  </a:cubicBezTo>
                  <a:cubicBezTo>
                    <a:pt x="15653" y="19594"/>
                    <a:pt x="15653" y="19594"/>
                    <a:pt x="15653" y="19594"/>
                  </a:cubicBezTo>
                  <a:cubicBezTo>
                    <a:pt x="15597" y="19594"/>
                    <a:pt x="15597" y="19594"/>
                    <a:pt x="15597" y="19594"/>
                  </a:cubicBezTo>
                  <a:cubicBezTo>
                    <a:pt x="15541" y="19661"/>
                    <a:pt x="15541" y="19661"/>
                    <a:pt x="15541" y="19661"/>
                  </a:cubicBezTo>
                  <a:cubicBezTo>
                    <a:pt x="15485" y="19661"/>
                    <a:pt x="15485" y="19661"/>
                    <a:pt x="15485" y="19661"/>
                  </a:cubicBezTo>
                  <a:cubicBezTo>
                    <a:pt x="15429" y="19661"/>
                    <a:pt x="15429" y="19661"/>
                    <a:pt x="15429" y="19661"/>
                  </a:cubicBezTo>
                  <a:cubicBezTo>
                    <a:pt x="15372" y="19594"/>
                    <a:pt x="15372" y="19594"/>
                    <a:pt x="15372" y="19594"/>
                  </a:cubicBezTo>
                  <a:cubicBezTo>
                    <a:pt x="15372" y="19661"/>
                    <a:pt x="15372" y="19661"/>
                    <a:pt x="15372" y="19661"/>
                  </a:cubicBezTo>
                  <a:cubicBezTo>
                    <a:pt x="15316" y="19661"/>
                    <a:pt x="15316" y="19661"/>
                    <a:pt x="15316" y="19661"/>
                  </a:cubicBezTo>
                  <a:cubicBezTo>
                    <a:pt x="15260" y="19661"/>
                    <a:pt x="15260" y="19661"/>
                    <a:pt x="15260" y="19661"/>
                  </a:cubicBezTo>
                  <a:cubicBezTo>
                    <a:pt x="15204" y="19661"/>
                    <a:pt x="15204" y="19661"/>
                    <a:pt x="15204" y="19661"/>
                  </a:cubicBezTo>
                  <a:cubicBezTo>
                    <a:pt x="15260" y="19661"/>
                    <a:pt x="15260" y="19661"/>
                    <a:pt x="15260" y="19661"/>
                  </a:cubicBezTo>
                  <a:cubicBezTo>
                    <a:pt x="15316" y="19661"/>
                    <a:pt x="15316" y="19661"/>
                    <a:pt x="15316" y="19661"/>
                  </a:cubicBezTo>
                  <a:cubicBezTo>
                    <a:pt x="15429" y="19728"/>
                    <a:pt x="15429" y="19728"/>
                    <a:pt x="15429" y="19728"/>
                  </a:cubicBezTo>
                  <a:cubicBezTo>
                    <a:pt x="15429" y="19728"/>
                    <a:pt x="15429" y="19728"/>
                    <a:pt x="15429" y="19728"/>
                  </a:cubicBezTo>
                  <a:cubicBezTo>
                    <a:pt x="15429" y="19794"/>
                    <a:pt x="15429" y="19794"/>
                    <a:pt x="15429" y="19794"/>
                  </a:cubicBezTo>
                  <a:cubicBezTo>
                    <a:pt x="15485" y="19794"/>
                    <a:pt x="15485" y="19794"/>
                    <a:pt x="15485" y="19794"/>
                  </a:cubicBezTo>
                  <a:cubicBezTo>
                    <a:pt x="15541" y="19728"/>
                    <a:pt x="15541" y="19728"/>
                    <a:pt x="15541" y="19728"/>
                  </a:cubicBezTo>
                  <a:cubicBezTo>
                    <a:pt x="15597" y="19728"/>
                    <a:pt x="15597" y="19728"/>
                    <a:pt x="15597" y="19728"/>
                  </a:cubicBezTo>
                  <a:cubicBezTo>
                    <a:pt x="15597" y="19728"/>
                    <a:pt x="15597" y="19728"/>
                    <a:pt x="15597" y="19728"/>
                  </a:cubicBezTo>
                  <a:cubicBezTo>
                    <a:pt x="15653" y="19728"/>
                    <a:pt x="15653" y="19728"/>
                    <a:pt x="15653" y="19728"/>
                  </a:cubicBezTo>
                  <a:cubicBezTo>
                    <a:pt x="15653" y="19794"/>
                    <a:pt x="15653" y="19794"/>
                    <a:pt x="15653" y="19794"/>
                  </a:cubicBezTo>
                  <a:cubicBezTo>
                    <a:pt x="15597" y="19794"/>
                    <a:pt x="15597" y="19794"/>
                    <a:pt x="15597" y="19794"/>
                  </a:cubicBezTo>
                  <a:cubicBezTo>
                    <a:pt x="15541" y="19928"/>
                    <a:pt x="15541" y="19928"/>
                    <a:pt x="15541" y="19928"/>
                  </a:cubicBezTo>
                  <a:cubicBezTo>
                    <a:pt x="15541" y="19995"/>
                    <a:pt x="15541" y="19995"/>
                    <a:pt x="15541" y="19995"/>
                  </a:cubicBezTo>
                  <a:cubicBezTo>
                    <a:pt x="15485" y="19995"/>
                    <a:pt x="15485" y="19995"/>
                    <a:pt x="15485" y="19995"/>
                  </a:cubicBezTo>
                  <a:cubicBezTo>
                    <a:pt x="15597" y="19995"/>
                    <a:pt x="15597" y="19995"/>
                    <a:pt x="15597" y="19995"/>
                  </a:cubicBezTo>
                  <a:cubicBezTo>
                    <a:pt x="15597" y="19995"/>
                    <a:pt x="15597" y="19995"/>
                    <a:pt x="15597" y="19995"/>
                  </a:cubicBezTo>
                  <a:cubicBezTo>
                    <a:pt x="15541" y="20062"/>
                    <a:pt x="15541" y="20062"/>
                    <a:pt x="15541" y="20062"/>
                  </a:cubicBezTo>
                  <a:cubicBezTo>
                    <a:pt x="15597" y="20129"/>
                    <a:pt x="15597" y="20129"/>
                    <a:pt x="15597" y="20129"/>
                  </a:cubicBezTo>
                  <a:cubicBezTo>
                    <a:pt x="15597" y="20129"/>
                    <a:pt x="15597" y="20129"/>
                    <a:pt x="15597" y="20129"/>
                  </a:cubicBezTo>
                  <a:cubicBezTo>
                    <a:pt x="15597" y="20263"/>
                    <a:pt x="15597" y="20263"/>
                    <a:pt x="15597" y="20263"/>
                  </a:cubicBezTo>
                  <a:cubicBezTo>
                    <a:pt x="15597" y="20263"/>
                    <a:pt x="15597" y="20263"/>
                    <a:pt x="15597" y="20263"/>
                  </a:cubicBezTo>
                  <a:cubicBezTo>
                    <a:pt x="15653" y="20329"/>
                    <a:pt x="15653" y="20329"/>
                    <a:pt x="15653" y="20329"/>
                  </a:cubicBezTo>
                  <a:cubicBezTo>
                    <a:pt x="15709" y="20329"/>
                    <a:pt x="15709" y="20329"/>
                    <a:pt x="15709" y="20329"/>
                  </a:cubicBezTo>
                  <a:cubicBezTo>
                    <a:pt x="15709" y="20329"/>
                    <a:pt x="15709" y="20329"/>
                    <a:pt x="15709" y="20329"/>
                  </a:cubicBezTo>
                  <a:cubicBezTo>
                    <a:pt x="15765" y="20329"/>
                    <a:pt x="15765" y="20329"/>
                    <a:pt x="15765" y="20329"/>
                  </a:cubicBezTo>
                  <a:cubicBezTo>
                    <a:pt x="15765" y="20396"/>
                    <a:pt x="15765" y="20396"/>
                    <a:pt x="15765" y="20396"/>
                  </a:cubicBezTo>
                  <a:cubicBezTo>
                    <a:pt x="15709" y="20396"/>
                    <a:pt x="15709" y="20396"/>
                    <a:pt x="15709" y="20396"/>
                  </a:cubicBezTo>
                  <a:cubicBezTo>
                    <a:pt x="15765" y="20463"/>
                    <a:pt x="15765" y="20463"/>
                    <a:pt x="15765" y="20463"/>
                  </a:cubicBezTo>
                  <a:cubicBezTo>
                    <a:pt x="15877" y="20463"/>
                    <a:pt x="15877" y="20463"/>
                    <a:pt x="15877" y="20463"/>
                  </a:cubicBezTo>
                  <a:cubicBezTo>
                    <a:pt x="15877" y="20463"/>
                    <a:pt x="15877" y="20463"/>
                    <a:pt x="15877" y="20463"/>
                  </a:cubicBezTo>
                  <a:cubicBezTo>
                    <a:pt x="15934" y="20463"/>
                    <a:pt x="15934" y="20463"/>
                    <a:pt x="15934" y="20463"/>
                  </a:cubicBezTo>
                  <a:cubicBezTo>
                    <a:pt x="15990" y="20463"/>
                    <a:pt x="15990" y="20463"/>
                    <a:pt x="15990" y="20463"/>
                  </a:cubicBezTo>
                  <a:cubicBezTo>
                    <a:pt x="15990" y="20530"/>
                    <a:pt x="15990" y="20530"/>
                    <a:pt x="15990" y="20530"/>
                  </a:cubicBezTo>
                  <a:cubicBezTo>
                    <a:pt x="16102" y="20530"/>
                    <a:pt x="16102" y="20530"/>
                    <a:pt x="16102" y="20530"/>
                  </a:cubicBezTo>
                  <a:cubicBezTo>
                    <a:pt x="16102" y="20530"/>
                    <a:pt x="16102" y="20530"/>
                    <a:pt x="16102" y="20530"/>
                  </a:cubicBezTo>
                  <a:cubicBezTo>
                    <a:pt x="16158" y="20463"/>
                    <a:pt x="16158" y="20463"/>
                    <a:pt x="16158" y="20463"/>
                  </a:cubicBezTo>
                  <a:cubicBezTo>
                    <a:pt x="16158" y="20463"/>
                    <a:pt x="16158" y="20463"/>
                    <a:pt x="16158" y="20463"/>
                  </a:cubicBezTo>
                  <a:cubicBezTo>
                    <a:pt x="16158" y="20530"/>
                    <a:pt x="16158" y="20530"/>
                    <a:pt x="16158" y="20530"/>
                  </a:cubicBezTo>
                  <a:cubicBezTo>
                    <a:pt x="16214" y="20530"/>
                    <a:pt x="16214" y="20530"/>
                    <a:pt x="16214" y="20530"/>
                  </a:cubicBezTo>
                  <a:cubicBezTo>
                    <a:pt x="16326" y="20597"/>
                    <a:pt x="16326" y="20597"/>
                    <a:pt x="16326" y="20597"/>
                  </a:cubicBezTo>
                  <a:cubicBezTo>
                    <a:pt x="16326" y="20597"/>
                    <a:pt x="16326" y="20597"/>
                    <a:pt x="16326" y="20597"/>
                  </a:cubicBezTo>
                  <a:cubicBezTo>
                    <a:pt x="16270" y="20597"/>
                    <a:pt x="16270" y="20597"/>
                    <a:pt x="16270" y="20597"/>
                  </a:cubicBezTo>
                  <a:cubicBezTo>
                    <a:pt x="16270" y="20597"/>
                    <a:pt x="16270" y="20597"/>
                    <a:pt x="16270" y="20597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382" y="20664"/>
                    <a:pt x="16382" y="20664"/>
                    <a:pt x="16382" y="20664"/>
                  </a:cubicBezTo>
                  <a:cubicBezTo>
                    <a:pt x="16382" y="20664"/>
                    <a:pt x="16382" y="20664"/>
                    <a:pt x="16382" y="20664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326" y="20664"/>
                    <a:pt x="16326" y="20664"/>
                    <a:pt x="16326" y="20664"/>
                  </a:cubicBezTo>
                  <a:cubicBezTo>
                    <a:pt x="16270" y="20664"/>
                    <a:pt x="16270" y="20664"/>
                    <a:pt x="16270" y="20664"/>
                  </a:cubicBezTo>
                  <a:cubicBezTo>
                    <a:pt x="16214" y="20731"/>
                    <a:pt x="16214" y="20731"/>
                    <a:pt x="16214" y="20731"/>
                  </a:cubicBezTo>
                  <a:cubicBezTo>
                    <a:pt x="16102" y="20798"/>
                    <a:pt x="16102" y="20798"/>
                    <a:pt x="16102" y="20798"/>
                  </a:cubicBezTo>
                  <a:cubicBezTo>
                    <a:pt x="16046" y="20798"/>
                    <a:pt x="16046" y="20798"/>
                    <a:pt x="16046" y="20798"/>
                  </a:cubicBezTo>
                  <a:cubicBezTo>
                    <a:pt x="15934" y="20798"/>
                    <a:pt x="15934" y="20798"/>
                    <a:pt x="15934" y="20798"/>
                  </a:cubicBezTo>
                  <a:cubicBezTo>
                    <a:pt x="15877" y="20798"/>
                    <a:pt x="15877" y="20798"/>
                    <a:pt x="15877" y="20798"/>
                  </a:cubicBezTo>
                  <a:cubicBezTo>
                    <a:pt x="15821" y="20864"/>
                    <a:pt x="15821" y="20864"/>
                    <a:pt x="15821" y="20864"/>
                  </a:cubicBezTo>
                  <a:cubicBezTo>
                    <a:pt x="15765" y="20864"/>
                    <a:pt x="15765" y="20864"/>
                    <a:pt x="15765" y="20864"/>
                  </a:cubicBezTo>
                  <a:cubicBezTo>
                    <a:pt x="15765" y="20864"/>
                    <a:pt x="15765" y="20864"/>
                    <a:pt x="15765" y="20864"/>
                  </a:cubicBezTo>
                  <a:cubicBezTo>
                    <a:pt x="15709" y="20864"/>
                    <a:pt x="15709" y="20864"/>
                    <a:pt x="15709" y="20864"/>
                  </a:cubicBezTo>
                  <a:cubicBezTo>
                    <a:pt x="15653" y="20798"/>
                    <a:pt x="15653" y="20798"/>
                    <a:pt x="15653" y="20798"/>
                  </a:cubicBezTo>
                  <a:cubicBezTo>
                    <a:pt x="15653" y="20798"/>
                    <a:pt x="15653" y="20798"/>
                    <a:pt x="15653" y="20798"/>
                  </a:cubicBezTo>
                  <a:cubicBezTo>
                    <a:pt x="15653" y="20864"/>
                    <a:pt x="15653" y="20864"/>
                    <a:pt x="15653" y="20864"/>
                  </a:cubicBezTo>
                  <a:cubicBezTo>
                    <a:pt x="15597" y="20864"/>
                    <a:pt x="15597" y="20864"/>
                    <a:pt x="15597" y="20864"/>
                  </a:cubicBezTo>
                  <a:cubicBezTo>
                    <a:pt x="15541" y="20931"/>
                    <a:pt x="15541" y="20931"/>
                    <a:pt x="15541" y="20931"/>
                  </a:cubicBezTo>
                  <a:cubicBezTo>
                    <a:pt x="15597" y="20931"/>
                    <a:pt x="15597" y="20931"/>
                    <a:pt x="15597" y="20931"/>
                  </a:cubicBezTo>
                  <a:cubicBezTo>
                    <a:pt x="15485" y="20998"/>
                    <a:pt x="15485" y="20998"/>
                    <a:pt x="15485" y="20998"/>
                  </a:cubicBezTo>
                  <a:cubicBezTo>
                    <a:pt x="15429" y="21065"/>
                    <a:pt x="15429" y="21065"/>
                    <a:pt x="15429" y="21065"/>
                  </a:cubicBezTo>
                  <a:cubicBezTo>
                    <a:pt x="15372" y="21132"/>
                    <a:pt x="15372" y="21132"/>
                    <a:pt x="15372" y="21132"/>
                  </a:cubicBezTo>
                  <a:cubicBezTo>
                    <a:pt x="15316" y="21132"/>
                    <a:pt x="15316" y="21132"/>
                    <a:pt x="15316" y="21132"/>
                  </a:cubicBezTo>
                  <a:cubicBezTo>
                    <a:pt x="15316" y="21132"/>
                    <a:pt x="15316" y="21132"/>
                    <a:pt x="15316" y="21132"/>
                  </a:cubicBezTo>
                  <a:cubicBezTo>
                    <a:pt x="15260" y="21132"/>
                    <a:pt x="15260" y="21132"/>
                    <a:pt x="15260" y="21132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60" y="21199"/>
                    <a:pt x="15260" y="21199"/>
                    <a:pt x="15260" y="21199"/>
                  </a:cubicBezTo>
                  <a:cubicBezTo>
                    <a:pt x="15204" y="21199"/>
                    <a:pt x="15204" y="21199"/>
                    <a:pt x="15204" y="21199"/>
                  </a:cubicBezTo>
                  <a:cubicBezTo>
                    <a:pt x="15148" y="21199"/>
                    <a:pt x="15148" y="21199"/>
                    <a:pt x="15148" y="21199"/>
                  </a:cubicBezTo>
                  <a:cubicBezTo>
                    <a:pt x="15148" y="21132"/>
                    <a:pt x="15148" y="21132"/>
                    <a:pt x="15148" y="21132"/>
                  </a:cubicBezTo>
                  <a:cubicBezTo>
                    <a:pt x="15148" y="21132"/>
                    <a:pt x="15148" y="21132"/>
                    <a:pt x="15148" y="21132"/>
                  </a:cubicBezTo>
                  <a:cubicBezTo>
                    <a:pt x="15092" y="21132"/>
                    <a:pt x="15092" y="21132"/>
                    <a:pt x="15092" y="21132"/>
                  </a:cubicBezTo>
                  <a:cubicBezTo>
                    <a:pt x="15092" y="21065"/>
                    <a:pt x="15092" y="21065"/>
                    <a:pt x="15092" y="21065"/>
                  </a:cubicBezTo>
                  <a:cubicBezTo>
                    <a:pt x="15092" y="20998"/>
                    <a:pt x="15092" y="20998"/>
                    <a:pt x="15092" y="20998"/>
                  </a:cubicBezTo>
                  <a:cubicBezTo>
                    <a:pt x="15092" y="20998"/>
                    <a:pt x="15092" y="20998"/>
                    <a:pt x="15092" y="20998"/>
                  </a:cubicBezTo>
                  <a:cubicBezTo>
                    <a:pt x="15148" y="20864"/>
                    <a:pt x="15148" y="20864"/>
                    <a:pt x="15148" y="20864"/>
                  </a:cubicBezTo>
                  <a:cubicBezTo>
                    <a:pt x="15204" y="20864"/>
                    <a:pt x="15204" y="20864"/>
                    <a:pt x="15204" y="20864"/>
                  </a:cubicBezTo>
                  <a:cubicBezTo>
                    <a:pt x="15204" y="20798"/>
                    <a:pt x="15204" y="20798"/>
                    <a:pt x="15204" y="20798"/>
                  </a:cubicBezTo>
                  <a:cubicBezTo>
                    <a:pt x="15316" y="20731"/>
                    <a:pt x="15316" y="20731"/>
                    <a:pt x="15316" y="20731"/>
                  </a:cubicBezTo>
                  <a:cubicBezTo>
                    <a:pt x="15372" y="20731"/>
                    <a:pt x="15372" y="20731"/>
                    <a:pt x="15372" y="20731"/>
                  </a:cubicBezTo>
                  <a:cubicBezTo>
                    <a:pt x="15485" y="20664"/>
                    <a:pt x="15485" y="20664"/>
                    <a:pt x="15485" y="20664"/>
                  </a:cubicBezTo>
                  <a:cubicBezTo>
                    <a:pt x="15541" y="20597"/>
                    <a:pt x="15541" y="20597"/>
                    <a:pt x="15541" y="20597"/>
                  </a:cubicBezTo>
                  <a:cubicBezTo>
                    <a:pt x="15597" y="20664"/>
                    <a:pt x="15597" y="20664"/>
                    <a:pt x="15597" y="20664"/>
                  </a:cubicBezTo>
                  <a:cubicBezTo>
                    <a:pt x="15597" y="20664"/>
                    <a:pt x="15597" y="20664"/>
                    <a:pt x="15597" y="20664"/>
                  </a:cubicBezTo>
                  <a:cubicBezTo>
                    <a:pt x="15653" y="20731"/>
                    <a:pt x="15653" y="20731"/>
                    <a:pt x="15653" y="20731"/>
                  </a:cubicBezTo>
                  <a:cubicBezTo>
                    <a:pt x="15653" y="20664"/>
                    <a:pt x="15653" y="20664"/>
                    <a:pt x="15653" y="20664"/>
                  </a:cubicBezTo>
                  <a:cubicBezTo>
                    <a:pt x="15653" y="20664"/>
                    <a:pt x="15653" y="20664"/>
                    <a:pt x="15653" y="20664"/>
                  </a:cubicBezTo>
                  <a:cubicBezTo>
                    <a:pt x="15709" y="20664"/>
                    <a:pt x="15709" y="20664"/>
                    <a:pt x="15709" y="20664"/>
                  </a:cubicBezTo>
                  <a:cubicBezTo>
                    <a:pt x="15765" y="20664"/>
                    <a:pt x="15765" y="20664"/>
                    <a:pt x="15765" y="20664"/>
                  </a:cubicBezTo>
                  <a:cubicBezTo>
                    <a:pt x="15821" y="20597"/>
                    <a:pt x="15821" y="20597"/>
                    <a:pt x="15821" y="20597"/>
                  </a:cubicBezTo>
                  <a:cubicBezTo>
                    <a:pt x="15709" y="20597"/>
                    <a:pt x="15709" y="20597"/>
                    <a:pt x="15709" y="20597"/>
                  </a:cubicBezTo>
                  <a:cubicBezTo>
                    <a:pt x="15597" y="20597"/>
                    <a:pt x="15597" y="20597"/>
                    <a:pt x="15597" y="20597"/>
                  </a:cubicBezTo>
                  <a:cubicBezTo>
                    <a:pt x="15597" y="20597"/>
                    <a:pt x="15597" y="20597"/>
                    <a:pt x="15597" y="20597"/>
                  </a:cubicBezTo>
                  <a:cubicBezTo>
                    <a:pt x="15541" y="20597"/>
                    <a:pt x="15541" y="20597"/>
                    <a:pt x="15541" y="20597"/>
                  </a:cubicBezTo>
                  <a:cubicBezTo>
                    <a:pt x="15485" y="20597"/>
                    <a:pt x="15485" y="20597"/>
                    <a:pt x="15485" y="20597"/>
                  </a:cubicBezTo>
                  <a:cubicBezTo>
                    <a:pt x="15429" y="20597"/>
                    <a:pt x="15429" y="20597"/>
                    <a:pt x="15429" y="20597"/>
                  </a:cubicBezTo>
                  <a:cubicBezTo>
                    <a:pt x="15485" y="20530"/>
                    <a:pt x="15485" y="20530"/>
                    <a:pt x="15485" y="20530"/>
                  </a:cubicBezTo>
                  <a:cubicBezTo>
                    <a:pt x="15541" y="20530"/>
                    <a:pt x="15541" y="20530"/>
                    <a:pt x="15541" y="20530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97" y="20463"/>
                    <a:pt x="15597" y="20463"/>
                    <a:pt x="15597" y="20463"/>
                  </a:cubicBezTo>
                  <a:cubicBezTo>
                    <a:pt x="15541" y="20396"/>
                    <a:pt x="15541" y="20396"/>
                    <a:pt x="15541" y="20396"/>
                  </a:cubicBezTo>
                  <a:cubicBezTo>
                    <a:pt x="15541" y="20530"/>
                    <a:pt x="15541" y="20530"/>
                    <a:pt x="15541" y="20530"/>
                  </a:cubicBezTo>
                  <a:cubicBezTo>
                    <a:pt x="15485" y="20530"/>
                    <a:pt x="15485" y="20530"/>
                    <a:pt x="15485" y="20530"/>
                  </a:cubicBezTo>
                  <a:cubicBezTo>
                    <a:pt x="15429" y="20597"/>
                    <a:pt x="15429" y="20597"/>
                    <a:pt x="15429" y="20597"/>
                  </a:cubicBezTo>
                  <a:cubicBezTo>
                    <a:pt x="15372" y="20597"/>
                    <a:pt x="15372" y="20597"/>
                    <a:pt x="15372" y="20597"/>
                  </a:cubicBezTo>
                  <a:cubicBezTo>
                    <a:pt x="15316" y="20597"/>
                    <a:pt x="15316" y="20597"/>
                    <a:pt x="15316" y="20597"/>
                  </a:cubicBezTo>
                  <a:cubicBezTo>
                    <a:pt x="15204" y="20664"/>
                    <a:pt x="15204" y="20664"/>
                    <a:pt x="15204" y="20664"/>
                  </a:cubicBezTo>
                  <a:cubicBezTo>
                    <a:pt x="15204" y="20664"/>
                    <a:pt x="15204" y="20664"/>
                    <a:pt x="15204" y="20664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260" y="20530"/>
                    <a:pt x="15260" y="20530"/>
                    <a:pt x="15260" y="20530"/>
                  </a:cubicBezTo>
                  <a:cubicBezTo>
                    <a:pt x="15204" y="20597"/>
                    <a:pt x="15204" y="20597"/>
                    <a:pt x="15204" y="20597"/>
                  </a:cubicBezTo>
                  <a:cubicBezTo>
                    <a:pt x="15148" y="20664"/>
                    <a:pt x="15148" y="20664"/>
                    <a:pt x="15148" y="20664"/>
                  </a:cubicBezTo>
                  <a:cubicBezTo>
                    <a:pt x="15092" y="20664"/>
                    <a:pt x="15092" y="20664"/>
                    <a:pt x="15092" y="20664"/>
                  </a:cubicBezTo>
                  <a:cubicBezTo>
                    <a:pt x="15092" y="20664"/>
                    <a:pt x="15092" y="20664"/>
                    <a:pt x="15092" y="20664"/>
                  </a:cubicBezTo>
                  <a:cubicBezTo>
                    <a:pt x="15036" y="20664"/>
                    <a:pt x="15036" y="20664"/>
                    <a:pt x="15036" y="20664"/>
                  </a:cubicBezTo>
                  <a:cubicBezTo>
                    <a:pt x="15036" y="20664"/>
                    <a:pt x="15036" y="20664"/>
                    <a:pt x="15036" y="20664"/>
                  </a:cubicBezTo>
                  <a:cubicBezTo>
                    <a:pt x="14980" y="20664"/>
                    <a:pt x="14980" y="20664"/>
                    <a:pt x="14980" y="20664"/>
                  </a:cubicBezTo>
                  <a:cubicBezTo>
                    <a:pt x="14924" y="20664"/>
                    <a:pt x="14924" y="20664"/>
                    <a:pt x="14924" y="20664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97"/>
                    <a:pt x="14868" y="20597"/>
                    <a:pt x="14868" y="20597"/>
                  </a:cubicBezTo>
                  <a:cubicBezTo>
                    <a:pt x="14868" y="20530"/>
                    <a:pt x="14868" y="20530"/>
                    <a:pt x="14868" y="20530"/>
                  </a:cubicBezTo>
                  <a:cubicBezTo>
                    <a:pt x="14868" y="20530"/>
                    <a:pt x="14868" y="20530"/>
                    <a:pt x="14868" y="20530"/>
                  </a:cubicBezTo>
                  <a:cubicBezTo>
                    <a:pt x="14868" y="20463"/>
                    <a:pt x="14868" y="20463"/>
                    <a:pt x="14868" y="20463"/>
                  </a:cubicBezTo>
                  <a:cubicBezTo>
                    <a:pt x="14868" y="20463"/>
                    <a:pt x="14868" y="20463"/>
                    <a:pt x="14868" y="20463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11" y="20396"/>
                    <a:pt x="14811" y="20396"/>
                    <a:pt x="14811" y="20396"/>
                  </a:cubicBezTo>
                  <a:cubicBezTo>
                    <a:pt x="14868" y="20062"/>
                    <a:pt x="14868" y="20062"/>
                    <a:pt x="14868" y="20062"/>
                  </a:cubicBezTo>
                  <a:cubicBezTo>
                    <a:pt x="14868" y="19928"/>
                    <a:pt x="14868" y="19928"/>
                    <a:pt x="14868" y="19928"/>
                  </a:cubicBezTo>
                  <a:cubicBezTo>
                    <a:pt x="14811" y="19861"/>
                    <a:pt x="14811" y="19861"/>
                    <a:pt x="14811" y="19861"/>
                  </a:cubicBezTo>
                  <a:cubicBezTo>
                    <a:pt x="14755" y="19861"/>
                    <a:pt x="14755" y="19861"/>
                    <a:pt x="14755" y="19861"/>
                  </a:cubicBezTo>
                  <a:cubicBezTo>
                    <a:pt x="14699" y="19861"/>
                    <a:pt x="14699" y="19861"/>
                    <a:pt x="14699" y="19861"/>
                  </a:cubicBezTo>
                  <a:cubicBezTo>
                    <a:pt x="14643" y="19861"/>
                    <a:pt x="14643" y="19861"/>
                    <a:pt x="14643" y="19861"/>
                  </a:cubicBezTo>
                  <a:cubicBezTo>
                    <a:pt x="14587" y="19861"/>
                    <a:pt x="14587" y="19861"/>
                    <a:pt x="14587" y="19861"/>
                  </a:cubicBezTo>
                  <a:cubicBezTo>
                    <a:pt x="14587" y="19794"/>
                    <a:pt x="14587" y="19794"/>
                    <a:pt x="14587" y="19794"/>
                  </a:cubicBezTo>
                  <a:cubicBezTo>
                    <a:pt x="14587" y="19794"/>
                    <a:pt x="14587" y="19794"/>
                    <a:pt x="14587" y="19794"/>
                  </a:cubicBezTo>
                  <a:cubicBezTo>
                    <a:pt x="14531" y="19861"/>
                    <a:pt x="14531" y="19861"/>
                    <a:pt x="14531" y="19861"/>
                  </a:cubicBezTo>
                  <a:cubicBezTo>
                    <a:pt x="14475" y="19928"/>
                    <a:pt x="14475" y="19928"/>
                    <a:pt x="14475" y="19928"/>
                  </a:cubicBezTo>
                  <a:cubicBezTo>
                    <a:pt x="14419" y="19995"/>
                    <a:pt x="14419" y="19995"/>
                    <a:pt x="14419" y="19995"/>
                  </a:cubicBezTo>
                  <a:cubicBezTo>
                    <a:pt x="14363" y="20062"/>
                    <a:pt x="14363" y="20062"/>
                    <a:pt x="14363" y="20062"/>
                  </a:cubicBezTo>
                  <a:cubicBezTo>
                    <a:pt x="14363" y="20129"/>
                    <a:pt x="14363" y="20129"/>
                    <a:pt x="14363" y="20129"/>
                  </a:cubicBezTo>
                  <a:cubicBezTo>
                    <a:pt x="14306" y="20129"/>
                    <a:pt x="14306" y="20129"/>
                    <a:pt x="14306" y="20129"/>
                  </a:cubicBezTo>
                  <a:cubicBezTo>
                    <a:pt x="14306" y="20196"/>
                    <a:pt x="14306" y="20196"/>
                    <a:pt x="14306" y="20196"/>
                  </a:cubicBezTo>
                  <a:cubicBezTo>
                    <a:pt x="14306" y="20263"/>
                    <a:pt x="14306" y="20263"/>
                    <a:pt x="14306" y="20263"/>
                  </a:cubicBezTo>
                  <a:cubicBezTo>
                    <a:pt x="14194" y="20329"/>
                    <a:pt x="14194" y="20329"/>
                    <a:pt x="14194" y="20329"/>
                  </a:cubicBezTo>
                  <a:cubicBezTo>
                    <a:pt x="14194" y="20396"/>
                    <a:pt x="14194" y="20396"/>
                    <a:pt x="14194" y="20396"/>
                  </a:cubicBezTo>
                  <a:cubicBezTo>
                    <a:pt x="14082" y="20463"/>
                    <a:pt x="14082" y="20463"/>
                    <a:pt x="14082" y="20463"/>
                  </a:cubicBezTo>
                  <a:cubicBezTo>
                    <a:pt x="14082" y="20530"/>
                    <a:pt x="14082" y="20530"/>
                    <a:pt x="14082" y="20530"/>
                  </a:cubicBezTo>
                  <a:cubicBezTo>
                    <a:pt x="14082" y="20530"/>
                    <a:pt x="14082" y="20530"/>
                    <a:pt x="14082" y="20530"/>
                  </a:cubicBezTo>
                  <a:cubicBezTo>
                    <a:pt x="14026" y="20530"/>
                    <a:pt x="14026" y="20530"/>
                    <a:pt x="14026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70" y="20530"/>
                    <a:pt x="13970" y="20530"/>
                    <a:pt x="13970" y="20530"/>
                  </a:cubicBezTo>
                  <a:cubicBezTo>
                    <a:pt x="13914" y="20597"/>
                    <a:pt x="13914" y="20597"/>
                    <a:pt x="13914" y="20597"/>
                  </a:cubicBezTo>
                  <a:cubicBezTo>
                    <a:pt x="13184" y="20597"/>
                    <a:pt x="13184" y="20597"/>
                    <a:pt x="13184" y="20597"/>
                  </a:cubicBezTo>
                  <a:cubicBezTo>
                    <a:pt x="13072" y="20597"/>
                    <a:pt x="13072" y="20597"/>
                    <a:pt x="13072" y="20597"/>
                  </a:cubicBezTo>
                  <a:cubicBezTo>
                    <a:pt x="13016" y="20664"/>
                    <a:pt x="13016" y="20664"/>
                    <a:pt x="13016" y="20664"/>
                  </a:cubicBezTo>
                  <a:cubicBezTo>
                    <a:pt x="12960" y="20664"/>
                    <a:pt x="12960" y="20664"/>
                    <a:pt x="12960" y="20664"/>
                  </a:cubicBezTo>
                  <a:cubicBezTo>
                    <a:pt x="12904" y="20731"/>
                    <a:pt x="12904" y="20731"/>
                    <a:pt x="12904" y="20731"/>
                  </a:cubicBezTo>
                  <a:cubicBezTo>
                    <a:pt x="12792" y="20798"/>
                    <a:pt x="12792" y="20798"/>
                    <a:pt x="12792" y="20798"/>
                  </a:cubicBezTo>
                  <a:cubicBezTo>
                    <a:pt x="12736" y="20864"/>
                    <a:pt x="12736" y="20864"/>
                    <a:pt x="12736" y="20864"/>
                  </a:cubicBezTo>
                  <a:cubicBezTo>
                    <a:pt x="12679" y="20864"/>
                    <a:pt x="12679" y="20864"/>
                    <a:pt x="12679" y="20864"/>
                  </a:cubicBezTo>
                  <a:cubicBezTo>
                    <a:pt x="12511" y="21065"/>
                    <a:pt x="12511" y="21065"/>
                    <a:pt x="12511" y="21065"/>
                  </a:cubicBezTo>
                  <a:cubicBezTo>
                    <a:pt x="12006" y="21199"/>
                    <a:pt x="12006" y="21199"/>
                    <a:pt x="12006" y="21199"/>
                  </a:cubicBezTo>
                  <a:cubicBezTo>
                    <a:pt x="12006" y="21333"/>
                    <a:pt x="12006" y="21333"/>
                    <a:pt x="12006" y="21333"/>
                  </a:cubicBezTo>
                  <a:cubicBezTo>
                    <a:pt x="11894" y="21333"/>
                    <a:pt x="11894" y="21333"/>
                    <a:pt x="11894" y="21333"/>
                  </a:cubicBezTo>
                  <a:cubicBezTo>
                    <a:pt x="11052" y="21600"/>
                    <a:pt x="11052" y="21600"/>
                    <a:pt x="11052" y="21600"/>
                  </a:cubicBezTo>
                  <a:cubicBezTo>
                    <a:pt x="10996" y="21533"/>
                    <a:pt x="10996" y="21533"/>
                    <a:pt x="10996" y="21533"/>
                  </a:cubicBezTo>
                  <a:cubicBezTo>
                    <a:pt x="11052" y="21466"/>
                    <a:pt x="11052" y="21466"/>
                    <a:pt x="11052" y="21466"/>
                  </a:cubicBezTo>
                  <a:cubicBezTo>
                    <a:pt x="11165" y="21399"/>
                    <a:pt x="11165" y="21399"/>
                    <a:pt x="11165" y="21399"/>
                  </a:cubicBezTo>
                  <a:cubicBezTo>
                    <a:pt x="11165" y="21333"/>
                    <a:pt x="11165" y="21333"/>
                    <a:pt x="11165" y="21333"/>
                  </a:cubicBezTo>
                  <a:cubicBezTo>
                    <a:pt x="11221" y="21266"/>
                    <a:pt x="11221" y="21266"/>
                    <a:pt x="11221" y="21266"/>
                  </a:cubicBezTo>
                  <a:cubicBezTo>
                    <a:pt x="11221" y="21266"/>
                    <a:pt x="11221" y="21266"/>
                    <a:pt x="11221" y="21266"/>
                  </a:cubicBezTo>
                  <a:cubicBezTo>
                    <a:pt x="11277" y="20864"/>
                    <a:pt x="11277" y="20864"/>
                    <a:pt x="11277" y="20864"/>
                  </a:cubicBezTo>
                  <a:cubicBezTo>
                    <a:pt x="11109" y="20062"/>
                    <a:pt x="11109" y="20062"/>
                    <a:pt x="11109" y="20062"/>
                  </a:cubicBezTo>
                  <a:cubicBezTo>
                    <a:pt x="10940" y="19928"/>
                    <a:pt x="10940" y="19928"/>
                    <a:pt x="10940" y="19928"/>
                  </a:cubicBezTo>
                  <a:cubicBezTo>
                    <a:pt x="10884" y="19861"/>
                    <a:pt x="10884" y="19861"/>
                    <a:pt x="10884" y="19861"/>
                  </a:cubicBezTo>
                  <a:cubicBezTo>
                    <a:pt x="9874" y="19326"/>
                    <a:pt x="9874" y="19326"/>
                    <a:pt x="9874" y="19326"/>
                  </a:cubicBezTo>
                  <a:cubicBezTo>
                    <a:pt x="9818" y="19326"/>
                    <a:pt x="9818" y="19326"/>
                    <a:pt x="9818" y="19326"/>
                  </a:cubicBezTo>
                  <a:cubicBezTo>
                    <a:pt x="9762" y="19259"/>
                    <a:pt x="9762" y="19259"/>
                    <a:pt x="9762" y="19259"/>
                  </a:cubicBezTo>
                  <a:cubicBezTo>
                    <a:pt x="9762" y="19259"/>
                    <a:pt x="9762" y="19259"/>
                    <a:pt x="9762" y="19259"/>
                  </a:cubicBezTo>
                  <a:cubicBezTo>
                    <a:pt x="9650" y="19259"/>
                    <a:pt x="9650" y="19259"/>
                    <a:pt x="9650" y="19259"/>
                  </a:cubicBezTo>
                  <a:cubicBezTo>
                    <a:pt x="9594" y="19193"/>
                    <a:pt x="9594" y="19193"/>
                    <a:pt x="9594" y="19193"/>
                  </a:cubicBezTo>
                  <a:cubicBezTo>
                    <a:pt x="9594" y="19193"/>
                    <a:pt x="9594" y="19193"/>
                    <a:pt x="9594" y="19193"/>
                  </a:cubicBezTo>
                  <a:cubicBezTo>
                    <a:pt x="9538" y="19193"/>
                    <a:pt x="9538" y="19193"/>
                    <a:pt x="9538" y="19193"/>
                  </a:cubicBezTo>
                  <a:cubicBezTo>
                    <a:pt x="9482" y="19193"/>
                    <a:pt x="9482" y="19193"/>
                    <a:pt x="9482" y="19193"/>
                  </a:cubicBezTo>
                  <a:cubicBezTo>
                    <a:pt x="9425" y="19193"/>
                    <a:pt x="9425" y="19193"/>
                    <a:pt x="9425" y="19193"/>
                  </a:cubicBezTo>
                  <a:cubicBezTo>
                    <a:pt x="9425" y="19126"/>
                    <a:pt x="9425" y="19126"/>
                    <a:pt x="9425" y="19126"/>
                  </a:cubicBezTo>
                  <a:cubicBezTo>
                    <a:pt x="9369" y="19126"/>
                    <a:pt x="9369" y="19126"/>
                    <a:pt x="9369" y="19126"/>
                  </a:cubicBezTo>
                  <a:cubicBezTo>
                    <a:pt x="9257" y="19126"/>
                    <a:pt x="9257" y="19126"/>
                    <a:pt x="9257" y="19126"/>
                  </a:cubicBezTo>
                  <a:cubicBezTo>
                    <a:pt x="9257" y="19059"/>
                    <a:pt x="9257" y="19059"/>
                    <a:pt x="9257" y="19059"/>
                  </a:cubicBezTo>
                  <a:cubicBezTo>
                    <a:pt x="9201" y="19059"/>
                    <a:pt x="9201" y="19059"/>
                    <a:pt x="9201" y="19059"/>
                  </a:cubicBezTo>
                  <a:cubicBezTo>
                    <a:pt x="9145" y="18992"/>
                    <a:pt x="9145" y="18992"/>
                    <a:pt x="9145" y="18992"/>
                  </a:cubicBezTo>
                  <a:cubicBezTo>
                    <a:pt x="9089" y="18992"/>
                    <a:pt x="9089" y="18992"/>
                    <a:pt x="9089" y="18992"/>
                  </a:cubicBezTo>
                  <a:cubicBezTo>
                    <a:pt x="9089" y="18992"/>
                    <a:pt x="9089" y="18992"/>
                    <a:pt x="9089" y="18992"/>
                  </a:cubicBezTo>
                  <a:cubicBezTo>
                    <a:pt x="9033" y="18992"/>
                    <a:pt x="9033" y="18992"/>
                    <a:pt x="9033" y="18992"/>
                  </a:cubicBezTo>
                  <a:cubicBezTo>
                    <a:pt x="8977" y="18992"/>
                    <a:pt x="8977" y="18992"/>
                    <a:pt x="8977" y="18992"/>
                  </a:cubicBezTo>
                  <a:cubicBezTo>
                    <a:pt x="8977" y="18992"/>
                    <a:pt x="8977" y="18992"/>
                    <a:pt x="8977" y="18992"/>
                  </a:cubicBezTo>
                  <a:cubicBezTo>
                    <a:pt x="8921" y="18992"/>
                    <a:pt x="8921" y="18992"/>
                    <a:pt x="8921" y="18992"/>
                  </a:cubicBezTo>
                  <a:cubicBezTo>
                    <a:pt x="8921" y="18925"/>
                    <a:pt x="8921" y="18925"/>
                    <a:pt x="8921" y="18925"/>
                  </a:cubicBezTo>
                  <a:cubicBezTo>
                    <a:pt x="8864" y="18925"/>
                    <a:pt x="8864" y="18925"/>
                    <a:pt x="8864" y="18925"/>
                  </a:cubicBezTo>
                  <a:cubicBezTo>
                    <a:pt x="8864" y="18925"/>
                    <a:pt x="8864" y="18925"/>
                    <a:pt x="8864" y="18925"/>
                  </a:cubicBezTo>
                  <a:cubicBezTo>
                    <a:pt x="8808" y="18858"/>
                    <a:pt x="8808" y="18858"/>
                    <a:pt x="8808" y="18858"/>
                  </a:cubicBezTo>
                  <a:cubicBezTo>
                    <a:pt x="8808" y="18858"/>
                    <a:pt x="8808" y="18858"/>
                    <a:pt x="8808" y="18858"/>
                  </a:cubicBezTo>
                  <a:cubicBezTo>
                    <a:pt x="8752" y="18791"/>
                    <a:pt x="8752" y="18791"/>
                    <a:pt x="8752" y="18791"/>
                  </a:cubicBezTo>
                  <a:cubicBezTo>
                    <a:pt x="8696" y="18791"/>
                    <a:pt x="8696" y="18791"/>
                    <a:pt x="8696" y="18791"/>
                  </a:cubicBezTo>
                  <a:cubicBezTo>
                    <a:pt x="8640" y="18791"/>
                    <a:pt x="8640" y="18791"/>
                    <a:pt x="8640" y="18791"/>
                  </a:cubicBezTo>
                  <a:lnTo>
                    <a:pt x="2188" y="18123"/>
                  </a:lnTo>
                  <a:close/>
                  <a:moveTo>
                    <a:pt x="2188" y="1812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6" name="AutoShape 160"/>
            <p:cNvSpPr>
              <a:spLocks/>
            </p:cNvSpPr>
            <p:nvPr/>
          </p:nvSpPr>
          <p:spPr bwMode="auto">
            <a:xfrm>
              <a:off x="0" y="585"/>
              <a:ext cx="2235" cy="1513"/>
            </a:xfrm>
            <a:custGeom>
              <a:avLst/>
              <a:gdLst>
                <a:gd name="T0" fmla="*/ 1963 w 21600"/>
                <a:gd name="T1" fmla="*/ 1220 h 21600"/>
                <a:gd name="T2" fmla="*/ 2197 w 21600"/>
                <a:gd name="T3" fmla="*/ 257 h 21600"/>
                <a:gd name="T4" fmla="*/ 2057 w 21600"/>
                <a:gd name="T5" fmla="*/ 193 h 21600"/>
                <a:gd name="T6" fmla="*/ 1963 w 21600"/>
                <a:gd name="T7" fmla="*/ 92 h 21600"/>
                <a:gd name="T8" fmla="*/ 1859 w 21600"/>
                <a:gd name="T9" fmla="*/ 64 h 21600"/>
                <a:gd name="T10" fmla="*/ 1756 w 21600"/>
                <a:gd name="T11" fmla="*/ 18 h 21600"/>
                <a:gd name="T12" fmla="*/ 1568 w 21600"/>
                <a:gd name="T13" fmla="*/ 83 h 21600"/>
                <a:gd name="T14" fmla="*/ 1362 w 21600"/>
                <a:gd name="T15" fmla="*/ 339 h 21600"/>
                <a:gd name="T16" fmla="*/ 1333 w 21600"/>
                <a:gd name="T17" fmla="*/ 413 h 21600"/>
                <a:gd name="T18" fmla="*/ 1268 w 21600"/>
                <a:gd name="T19" fmla="*/ 367 h 21600"/>
                <a:gd name="T20" fmla="*/ 1127 w 21600"/>
                <a:gd name="T21" fmla="*/ 468 h 21600"/>
                <a:gd name="T22" fmla="*/ 1193 w 21600"/>
                <a:gd name="T23" fmla="*/ 550 h 21600"/>
                <a:gd name="T24" fmla="*/ 1221 w 21600"/>
                <a:gd name="T25" fmla="*/ 642 h 21600"/>
                <a:gd name="T26" fmla="*/ 977 w 21600"/>
                <a:gd name="T27" fmla="*/ 715 h 21600"/>
                <a:gd name="T28" fmla="*/ 977 w 21600"/>
                <a:gd name="T29" fmla="*/ 816 h 21600"/>
                <a:gd name="T30" fmla="*/ 939 w 21600"/>
                <a:gd name="T31" fmla="*/ 926 h 21600"/>
                <a:gd name="T32" fmla="*/ 977 w 21600"/>
                <a:gd name="T33" fmla="*/ 999 h 21600"/>
                <a:gd name="T34" fmla="*/ 1052 w 21600"/>
                <a:gd name="T35" fmla="*/ 1045 h 21600"/>
                <a:gd name="T36" fmla="*/ 1033 w 21600"/>
                <a:gd name="T37" fmla="*/ 1146 h 21600"/>
                <a:gd name="T38" fmla="*/ 845 w 21600"/>
                <a:gd name="T39" fmla="*/ 1238 h 21600"/>
                <a:gd name="T40" fmla="*/ 789 w 21600"/>
                <a:gd name="T41" fmla="*/ 1293 h 21600"/>
                <a:gd name="T42" fmla="*/ 911 w 21600"/>
                <a:gd name="T43" fmla="*/ 1256 h 21600"/>
                <a:gd name="T44" fmla="*/ 1033 w 21600"/>
                <a:gd name="T45" fmla="*/ 1210 h 21600"/>
                <a:gd name="T46" fmla="*/ 1193 w 21600"/>
                <a:gd name="T47" fmla="*/ 1128 h 21600"/>
                <a:gd name="T48" fmla="*/ 1296 w 21600"/>
                <a:gd name="T49" fmla="*/ 1027 h 21600"/>
                <a:gd name="T50" fmla="*/ 1493 w 21600"/>
                <a:gd name="T51" fmla="*/ 917 h 21600"/>
                <a:gd name="T52" fmla="*/ 1343 w 21600"/>
                <a:gd name="T53" fmla="*/ 1055 h 21600"/>
                <a:gd name="T54" fmla="*/ 1446 w 21600"/>
                <a:gd name="T55" fmla="*/ 1036 h 21600"/>
                <a:gd name="T56" fmla="*/ 1540 w 21600"/>
                <a:gd name="T57" fmla="*/ 981 h 21600"/>
                <a:gd name="T58" fmla="*/ 1587 w 21600"/>
                <a:gd name="T59" fmla="*/ 1018 h 21600"/>
                <a:gd name="T60" fmla="*/ 1728 w 21600"/>
                <a:gd name="T61" fmla="*/ 1091 h 21600"/>
                <a:gd name="T62" fmla="*/ 1822 w 21600"/>
                <a:gd name="T63" fmla="*/ 1155 h 21600"/>
                <a:gd name="T64" fmla="*/ 1869 w 21600"/>
                <a:gd name="T65" fmla="*/ 1192 h 21600"/>
                <a:gd name="T66" fmla="*/ 1925 w 21600"/>
                <a:gd name="T67" fmla="*/ 1210 h 21600"/>
                <a:gd name="T68" fmla="*/ 1935 w 21600"/>
                <a:gd name="T69" fmla="*/ 1339 h 21600"/>
                <a:gd name="T70" fmla="*/ 1981 w 21600"/>
                <a:gd name="T71" fmla="*/ 1430 h 21600"/>
                <a:gd name="T72" fmla="*/ 1897 w 21600"/>
                <a:gd name="T73" fmla="*/ 1485 h 21600"/>
                <a:gd name="T74" fmla="*/ 1869 w 21600"/>
                <a:gd name="T75" fmla="*/ 1485 h 21600"/>
                <a:gd name="T76" fmla="*/ 1897 w 21600"/>
                <a:gd name="T77" fmla="*/ 1421 h 21600"/>
                <a:gd name="T78" fmla="*/ 1906 w 21600"/>
                <a:gd name="T79" fmla="*/ 1504 h 21600"/>
                <a:gd name="T80" fmla="*/ 1944 w 21600"/>
                <a:gd name="T81" fmla="*/ 1430 h 21600"/>
                <a:gd name="T82" fmla="*/ 1925 w 21600"/>
                <a:gd name="T83" fmla="*/ 1375 h 21600"/>
                <a:gd name="T84" fmla="*/ 1888 w 21600"/>
                <a:gd name="T85" fmla="*/ 1385 h 21600"/>
                <a:gd name="T86" fmla="*/ 1869 w 21600"/>
                <a:gd name="T87" fmla="*/ 1330 h 21600"/>
                <a:gd name="T88" fmla="*/ 1916 w 21600"/>
                <a:gd name="T89" fmla="*/ 1320 h 21600"/>
                <a:gd name="T90" fmla="*/ 1850 w 21600"/>
                <a:gd name="T91" fmla="*/ 1302 h 21600"/>
                <a:gd name="T92" fmla="*/ 1033 w 21600"/>
                <a:gd name="T93" fmla="*/ 688 h 21600"/>
                <a:gd name="T94" fmla="*/ 1625 w 21600"/>
                <a:gd name="T95" fmla="*/ 1064 h 21600"/>
                <a:gd name="T96" fmla="*/ 1503 w 21600"/>
                <a:gd name="T97" fmla="*/ 1055 h 21600"/>
                <a:gd name="T98" fmla="*/ 845 w 21600"/>
                <a:gd name="T99" fmla="*/ 568 h 21600"/>
                <a:gd name="T100" fmla="*/ 855 w 21600"/>
                <a:gd name="T101" fmla="*/ 871 h 21600"/>
                <a:gd name="T102" fmla="*/ 1258 w 21600"/>
                <a:gd name="T103" fmla="*/ 1110 h 21600"/>
                <a:gd name="T104" fmla="*/ 1193 w 21600"/>
                <a:gd name="T105" fmla="*/ 1155 h 21600"/>
                <a:gd name="T106" fmla="*/ 1211 w 21600"/>
                <a:gd name="T107" fmla="*/ 1174 h 21600"/>
                <a:gd name="T108" fmla="*/ 1136 w 21600"/>
                <a:gd name="T109" fmla="*/ 1238 h 21600"/>
                <a:gd name="T110" fmla="*/ 873 w 21600"/>
                <a:gd name="T111" fmla="*/ 1302 h 21600"/>
                <a:gd name="T112" fmla="*/ 28 w 21600"/>
                <a:gd name="T113" fmla="*/ 1430 h 21600"/>
                <a:gd name="T114" fmla="*/ 207 w 21600"/>
                <a:gd name="T115" fmla="*/ 1430 h 21600"/>
                <a:gd name="T116" fmla="*/ 385 w 21600"/>
                <a:gd name="T117" fmla="*/ 1412 h 21600"/>
                <a:gd name="T118" fmla="*/ 554 w 21600"/>
                <a:gd name="T119" fmla="*/ 1366 h 21600"/>
                <a:gd name="T120" fmla="*/ 639 w 21600"/>
                <a:gd name="T121" fmla="*/ 1348 h 21600"/>
                <a:gd name="T122" fmla="*/ 676 w 21600"/>
                <a:gd name="T123" fmla="*/ 1302 h 2160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1600" h="21600">
                  <a:moveTo>
                    <a:pt x="19513" y="20684"/>
                  </a:move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553"/>
                    <a:pt x="19513" y="20553"/>
                    <a:pt x="19513" y="20553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513" y="20422"/>
                    <a:pt x="19513" y="20422"/>
                    <a:pt x="19513" y="20422"/>
                  </a:cubicBezTo>
                  <a:cubicBezTo>
                    <a:pt x="19422" y="20291"/>
                    <a:pt x="19422" y="20291"/>
                    <a:pt x="19422" y="20291"/>
                  </a:cubicBezTo>
                  <a:cubicBezTo>
                    <a:pt x="19422" y="20291"/>
                    <a:pt x="19422" y="20291"/>
                    <a:pt x="19422" y="20291"/>
                  </a:cubicBezTo>
                  <a:cubicBezTo>
                    <a:pt x="19422" y="20160"/>
                    <a:pt x="19422" y="20160"/>
                    <a:pt x="19422" y="20160"/>
                  </a:cubicBezTo>
                  <a:cubicBezTo>
                    <a:pt x="19331" y="20029"/>
                    <a:pt x="19331" y="20029"/>
                    <a:pt x="19331" y="20029"/>
                  </a:cubicBezTo>
                  <a:cubicBezTo>
                    <a:pt x="19240" y="20029"/>
                    <a:pt x="19240" y="20029"/>
                    <a:pt x="19240" y="20029"/>
                  </a:cubicBezTo>
                  <a:cubicBezTo>
                    <a:pt x="19240" y="19898"/>
                    <a:pt x="19240" y="19898"/>
                    <a:pt x="19240" y="19898"/>
                  </a:cubicBezTo>
                  <a:cubicBezTo>
                    <a:pt x="19150" y="19767"/>
                    <a:pt x="19150" y="19767"/>
                    <a:pt x="19150" y="19767"/>
                  </a:cubicBezTo>
                  <a:cubicBezTo>
                    <a:pt x="19150" y="19767"/>
                    <a:pt x="19150" y="19767"/>
                    <a:pt x="19150" y="19767"/>
                  </a:cubicBezTo>
                  <a:cubicBezTo>
                    <a:pt x="19059" y="19767"/>
                    <a:pt x="19059" y="19767"/>
                    <a:pt x="19059" y="19767"/>
                  </a:cubicBezTo>
                  <a:cubicBezTo>
                    <a:pt x="19059" y="19767"/>
                    <a:pt x="19059" y="19767"/>
                    <a:pt x="19059" y="19767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505"/>
                    <a:pt x="19059" y="19505"/>
                    <a:pt x="19059" y="1950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9059" y="19375"/>
                    <a:pt x="19059" y="19375"/>
                    <a:pt x="19059" y="19375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968" y="19244"/>
                    <a:pt x="18968" y="19244"/>
                    <a:pt x="18968" y="19244"/>
                  </a:cubicBezTo>
                  <a:cubicBezTo>
                    <a:pt x="19059" y="19244"/>
                    <a:pt x="19059" y="19244"/>
                    <a:pt x="19059" y="19244"/>
                  </a:cubicBezTo>
                  <a:cubicBezTo>
                    <a:pt x="19059" y="18851"/>
                    <a:pt x="19059" y="18851"/>
                    <a:pt x="19059" y="18851"/>
                  </a:cubicBezTo>
                  <a:cubicBezTo>
                    <a:pt x="19059" y="18458"/>
                    <a:pt x="19059" y="18458"/>
                    <a:pt x="19059" y="18458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9059" y="18065"/>
                    <a:pt x="19059" y="18065"/>
                    <a:pt x="19059" y="18065"/>
                  </a:cubicBezTo>
                  <a:cubicBezTo>
                    <a:pt x="19059" y="17935"/>
                    <a:pt x="19059" y="17935"/>
                    <a:pt x="19059" y="17935"/>
                  </a:cubicBezTo>
                  <a:cubicBezTo>
                    <a:pt x="19059" y="17935"/>
                    <a:pt x="19059" y="17935"/>
                    <a:pt x="19059" y="17935"/>
                  </a:cubicBezTo>
                  <a:cubicBezTo>
                    <a:pt x="19059" y="17804"/>
                    <a:pt x="19059" y="17804"/>
                    <a:pt x="19059" y="17804"/>
                  </a:cubicBezTo>
                  <a:cubicBezTo>
                    <a:pt x="19059" y="17673"/>
                    <a:pt x="19059" y="17673"/>
                    <a:pt x="19059" y="17673"/>
                  </a:cubicBezTo>
                  <a:cubicBezTo>
                    <a:pt x="19059" y="17542"/>
                    <a:pt x="19059" y="17542"/>
                    <a:pt x="19059" y="17542"/>
                  </a:cubicBezTo>
                  <a:cubicBezTo>
                    <a:pt x="18968" y="17411"/>
                    <a:pt x="18968" y="17411"/>
                    <a:pt x="18968" y="17411"/>
                  </a:cubicBezTo>
                  <a:cubicBezTo>
                    <a:pt x="18877" y="17149"/>
                    <a:pt x="18877" y="17149"/>
                    <a:pt x="18877" y="17149"/>
                  </a:cubicBezTo>
                  <a:cubicBezTo>
                    <a:pt x="18877" y="17149"/>
                    <a:pt x="18877" y="17149"/>
                    <a:pt x="18877" y="17149"/>
                  </a:cubicBezTo>
                  <a:cubicBezTo>
                    <a:pt x="18877" y="16756"/>
                    <a:pt x="18877" y="16756"/>
                    <a:pt x="18877" y="16756"/>
                  </a:cubicBezTo>
                  <a:cubicBezTo>
                    <a:pt x="18877" y="16756"/>
                    <a:pt x="18877" y="16756"/>
                    <a:pt x="18877" y="16756"/>
                  </a:cubicBezTo>
                  <a:cubicBezTo>
                    <a:pt x="18877" y="16625"/>
                    <a:pt x="18877" y="16625"/>
                    <a:pt x="18877" y="16625"/>
                  </a:cubicBezTo>
                  <a:cubicBezTo>
                    <a:pt x="18877" y="16495"/>
                    <a:pt x="18877" y="16495"/>
                    <a:pt x="18877" y="16495"/>
                  </a:cubicBezTo>
                  <a:cubicBezTo>
                    <a:pt x="18877" y="16364"/>
                    <a:pt x="18877" y="16364"/>
                    <a:pt x="18877" y="16364"/>
                  </a:cubicBezTo>
                  <a:cubicBezTo>
                    <a:pt x="18787" y="16364"/>
                    <a:pt x="18787" y="16364"/>
                    <a:pt x="18787" y="16364"/>
                  </a:cubicBezTo>
                  <a:cubicBezTo>
                    <a:pt x="18696" y="16364"/>
                    <a:pt x="18696" y="16364"/>
                    <a:pt x="18696" y="16364"/>
                  </a:cubicBezTo>
                  <a:cubicBezTo>
                    <a:pt x="18514" y="16364"/>
                    <a:pt x="18514" y="16364"/>
                    <a:pt x="18514" y="16364"/>
                  </a:cubicBezTo>
                  <a:cubicBezTo>
                    <a:pt x="18514" y="16364"/>
                    <a:pt x="18514" y="16364"/>
                    <a:pt x="18514" y="16364"/>
                  </a:cubicBezTo>
                  <a:cubicBezTo>
                    <a:pt x="18333" y="16495"/>
                    <a:pt x="18333" y="16495"/>
                    <a:pt x="18333" y="16495"/>
                  </a:cubicBezTo>
                  <a:cubicBezTo>
                    <a:pt x="18242" y="16625"/>
                    <a:pt x="18242" y="16625"/>
                    <a:pt x="18242" y="16625"/>
                  </a:cubicBezTo>
                  <a:cubicBezTo>
                    <a:pt x="18151" y="16756"/>
                    <a:pt x="18151" y="16756"/>
                    <a:pt x="18151" y="16756"/>
                  </a:cubicBezTo>
                  <a:cubicBezTo>
                    <a:pt x="18061" y="16887"/>
                    <a:pt x="18061" y="16887"/>
                    <a:pt x="18061" y="16887"/>
                  </a:cubicBezTo>
                  <a:cubicBezTo>
                    <a:pt x="17970" y="16887"/>
                    <a:pt x="17970" y="16887"/>
                    <a:pt x="17970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887"/>
                    <a:pt x="17788" y="16887"/>
                    <a:pt x="17788" y="16887"/>
                  </a:cubicBezTo>
                  <a:cubicBezTo>
                    <a:pt x="17788" y="16756"/>
                    <a:pt x="17788" y="16756"/>
                    <a:pt x="17788" y="16756"/>
                  </a:cubicBezTo>
                  <a:cubicBezTo>
                    <a:pt x="17788" y="16625"/>
                    <a:pt x="17788" y="16625"/>
                    <a:pt x="17788" y="16625"/>
                  </a:cubicBezTo>
                  <a:cubicBezTo>
                    <a:pt x="17697" y="15971"/>
                    <a:pt x="17697" y="15971"/>
                    <a:pt x="17697" y="15971"/>
                  </a:cubicBezTo>
                  <a:cubicBezTo>
                    <a:pt x="17607" y="15709"/>
                    <a:pt x="17607" y="15709"/>
                    <a:pt x="17607" y="15709"/>
                  </a:cubicBezTo>
                  <a:cubicBezTo>
                    <a:pt x="17607" y="15578"/>
                    <a:pt x="17607" y="15578"/>
                    <a:pt x="17607" y="15578"/>
                  </a:cubicBezTo>
                  <a:cubicBezTo>
                    <a:pt x="17697" y="15316"/>
                    <a:pt x="17697" y="15316"/>
                    <a:pt x="17697" y="15316"/>
                  </a:cubicBezTo>
                  <a:cubicBezTo>
                    <a:pt x="17425" y="15316"/>
                    <a:pt x="17425" y="15316"/>
                    <a:pt x="17425" y="15316"/>
                  </a:cubicBezTo>
                  <a:cubicBezTo>
                    <a:pt x="17334" y="15447"/>
                    <a:pt x="17334" y="15447"/>
                    <a:pt x="17334" y="15447"/>
                  </a:cubicBezTo>
                  <a:cubicBezTo>
                    <a:pt x="17244" y="15316"/>
                    <a:pt x="17244" y="15316"/>
                    <a:pt x="17244" y="15316"/>
                  </a:cubicBezTo>
                  <a:cubicBezTo>
                    <a:pt x="16971" y="15316"/>
                    <a:pt x="16971" y="15316"/>
                    <a:pt x="16971" y="15316"/>
                  </a:cubicBezTo>
                  <a:cubicBezTo>
                    <a:pt x="21600" y="4320"/>
                    <a:pt x="21600" y="4320"/>
                    <a:pt x="21600" y="4320"/>
                  </a:cubicBezTo>
                  <a:cubicBezTo>
                    <a:pt x="21600" y="4189"/>
                    <a:pt x="21600" y="4189"/>
                    <a:pt x="21600" y="4189"/>
                  </a:cubicBezTo>
                  <a:cubicBezTo>
                    <a:pt x="21509" y="4189"/>
                    <a:pt x="21509" y="4189"/>
                    <a:pt x="21509" y="4189"/>
                  </a:cubicBezTo>
                  <a:cubicBezTo>
                    <a:pt x="21418" y="4189"/>
                    <a:pt x="21418" y="4189"/>
                    <a:pt x="21418" y="4189"/>
                  </a:cubicBezTo>
                  <a:cubicBezTo>
                    <a:pt x="21418" y="4189"/>
                    <a:pt x="21418" y="4189"/>
                    <a:pt x="21418" y="4189"/>
                  </a:cubicBezTo>
                  <a:cubicBezTo>
                    <a:pt x="21418" y="3927"/>
                    <a:pt x="21418" y="3927"/>
                    <a:pt x="21418" y="3927"/>
                  </a:cubicBezTo>
                  <a:cubicBezTo>
                    <a:pt x="21328" y="3796"/>
                    <a:pt x="21328" y="3796"/>
                    <a:pt x="21328" y="3796"/>
                  </a:cubicBezTo>
                  <a:cubicBezTo>
                    <a:pt x="21328" y="3796"/>
                    <a:pt x="21328" y="3796"/>
                    <a:pt x="21328" y="3796"/>
                  </a:cubicBezTo>
                  <a:cubicBezTo>
                    <a:pt x="21237" y="3665"/>
                    <a:pt x="21237" y="3665"/>
                    <a:pt x="21237" y="3665"/>
                  </a:cubicBezTo>
                  <a:cubicBezTo>
                    <a:pt x="21237" y="3535"/>
                    <a:pt x="21237" y="3535"/>
                    <a:pt x="21237" y="3535"/>
                  </a:cubicBezTo>
                  <a:cubicBezTo>
                    <a:pt x="21146" y="3535"/>
                    <a:pt x="21146" y="3535"/>
                    <a:pt x="21146" y="3535"/>
                  </a:cubicBezTo>
                  <a:cubicBezTo>
                    <a:pt x="21055" y="3535"/>
                    <a:pt x="21055" y="3535"/>
                    <a:pt x="21055" y="3535"/>
                  </a:cubicBezTo>
                  <a:cubicBezTo>
                    <a:pt x="21055" y="3535"/>
                    <a:pt x="21055" y="3535"/>
                    <a:pt x="21055" y="3535"/>
                  </a:cubicBezTo>
                  <a:cubicBezTo>
                    <a:pt x="20874" y="3535"/>
                    <a:pt x="20874" y="3535"/>
                    <a:pt x="20874" y="3535"/>
                  </a:cubicBezTo>
                  <a:cubicBezTo>
                    <a:pt x="20783" y="3535"/>
                    <a:pt x="20783" y="3535"/>
                    <a:pt x="20783" y="3535"/>
                  </a:cubicBezTo>
                  <a:cubicBezTo>
                    <a:pt x="20783" y="3535"/>
                    <a:pt x="20783" y="3535"/>
                    <a:pt x="20783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92" y="3535"/>
                    <a:pt x="20692" y="3535"/>
                    <a:pt x="20692" y="3535"/>
                  </a:cubicBezTo>
                  <a:cubicBezTo>
                    <a:pt x="20602" y="3535"/>
                    <a:pt x="20602" y="3535"/>
                    <a:pt x="20602" y="3535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692" y="3404"/>
                    <a:pt x="20692" y="3404"/>
                    <a:pt x="20692" y="3404"/>
                  </a:cubicBezTo>
                  <a:cubicBezTo>
                    <a:pt x="20602" y="3404"/>
                    <a:pt x="20602" y="3404"/>
                    <a:pt x="20602" y="3404"/>
                  </a:cubicBezTo>
                  <a:cubicBezTo>
                    <a:pt x="20511" y="3404"/>
                    <a:pt x="20511" y="3404"/>
                    <a:pt x="20511" y="3404"/>
                  </a:cubicBezTo>
                  <a:cubicBezTo>
                    <a:pt x="20511" y="3404"/>
                    <a:pt x="20511" y="3404"/>
                    <a:pt x="20511" y="3404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511" y="3273"/>
                    <a:pt x="20511" y="3273"/>
                    <a:pt x="20511" y="3273"/>
                  </a:cubicBezTo>
                  <a:cubicBezTo>
                    <a:pt x="20420" y="3273"/>
                    <a:pt x="20420" y="3273"/>
                    <a:pt x="20420" y="3273"/>
                  </a:cubicBezTo>
                  <a:cubicBezTo>
                    <a:pt x="20420" y="3273"/>
                    <a:pt x="20420" y="3273"/>
                    <a:pt x="20420" y="3273"/>
                  </a:cubicBezTo>
                  <a:cubicBezTo>
                    <a:pt x="20420" y="3142"/>
                    <a:pt x="20420" y="3142"/>
                    <a:pt x="20420" y="3142"/>
                  </a:cubicBezTo>
                  <a:cubicBezTo>
                    <a:pt x="20329" y="3142"/>
                    <a:pt x="20329" y="3142"/>
                    <a:pt x="20329" y="3142"/>
                  </a:cubicBezTo>
                  <a:cubicBezTo>
                    <a:pt x="20239" y="3011"/>
                    <a:pt x="20239" y="3011"/>
                    <a:pt x="20239" y="3011"/>
                  </a:cubicBezTo>
                  <a:cubicBezTo>
                    <a:pt x="20239" y="3011"/>
                    <a:pt x="20239" y="3011"/>
                    <a:pt x="20239" y="3011"/>
                  </a:cubicBezTo>
                  <a:cubicBezTo>
                    <a:pt x="20148" y="3011"/>
                    <a:pt x="20148" y="3011"/>
                    <a:pt x="20148" y="3011"/>
                  </a:cubicBezTo>
                  <a:cubicBezTo>
                    <a:pt x="20148" y="3011"/>
                    <a:pt x="20148" y="3011"/>
                    <a:pt x="20148" y="3011"/>
                  </a:cubicBezTo>
                  <a:cubicBezTo>
                    <a:pt x="20057" y="3011"/>
                    <a:pt x="20057" y="3011"/>
                    <a:pt x="20057" y="3011"/>
                  </a:cubicBezTo>
                  <a:cubicBezTo>
                    <a:pt x="20057" y="3011"/>
                    <a:pt x="20057" y="3011"/>
                    <a:pt x="20057" y="3011"/>
                  </a:cubicBezTo>
                  <a:cubicBezTo>
                    <a:pt x="20057" y="2880"/>
                    <a:pt x="20057" y="2880"/>
                    <a:pt x="20057" y="2880"/>
                  </a:cubicBezTo>
                  <a:cubicBezTo>
                    <a:pt x="20057" y="2880"/>
                    <a:pt x="20057" y="2880"/>
                    <a:pt x="20057" y="2880"/>
                  </a:cubicBezTo>
                  <a:cubicBezTo>
                    <a:pt x="19966" y="3011"/>
                    <a:pt x="19966" y="3011"/>
                    <a:pt x="19966" y="3011"/>
                  </a:cubicBezTo>
                  <a:cubicBezTo>
                    <a:pt x="19966" y="3011"/>
                    <a:pt x="19966" y="3011"/>
                    <a:pt x="19966" y="3011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966" y="2880"/>
                    <a:pt x="19966" y="2880"/>
                    <a:pt x="19966" y="2880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785" y="2749"/>
                    <a:pt x="19785" y="2749"/>
                    <a:pt x="19785" y="2749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876" y="2749"/>
                    <a:pt x="19876" y="2749"/>
                    <a:pt x="19876" y="2749"/>
                  </a:cubicBezTo>
                  <a:cubicBezTo>
                    <a:pt x="19785" y="2618"/>
                    <a:pt x="19785" y="2618"/>
                    <a:pt x="19785" y="2618"/>
                  </a:cubicBezTo>
                  <a:cubicBezTo>
                    <a:pt x="19694" y="2618"/>
                    <a:pt x="19694" y="2618"/>
                    <a:pt x="19694" y="2618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94" y="2487"/>
                    <a:pt x="19694" y="2487"/>
                    <a:pt x="19694" y="2487"/>
                  </a:cubicBezTo>
                  <a:cubicBezTo>
                    <a:pt x="19603" y="2487"/>
                    <a:pt x="19603" y="2487"/>
                    <a:pt x="19603" y="2487"/>
                  </a:cubicBezTo>
                  <a:cubicBezTo>
                    <a:pt x="19422" y="2749"/>
                    <a:pt x="19422" y="2749"/>
                    <a:pt x="19422" y="2749"/>
                  </a:cubicBezTo>
                  <a:cubicBezTo>
                    <a:pt x="19331" y="2880"/>
                    <a:pt x="19331" y="2880"/>
                    <a:pt x="19331" y="2880"/>
                  </a:cubicBezTo>
                  <a:cubicBezTo>
                    <a:pt x="19422" y="2749"/>
                    <a:pt x="19422" y="2749"/>
                    <a:pt x="19422" y="2749"/>
                  </a:cubicBezTo>
                  <a:cubicBezTo>
                    <a:pt x="19513" y="2487"/>
                    <a:pt x="19513" y="2487"/>
                    <a:pt x="19513" y="2487"/>
                  </a:cubicBezTo>
                  <a:cubicBezTo>
                    <a:pt x="19603" y="2356"/>
                    <a:pt x="19603" y="2356"/>
                    <a:pt x="19603" y="2356"/>
                  </a:cubicBezTo>
                  <a:cubicBezTo>
                    <a:pt x="19603" y="2225"/>
                    <a:pt x="19603" y="2225"/>
                    <a:pt x="19603" y="2225"/>
                  </a:cubicBezTo>
                  <a:cubicBezTo>
                    <a:pt x="19603" y="2225"/>
                    <a:pt x="19603" y="2225"/>
                    <a:pt x="19603" y="2225"/>
                  </a:cubicBezTo>
                  <a:cubicBezTo>
                    <a:pt x="19513" y="2095"/>
                    <a:pt x="19513" y="2095"/>
                    <a:pt x="19513" y="2095"/>
                  </a:cubicBezTo>
                  <a:cubicBezTo>
                    <a:pt x="19422" y="2095"/>
                    <a:pt x="19422" y="2095"/>
                    <a:pt x="19422" y="2095"/>
                  </a:cubicBezTo>
                  <a:cubicBezTo>
                    <a:pt x="19331" y="2225"/>
                    <a:pt x="19331" y="2225"/>
                    <a:pt x="19331" y="2225"/>
                  </a:cubicBezTo>
                  <a:cubicBezTo>
                    <a:pt x="19240" y="2225"/>
                    <a:pt x="19240" y="2225"/>
                    <a:pt x="19240" y="2225"/>
                  </a:cubicBezTo>
                  <a:cubicBezTo>
                    <a:pt x="19150" y="2225"/>
                    <a:pt x="19150" y="2225"/>
                    <a:pt x="19150" y="2225"/>
                  </a:cubicBezTo>
                  <a:cubicBezTo>
                    <a:pt x="19059" y="2225"/>
                    <a:pt x="19059" y="2225"/>
                    <a:pt x="19059" y="2225"/>
                  </a:cubicBezTo>
                  <a:cubicBezTo>
                    <a:pt x="18968" y="2356"/>
                    <a:pt x="18968" y="2356"/>
                    <a:pt x="18968" y="2356"/>
                  </a:cubicBezTo>
                  <a:cubicBezTo>
                    <a:pt x="18877" y="2487"/>
                    <a:pt x="18877" y="2487"/>
                    <a:pt x="18877" y="2487"/>
                  </a:cubicBezTo>
                  <a:cubicBezTo>
                    <a:pt x="18968" y="2356"/>
                    <a:pt x="18968" y="2356"/>
                    <a:pt x="18968" y="2356"/>
                  </a:cubicBezTo>
                  <a:cubicBezTo>
                    <a:pt x="18968" y="2225"/>
                    <a:pt x="18968" y="2225"/>
                    <a:pt x="18968" y="2225"/>
                  </a:cubicBezTo>
                  <a:cubicBezTo>
                    <a:pt x="18968" y="2095"/>
                    <a:pt x="18968" y="2095"/>
                    <a:pt x="18968" y="2095"/>
                  </a:cubicBezTo>
                  <a:cubicBezTo>
                    <a:pt x="18968" y="1964"/>
                    <a:pt x="18968" y="1964"/>
                    <a:pt x="18968" y="1964"/>
                  </a:cubicBezTo>
                  <a:cubicBezTo>
                    <a:pt x="18787" y="1964"/>
                    <a:pt x="18787" y="1964"/>
                    <a:pt x="18787" y="1964"/>
                  </a:cubicBezTo>
                  <a:cubicBezTo>
                    <a:pt x="18787" y="1833"/>
                    <a:pt x="18787" y="1833"/>
                    <a:pt x="18787" y="1833"/>
                  </a:cubicBezTo>
                  <a:cubicBezTo>
                    <a:pt x="18877" y="1833"/>
                    <a:pt x="18877" y="1833"/>
                    <a:pt x="18877" y="1833"/>
                  </a:cubicBezTo>
                  <a:cubicBezTo>
                    <a:pt x="18968" y="1833"/>
                    <a:pt x="18968" y="1833"/>
                    <a:pt x="18968" y="1833"/>
                  </a:cubicBezTo>
                  <a:cubicBezTo>
                    <a:pt x="18968" y="1833"/>
                    <a:pt x="18968" y="1833"/>
                    <a:pt x="18968" y="1833"/>
                  </a:cubicBezTo>
                  <a:cubicBezTo>
                    <a:pt x="18787" y="1702"/>
                    <a:pt x="18787" y="1702"/>
                    <a:pt x="18787" y="1702"/>
                  </a:cubicBezTo>
                  <a:cubicBezTo>
                    <a:pt x="18787" y="1571"/>
                    <a:pt x="18787" y="1571"/>
                    <a:pt x="18787" y="1571"/>
                  </a:cubicBezTo>
                  <a:cubicBezTo>
                    <a:pt x="18787" y="1440"/>
                    <a:pt x="18787" y="1440"/>
                    <a:pt x="18787" y="1440"/>
                  </a:cubicBezTo>
                  <a:cubicBezTo>
                    <a:pt x="18877" y="1440"/>
                    <a:pt x="18877" y="1440"/>
                    <a:pt x="18877" y="1440"/>
                  </a:cubicBezTo>
                  <a:cubicBezTo>
                    <a:pt x="18968" y="1309"/>
                    <a:pt x="18968" y="1309"/>
                    <a:pt x="18968" y="1309"/>
                  </a:cubicBezTo>
                  <a:cubicBezTo>
                    <a:pt x="18877" y="1309"/>
                    <a:pt x="18877" y="1309"/>
                    <a:pt x="18877" y="1309"/>
                  </a:cubicBezTo>
                  <a:cubicBezTo>
                    <a:pt x="18877" y="1178"/>
                    <a:pt x="18877" y="1178"/>
                    <a:pt x="1887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787" y="1178"/>
                    <a:pt x="18787" y="1178"/>
                    <a:pt x="18787" y="1178"/>
                  </a:cubicBezTo>
                  <a:cubicBezTo>
                    <a:pt x="18696" y="1047"/>
                    <a:pt x="18696" y="1047"/>
                    <a:pt x="18696" y="1047"/>
                  </a:cubicBezTo>
                  <a:cubicBezTo>
                    <a:pt x="18605" y="1047"/>
                    <a:pt x="18605" y="1047"/>
                    <a:pt x="18605" y="1047"/>
                  </a:cubicBezTo>
                  <a:cubicBezTo>
                    <a:pt x="18514" y="1047"/>
                    <a:pt x="18514" y="1047"/>
                    <a:pt x="18514" y="1047"/>
                  </a:cubicBezTo>
                  <a:cubicBezTo>
                    <a:pt x="18514" y="1047"/>
                    <a:pt x="18514" y="1047"/>
                    <a:pt x="18514" y="1047"/>
                  </a:cubicBezTo>
                  <a:cubicBezTo>
                    <a:pt x="18424" y="1047"/>
                    <a:pt x="18424" y="1047"/>
                    <a:pt x="18424" y="1047"/>
                  </a:cubicBezTo>
                  <a:cubicBezTo>
                    <a:pt x="18333" y="1047"/>
                    <a:pt x="18333" y="1047"/>
                    <a:pt x="18333" y="1047"/>
                  </a:cubicBezTo>
                  <a:cubicBezTo>
                    <a:pt x="18333" y="1178"/>
                    <a:pt x="18333" y="1178"/>
                    <a:pt x="18333" y="1178"/>
                  </a:cubicBezTo>
                  <a:cubicBezTo>
                    <a:pt x="18333" y="1178"/>
                    <a:pt x="18333" y="1178"/>
                    <a:pt x="18333" y="1178"/>
                  </a:cubicBezTo>
                  <a:cubicBezTo>
                    <a:pt x="18242" y="1047"/>
                    <a:pt x="18242" y="1047"/>
                    <a:pt x="18242" y="1047"/>
                  </a:cubicBezTo>
                  <a:cubicBezTo>
                    <a:pt x="18242" y="1047"/>
                    <a:pt x="18242" y="1047"/>
                    <a:pt x="18242" y="1047"/>
                  </a:cubicBezTo>
                  <a:cubicBezTo>
                    <a:pt x="18333" y="1047"/>
                    <a:pt x="18333" y="1047"/>
                    <a:pt x="18333" y="1047"/>
                  </a:cubicBezTo>
                  <a:cubicBezTo>
                    <a:pt x="18333" y="916"/>
                    <a:pt x="18333" y="916"/>
                    <a:pt x="18333" y="916"/>
                  </a:cubicBezTo>
                  <a:cubicBezTo>
                    <a:pt x="18333" y="785"/>
                    <a:pt x="18333" y="785"/>
                    <a:pt x="18333" y="785"/>
                  </a:cubicBezTo>
                  <a:cubicBezTo>
                    <a:pt x="18333" y="785"/>
                    <a:pt x="18333" y="785"/>
                    <a:pt x="18333" y="785"/>
                  </a:cubicBezTo>
                  <a:cubicBezTo>
                    <a:pt x="18333" y="655"/>
                    <a:pt x="18333" y="655"/>
                    <a:pt x="18333" y="655"/>
                  </a:cubicBezTo>
                  <a:cubicBezTo>
                    <a:pt x="18424" y="655"/>
                    <a:pt x="18424" y="655"/>
                    <a:pt x="18424" y="655"/>
                  </a:cubicBezTo>
                  <a:cubicBezTo>
                    <a:pt x="18333" y="524"/>
                    <a:pt x="18333" y="524"/>
                    <a:pt x="18333" y="524"/>
                  </a:cubicBezTo>
                  <a:cubicBezTo>
                    <a:pt x="18333" y="524"/>
                    <a:pt x="18333" y="524"/>
                    <a:pt x="18333" y="524"/>
                  </a:cubicBezTo>
                  <a:cubicBezTo>
                    <a:pt x="18242" y="655"/>
                    <a:pt x="18242" y="655"/>
                    <a:pt x="18242" y="655"/>
                  </a:cubicBezTo>
                  <a:cubicBezTo>
                    <a:pt x="18242" y="785"/>
                    <a:pt x="18242" y="785"/>
                    <a:pt x="18242" y="785"/>
                  </a:cubicBezTo>
                  <a:cubicBezTo>
                    <a:pt x="18242" y="785"/>
                    <a:pt x="18242" y="785"/>
                    <a:pt x="18242" y="785"/>
                  </a:cubicBezTo>
                  <a:cubicBezTo>
                    <a:pt x="18151" y="655"/>
                    <a:pt x="18151" y="655"/>
                    <a:pt x="18151" y="655"/>
                  </a:cubicBezTo>
                  <a:cubicBezTo>
                    <a:pt x="18061" y="785"/>
                    <a:pt x="18061" y="785"/>
                    <a:pt x="18061" y="785"/>
                  </a:cubicBezTo>
                  <a:cubicBezTo>
                    <a:pt x="18061" y="785"/>
                    <a:pt x="18061" y="785"/>
                    <a:pt x="18061" y="785"/>
                  </a:cubicBezTo>
                  <a:cubicBezTo>
                    <a:pt x="18061" y="916"/>
                    <a:pt x="18061" y="916"/>
                    <a:pt x="18061" y="916"/>
                  </a:cubicBezTo>
                  <a:cubicBezTo>
                    <a:pt x="18061" y="916"/>
                    <a:pt x="18061" y="916"/>
                    <a:pt x="18061" y="916"/>
                  </a:cubicBezTo>
                  <a:cubicBezTo>
                    <a:pt x="17970" y="1047"/>
                    <a:pt x="17970" y="1047"/>
                    <a:pt x="17970" y="1047"/>
                  </a:cubicBezTo>
                  <a:cubicBezTo>
                    <a:pt x="17970" y="916"/>
                    <a:pt x="17970" y="916"/>
                    <a:pt x="17970" y="916"/>
                  </a:cubicBezTo>
                  <a:cubicBezTo>
                    <a:pt x="17970" y="1047"/>
                    <a:pt x="17970" y="1047"/>
                    <a:pt x="17970" y="1047"/>
                  </a:cubicBezTo>
                  <a:cubicBezTo>
                    <a:pt x="17879" y="1178"/>
                    <a:pt x="17879" y="1178"/>
                    <a:pt x="17879" y="1178"/>
                  </a:cubicBezTo>
                  <a:cubicBezTo>
                    <a:pt x="17879" y="1047"/>
                    <a:pt x="17879" y="1047"/>
                    <a:pt x="17879" y="1047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970" y="916"/>
                    <a:pt x="17970" y="916"/>
                    <a:pt x="17970" y="916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879" y="916"/>
                    <a:pt x="17879" y="916"/>
                    <a:pt x="17879" y="916"/>
                  </a:cubicBezTo>
                  <a:cubicBezTo>
                    <a:pt x="17788" y="1047"/>
                    <a:pt x="17788" y="1047"/>
                    <a:pt x="17788" y="1047"/>
                  </a:cubicBezTo>
                  <a:cubicBezTo>
                    <a:pt x="17788" y="1047"/>
                    <a:pt x="17788" y="1047"/>
                    <a:pt x="17788" y="1047"/>
                  </a:cubicBezTo>
                  <a:cubicBezTo>
                    <a:pt x="17788" y="916"/>
                    <a:pt x="17788" y="916"/>
                    <a:pt x="17788" y="916"/>
                  </a:cubicBezTo>
                  <a:cubicBezTo>
                    <a:pt x="17788" y="785"/>
                    <a:pt x="17788" y="785"/>
                    <a:pt x="17788" y="785"/>
                  </a:cubicBezTo>
                  <a:cubicBezTo>
                    <a:pt x="17697" y="785"/>
                    <a:pt x="17697" y="785"/>
                    <a:pt x="17697" y="785"/>
                  </a:cubicBezTo>
                  <a:cubicBezTo>
                    <a:pt x="17697" y="655"/>
                    <a:pt x="17697" y="655"/>
                    <a:pt x="17697" y="655"/>
                  </a:cubicBezTo>
                  <a:cubicBezTo>
                    <a:pt x="17788" y="655"/>
                    <a:pt x="17788" y="655"/>
                    <a:pt x="17788" y="655"/>
                  </a:cubicBezTo>
                  <a:cubicBezTo>
                    <a:pt x="17879" y="655"/>
                    <a:pt x="17879" y="655"/>
                    <a:pt x="17879" y="655"/>
                  </a:cubicBezTo>
                  <a:cubicBezTo>
                    <a:pt x="17970" y="655"/>
                    <a:pt x="17970" y="655"/>
                    <a:pt x="17970" y="655"/>
                  </a:cubicBezTo>
                  <a:cubicBezTo>
                    <a:pt x="18061" y="655"/>
                    <a:pt x="18061" y="655"/>
                    <a:pt x="18061" y="655"/>
                  </a:cubicBezTo>
                  <a:cubicBezTo>
                    <a:pt x="18151" y="655"/>
                    <a:pt x="18151" y="655"/>
                    <a:pt x="18151" y="655"/>
                  </a:cubicBezTo>
                  <a:cubicBezTo>
                    <a:pt x="18242" y="524"/>
                    <a:pt x="18242" y="524"/>
                    <a:pt x="18242" y="524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242" y="393"/>
                    <a:pt x="18242" y="393"/>
                    <a:pt x="18242" y="393"/>
                  </a:cubicBezTo>
                  <a:cubicBezTo>
                    <a:pt x="18151" y="262"/>
                    <a:pt x="18151" y="262"/>
                    <a:pt x="18151" y="262"/>
                  </a:cubicBezTo>
                  <a:cubicBezTo>
                    <a:pt x="18151" y="262"/>
                    <a:pt x="18151" y="262"/>
                    <a:pt x="18151" y="262"/>
                  </a:cubicBezTo>
                  <a:cubicBezTo>
                    <a:pt x="18061" y="262"/>
                    <a:pt x="18061" y="262"/>
                    <a:pt x="18061" y="262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061" y="131"/>
                    <a:pt x="18061" y="131"/>
                    <a:pt x="18061" y="131"/>
                  </a:cubicBezTo>
                  <a:cubicBezTo>
                    <a:pt x="18151" y="0"/>
                    <a:pt x="18151" y="0"/>
                    <a:pt x="18151" y="0"/>
                  </a:cubicBezTo>
                  <a:cubicBezTo>
                    <a:pt x="18061" y="0"/>
                    <a:pt x="18061" y="0"/>
                    <a:pt x="18061" y="0"/>
                  </a:cubicBezTo>
                  <a:cubicBezTo>
                    <a:pt x="17970" y="131"/>
                    <a:pt x="17970" y="131"/>
                    <a:pt x="17970" y="131"/>
                  </a:cubicBezTo>
                  <a:cubicBezTo>
                    <a:pt x="17879" y="131"/>
                    <a:pt x="17879" y="131"/>
                    <a:pt x="17879" y="131"/>
                  </a:cubicBezTo>
                  <a:cubicBezTo>
                    <a:pt x="17788" y="131"/>
                    <a:pt x="17788" y="131"/>
                    <a:pt x="17788" y="131"/>
                  </a:cubicBezTo>
                  <a:cubicBezTo>
                    <a:pt x="17697" y="262"/>
                    <a:pt x="17697" y="262"/>
                    <a:pt x="17697" y="262"/>
                  </a:cubicBezTo>
                  <a:cubicBezTo>
                    <a:pt x="17516" y="393"/>
                    <a:pt x="17516" y="393"/>
                    <a:pt x="17516" y="393"/>
                  </a:cubicBezTo>
                  <a:cubicBezTo>
                    <a:pt x="17425" y="524"/>
                    <a:pt x="17425" y="524"/>
                    <a:pt x="17425" y="524"/>
                  </a:cubicBezTo>
                  <a:cubicBezTo>
                    <a:pt x="17244" y="524"/>
                    <a:pt x="17244" y="524"/>
                    <a:pt x="17244" y="524"/>
                  </a:cubicBezTo>
                  <a:cubicBezTo>
                    <a:pt x="17153" y="393"/>
                    <a:pt x="17153" y="393"/>
                    <a:pt x="17153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7062" y="393"/>
                    <a:pt x="17062" y="393"/>
                    <a:pt x="17062" y="393"/>
                  </a:cubicBezTo>
                  <a:cubicBezTo>
                    <a:pt x="16971" y="262"/>
                    <a:pt x="16971" y="262"/>
                    <a:pt x="16971" y="262"/>
                  </a:cubicBezTo>
                  <a:cubicBezTo>
                    <a:pt x="16881" y="393"/>
                    <a:pt x="16881" y="393"/>
                    <a:pt x="16881" y="393"/>
                  </a:cubicBezTo>
                  <a:cubicBezTo>
                    <a:pt x="16881" y="393"/>
                    <a:pt x="16881" y="393"/>
                    <a:pt x="16881" y="393"/>
                  </a:cubicBezTo>
                  <a:cubicBezTo>
                    <a:pt x="16790" y="393"/>
                    <a:pt x="16790" y="393"/>
                    <a:pt x="16790" y="393"/>
                  </a:cubicBezTo>
                  <a:cubicBezTo>
                    <a:pt x="16790" y="393"/>
                    <a:pt x="16790" y="393"/>
                    <a:pt x="16790" y="393"/>
                  </a:cubicBezTo>
                  <a:cubicBezTo>
                    <a:pt x="16790" y="262"/>
                    <a:pt x="16790" y="262"/>
                    <a:pt x="16790" y="262"/>
                  </a:cubicBezTo>
                  <a:cubicBezTo>
                    <a:pt x="16881" y="262"/>
                    <a:pt x="16881" y="262"/>
                    <a:pt x="16881" y="262"/>
                  </a:cubicBezTo>
                  <a:cubicBezTo>
                    <a:pt x="16881" y="262"/>
                    <a:pt x="16881" y="262"/>
                    <a:pt x="16881" y="262"/>
                  </a:cubicBezTo>
                  <a:cubicBezTo>
                    <a:pt x="16790" y="262"/>
                    <a:pt x="16790" y="262"/>
                    <a:pt x="16790" y="262"/>
                  </a:cubicBezTo>
                  <a:cubicBezTo>
                    <a:pt x="16608" y="393"/>
                    <a:pt x="16608" y="393"/>
                    <a:pt x="16608" y="393"/>
                  </a:cubicBezTo>
                  <a:cubicBezTo>
                    <a:pt x="16518" y="393"/>
                    <a:pt x="16518" y="393"/>
                    <a:pt x="16518" y="393"/>
                  </a:cubicBezTo>
                  <a:cubicBezTo>
                    <a:pt x="16427" y="524"/>
                    <a:pt x="16427" y="524"/>
                    <a:pt x="16427" y="524"/>
                  </a:cubicBezTo>
                  <a:cubicBezTo>
                    <a:pt x="16427" y="655"/>
                    <a:pt x="16427" y="655"/>
                    <a:pt x="16427" y="655"/>
                  </a:cubicBezTo>
                  <a:cubicBezTo>
                    <a:pt x="16518" y="655"/>
                    <a:pt x="16518" y="655"/>
                    <a:pt x="16518" y="655"/>
                  </a:cubicBezTo>
                  <a:cubicBezTo>
                    <a:pt x="16518" y="785"/>
                    <a:pt x="16518" y="785"/>
                    <a:pt x="16518" y="785"/>
                  </a:cubicBezTo>
                  <a:cubicBezTo>
                    <a:pt x="16427" y="785"/>
                    <a:pt x="16427" y="785"/>
                    <a:pt x="16427" y="785"/>
                  </a:cubicBezTo>
                  <a:cubicBezTo>
                    <a:pt x="16336" y="785"/>
                    <a:pt x="16336" y="785"/>
                    <a:pt x="16336" y="785"/>
                  </a:cubicBezTo>
                  <a:cubicBezTo>
                    <a:pt x="16245" y="1047"/>
                    <a:pt x="16245" y="1047"/>
                    <a:pt x="16245" y="1047"/>
                  </a:cubicBezTo>
                  <a:cubicBezTo>
                    <a:pt x="16155" y="1309"/>
                    <a:pt x="16155" y="1309"/>
                    <a:pt x="16155" y="1309"/>
                  </a:cubicBezTo>
                  <a:cubicBezTo>
                    <a:pt x="16155" y="1309"/>
                    <a:pt x="16155" y="1309"/>
                    <a:pt x="16155" y="1309"/>
                  </a:cubicBezTo>
                  <a:cubicBezTo>
                    <a:pt x="16155" y="1178"/>
                    <a:pt x="16155" y="1178"/>
                    <a:pt x="16155" y="1178"/>
                  </a:cubicBezTo>
                  <a:cubicBezTo>
                    <a:pt x="16155" y="1047"/>
                    <a:pt x="16155" y="1047"/>
                    <a:pt x="16155" y="1047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245" y="785"/>
                    <a:pt x="16245" y="785"/>
                    <a:pt x="16245" y="785"/>
                  </a:cubicBezTo>
                  <a:cubicBezTo>
                    <a:pt x="16064" y="916"/>
                    <a:pt x="16064" y="916"/>
                    <a:pt x="16064" y="916"/>
                  </a:cubicBezTo>
                  <a:cubicBezTo>
                    <a:pt x="15973" y="916"/>
                    <a:pt x="15973" y="916"/>
                    <a:pt x="15973" y="916"/>
                  </a:cubicBezTo>
                  <a:cubicBezTo>
                    <a:pt x="15882" y="785"/>
                    <a:pt x="15882" y="785"/>
                    <a:pt x="15882" y="785"/>
                  </a:cubicBezTo>
                  <a:cubicBezTo>
                    <a:pt x="15792" y="655"/>
                    <a:pt x="15792" y="655"/>
                    <a:pt x="15792" y="655"/>
                  </a:cubicBezTo>
                  <a:cubicBezTo>
                    <a:pt x="15701" y="655"/>
                    <a:pt x="15701" y="655"/>
                    <a:pt x="15701" y="655"/>
                  </a:cubicBezTo>
                  <a:cubicBezTo>
                    <a:pt x="15701" y="655"/>
                    <a:pt x="15701" y="655"/>
                    <a:pt x="15701" y="655"/>
                  </a:cubicBezTo>
                  <a:cubicBezTo>
                    <a:pt x="15701" y="785"/>
                    <a:pt x="15701" y="785"/>
                    <a:pt x="15701" y="785"/>
                  </a:cubicBezTo>
                  <a:cubicBezTo>
                    <a:pt x="15792" y="785"/>
                    <a:pt x="15792" y="785"/>
                    <a:pt x="15792" y="785"/>
                  </a:cubicBezTo>
                  <a:cubicBezTo>
                    <a:pt x="15882" y="916"/>
                    <a:pt x="15882" y="916"/>
                    <a:pt x="15882" y="916"/>
                  </a:cubicBezTo>
                  <a:cubicBezTo>
                    <a:pt x="15792" y="916"/>
                    <a:pt x="15792" y="916"/>
                    <a:pt x="15792" y="916"/>
                  </a:cubicBezTo>
                  <a:cubicBezTo>
                    <a:pt x="15701" y="916"/>
                    <a:pt x="15701" y="916"/>
                    <a:pt x="15701" y="916"/>
                  </a:cubicBezTo>
                  <a:cubicBezTo>
                    <a:pt x="15610" y="785"/>
                    <a:pt x="15610" y="785"/>
                    <a:pt x="15610" y="785"/>
                  </a:cubicBezTo>
                  <a:cubicBezTo>
                    <a:pt x="15429" y="916"/>
                    <a:pt x="15429" y="916"/>
                    <a:pt x="15429" y="916"/>
                  </a:cubicBezTo>
                  <a:cubicBezTo>
                    <a:pt x="15156" y="1178"/>
                    <a:pt x="15156" y="1178"/>
                    <a:pt x="15156" y="1178"/>
                  </a:cubicBezTo>
                  <a:cubicBezTo>
                    <a:pt x="14975" y="1309"/>
                    <a:pt x="14975" y="1309"/>
                    <a:pt x="14975" y="1309"/>
                  </a:cubicBezTo>
                  <a:cubicBezTo>
                    <a:pt x="14793" y="1440"/>
                    <a:pt x="14793" y="1440"/>
                    <a:pt x="14793" y="1440"/>
                  </a:cubicBezTo>
                  <a:cubicBezTo>
                    <a:pt x="14612" y="1702"/>
                    <a:pt x="14612" y="1702"/>
                    <a:pt x="14612" y="1702"/>
                  </a:cubicBezTo>
                  <a:cubicBezTo>
                    <a:pt x="14430" y="1833"/>
                    <a:pt x="14430" y="1833"/>
                    <a:pt x="14430" y="1833"/>
                  </a:cubicBezTo>
                  <a:cubicBezTo>
                    <a:pt x="14339" y="1964"/>
                    <a:pt x="14339" y="1964"/>
                    <a:pt x="14339" y="1964"/>
                  </a:cubicBezTo>
                  <a:cubicBezTo>
                    <a:pt x="14249" y="1964"/>
                    <a:pt x="14249" y="1964"/>
                    <a:pt x="14249" y="1964"/>
                  </a:cubicBezTo>
                  <a:cubicBezTo>
                    <a:pt x="14158" y="2095"/>
                    <a:pt x="14158" y="2095"/>
                    <a:pt x="14158" y="2095"/>
                  </a:cubicBezTo>
                  <a:cubicBezTo>
                    <a:pt x="14067" y="2095"/>
                    <a:pt x="14067" y="2095"/>
                    <a:pt x="14067" y="2095"/>
                  </a:cubicBezTo>
                  <a:cubicBezTo>
                    <a:pt x="13886" y="2225"/>
                    <a:pt x="13886" y="2225"/>
                    <a:pt x="13886" y="2225"/>
                  </a:cubicBezTo>
                  <a:cubicBezTo>
                    <a:pt x="13795" y="2225"/>
                    <a:pt x="13795" y="2225"/>
                    <a:pt x="13795" y="2225"/>
                  </a:cubicBezTo>
                  <a:cubicBezTo>
                    <a:pt x="13704" y="2095"/>
                    <a:pt x="13704" y="2095"/>
                    <a:pt x="13704" y="2095"/>
                  </a:cubicBezTo>
                  <a:cubicBezTo>
                    <a:pt x="13613" y="2095"/>
                    <a:pt x="13613" y="2095"/>
                    <a:pt x="13613" y="2095"/>
                  </a:cubicBezTo>
                  <a:cubicBezTo>
                    <a:pt x="13523" y="1964"/>
                    <a:pt x="13523" y="1964"/>
                    <a:pt x="13523" y="1964"/>
                  </a:cubicBezTo>
                  <a:cubicBezTo>
                    <a:pt x="13432" y="1964"/>
                    <a:pt x="13432" y="1964"/>
                    <a:pt x="13432" y="1964"/>
                  </a:cubicBezTo>
                  <a:cubicBezTo>
                    <a:pt x="13250" y="1833"/>
                    <a:pt x="13250" y="1833"/>
                    <a:pt x="13250" y="1833"/>
                  </a:cubicBezTo>
                  <a:cubicBezTo>
                    <a:pt x="13250" y="1964"/>
                    <a:pt x="13250" y="1964"/>
                    <a:pt x="13250" y="1964"/>
                  </a:cubicBezTo>
                  <a:cubicBezTo>
                    <a:pt x="13160" y="1964"/>
                    <a:pt x="13160" y="1964"/>
                    <a:pt x="13160" y="1964"/>
                  </a:cubicBezTo>
                  <a:cubicBezTo>
                    <a:pt x="12978" y="2225"/>
                    <a:pt x="12978" y="2225"/>
                    <a:pt x="12978" y="2225"/>
                  </a:cubicBezTo>
                  <a:cubicBezTo>
                    <a:pt x="12978" y="2356"/>
                    <a:pt x="12978" y="2356"/>
                    <a:pt x="12978" y="2356"/>
                  </a:cubicBezTo>
                  <a:cubicBezTo>
                    <a:pt x="12887" y="2487"/>
                    <a:pt x="12887" y="2487"/>
                    <a:pt x="12887" y="2487"/>
                  </a:cubicBezTo>
                  <a:cubicBezTo>
                    <a:pt x="12797" y="2618"/>
                    <a:pt x="12797" y="2618"/>
                    <a:pt x="12797" y="2618"/>
                  </a:cubicBezTo>
                  <a:cubicBezTo>
                    <a:pt x="12797" y="2618"/>
                    <a:pt x="12797" y="2618"/>
                    <a:pt x="12797" y="2618"/>
                  </a:cubicBezTo>
                  <a:cubicBezTo>
                    <a:pt x="12706" y="2487"/>
                    <a:pt x="12706" y="2487"/>
                    <a:pt x="12706" y="2487"/>
                  </a:cubicBezTo>
                  <a:cubicBezTo>
                    <a:pt x="12706" y="2618"/>
                    <a:pt x="12706" y="2618"/>
                    <a:pt x="12706" y="2618"/>
                  </a:cubicBezTo>
                  <a:cubicBezTo>
                    <a:pt x="12706" y="2749"/>
                    <a:pt x="12706" y="2749"/>
                    <a:pt x="12706" y="2749"/>
                  </a:cubicBezTo>
                  <a:cubicBezTo>
                    <a:pt x="12887" y="3273"/>
                    <a:pt x="12887" y="3273"/>
                    <a:pt x="12887" y="3273"/>
                  </a:cubicBezTo>
                  <a:cubicBezTo>
                    <a:pt x="12978" y="3535"/>
                    <a:pt x="12978" y="3535"/>
                    <a:pt x="12978" y="3535"/>
                  </a:cubicBezTo>
                  <a:cubicBezTo>
                    <a:pt x="12978" y="3927"/>
                    <a:pt x="12978" y="3927"/>
                    <a:pt x="12978" y="3927"/>
                  </a:cubicBezTo>
                  <a:cubicBezTo>
                    <a:pt x="12978" y="4189"/>
                    <a:pt x="12978" y="4189"/>
                    <a:pt x="12978" y="4189"/>
                  </a:cubicBezTo>
                  <a:cubicBezTo>
                    <a:pt x="12887" y="4451"/>
                    <a:pt x="12887" y="4451"/>
                    <a:pt x="12887" y="4451"/>
                  </a:cubicBezTo>
                  <a:cubicBezTo>
                    <a:pt x="12797" y="4582"/>
                    <a:pt x="12797" y="4582"/>
                    <a:pt x="12797" y="4582"/>
                  </a:cubicBezTo>
                  <a:cubicBezTo>
                    <a:pt x="12797" y="4582"/>
                    <a:pt x="12797" y="4582"/>
                    <a:pt x="12797" y="4582"/>
                  </a:cubicBezTo>
                  <a:cubicBezTo>
                    <a:pt x="12978" y="4844"/>
                    <a:pt x="12978" y="4844"/>
                    <a:pt x="12978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069" y="4844"/>
                    <a:pt x="13069" y="4844"/>
                    <a:pt x="13069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844"/>
                    <a:pt x="13160" y="4844"/>
                    <a:pt x="13160" y="4844"/>
                  </a:cubicBezTo>
                  <a:cubicBezTo>
                    <a:pt x="13160" y="4975"/>
                    <a:pt x="13160" y="4975"/>
                    <a:pt x="13160" y="4975"/>
                  </a:cubicBezTo>
                  <a:cubicBezTo>
                    <a:pt x="13341" y="5105"/>
                    <a:pt x="13341" y="5105"/>
                    <a:pt x="13341" y="5105"/>
                  </a:cubicBezTo>
                  <a:cubicBezTo>
                    <a:pt x="13250" y="5105"/>
                    <a:pt x="13250" y="5105"/>
                    <a:pt x="13250" y="5105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160" y="5236"/>
                    <a:pt x="13160" y="5236"/>
                    <a:pt x="13160" y="5236"/>
                  </a:cubicBezTo>
                  <a:cubicBezTo>
                    <a:pt x="13160" y="5498"/>
                    <a:pt x="13160" y="5498"/>
                    <a:pt x="13160" y="5498"/>
                  </a:cubicBezTo>
                  <a:cubicBezTo>
                    <a:pt x="13160" y="5629"/>
                    <a:pt x="13160" y="5629"/>
                    <a:pt x="13160" y="5629"/>
                  </a:cubicBezTo>
                  <a:cubicBezTo>
                    <a:pt x="13250" y="5629"/>
                    <a:pt x="13250" y="5629"/>
                    <a:pt x="13250" y="5629"/>
                  </a:cubicBezTo>
                  <a:cubicBezTo>
                    <a:pt x="13250" y="5629"/>
                    <a:pt x="13250" y="5629"/>
                    <a:pt x="13250" y="5629"/>
                  </a:cubicBezTo>
                  <a:cubicBezTo>
                    <a:pt x="13341" y="5498"/>
                    <a:pt x="13341" y="5498"/>
                    <a:pt x="13341" y="5498"/>
                  </a:cubicBezTo>
                  <a:cubicBezTo>
                    <a:pt x="13432" y="5629"/>
                    <a:pt x="13432" y="5629"/>
                    <a:pt x="13432" y="5629"/>
                  </a:cubicBezTo>
                  <a:cubicBezTo>
                    <a:pt x="13432" y="5629"/>
                    <a:pt x="13432" y="5629"/>
                    <a:pt x="13432" y="5629"/>
                  </a:cubicBezTo>
                  <a:cubicBezTo>
                    <a:pt x="13523" y="5629"/>
                    <a:pt x="13523" y="5629"/>
                    <a:pt x="13523" y="5629"/>
                  </a:cubicBezTo>
                  <a:cubicBezTo>
                    <a:pt x="13704" y="5629"/>
                    <a:pt x="13704" y="5629"/>
                    <a:pt x="13704" y="5629"/>
                  </a:cubicBezTo>
                  <a:cubicBezTo>
                    <a:pt x="13795" y="5760"/>
                    <a:pt x="13795" y="5760"/>
                    <a:pt x="13795" y="5760"/>
                  </a:cubicBezTo>
                  <a:cubicBezTo>
                    <a:pt x="13704" y="5760"/>
                    <a:pt x="13704" y="5760"/>
                    <a:pt x="13704" y="5760"/>
                  </a:cubicBezTo>
                  <a:cubicBezTo>
                    <a:pt x="13704" y="5891"/>
                    <a:pt x="13704" y="5891"/>
                    <a:pt x="13704" y="5891"/>
                  </a:cubicBezTo>
                  <a:cubicBezTo>
                    <a:pt x="13704" y="6022"/>
                    <a:pt x="13704" y="6022"/>
                    <a:pt x="13704" y="6022"/>
                  </a:cubicBezTo>
                  <a:cubicBezTo>
                    <a:pt x="13523" y="6022"/>
                    <a:pt x="13523" y="6022"/>
                    <a:pt x="13523" y="6022"/>
                  </a:cubicBezTo>
                  <a:cubicBezTo>
                    <a:pt x="13523" y="6022"/>
                    <a:pt x="13523" y="6022"/>
                    <a:pt x="13523" y="6022"/>
                  </a:cubicBezTo>
                  <a:cubicBezTo>
                    <a:pt x="13523" y="5891"/>
                    <a:pt x="13523" y="5891"/>
                    <a:pt x="13523" y="5891"/>
                  </a:cubicBezTo>
                  <a:cubicBezTo>
                    <a:pt x="13432" y="6022"/>
                    <a:pt x="13432" y="6022"/>
                    <a:pt x="13432" y="6022"/>
                  </a:cubicBezTo>
                  <a:cubicBezTo>
                    <a:pt x="13341" y="5891"/>
                    <a:pt x="13341" y="5891"/>
                    <a:pt x="13341" y="5891"/>
                  </a:cubicBezTo>
                  <a:cubicBezTo>
                    <a:pt x="13250" y="5891"/>
                    <a:pt x="13250" y="5891"/>
                    <a:pt x="13250" y="5891"/>
                  </a:cubicBezTo>
                  <a:cubicBezTo>
                    <a:pt x="13250" y="5760"/>
                    <a:pt x="13250" y="5760"/>
                    <a:pt x="13250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069" y="5629"/>
                    <a:pt x="13069" y="5629"/>
                    <a:pt x="13069" y="5629"/>
                  </a:cubicBezTo>
                  <a:cubicBezTo>
                    <a:pt x="13069" y="5498"/>
                    <a:pt x="13069" y="5498"/>
                    <a:pt x="13069" y="5498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160" y="5105"/>
                    <a:pt x="13160" y="5105"/>
                    <a:pt x="13160" y="5105"/>
                  </a:cubicBezTo>
                  <a:cubicBezTo>
                    <a:pt x="13069" y="5105"/>
                    <a:pt x="13069" y="5105"/>
                    <a:pt x="13069" y="5105"/>
                  </a:cubicBezTo>
                  <a:cubicBezTo>
                    <a:pt x="13069" y="5105"/>
                    <a:pt x="13069" y="5105"/>
                    <a:pt x="13069" y="5105"/>
                  </a:cubicBezTo>
                  <a:cubicBezTo>
                    <a:pt x="12978" y="5498"/>
                    <a:pt x="12978" y="5498"/>
                    <a:pt x="12978" y="5498"/>
                  </a:cubicBezTo>
                  <a:cubicBezTo>
                    <a:pt x="12978" y="5629"/>
                    <a:pt x="12978" y="5629"/>
                    <a:pt x="12978" y="5629"/>
                  </a:cubicBezTo>
                  <a:cubicBezTo>
                    <a:pt x="12887" y="5760"/>
                    <a:pt x="12887" y="5760"/>
                    <a:pt x="12887" y="5760"/>
                  </a:cubicBezTo>
                  <a:cubicBezTo>
                    <a:pt x="12887" y="5891"/>
                    <a:pt x="12887" y="5891"/>
                    <a:pt x="12887" y="5891"/>
                  </a:cubicBezTo>
                  <a:cubicBezTo>
                    <a:pt x="12978" y="5760"/>
                    <a:pt x="12978" y="5760"/>
                    <a:pt x="12978" y="5760"/>
                  </a:cubicBezTo>
                  <a:cubicBezTo>
                    <a:pt x="12978" y="5760"/>
                    <a:pt x="12978" y="5760"/>
                    <a:pt x="12978" y="5760"/>
                  </a:cubicBezTo>
                  <a:cubicBezTo>
                    <a:pt x="13069" y="5760"/>
                    <a:pt x="13069" y="5760"/>
                    <a:pt x="13069" y="5760"/>
                  </a:cubicBezTo>
                  <a:cubicBezTo>
                    <a:pt x="13160" y="5760"/>
                    <a:pt x="13160" y="5760"/>
                    <a:pt x="13160" y="5760"/>
                  </a:cubicBezTo>
                  <a:cubicBezTo>
                    <a:pt x="13160" y="5891"/>
                    <a:pt x="13160" y="5891"/>
                    <a:pt x="13160" y="5891"/>
                  </a:cubicBezTo>
                  <a:cubicBezTo>
                    <a:pt x="13160" y="6022"/>
                    <a:pt x="13160" y="6022"/>
                    <a:pt x="13160" y="6022"/>
                  </a:cubicBezTo>
                  <a:cubicBezTo>
                    <a:pt x="13069" y="6153"/>
                    <a:pt x="13069" y="6153"/>
                    <a:pt x="13069" y="6153"/>
                  </a:cubicBezTo>
                  <a:cubicBezTo>
                    <a:pt x="12978" y="6284"/>
                    <a:pt x="12978" y="6284"/>
                    <a:pt x="12978" y="6284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3069" y="6022"/>
                    <a:pt x="13069" y="6022"/>
                    <a:pt x="13069" y="6022"/>
                  </a:cubicBezTo>
                  <a:cubicBezTo>
                    <a:pt x="12978" y="5891"/>
                    <a:pt x="12978" y="5891"/>
                    <a:pt x="12978" y="5891"/>
                  </a:cubicBezTo>
                  <a:cubicBezTo>
                    <a:pt x="12978" y="6022"/>
                    <a:pt x="12978" y="6022"/>
                    <a:pt x="12978" y="6022"/>
                  </a:cubicBezTo>
                  <a:cubicBezTo>
                    <a:pt x="12797" y="6153"/>
                    <a:pt x="12797" y="6153"/>
                    <a:pt x="12797" y="6153"/>
                  </a:cubicBezTo>
                  <a:cubicBezTo>
                    <a:pt x="12797" y="6284"/>
                    <a:pt x="12797" y="6284"/>
                    <a:pt x="12797" y="6284"/>
                  </a:cubicBezTo>
                  <a:cubicBezTo>
                    <a:pt x="12797" y="6284"/>
                    <a:pt x="12797" y="6284"/>
                    <a:pt x="12797" y="6284"/>
                  </a:cubicBezTo>
                  <a:cubicBezTo>
                    <a:pt x="12706" y="6284"/>
                    <a:pt x="12706" y="6284"/>
                    <a:pt x="12706" y="6284"/>
                  </a:cubicBezTo>
                  <a:cubicBezTo>
                    <a:pt x="12706" y="6153"/>
                    <a:pt x="12706" y="6153"/>
                    <a:pt x="12706" y="6153"/>
                  </a:cubicBezTo>
                  <a:cubicBezTo>
                    <a:pt x="12615" y="6153"/>
                    <a:pt x="12615" y="6153"/>
                    <a:pt x="12615" y="6153"/>
                  </a:cubicBezTo>
                  <a:cubicBezTo>
                    <a:pt x="12524" y="6153"/>
                    <a:pt x="12524" y="6153"/>
                    <a:pt x="12524" y="6153"/>
                  </a:cubicBezTo>
                  <a:cubicBezTo>
                    <a:pt x="12434" y="6153"/>
                    <a:pt x="12434" y="6153"/>
                    <a:pt x="12434" y="6153"/>
                  </a:cubicBezTo>
                  <a:cubicBezTo>
                    <a:pt x="12434" y="6022"/>
                    <a:pt x="12434" y="6022"/>
                    <a:pt x="12434" y="6022"/>
                  </a:cubicBezTo>
                  <a:cubicBezTo>
                    <a:pt x="12434" y="6022"/>
                    <a:pt x="12434" y="6022"/>
                    <a:pt x="12434" y="6022"/>
                  </a:cubicBezTo>
                  <a:cubicBezTo>
                    <a:pt x="12343" y="6022"/>
                    <a:pt x="12343" y="6022"/>
                    <a:pt x="12343" y="6022"/>
                  </a:cubicBezTo>
                  <a:cubicBezTo>
                    <a:pt x="12343" y="6022"/>
                    <a:pt x="12343" y="6022"/>
                    <a:pt x="12343" y="6022"/>
                  </a:cubicBezTo>
                  <a:cubicBezTo>
                    <a:pt x="12252" y="6022"/>
                    <a:pt x="12252" y="6022"/>
                    <a:pt x="12252" y="6022"/>
                  </a:cubicBezTo>
                  <a:cubicBezTo>
                    <a:pt x="12252" y="5891"/>
                    <a:pt x="12252" y="5891"/>
                    <a:pt x="12252" y="5891"/>
                  </a:cubicBezTo>
                  <a:cubicBezTo>
                    <a:pt x="12161" y="6022"/>
                    <a:pt x="12161" y="6022"/>
                    <a:pt x="12161" y="6022"/>
                  </a:cubicBezTo>
                  <a:cubicBezTo>
                    <a:pt x="12161" y="5891"/>
                    <a:pt x="12161" y="5891"/>
                    <a:pt x="12161" y="5891"/>
                  </a:cubicBezTo>
                  <a:cubicBezTo>
                    <a:pt x="12161" y="5891"/>
                    <a:pt x="12161" y="5891"/>
                    <a:pt x="12161" y="5891"/>
                  </a:cubicBezTo>
                  <a:cubicBezTo>
                    <a:pt x="12071" y="5760"/>
                    <a:pt x="12071" y="5760"/>
                    <a:pt x="12071" y="5760"/>
                  </a:cubicBezTo>
                  <a:cubicBezTo>
                    <a:pt x="12071" y="5629"/>
                    <a:pt x="12071" y="5629"/>
                    <a:pt x="12071" y="5629"/>
                  </a:cubicBezTo>
                  <a:cubicBezTo>
                    <a:pt x="12161" y="5629"/>
                    <a:pt x="12161" y="5629"/>
                    <a:pt x="12161" y="5629"/>
                  </a:cubicBezTo>
                  <a:cubicBezTo>
                    <a:pt x="12252" y="5498"/>
                    <a:pt x="12252" y="5498"/>
                    <a:pt x="12252" y="5498"/>
                  </a:cubicBezTo>
                  <a:cubicBezTo>
                    <a:pt x="12343" y="5498"/>
                    <a:pt x="12343" y="5498"/>
                    <a:pt x="12343" y="5498"/>
                  </a:cubicBezTo>
                  <a:cubicBezTo>
                    <a:pt x="12343" y="5367"/>
                    <a:pt x="12343" y="5367"/>
                    <a:pt x="12343" y="5367"/>
                  </a:cubicBezTo>
                  <a:cubicBezTo>
                    <a:pt x="12343" y="5367"/>
                    <a:pt x="12343" y="5367"/>
                    <a:pt x="12343" y="5367"/>
                  </a:cubicBezTo>
                  <a:cubicBezTo>
                    <a:pt x="12252" y="5236"/>
                    <a:pt x="12252" y="5236"/>
                    <a:pt x="12252" y="5236"/>
                  </a:cubicBezTo>
                  <a:cubicBezTo>
                    <a:pt x="12161" y="5105"/>
                    <a:pt x="12161" y="5105"/>
                    <a:pt x="12161" y="5105"/>
                  </a:cubicBezTo>
                  <a:cubicBezTo>
                    <a:pt x="12071" y="5105"/>
                    <a:pt x="12071" y="5105"/>
                    <a:pt x="12071" y="5105"/>
                  </a:cubicBezTo>
                  <a:cubicBezTo>
                    <a:pt x="11980" y="5236"/>
                    <a:pt x="11980" y="5236"/>
                    <a:pt x="11980" y="5236"/>
                  </a:cubicBezTo>
                  <a:cubicBezTo>
                    <a:pt x="11889" y="5236"/>
                    <a:pt x="11889" y="5236"/>
                    <a:pt x="11889" y="5236"/>
                  </a:cubicBezTo>
                  <a:cubicBezTo>
                    <a:pt x="11889" y="5236"/>
                    <a:pt x="11889" y="5236"/>
                    <a:pt x="11889" y="5236"/>
                  </a:cubicBezTo>
                  <a:cubicBezTo>
                    <a:pt x="11798" y="5236"/>
                    <a:pt x="11798" y="5236"/>
                    <a:pt x="11798" y="5236"/>
                  </a:cubicBezTo>
                  <a:cubicBezTo>
                    <a:pt x="11526" y="5367"/>
                    <a:pt x="11526" y="5367"/>
                    <a:pt x="11526" y="5367"/>
                  </a:cubicBezTo>
                  <a:cubicBezTo>
                    <a:pt x="11526" y="5367"/>
                    <a:pt x="11526" y="5367"/>
                    <a:pt x="11526" y="5367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617" y="5498"/>
                    <a:pt x="11617" y="5498"/>
                    <a:pt x="11617" y="5498"/>
                  </a:cubicBezTo>
                  <a:cubicBezTo>
                    <a:pt x="11617" y="5629"/>
                    <a:pt x="11617" y="5629"/>
                    <a:pt x="11617" y="5629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526" y="5498"/>
                    <a:pt x="11526" y="5498"/>
                    <a:pt x="11526" y="5498"/>
                  </a:cubicBezTo>
                  <a:cubicBezTo>
                    <a:pt x="11435" y="5498"/>
                    <a:pt x="11435" y="5498"/>
                    <a:pt x="11435" y="5498"/>
                  </a:cubicBezTo>
                  <a:cubicBezTo>
                    <a:pt x="11345" y="5498"/>
                    <a:pt x="11345" y="5498"/>
                    <a:pt x="11345" y="5498"/>
                  </a:cubicBezTo>
                  <a:cubicBezTo>
                    <a:pt x="11254" y="5498"/>
                    <a:pt x="11254" y="5498"/>
                    <a:pt x="11254" y="5498"/>
                  </a:cubicBezTo>
                  <a:cubicBezTo>
                    <a:pt x="11072" y="5498"/>
                    <a:pt x="11072" y="5498"/>
                    <a:pt x="11072" y="5498"/>
                  </a:cubicBezTo>
                  <a:cubicBezTo>
                    <a:pt x="11072" y="5498"/>
                    <a:pt x="11072" y="5498"/>
                    <a:pt x="11072" y="5498"/>
                  </a:cubicBezTo>
                  <a:cubicBezTo>
                    <a:pt x="11072" y="5629"/>
                    <a:pt x="11072" y="5629"/>
                    <a:pt x="11072" y="5629"/>
                  </a:cubicBezTo>
                  <a:cubicBezTo>
                    <a:pt x="10982" y="5629"/>
                    <a:pt x="10982" y="5629"/>
                    <a:pt x="10982" y="5629"/>
                  </a:cubicBezTo>
                  <a:cubicBezTo>
                    <a:pt x="10891" y="5498"/>
                    <a:pt x="10891" y="5498"/>
                    <a:pt x="10891" y="5498"/>
                  </a:cubicBezTo>
                  <a:cubicBezTo>
                    <a:pt x="10891" y="5498"/>
                    <a:pt x="10891" y="5498"/>
                    <a:pt x="10891" y="5498"/>
                  </a:cubicBezTo>
                  <a:cubicBezTo>
                    <a:pt x="10800" y="5629"/>
                    <a:pt x="10800" y="5629"/>
                    <a:pt x="10800" y="5629"/>
                  </a:cubicBezTo>
                  <a:cubicBezTo>
                    <a:pt x="10800" y="5760"/>
                    <a:pt x="10800" y="5760"/>
                    <a:pt x="10800" y="5760"/>
                  </a:cubicBezTo>
                  <a:cubicBezTo>
                    <a:pt x="10709" y="5760"/>
                    <a:pt x="10709" y="5760"/>
                    <a:pt x="10709" y="5760"/>
                  </a:cubicBezTo>
                  <a:cubicBezTo>
                    <a:pt x="10618" y="5760"/>
                    <a:pt x="10618" y="5760"/>
                    <a:pt x="10618" y="5760"/>
                  </a:cubicBezTo>
                  <a:cubicBezTo>
                    <a:pt x="10528" y="5891"/>
                    <a:pt x="10528" y="5891"/>
                    <a:pt x="10528" y="5891"/>
                  </a:cubicBezTo>
                  <a:cubicBezTo>
                    <a:pt x="10437" y="5891"/>
                    <a:pt x="10437" y="5891"/>
                    <a:pt x="10437" y="5891"/>
                  </a:cubicBezTo>
                  <a:cubicBezTo>
                    <a:pt x="10437" y="5891"/>
                    <a:pt x="10437" y="5891"/>
                    <a:pt x="10437" y="5891"/>
                  </a:cubicBezTo>
                  <a:cubicBezTo>
                    <a:pt x="10528" y="5760"/>
                    <a:pt x="10528" y="5760"/>
                    <a:pt x="10528" y="5760"/>
                  </a:cubicBezTo>
                  <a:cubicBezTo>
                    <a:pt x="10437" y="5760"/>
                    <a:pt x="10437" y="5760"/>
                    <a:pt x="10437" y="5760"/>
                  </a:cubicBezTo>
                  <a:cubicBezTo>
                    <a:pt x="10346" y="5891"/>
                    <a:pt x="10346" y="5891"/>
                    <a:pt x="10346" y="5891"/>
                  </a:cubicBezTo>
                  <a:cubicBezTo>
                    <a:pt x="10346" y="6022"/>
                    <a:pt x="10346" y="6022"/>
                    <a:pt x="10346" y="6022"/>
                  </a:cubicBezTo>
                  <a:cubicBezTo>
                    <a:pt x="10437" y="6153"/>
                    <a:pt x="10437" y="6153"/>
                    <a:pt x="10437" y="6153"/>
                  </a:cubicBezTo>
                  <a:cubicBezTo>
                    <a:pt x="10528" y="6415"/>
                    <a:pt x="10528" y="6415"/>
                    <a:pt x="10528" y="6415"/>
                  </a:cubicBezTo>
                  <a:cubicBezTo>
                    <a:pt x="10709" y="6415"/>
                    <a:pt x="10709" y="6415"/>
                    <a:pt x="10709" y="6415"/>
                  </a:cubicBezTo>
                  <a:cubicBezTo>
                    <a:pt x="10800" y="6545"/>
                    <a:pt x="10800" y="6545"/>
                    <a:pt x="10800" y="6545"/>
                  </a:cubicBezTo>
                  <a:cubicBezTo>
                    <a:pt x="10891" y="6676"/>
                    <a:pt x="10891" y="6676"/>
                    <a:pt x="10891" y="6676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982" y="6807"/>
                    <a:pt x="10982" y="6807"/>
                    <a:pt x="10982" y="6807"/>
                  </a:cubicBezTo>
                  <a:cubicBezTo>
                    <a:pt x="11072" y="6807"/>
                    <a:pt x="11072" y="6807"/>
                    <a:pt x="11072" y="6807"/>
                  </a:cubicBezTo>
                  <a:cubicBezTo>
                    <a:pt x="11072" y="6807"/>
                    <a:pt x="11072" y="6807"/>
                    <a:pt x="11072" y="6807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891" y="6807"/>
                    <a:pt x="10891" y="6807"/>
                    <a:pt x="10891" y="6807"/>
                  </a:cubicBezTo>
                  <a:cubicBezTo>
                    <a:pt x="10800" y="6676"/>
                    <a:pt x="10800" y="6676"/>
                    <a:pt x="10800" y="6676"/>
                  </a:cubicBezTo>
                  <a:cubicBezTo>
                    <a:pt x="10709" y="6676"/>
                    <a:pt x="10709" y="6676"/>
                    <a:pt x="10709" y="6676"/>
                  </a:cubicBezTo>
                  <a:cubicBezTo>
                    <a:pt x="10709" y="6676"/>
                    <a:pt x="10709" y="6676"/>
                    <a:pt x="10709" y="6676"/>
                  </a:cubicBezTo>
                  <a:cubicBezTo>
                    <a:pt x="10618" y="6807"/>
                    <a:pt x="10618" y="6807"/>
                    <a:pt x="10618" y="6807"/>
                  </a:cubicBezTo>
                  <a:cubicBezTo>
                    <a:pt x="10528" y="6807"/>
                    <a:pt x="10528" y="6807"/>
                    <a:pt x="10528" y="6807"/>
                  </a:cubicBezTo>
                  <a:cubicBezTo>
                    <a:pt x="10528" y="6676"/>
                    <a:pt x="10528" y="6676"/>
                    <a:pt x="10528" y="6676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528" y="6545"/>
                    <a:pt x="10528" y="6545"/>
                    <a:pt x="10528" y="6545"/>
                  </a:cubicBezTo>
                  <a:cubicBezTo>
                    <a:pt x="10437" y="6676"/>
                    <a:pt x="10437" y="6676"/>
                    <a:pt x="10437" y="6676"/>
                  </a:cubicBezTo>
                  <a:cubicBezTo>
                    <a:pt x="10437" y="6807"/>
                    <a:pt x="10437" y="6807"/>
                    <a:pt x="10437" y="6807"/>
                  </a:cubicBezTo>
                  <a:cubicBezTo>
                    <a:pt x="10528" y="6938"/>
                    <a:pt x="10528" y="6938"/>
                    <a:pt x="10528" y="6938"/>
                  </a:cubicBezTo>
                  <a:cubicBezTo>
                    <a:pt x="10528" y="6938"/>
                    <a:pt x="10528" y="6938"/>
                    <a:pt x="10528" y="6938"/>
                  </a:cubicBezTo>
                  <a:cubicBezTo>
                    <a:pt x="10437" y="7069"/>
                    <a:pt x="10437" y="7069"/>
                    <a:pt x="10437" y="7069"/>
                  </a:cubicBezTo>
                  <a:cubicBezTo>
                    <a:pt x="10346" y="7200"/>
                    <a:pt x="10346" y="7200"/>
                    <a:pt x="10346" y="7200"/>
                  </a:cubicBezTo>
                  <a:cubicBezTo>
                    <a:pt x="10346" y="7331"/>
                    <a:pt x="10346" y="7331"/>
                    <a:pt x="10346" y="7331"/>
                  </a:cubicBezTo>
                  <a:cubicBezTo>
                    <a:pt x="10346" y="7462"/>
                    <a:pt x="10346" y="7462"/>
                    <a:pt x="10346" y="7462"/>
                  </a:cubicBezTo>
                  <a:cubicBezTo>
                    <a:pt x="10437" y="7724"/>
                    <a:pt x="10437" y="7724"/>
                    <a:pt x="10437" y="7724"/>
                  </a:cubicBezTo>
                  <a:cubicBezTo>
                    <a:pt x="10618" y="7724"/>
                    <a:pt x="10618" y="7724"/>
                    <a:pt x="10618" y="7724"/>
                  </a:cubicBezTo>
                  <a:cubicBezTo>
                    <a:pt x="10709" y="7855"/>
                    <a:pt x="10709" y="7855"/>
                    <a:pt x="10709" y="7855"/>
                  </a:cubicBezTo>
                  <a:cubicBezTo>
                    <a:pt x="10709" y="7855"/>
                    <a:pt x="10709" y="7855"/>
                    <a:pt x="10709" y="7855"/>
                  </a:cubicBezTo>
                  <a:cubicBezTo>
                    <a:pt x="10891" y="7724"/>
                    <a:pt x="10891" y="7724"/>
                    <a:pt x="10891" y="7724"/>
                  </a:cubicBezTo>
                  <a:cubicBezTo>
                    <a:pt x="10982" y="7724"/>
                    <a:pt x="10982" y="7724"/>
                    <a:pt x="10982" y="7724"/>
                  </a:cubicBezTo>
                  <a:cubicBezTo>
                    <a:pt x="11072" y="7855"/>
                    <a:pt x="11072" y="7855"/>
                    <a:pt x="11072" y="7855"/>
                  </a:cubicBezTo>
                  <a:cubicBezTo>
                    <a:pt x="11254" y="7855"/>
                    <a:pt x="11254" y="7855"/>
                    <a:pt x="11254" y="7855"/>
                  </a:cubicBezTo>
                  <a:cubicBezTo>
                    <a:pt x="11254" y="7855"/>
                    <a:pt x="11254" y="7855"/>
                    <a:pt x="11254" y="7855"/>
                  </a:cubicBezTo>
                  <a:cubicBezTo>
                    <a:pt x="11345" y="7985"/>
                    <a:pt x="11345" y="7985"/>
                    <a:pt x="11345" y="7985"/>
                  </a:cubicBezTo>
                  <a:cubicBezTo>
                    <a:pt x="11345" y="7985"/>
                    <a:pt x="11345" y="7985"/>
                    <a:pt x="11345" y="7985"/>
                  </a:cubicBezTo>
                  <a:cubicBezTo>
                    <a:pt x="11435" y="7985"/>
                    <a:pt x="11435" y="7985"/>
                    <a:pt x="11435" y="7985"/>
                  </a:cubicBezTo>
                  <a:cubicBezTo>
                    <a:pt x="11435" y="7855"/>
                    <a:pt x="11435" y="7855"/>
                    <a:pt x="11435" y="7855"/>
                  </a:cubicBezTo>
                  <a:cubicBezTo>
                    <a:pt x="11435" y="7855"/>
                    <a:pt x="11435" y="7855"/>
                    <a:pt x="11435" y="7855"/>
                  </a:cubicBezTo>
                  <a:cubicBezTo>
                    <a:pt x="11526" y="7855"/>
                    <a:pt x="11526" y="7855"/>
                    <a:pt x="11526" y="7855"/>
                  </a:cubicBezTo>
                  <a:cubicBezTo>
                    <a:pt x="11526" y="7855"/>
                    <a:pt x="11526" y="7855"/>
                    <a:pt x="11526" y="7855"/>
                  </a:cubicBezTo>
                  <a:cubicBezTo>
                    <a:pt x="11435" y="7985"/>
                    <a:pt x="11435" y="7985"/>
                    <a:pt x="11435" y="7985"/>
                  </a:cubicBezTo>
                  <a:cubicBezTo>
                    <a:pt x="11435" y="8116"/>
                    <a:pt x="11435" y="8116"/>
                    <a:pt x="11435" y="8116"/>
                  </a:cubicBezTo>
                  <a:cubicBezTo>
                    <a:pt x="11435" y="8116"/>
                    <a:pt x="11435" y="8116"/>
                    <a:pt x="11435" y="8116"/>
                  </a:cubicBezTo>
                  <a:cubicBezTo>
                    <a:pt x="11526" y="7985"/>
                    <a:pt x="11526" y="7985"/>
                    <a:pt x="11526" y="7985"/>
                  </a:cubicBezTo>
                  <a:cubicBezTo>
                    <a:pt x="11617" y="7985"/>
                    <a:pt x="11617" y="7985"/>
                    <a:pt x="11617" y="7985"/>
                  </a:cubicBezTo>
                  <a:cubicBezTo>
                    <a:pt x="11708" y="7855"/>
                    <a:pt x="11708" y="7855"/>
                    <a:pt x="11708" y="7855"/>
                  </a:cubicBezTo>
                  <a:cubicBezTo>
                    <a:pt x="11889" y="7724"/>
                    <a:pt x="11889" y="7724"/>
                    <a:pt x="11889" y="7724"/>
                  </a:cubicBezTo>
                  <a:cubicBezTo>
                    <a:pt x="11980" y="7724"/>
                    <a:pt x="11980" y="7724"/>
                    <a:pt x="11980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071" y="7724"/>
                    <a:pt x="12071" y="7724"/>
                    <a:pt x="12071" y="7724"/>
                  </a:cubicBezTo>
                  <a:cubicBezTo>
                    <a:pt x="12161" y="7724"/>
                    <a:pt x="12161" y="7724"/>
                    <a:pt x="12161" y="7724"/>
                  </a:cubicBezTo>
                  <a:cubicBezTo>
                    <a:pt x="12252" y="7593"/>
                    <a:pt x="12252" y="7593"/>
                    <a:pt x="12252" y="7593"/>
                  </a:cubicBezTo>
                  <a:cubicBezTo>
                    <a:pt x="12434" y="7593"/>
                    <a:pt x="12434" y="7593"/>
                    <a:pt x="12434" y="7593"/>
                  </a:cubicBezTo>
                  <a:cubicBezTo>
                    <a:pt x="12434" y="7593"/>
                    <a:pt x="12434" y="7593"/>
                    <a:pt x="12434" y="7593"/>
                  </a:cubicBezTo>
                  <a:cubicBezTo>
                    <a:pt x="12434" y="7724"/>
                    <a:pt x="12434" y="7724"/>
                    <a:pt x="12434" y="7724"/>
                  </a:cubicBezTo>
                  <a:cubicBezTo>
                    <a:pt x="12343" y="7724"/>
                    <a:pt x="12343" y="7724"/>
                    <a:pt x="12343" y="7724"/>
                  </a:cubicBezTo>
                  <a:cubicBezTo>
                    <a:pt x="12343" y="7855"/>
                    <a:pt x="12343" y="7855"/>
                    <a:pt x="12343" y="7855"/>
                  </a:cubicBezTo>
                  <a:cubicBezTo>
                    <a:pt x="12343" y="7855"/>
                    <a:pt x="12343" y="7855"/>
                    <a:pt x="12343" y="7855"/>
                  </a:cubicBezTo>
                  <a:cubicBezTo>
                    <a:pt x="12252" y="7985"/>
                    <a:pt x="12252" y="7985"/>
                    <a:pt x="12252" y="7985"/>
                  </a:cubicBezTo>
                  <a:cubicBezTo>
                    <a:pt x="12161" y="7985"/>
                    <a:pt x="12161" y="7985"/>
                    <a:pt x="12161" y="7985"/>
                  </a:cubicBezTo>
                  <a:cubicBezTo>
                    <a:pt x="12161" y="7985"/>
                    <a:pt x="12161" y="7985"/>
                    <a:pt x="12161" y="7985"/>
                  </a:cubicBezTo>
                  <a:cubicBezTo>
                    <a:pt x="12071" y="7985"/>
                    <a:pt x="12071" y="7985"/>
                    <a:pt x="12071" y="7985"/>
                  </a:cubicBezTo>
                  <a:cubicBezTo>
                    <a:pt x="11980" y="8116"/>
                    <a:pt x="11980" y="8116"/>
                    <a:pt x="11980" y="8116"/>
                  </a:cubicBezTo>
                  <a:cubicBezTo>
                    <a:pt x="11980" y="8116"/>
                    <a:pt x="11980" y="8116"/>
                    <a:pt x="11980" y="8116"/>
                  </a:cubicBezTo>
                  <a:cubicBezTo>
                    <a:pt x="12071" y="8116"/>
                    <a:pt x="12071" y="8116"/>
                    <a:pt x="12071" y="8116"/>
                  </a:cubicBezTo>
                  <a:cubicBezTo>
                    <a:pt x="12071" y="8247"/>
                    <a:pt x="12071" y="8247"/>
                    <a:pt x="12071" y="8247"/>
                  </a:cubicBezTo>
                  <a:cubicBezTo>
                    <a:pt x="12071" y="8378"/>
                    <a:pt x="12071" y="8378"/>
                    <a:pt x="12071" y="8378"/>
                  </a:cubicBezTo>
                  <a:cubicBezTo>
                    <a:pt x="11980" y="8509"/>
                    <a:pt x="11980" y="8509"/>
                    <a:pt x="11980" y="8509"/>
                  </a:cubicBezTo>
                  <a:cubicBezTo>
                    <a:pt x="11980" y="8640"/>
                    <a:pt x="11980" y="8640"/>
                    <a:pt x="11980" y="8640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771"/>
                    <a:pt x="11889" y="8771"/>
                    <a:pt x="11889" y="8771"/>
                  </a:cubicBezTo>
                  <a:cubicBezTo>
                    <a:pt x="11889" y="8902"/>
                    <a:pt x="11889" y="8902"/>
                    <a:pt x="11889" y="8902"/>
                  </a:cubicBezTo>
                  <a:cubicBezTo>
                    <a:pt x="11889" y="9033"/>
                    <a:pt x="11889" y="9033"/>
                    <a:pt x="11889" y="9033"/>
                  </a:cubicBezTo>
                  <a:cubicBezTo>
                    <a:pt x="11798" y="9164"/>
                    <a:pt x="11798" y="9164"/>
                    <a:pt x="11798" y="9164"/>
                  </a:cubicBezTo>
                  <a:cubicBezTo>
                    <a:pt x="11798" y="9164"/>
                    <a:pt x="11798" y="9164"/>
                    <a:pt x="11798" y="9164"/>
                  </a:cubicBezTo>
                  <a:cubicBezTo>
                    <a:pt x="11708" y="9164"/>
                    <a:pt x="11708" y="9164"/>
                    <a:pt x="11708" y="9164"/>
                  </a:cubicBezTo>
                  <a:cubicBezTo>
                    <a:pt x="11617" y="9295"/>
                    <a:pt x="11617" y="9295"/>
                    <a:pt x="11617" y="9295"/>
                  </a:cubicBezTo>
                  <a:cubicBezTo>
                    <a:pt x="11526" y="9295"/>
                    <a:pt x="11526" y="9295"/>
                    <a:pt x="11526" y="9295"/>
                  </a:cubicBezTo>
                  <a:cubicBezTo>
                    <a:pt x="11526" y="9295"/>
                    <a:pt x="11526" y="9295"/>
                    <a:pt x="11526" y="9295"/>
                  </a:cubicBezTo>
                  <a:cubicBezTo>
                    <a:pt x="11435" y="9295"/>
                    <a:pt x="11435" y="9295"/>
                    <a:pt x="11435" y="9295"/>
                  </a:cubicBezTo>
                  <a:cubicBezTo>
                    <a:pt x="11254" y="9295"/>
                    <a:pt x="11254" y="9295"/>
                    <a:pt x="11254" y="9295"/>
                  </a:cubicBezTo>
                  <a:cubicBezTo>
                    <a:pt x="11254" y="9295"/>
                    <a:pt x="11254" y="9295"/>
                    <a:pt x="11254" y="9295"/>
                  </a:cubicBezTo>
                  <a:cubicBezTo>
                    <a:pt x="11254" y="9164"/>
                    <a:pt x="11254" y="9164"/>
                    <a:pt x="11254" y="9164"/>
                  </a:cubicBezTo>
                  <a:cubicBezTo>
                    <a:pt x="11163" y="9164"/>
                    <a:pt x="11163" y="9164"/>
                    <a:pt x="11163" y="9164"/>
                  </a:cubicBezTo>
                  <a:cubicBezTo>
                    <a:pt x="11163" y="9164"/>
                    <a:pt x="11163" y="9164"/>
                    <a:pt x="11163" y="9164"/>
                  </a:cubicBezTo>
                  <a:cubicBezTo>
                    <a:pt x="11072" y="9295"/>
                    <a:pt x="11072" y="9295"/>
                    <a:pt x="11072" y="9295"/>
                  </a:cubicBezTo>
                  <a:cubicBezTo>
                    <a:pt x="10982" y="9295"/>
                    <a:pt x="10982" y="9295"/>
                    <a:pt x="10982" y="9295"/>
                  </a:cubicBezTo>
                  <a:cubicBezTo>
                    <a:pt x="10891" y="9425"/>
                    <a:pt x="10891" y="9425"/>
                    <a:pt x="10891" y="9425"/>
                  </a:cubicBezTo>
                  <a:cubicBezTo>
                    <a:pt x="10709" y="9556"/>
                    <a:pt x="10709" y="9556"/>
                    <a:pt x="10709" y="9556"/>
                  </a:cubicBezTo>
                  <a:cubicBezTo>
                    <a:pt x="10709" y="9556"/>
                    <a:pt x="10709" y="9556"/>
                    <a:pt x="10709" y="9556"/>
                  </a:cubicBezTo>
                  <a:cubicBezTo>
                    <a:pt x="10618" y="9556"/>
                    <a:pt x="10618" y="9556"/>
                    <a:pt x="10618" y="9556"/>
                  </a:cubicBezTo>
                  <a:cubicBezTo>
                    <a:pt x="10528" y="9556"/>
                    <a:pt x="10528" y="9556"/>
                    <a:pt x="10528" y="9556"/>
                  </a:cubicBezTo>
                  <a:cubicBezTo>
                    <a:pt x="10437" y="9556"/>
                    <a:pt x="10437" y="9556"/>
                    <a:pt x="10437" y="9556"/>
                  </a:cubicBezTo>
                  <a:cubicBezTo>
                    <a:pt x="10346" y="9687"/>
                    <a:pt x="10346" y="9687"/>
                    <a:pt x="10346" y="9687"/>
                  </a:cubicBezTo>
                  <a:cubicBezTo>
                    <a:pt x="10255" y="9687"/>
                    <a:pt x="10255" y="9687"/>
                    <a:pt x="10255" y="9687"/>
                  </a:cubicBezTo>
                  <a:cubicBezTo>
                    <a:pt x="10165" y="9687"/>
                    <a:pt x="10165" y="9687"/>
                    <a:pt x="10165" y="9687"/>
                  </a:cubicBezTo>
                  <a:cubicBezTo>
                    <a:pt x="10165" y="9818"/>
                    <a:pt x="10165" y="9818"/>
                    <a:pt x="10165" y="9818"/>
                  </a:cubicBezTo>
                  <a:cubicBezTo>
                    <a:pt x="10165" y="10080"/>
                    <a:pt x="10165" y="10080"/>
                    <a:pt x="10165" y="10080"/>
                  </a:cubicBezTo>
                  <a:cubicBezTo>
                    <a:pt x="10074" y="10080"/>
                    <a:pt x="10074" y="10080"/>
                    <a:pt x="10074" y="10080"/>
                  </a:cubicBezTo>
                  <a:cubicBezTo>
                    <a:pt x="10074" y="10080"/>
                    <a:pt x="10074" y="10080"/>
                    <a:pt x="10074" y="10080"/>
                  </a:cubicBezTo>
                  <a:cubicBezTo>
                    <a:pt x="9983" y="9949"/>
                    <a:pt x="9983" y="9949"/>
                    <a:pt x="9983" y="9949"/>
                  </a:cubicBezTo>
                  <a:cubicBezTo>
                    <a:pt x="9802" y="9949"/>
                    <a:pt x="9802" y="9949"/>
                    <a:pt x="9802" y="9949"/>
                  </a:cubicBezTo>
                  <a:cubicBezTo>
                    <a:pt x="9802" y="9949"/>
                    <a:pt x="9802" y="9949"/>
                    <a:pt x="9802" y="9949"/>
                  </a:cubicBezTo>
                  <a:cubicBezTo>
                    <a:pt x="9802" y="10080"/>
                    <a:pt x="9802" y="10080"/>
                    <a:pt x="9802" y="10080"/>
                  </a:cubicBezTo>
                  <a:cubicBezTo>
                    <a:pt x="9892" y="10080"/>
                    <a:pt x="9892" y="10080"/>
                    <a:pt x="9892" y="10080"/>
                  </a:cubicBezTo>
                  <a:cubicBezTo>
                    <a:pt x="9802" y="10211"/>
                    <a:pt x="9802" y="10211"/>
                    <a:pt x="9802" y="10211"/>
                  </a:cubicBezTo>
                  <a:cubicBezTo>
                    <a:pt x="9802" y="10211"/>
                    <a:pt x="9802" y="10211"/>
                    <a:pt x="9802" y="10211"/>
                  </a:cubicBezTo>
                  <a:cubicBezTo>
                    <a:pt x="9711" y="10080"/>
                    <a:pt x="9711" y="10080"/>
                    <a:pt x="9711" y="10080"/>
                  </a:cubicBezTo>
                  <a:cubicBezTo>
                    <a:pt x="9711" y="9949"/>
                    <a:pt x="9711" y="9949"/>
                    <a:pt x="9711" y="9949"/>
                  </a:cubicBezTo>
                  <a:cubicBezTo>
                    <a:pt x="9620" y="9949"/>
                    <a:pt x="9620" y="9949"/>
                    <a:pt x="9620" y="9949"/>
                  </a:cubicBezTo>
                  <a:cubicBezTo>
                    <a:pt x="9529" y="10080"/>
                    <a:pt x="9529" y="10080"/>
                    <a:pt x="9529" y="10080"/>
                  </a:cubicBezTo>
                  <a:cubicBezTo>
                    <a:pt x="9529" y="10211"/>
                    <a:pt x="9529" y="10211"/>
                    <a:pt x="9529" y="10211"/>
                  </a:cubicBezTo>
                  <a:cubicBezTo>
                    <a:pt x="9439" y="10211"/>
                    <a:pt x="9439" y="10211"/>
                    <a:pt x="9439" y="10211"/>
                  </a:cubicBezTo>
                  <a:cubicBezTo>
                    <a:pt x="9439" y="10211"/>
                    <a:pt x="9439" y="10211"/>
                    <a:pt x="9439" y="10211"/>
                  </a:cubicBezTo>
                  <a:cubicBezTo>
                    <a:pt x="9257" y="10473"/>
                    <a:pt x="9257" y="10473"/>
                    <a:pt x="9257" y="10473"/>
                  </a:cubicBezTo>
                  <a:cubicBezTo>
                    <a:pt x="9166" y="10604"/>
                    <a:pt x="9166" y="10604"/>
                    <a:pt x="9166" y="10604"/>
                  </a:cubicBezTo>
                  <a:cubicBezTo>
                    <a:pt x="9166" y="10735"/>
                    <a:pt x="9166" y="10735"/>
                    <a:pt x="9166" y="10735"/>
                  </a:cubicBezTo>
                  <a:cubicBezTo>
                    <a:pt x="9076" y="10735"/>
                    <a:pt x="9076" y="10735"/>
                    <a:pt x="9076" y="10735"/>
                  </a:cubicBezTo>
                  <a:cubicBezTo>
                    <a:pt x="8985" y="10604"/>
                    <a:pt x="8985" y="10604"/>
                    <a:pt x="8985" y="10604"/>
                  </a:cubicBezTo>
                  <a:cubicBezTo>
                    <a:pt x="8985" y="10735"/>
                    <a:pt x="8985" y="10735"/>
                    <a:pt x="8985" y="10735"/>
                  </a:cubicBezTo>
                  <a:cubicBezTo>
                    <a:pt x="9076" y="10865"/>
                    <a:pt x="9076" y="10865"/>
                    <a:pt x="9076" y="10865"/>
                  </a:cubicBezTo>
                  <a:cubicBezTo>
                    <a:pt x="9076" y="10865"/>
                    <a:pt x="9076" y="10865"/>
                    <a:pt x="9076" y="10865"/>
                  </a:cubicBezTo>
                  <a:cubicBezTo>
                    <a:pt x="8985" y="10865"/>
                    <a:pt x="8985" y="10865"/>
                    <a:pt x="8985" y="10865"/>
                  </a:cubicBezTo>
                  <a:cubicBezTo>
                    <a:pt x="8985" y="10865"/>
                    <a:pt x="8985" y="10865"/>
                    <a:pt x="8985" y="10865"/>
                  </a:cubicBezTo>
                  <a:cubicBezTo>
                    <a:pt x="8894" y="10865"/>
                    <a:pt x="8894" y="10865"/>
                    <a:pt x="8894" y="10865"/>
                  </a:cubicBezTo>
                  <a:cubicBezTo>
                    <a:pt x="8894" y="10865"/>
                    <a:pt x="8894" y="10865"/>
                    <a:pt x="8894" y="10865"/>
                  </a:cubicBezTo>
                  <a:cubicBezTo>
                    <a:pt x="8803" y="10996"/>
                    <a:pt x="8803" y="10996"/>
                    <a:pt x="8803" y="10996"/>
                  </a:cubicBezTo>
                  <a:cubicBezTo>
                    <a:pt x="8803" y="11127"/>
                    <a:pt x="8803" y="11127"/>
                    <a:pt x="8803" y="11127"/>
                  </a:cubicBezTo>
                  <a:cubicBezTo>
                    <a:pt x="8803" y="11258"/>
                    <a:pt x="8803" y="11258"/>
                    <a:pt x="8803" y="11258"/>
                  </a:cubicBezTo>
                  <a:cubicBezTo>
                    <a:pt x="8894" y="11389"/>
                    <a:pt x="8894" y="11389"/>
                    <a:pt x="8894" y="11389"/>
                  </a:cubicBezTo>
                  <a:cubicBezTo>
                    <a:pt x="8803" y="11520"/>
                    <a:pt x="8803" y="11520"/>
                    <a:pt x="8803" y="11520"/>
                  </a:cubicBezTo>
                  <a:cubicBezTo>
                    <a:pt x="8803" y="11520"/>
                    <a:pt x="8803" y="11520"/>
                    <a:pt x="8803" y="11520"/>
                  </a:cubicBezTo>
                  <a:cubicBezTo>
                    <a:pt x="8803" y="11651"/>
                    <a:pt x="8803" y="11651"/>
                    <a:pt x="8803" y="11651"/>
                  </a:cubicBezTo>
                  <a:cubicBezTo>
                    <a:pt x="8894" y="11651"/>
                    <a:pt x="8894" y="11651"/>
                    <a:pt x="8894" y="11651"/>
                  </a:cubicBezTo>
                  <a:cubicBezTo>
                    <a:pt x="8894" y="11520"/>
                    <a:pt x="8894" y="11520"/>
                    <a:pt x="8894" y="11520"/>
                  </a:cubicBezTo>
                  <a:cubicBezTo>
                    <a:pt x="8894" y="11651"/>
                    <a:pt x="8894" y="11651"/>
                    <a:pt x="8894" y="11651"/>
                  </a:cubicBezTo>
                  <a:cubicBezTo>
                    <a:pt x="8985" y="11782"/>
                    <a:pt x="8985" y="11782"/>
                    <a:pt x="8985" y="11782"/>
                  </a:cubicBezTo>
                  <a:cubicBezTo>
                    <a:pt x="8894" y="11782"/>
                    <a:pt x="8894" y="11782"/>
                    <a:pt x="8894" y="11782"/>
                  </a:cubicBezTo>
                  <a:cubicBezTo>
                    <a:pt x="8894" y="11782"/>
                    <a:pt x="8894" y="11782"/>
                    <a:pt x="8894" y="11782"/>
                  </a:cubicBezTo>
                  <a:cubicBezTo>
                    <a:pt x="8894" y="11913"/>
                    <a:pt x="8894" y="11913"/>
                    <a:pt x="8894" y="11913"/>
                  </a:cubicBezTo>
                  <a:cubicBezTo>
                    <a:pt x="8985" y="11913"/>
                    <a:pt x="8985" y="11913"/>
                    <a:pt x="8985" y="11913"/>
                  </a:cubicBezTo>
                  <a:cubicBezTo>
                    <a:pt x="8985" y="11782"/>
                    <a:pt x="8985" y="11782"/>
                    <a:pt x="8985" y="11782"/>
                  </a:cubicBezTo>
                  <a:cubicBezTo>
                    <a:pt x="9076" y="11782"/>
                    <a:pt x="9076" y="11782"/>
                    <a:pt x="9076" y="11782"/>
                  </a:cubicBezTo>
                  <a:cubicBezTo>
                    <a:pt x="9076" y="11913"/>
                    <a:pt x="9076" y="11913"/>
                    <a:pt x="9076" y="11913"/>
                  </a:cubicBezTo>
                  <a:cubicBezTo>
                    <a:pt x="9076" y="11913"/>
                    <a:pt x="9076" y="11913"/>
                    <a:pt x="9076" y="11913"/>
                  </a:cubicBezTo>
                  <a:cubicBezTo>
                    <a:pt x="9166" y="11913"/>
                    <a:pt x="9166" y="11913"/>
                    <a:pt x="9166" y="11913"/>
                  </a:cubicBezTo>
                  <a:cubicBezTo>
                    <a:pt x="9257" y="12044"/>
                    <a:pt x="9257" y="12044"/>
                    <a:pt x="9257" y="12044"/>
                  </a:cubicBezTo>
                  <a:cubicBezTo>
                    <a:pt x="9348" y="12044"/>
                    <a:pt x="9348" y="12044"/>
                    <a:pt x="9348" y="12044"/>
                  </a:cubicBezTo>
                  <a:cubicBezTo>
                    <a:pt x="9348" y="11913"/>
                    <a:pt x="9348" y="11913"/>
                    <a:pt x="9348" y="11913"/>
                  </a:cubicBezTo>
                  <a:cubicBezTo>
                    <a:pt x="9439" y="11651"/>
                    <a:pt x="9439" y="11651"/>
                    <a:pt x="9439" y="11651"/>
                  </a:cubicBezTo>
                  <a:cubicBezTo>
                    <a:pt x="9439" y="11651"/>
                    <a:pt x="9439" y="11651"/>
                    <a:pt x="9439" y="11651"/>
                  </a:cubicBezTo>
                  <a:cubicBezTo>
                    <a:pt x="9620" y="11651"/>
                    <a:pt x="9620" y="11651"/>
                    <a:pt x="9620" y="11651"/>
                  </a:cubicBezTo>
                  <a:cubicBezTo>
                    <a:pt x="9620" y="11520"/>
                    <a:pt x="9620" y="11520"/>
                    <a:pt x="9620" y="11520"/>
                  </a:cubicBezTo>
                  <a:cubicBezTo>
                    <a:pt x="9620" y="11651"/>
                    <a:pt x="9620" y="11651"/>
                    <a:pt x="9620" y="11651"/>
                  </a:cubicBezTo>
                  <a:cubicBezTo>
                    <a:pt x="9529" y="11651"/>
                    <a:pt x="9529" y="11651"/>
                    <a:pt x="9529" y="11651"/>
                  </a:cubicBezTo>
                  <a:cubicBezTo>
                    <a:pt x="9439" y="11913"/>
                    <a:pt x="9439" y="11913"/>
                    <a:pt x="9439" y="11913"/>
                  </a:cubicBezTo>
                  <a:cubicBezTo>
                    <a:pt x="9348" y="11913"/>
                    <a:pt x="9348" y="11913"/>
                    <a:pt x="9348" y="11913"/>
                  </a:cubicBezTo>
                  <a:cubicBezTo>
                    <a:pt x="9348" y="12044"/>
                    <a:pt x="9348" y="12044"/>
                    <a:pt x="9348" y="12044"/>
                  </a:cubicBezTo>
                  <a:cubicBezTo>
                    <a:pt x="9439" y="12175"/>
                    <a:pt x="9439" y="12175"/>
                    <a:pt x="9439" y="12175"/>
                  </a:cubicBezTo>
                  <a:cubicBezTo>
                    <a:pt x="9439" y="12175"/>
                    <a:pt x="9439" y="12175"/>
                    <a:pt x="9439" y="12175"/>
                  </a:cubicBezTo>
                  <a:cubicBezTo>
                    <a:pt x="9348" y="12305"/>
                    <a:pt x="9348" y="12305"/>
                    <a:pt x="9348" y="12305"/>
                  </a:cubicBezTo>
                  <a:cubicBezTo>
                    <a:pt x="9257" y="12175"/>
                    <a:pt x="9257" y="12175"/>
                    <a:pt x="9257" y="12175"/>
                  </a:cubicBezTo>
                  <a:cubicBezTo>
                    <a:pt x="9257" y="12175"/>
                    <a:pt x="9257" y="12175"/>
                    <a:pt x="9257" y="12175"/>
                  </a:cubicBezTo>
                  <a:cubicBezTo>
                    <a:pt x="9257" y="12044"/>
                    <a:pt x="9257" y="12044"/>
                    <a:pt x="9257" y="12044"/>
                  </a:cubicBezTo>
                  <a:cubicBezTo>
                    <a:pt x="9166" y="12044"/>
                    <a:pt x="9166" y="12044"/>
                    <a:pt x="9166" y="12044"/>
                  </a:cubicBezTo>
                  <a:cubicBezTo>
                    <a:pt x="9166" y="12044"/>
                    <a:pt x="9166" y="12044"/>
                    <a:pt x="9166" y="12044"/>
                  </a:cubicBezTo>
                  <a:cubicBezTo>
                    <a:pt x="8985" y="12044"/>
                    <a:pt x="8985" y="12044"/>
                    <a:pt x="8985" y="12044"/>
                  </a:cubicBezTo>
                  <a:cubicBezTo>
                    <a:pt x="8985" y="11913"/>
                    <a:pt x="8985" y="11913"/>
                    <a:pt x="8985" y="11913"/>
                  </a:cubicBezTo>
                  <a:cubicBezTo>
                    <a:pt x="8894" y="11913"/>
                    <a:pt x="8894" y="11913"/>
                    <a:pt x="8894" y="11913"/>
                  </a:cubicBezTo>
                  <a:cubicBezTo>
                    <a:pt x="8894" y="12044"/>
                    <a:pt x="8894" y="12044"/>
                    <a:pt x="8894" y="12044"/>
                  </a:cubicBezTo>
                  <a:cubicBezTo>
                    <a:pt x="8803" y="12044"/>
                    <a:pt x="8803" y="12044"/>
                    <a:pt x="8803" y="12044"/>
                  </a:cubicBezTo>
                  <a:cubicBezTo>
                    <a:pt x="8803" y="12175"/>
                    <a:pt x="8803" y="12175"/>
                    <a:pt x="8803" y="12175"/>
                  </a:cubicBezTo>
                  <a:cubicBezTo>
                    <a:pt x="8713" y="12044"/>
                    <a:pt x="8713" y="12044"/>
                    <a:pt x="8713" y="12044"/>
                  </a:cubicBezTo>
                  <a:cubicBezTo>
                    <a:pt x="8713" y="12175"/>
                    <a:pt x="8713" y="12175"/>
                    <a:pt x="8713" y="1217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305"/>
                    <a:pt x="8713" y="12305"/>
                    <a:pt x="8713" y="12305"/>
                  </a:cubicBezTo>
                  <a:cubicBezTo>
                    <a:pt x="8713" y="12436"/>
                    <a:pt x="8713" y="12436"/>
                    <a:pt x="8713" y="12436"/>
                  </a:cubicBezTo>
                  <a:cubicBezTo>
                    <a:pt x="8713" y="12567"/>
                    <a:pt x="8713" y="12567"/>
                    <a:pt x="8713" y="12567"/>
                  </a:cubicBezTo>
                  <a:cubicBezTo>
                    <a:pt x="8803" y="12567"/>
                    <a:pt x="8803" y="12567"/>
                    <a:pt x="8803" y="12567"/>
                  </a:cubicBezTo>
                  <a:cubicBezTo>
                    <a:pt x="8803" y="12829"/>
                    <a:pt x="8803" y="12829"/>
                    <a:pt x="8803" y="12829"/>
                  </a:cubicBezTo>
                  <a:cubicBezTo>
                    <a:pt x="8803" y="12829"/>
                    <a:pt x="8803" y="12829"/>
                    <a:pt x="8803" y="12829"/>
                  </a:cubicBezTo>
                  <a:cubicBezTo>
                    <a:pt x="8803" y="12960"/>
                    <a:pt x="8803" y="12960"/>
                    <a:pt x="8803" y="12960"/>
                  </a:cubicBezTo>
                  <a:cubicBezTo>
                    <a:pt x="8894" y="12960"/>
                    <a:pt x="8894" y="12960"/>
                    <a:pt x="8894" y="12960"/>
                  </a:cubicBezTo>
                  <a:cubicBezTo>
                    <a:pt x="8894" y="13091"/>
                    <a:pt x="8894" y="13091"/>
                    <a:pt x="8894" y="13091"/>
                  </a:cubicBezTo>
                  <a:cubicBezTo>
                    <a:pt x="8803" y="13091"/>
                    <a:pt x="8803" y="13091"/>
                    <a:pt x="8803" y="13091"/>
                  </a:cubicBezTo>
                  <a:cubicBezTo>
                    <a:pt x="8713" y="13091"/>
                    <a:pt x="8713" y="13091"/>
                    <a:pt x="8713" y="13091"/>
                  </a:cubicBezTo>
                  <a:cubicBezTo>
                    <a:pt x="8985" y="13222"/>
                    <a:pt x="8985" y="13222"/>
                    <a:pt x="8985" y="13222"/>
                  </a:cubicBezTo>
                  <a:cubicBezTo>
                    <a:pt x="9076" y="13222"/>
                    <a:pt x="9076" y="13222"/>
                    <a:pt x="9076" y="13222"/>
                  </a:cubicBezTo>
                  <a:cubicBezTo>
                    <a:pt x="9257" y="13222"/>
                    <a:pt x="9257" y="13222"/>
                    <a:pt x="9257" y="13222"/>
                  </a:cubicBezTo>
                  <a:cubicBezTo>
                    <a:pt x="9257" y="13222"/>
                    <a:pt x="9257" y="13222"/>
                    <a:pt x="9257" y="13222"/>
                  </a:cubicBezTo>
                  <a:cubicBezTo>
                    <a:pt x="9348" y="13222"/>
                    <a:pt x="9348" y="13222"/>
                    <a:pt x="9348" y="13222"/>
                  </a:cubicBezTo>
                  <a:cubicBezTo>
                    <a:pt x="9348" y="13222"/>
                    <a:pt x="9348" y="13222"/>
                    <a:pt x="9348" y="13222"/>
                  </a:cubicBezTo>
                  <a:cubicBezTo>
                    <a:pt x="9529" y="12960"/>
                    <a:pt x="9529" y="12960"/>
                    <a:pt x="9529" y="12960"/>
                  </a:cubicBezTo>
                  <a:cubicBezTo>
                    <a:pt x="9529" y="12960"/>
                    <a:pt x="9529" y="12960"/>
                    <a:pt x="9529" y="12960"/>
                  </a:cubicBezTo>
                  <a:cubicBezTo>
                    <a:pt x="9439" y="12829"/>
                    <a:pt x="9439" y="12829"/>
                    <a:pt x="9439" y="12829"/>
                  </a:cubicBezTo>
                  <a:cubicBezTo>
                    <a:pt x="9439" y="12829"/>
                    <a:pt x="9439" y="12829"/>
                    <a:pt x="9439" y="12829"/>
                  </a:cubicBezTo>
                  <a:cubicBezTo>
                    <a:pt x="9529" y="12698"/>
                    <a:pt x="9529" y="12698"/>
                    <a:pt x="9529" y="12698"/>
                  </a:cubicBezTo>
                  <a:cubicBezTo>
                    <a:pt x="9711" y="12567"/>
                    <a:pt x="9711" y="12567"/>
                    <a:pt x="9711" y="12567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892" y="12436"/>
                    <a:pt x="9892" y="12436"/>
                    <a:pt x="9892" y="12436"/>
                  </a:cubicBezTo>
                  <a:cubicBezTo>
                    <a:pt x="9711" y="12698"/>
                    <a:pt x="9711" y="12698"/>
                    <a:pt x="9711" y="12698"/>
                  </a:cubicBezTo>
                  <a:cubicBezTo>
                    <a:pt x="9620" y="12829"/>
                    <a:pt x="9620" y="12829"/>
                    <a:pt x="9620" y="12829"/>
                  </a:cubicBezTo>
                  <a:cubicBezTo>
                    <a:pt x="9620" y="12829"/>
                    <a:pt x="9620" y="12829"/>
                    <a:pt x="9620" y="12829"/>
                  </a:cubicBezTo>
                  <a:cubicBezTo>
                    <a:pt x="9620" y="12960"/>
                    <a:pt x="9620" y="12960"/>
                    <a:pt x="9620" y="12960"/>
                  </a:cubicBezTo>
                  <a:cubicBezTo>
                    <a:pt x="9620" y="12960"/>
                    <a:pt x="9620" y="12960"/>
                    <a:pt x="9620" y="12960"/>
                  </a:cubicBezTo>
                  <a:cubicBezTo>
                    <a:pt x="9620" y="13091"/>
                    <a:pt x="9620" y="13091"/>
                    <a:pt x="9620" y="13091"/>
                  </a:cubicBezTo>
                  <a:cubicBezTo>
                    <a:pt x="9529" y="13222"/>
                    <a:pt x="9529" y="13222"/>
                    <a:pt x="9529" y="13222"/>
                  </a:cubicBezTo>
                  <a:cubicBezTo>
                    <a:pt x="9439" y="13353"/>
                    <a:pt x="9439" y="13353"/>
                    <a:pt x="9439" y="13353"/>
                  </a:cubicBezTo>
                  <a:cubicBezTo>
                    <a:pt x="9529" y="13484"/>
                    <a:pt x="9529" y="13484"/>
                    <a:pt x="9529" y="13484"/>
                  </a:cubicBezTo>
                  <a:cubicBezTo>
                    <a:pt x="9439" y="13484"/>
                    <a:pt x="9439" y="13484"/>
                    <a:pt x="9439" y="13484"/>
                  </a:cubicBezTo>
                  <a:cubicBezTo>
                    <a:pt x="9439" y="13615"/>
                    <a:pt x="9439" y="13615"/>
                    <a:pt x="9439" y="13615"/>
                  </a:cubicBezTo>
                  <a:cubicBezTo>
                    <a:pt x="9439" y="13745"/>
                    <a:pt x="9439" y="13745"/>
                    <a:pt x="9439" y="13745"/>
                  </a:cubicBezTo>
                  <a:cubicBezTo>
                    <a:pt x="9529" y="13745"/>
                    <a:pt x="9529" y="13745"/>
                    <a:pt x="9529" y="13745"/>
                  </a:cubicBezTo>
                  <a:cubicBezTo>
                    <a:pt x="9348" y="13876"/>
                    <a:pt x="9348" y="13876"/>
                    <a:pt x="9348" y="13876"/>
                  </a:cubicBezTo>
                  <a:cubicBezTo>
                    <a:pt x="9348" y="13876"/>
                    <a:pt x="9348" y="13876"/>
                    <a:pt x="9348" y="13876"/>
                  </a:cubicBezTo>
                  <a:cubicBezTo>
                    <a:pt x="9348" y="14007"/>
                    <a:pt x="9348" y="14007"/>
                    <a:pt x="9348" y="14007"/>
                  </a:cubicBezTo>
                  <a:cubicBezTo>
                    <a:pt x="9257" y="14007"/>
                    <a:pt x="9257" y="14007"/>
                    <a:pt x="9257" y="14007"/>
                  </a:cubicBezTo>
                  <a:cubicBezTo>
                    <a:pt x="9257" y="14007"/>
                    <a:pt x="9257" y="14007"/>
                    <a:pt x="9257" y="14007"/>
                  </a:cubicBezTo>
                  <a:cubicBezTo>
                    <a:pt x="9257" y="14138"/>
                    <a:pt x="9257" y="14138"/>
                    <a:pt x="9257" y="14138"/>
                  </a:cubicBezTo>
                  <a:cubicBezTo>
                    <a:pt x="9257" y="14138"/>
                    <a:pt x="9257" y="14138"/>
                    <a:pt x="9257" y="14138"/>
                  </a:cubicBezTo>
                  <a:cubicBezTo>
                    <a:pt x="9348" y="14269"/>
                    <a:pt x="9348" y="14269"/>
                    <a:pt x="9348" y="14269"/>
                  </a:cubicBezTo>
                  <a:cubicBezTo>
                    <a:pt x="9348" y="14138"/>
                    <a:pt x="9348" y="14138"/>
                    <a:pt x="9348" y="14138"/>
                  </a:cubicBezTo>
                  <a:cubicBezTo>
                    <a:pt x="9439" y="14138"/>
                    <a:pt x="9439" y="14138"/>
                    <a:pt x="9439" y="14138"/>
                  </a:cubicBezTo>
                  <a:cubicBezTo>
                    <a:pt x="9439" y="14269"/>
                    <a:pt x="9439" y="14269"/>
                    <a:pt x="9439" y="14269"/>
                  </a:cubicBezTo>
                  <a:cubicBezTo>
                    <a:pt x="9439" y="14269"/>
                    <a:pt x="9439" y="14269"/>
                    <a:pt x="9439" y="14269"/>
                  </a:cubicBezTo>
                  <a:cubicBezTo>
                    <a:pt x="9348" y="14269"/>
                    <a:pt x="9348" y="14269"/>
                    <a:pt x="9348" y="14269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257" y="14400"/>
                    <a:pt x="9257" y="14400"/>
                    <a:pt x="9257" y="14400"/>
                  </a:cubicBezTo>
                  <a:cubicBezTo>
                    <a:pt x="9348" y="14531"/>
                    <a:pt x="9348" y="14531"/>
                    <a:pt x="9348" y="14531"/>
                  </a:cubicBezTo>
                  <a:cubicBezTo>
                    <a:pt x="9257" y="14531"/>
                    <a:pt x="9257" y="14531"/>
                    <a:pt x="9257" y="14531"/>
                  </a:cubicBezTo>
                  <a:cubicBezTo>
                    <a:pt x="9166" y="14531"/>
                    <a:pt x="9166" y="14531"/>
                    <a:pt x="9166" y="14531"/>
                  </a:cubicBezTo>
                  <a:cubicBezTo>
                    <a:pt x="9166" y="14662"/>
                    <a:pt x="9166" y="14662"/>
                    <a:pt x="916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076" y="14662"/>
                    <a:pt x="9076" y="14662"/>
                    <a:pt x="9076" y="14662"/>
                  </a:cubicBezTo>
                  <a:cubicBezTo>
                    <a:pt x="9166" y="14662"/>
                    <a:pt x="9166" y="14662"/>
                    <a:pt x="9166" y="14662"/>
                  </a:cubicBezTo>
                  <a:cubicBezTo>
                    <a:pt x="9257" y="14793"/>
                    <a:pt x="9257" y="14793"/>
                    <a:pt x="9257" y="14793"/>
                  </a:cubicBezTo>
                  <a:cubicBezTo>
                    <a:pt x="9348" y="14662"/>
                    <a:pt x="9348" y="14662"/>
                    <a:pt x="9348" y="14662"/>
                  </a:cubicBezTo>
                  <a:cubicBezTo>
                    <a:pt x="9439" y="14531"/>
                    <a:pt x="9439" y="14531"/>
                    <a:pt x="9439" y="14531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620" y="14400"/>
                    <a:pt x="9620" y="14400"/>
                    <a:pt x="9620" y="14400"/>
                  </a:cubicBezTo>
                  <a:cubicBezTo>
                    <a:pt x="9711" y="14400"/>
                    <a:pt x="9711" y="14400"/>
                    <a:pt x="9711" y="14400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531"/>
                    <a:pt x="9711" y="14531"/>
                    <a:pt x="9711" y="14531"/>
                  </a:cubicBezTo>
                  <a:cubicBezTo>
                    <a:pt x="9711" y="14662"/>
                    <a:pt x="9711" y="14662"/>
                    <a:pt x="9711" y="14662"/>
                  </a:cubicBezTo>
                  <a:cubicBezTo>
                    <a:pt x="9711" y="14793"/>
                    <a:pt x="9711" y="14793"/>
                    <a:pt x="9711" y="14793"/>
                  </a:cubicBezTo>
                  <a:cubicBezTo>
                    <a:pt x="9802" y="14793"/>
                    <a:pt x="9802" y="14793"/>
                    <a:pt x="9802" y="14793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662"/>
                    <a:pt x="9892" y="14662"/>
                    <a:pt x="9892" y="14662"/>
                  </a:cubicBezTo>
                  <a:cubicBezTo>
                    <a:pt x="9892" y="14793"/>
                    <a:pt x="9892" y="14793"/>
                    <a:pt x="9892" y="14793"/>
                  </a:cubicBezTo>
                  <a:cubicBezTo>
                    <a:pt x="9983" y="14924"/>
                    <a:pt x="9983" y="14924"/>
                    <a:pt x="9983" y="14924"/>
                  </a:cubicBezTo>
                  <a:cubicBezTo>
                    <a:pt x="9983" y="15055"/>
                    <a:pt x="9983" y="15055"/>
                    <a:pt x="9983" y="15055"/>
                  </a:cubicBezTo>
                  <a:cubicBezTo>
                    <a:pt x="9983" y="15185"/>
                    <a:pt x="9983" y="15185"/>
                    <a:pt x="9983" y="15185"/>
                  </a:cubicBezTo>
                  <a:cubicBezTo>
                    <a:pt x="9983" y="15316"/>
                    <a:pt x="9983" y="15316"/>
                    <a:pt x="9983" y="15316"/>
                  </a:cubicBezTo>
                  <a:cubicBezTo>
                    <a:pt x="10074" y="15316"/>
                    <a:pt x="10074" y="15316"/>
                    <a:pt x="10074" y="15316"/>
                  </a:cubicBezTo>
                  <a:cubicBezTo>
                    <a:pt x="10074" y="15185"/>
                    <a:pt x="10074" y="15185"/>
                    <a:pt x="10074" y="15185"/>
                  </a:cubicBezTo>
                  <a:cubicBezTo>
                    <a:pt x="10074" y="15055"/>
                    <a:pt x="10074" y="15055"/>
                    <a:pt x="10074" y="15055"/>
                  </a:cubicBezTo>
                  <a:cubicBezTo>
                    <a:pt x="10165" y="14924"/>
                    <a:pt x="10165" y="14924"/>
                    <a:pt x="10165" y="14924"/>
                  </a:cubicBezTo>
                  <a:cubicBezTo>
                    <a:pt x="10165" y="14793"/>
                    <a:pt x="10165" y="14793"/>
                    <a:pt x="10165" y="14793"/>
                  </a:cubicBezTo>
                  <a:cubicBezTo>
                    <a:pt x="10255" y="14662"/>
                    <a:pt x="10255" y="14662"/>
                    <a:pt x="10255" y="14662"/>
                  </a:cubicBezTo>
                  <a:cubicBezTo>
                    <a:pt x="10255" y="14662"/>
                    <a:pt x="10255" y="14662"/>
                    <a:pt x="10255" y="14662"/>
                  </a:cubicBezTo>
                  <a:cubicBezTo>
                    <a:pt x="10346" y="14662"/>
                    <a:pt x="10346" y="14662"/>
                    <a:pt x="10346" y="14662"/>
                  </a:cubicBezTo>
                  <a:cubicBezTo>
                    <a:pt x="10437" y="14662"/>
                    <a:pt x="10437" y="14662"/>
                    <a:pt x="10437" y="14662"/>
                  </a:cubicBezTo>
                  <a:cubicBezTo>
                    <a:pt x="10346" y="14662"/>
                    <a:pt x="10346" y="14662"/>
                    <a:pt x="10346" y="14662"/>
                  </a:cubicBezTo>
                  <a:cubicBezTo>
                    <a:pt x="10255" y="14793"/>
                    <a:pt x="10255" y="14793"/>
                    <a:pt x="10255" y="14793"/>
                  </a:cubicBezTo>
                  <a:cubicBezTo>
                    <a:pt x="10255" y="14924"/>
                    <a:pt x="10255" y="14924"/>
                    <a:pt x="10255" y="14924"/>
                  </a:cubicBezTo>
                  <a:cubicBezTo>
                    <a:pt x="10346" y="15055"/>
                    <a:pt x="10346" y="15055"/>
                    <a:pt x="10346" y="15055"/>
                  </a:cubicBezTo>
                  <a:cubicBezTo>
                    <a:pt x="10437" y="15055"/>
                    <a:pt x="10437" y="15055"/>
                    <a:pt x="10437" y="15055"/>
                  </a:cubicBezTo>
                  <a:cubicBezTo>
                    <a:pt x="10528" y="14924"/>
                    <a:pt x="10528" y="14924"/>
                    <a:pt x="10528" y="14924"/>
                  </a:cubicBezTo>
                  <a:cubicBezTo>
                    <a:pt x="10709" y="14924"/>
                    <a:pt x="10709" y="14924"/>
                    <a:pt x="10709" y="14924"/>
                  </a:cubicBezTo>
                  <a:cubicBezTo>
                    <a:pt x="10709" y="14924"/>
                    <a:pt x="10709" y="14924"/>
                    <a:pt x="10709" y="14924"/>
                  </a:cubicBezTo>
                  <a:cubicBezTo>
                    <a:pt x="10800" y="14924"/>
                    <a:pt x="10800" y="14924"/>
                    <a:pt x="10800" y="14924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982" y="14793"/>
                    <a:pt x="10982" y="14793"/>
                    <a:pt x="10982" y="14793"/>
                  </a:cubicBezTo>
                  <a:cubicBezTo>
                    <a:pt x="10891" y="14924"/>
                    <a:pt x="10891" y="14924"/>
                    <a:pt x="10891" y="14924"/>
                  </a:cubicBezTo>
                  <a:cubicBezTo>
                    <a:pt x="10891" y="15055"/>
                    <a:pt x="10891" y="15055"/>
                    <a:pt x="10891" y="15055"/>
                  </a:cubicBezTo>
                  <a:cubicBezTo>
                    <a:pt x="10800" y="15055"/>
                    <a:pt x="10800" y="15055"/>
                    <a:pt x="10800" y="15055"/>
                  </a:cubicBezTo>
                  <a:cubicBezTo>
                    <a:pt x="10618" y="15185"/>
                    <a:pt x="10618" y="15185"/>
                    <a:pt x="10618" y="15185"/>
                  </a:cubicBezTo>
                  <a:cubicBezTo>
                    <a:pt x="10437" y="15316"/>
                    <a:pt x="10437" y="15316"/>
                    <a:pt x="10437" y="15316"/>
                  </a:cubicBezTo>
                  <a:cubicBezTo>
                    <a:pt x="10437" y="15447"/>
                    <a:pt x="10437" y="15447"/>
                    <a:pt x="10437" y="15447"/>
                  </a:cubicBezTo>
                  <a:cubicBezTo>
                    <a:pt x="10437" y="15578"/>
                    <a:pt x="10437" y="15578"/>
                    <a:pt x="10437" y="15578"/>
                  </a:cubicBezTo>
                  <a:cubicBezTo>
                    <a:pt x="10437" y="15709"/>
                    <a:pt x="10437" y="15709"/>
                    <a:pt x="10437" y="15709"/>
                  </a:cubicBezTo>
                  <a:cubicBezTo>
                    <a:pt x="10528" y="15709"/>
                    <a:pt x="10528" y="15709"/>
                    <a:pt x="10528" y="15709"/>
                  </a:cubicBezTo>
                  <a:cubicBezTo>
                    <a:pt x="10346" y="15709"/>
                    <a:pt x="10346" y="15709"/>
                    <a:pt x="10346" y="15709"/>
                  </a:cubicBezTo>
                  <a:cubicBezTo>
                    <a:pt x="10346" y="15709"/>
                    <a:pt x="10346" y="15709"/>
                    <a:pt x="10346" y="15709"/>
                  </a:cubicBezTo>
                  <a:cubicBezTo>
                    <a:pt x="10255" y="15840"/>
                    <a:pt x="10255" y="15840"/>
                    <a:pt x="10255" y="15840"/>
                  </a:cubicBezTo>
                  <a:cubicBezTo>
                    <a:pt x="10255" y="15971"/>
                    <a:pt x="10255" y="15971"/>
                    <a:pt x="10255" y="15971"/>
                  </a:cubicBezTo>
                  <a:cubicBezTo>
                    <a:pt x="10074" y="16102"/>
                    <a:pt x="10074" y="16102"/>
                    <a:pt x="10074" y="16102"/>
                  </a:cubicBezTo>
                  <a:cubicBezTo>
                    <a:pt x="10074" y="16233"/>
                    <a:pt x="10074" y="16233"/>
                    <a:pt x="10074" y="16233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165" y="16364"/>
                    <a:pt x="10165" y="16364"/>
                    <a:pt x="10165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10074" y="16364"/>
                    <a:pt x="10074" y="16364"/>
                    <a:pt x="10074" y="16364"/>
                  </a:cubicBezTo>
                  <a:cubicBezTo>
                    <a:pt x="9983" y="16364"/>
                    <a:pt x="9983" y="16364"/>
                    <a:pt x="9983" y="16364"/>
                  </a:cubicBezTo>
                  <a:cubicBezTo>
                    <a:pt x="9892" y="16364"/>
                    <a:pt x="9892" y="16364"/>
                    <a:pt x="9892" y="16364"/>
                  </a:cubicBezTo>
                  <a:cubicBezTo>
                    <a:pt x="9802" y="16495"/>
                    <a:pt x="9802" y="16495"/>
                    <a:pt x="9802" y="1649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802" y="16625"/>
                    <a:pt x="9802" y="16625"/>
                    <a:pt x="9802" y="16625"/>
                  </a:cubicBezTo>
                  <a:cubicBezTo>
                    <a:pt x="9711" y="16625"/>
                    <a:pt x="9711" y="16625"/>
                    <a:pt x="9711" y="16625"/>
                  </a:cubicBezTo>
                  <a:cubicBezTo>
                    <a:pt x="9711" y="16625"/>
                    <a:pt x="9711" y="16625"/>
                    <a:pt x="9711" y="16625"/>
                  </a:cubicBezTo>
                  <a:cubicBezTo>
                    <a:pt x="9529" y="16756"/>
                    <a:pt x="9529" y="16756"/>
                    <a:pt x="9529" y="16756"/>
                  </a:cubicBezTo>
                  <a:cubicBezTo>
                    <a:pt x="9439" y="16887"/>
                    <a:pt x="9439" y="16887"/>
                    <a:pt x="9439" y="16887"/>
                  </a:cubicBezTo>
                  <a:cubicBezTo>
                    <a:pt x="9439" y="17018"/>
                    <a:pt x="9439" y="17018"/>
                    <a:pt x="9439" y="17018"/>
                  </a:cubicBezTo>
                  <a:cubicBezTo>
                    <a:pt x="9439" y="17018"/>
                    <a:pt x="9439" y="17018"/>
                    <a:pt x="9439" y="17018"/>
                  </a:cubicBezTo>
                  <a:cubicBezTo>
                    <a:pt x="9348" y="17018"/>
                    <a:pt x="9348" y="17018"/>
                    <a:pt x="9348" y="17018"/>
                  </a:cubicBezTo>
                  <a:cubicBezTo>
                    <a:pt x="9348" y="16887"/>
                    <a:pt x="9348" y="16887"/>
                    <a:pt x="9348" y="16887"/>
                  </a:cubicBezTo>
                  <a:cubicBezTo>
                    <a:pt x="9257" y="16887"/>
                    <a:pt x="9257" y="16887"/>
                    <a:pt x="9257" y="16887"/>
                  </a:cubicBezTo>
                  <a:cubicBezTo>
                    <a:pt x="9166" y="17018"/>
                    <a:pt x="9166" y="17018"/>
                    <a:pt x="9166" y="17018"/>
                  </a:cubicBezTo>
                  <a:cubicBezTo>
                    <a:pt x="9076" y="17018"/>
                    <a:pt x="9076" y="17018"/>
                    <a:pt x="9076" y="17018"/>
                  </a:cubicBezTo>
                  <a:cubicBezTo>
                    <a:pt x="9076" y="17149"/>
                    <a:pt x="9076" y="17149"/>
                    <a:pt x="9076" y="17149"/>
                  </a:cubicBezTo>
                  <a:cubicBezTo>
                    <a:pt x="9076" y="17149"/>
                    <a:pt x="9076" y="17149"/>
                    <a:pt x="9076" y="17149"/>
                  </a:cubicBezTo>
                  <a:cubicBezTo>
                    <a:pt x="8894" y="17149"/>
                    <a:pt x="8894" y="17149"/>
                    <a:pt x="8894" y="17149"/>
                  </a:cubicBezTo>
                  <a:cubicBezTo>
                    <a:pt x="8803" y="17280"/>
                    <a:pt x="8803" y="17280"/>
                    <a:pt x="8803" y="17280"/>
                  </a:cubicBezTo>
                  <a:cubicBezTo>
                    <a:pt x="8622" y="17411"/>
                    <a:pt x="8622" y="17411"/>
                    <a:pt x="8622" y="17411"/>
                  </a:cubicBezTo>
                  <a:cubicBezTo>
                    <a:pt x="8531" y="17542"/>
                    <a:pt x="8531" y="17542"/>
                    <a:pt x="8531" y="17542"/>
                  </a:cubicBezTo>
                  <a:cubicBezTo>
                    <a:pt x="8440" y="17673"/>
                    <a:pt x="8440" y="17673"/>
                    <a:pt x="8440" y="17673"/>
                  </a:cubicBezTo>
                  <a:cubicBezTo>
                    <a:pt x="8440" y="17673"/>
                    <a:pt x="8440" y="17673"/>
                    <a:pt x="8440" y="17673"/>
                  </a:cubicBezTo>
                  <a:cubicBezTo>
                    <a:pt x="8440" y="17804"/>
                    <a:pt x="8440" y="17804"/>
                    <a:pt x="8440" y="17804"/>
                  </a:cubicBezTo>
                  <a:cubicBezTo>
                    <a:pt x="8440" y="17935"/>
                    <a:pt x="8440" y="17935"/>
                    <a:pt x="8440" y="17935"/>
                  </a:cubicBezTo>
                  <a:cubicBezTo>
                    <a:pt x="8440" y="17935"/>
                    <a:pt x="8440" y="17935"/>
                    <a:pt x="8440" y="17935"/>
                  </a:cubicBezTo>
                  <a:cubicBezTo>
                    <a:pt x="8440" y="17804"/>
                    <a:pt x="8440" y="17804"/>
                    <a:pt x="8440" y="17804"/>
                  </a:cubicBezTo>
                  <a:cubicBezTo>
                    <a:pt x="8350" y="17804"/>
                    <a:pt x="8350" y="17804"/>
                    <a:pt x="8350" y="17804"/>
                  </a:cubicBezTo>
                  <a:cubicBezTo>
                    <a:pt x="8350" y="17804"/>
                    <a:pt x="8350" y="17804"/>
                    <a:pt x="8350" y="17804"/>
                  </a:cubicBezTo>
                  <a:cubicBezTo>
                    <a:pt x="8350" y="17935"/>
                    <a:pt x="8350" y="17935"/>
                    <a:pt x="8350" y="17935"/>
                  </a:cubicBezTo>
                  <a:cubicBezTo>
                    <a:pt x="8350" y="17935"/>
                    <a:pt x="8350" y="17935"/>
                    <a:pt x="8350" y="17935"/>
                  </a:cubicBezTo>
                  <a:cubicBezTo>
                    <a:pt x="8259" y="17935"/>
                    <a:pt x="8259" y="17935"/>
                    <a:pt x="8259" y="17935"/>
                  </a:cubicBezTo>
                  <a:cubicBezTo>
                    <a:pt x="8259" y="17804"/>
                    <a:pt x="8259" y="17804"/>
                    <a:pt x="8259" y="17804"/>
                  </a:cubicBezTo>
                  <a:cubicBezTo>
                    <a:pt x="8259" y="17673"/>
                    <a:pt x="8259" y="17673"/>
                    <a:pt x="8259" y="17673"/>
                  </a:cubicBezTo>
                  <a:cubicBezTo>
                    <a:pt x="8259" y="17673"/>
                    <a:pt x="8259" y="17673"/>
                    <a:pt x="8259" y="17673"/>
                  </a:cubicBezTo>
                  <a:cubicBezTo>
                    <a:pt x="8168" y="17673"/>
                    <a:pt x="8168" y="17673"/>
                    <a:pt x="8168" y="17673"/>
                  </a:cubicBezTo>
                  <a:cubicBezTo>
                    <a:pt x="8168" y="17673"/>
                    <a:pt x="8168" y="17673"/>
                    <a:pt x="8168" y="17673"/>
                  </a:cubicBezTo>
                  <a:cubicBezTo>
                    <a:pt x="8077" y="17673"/>
                    <a:pt x="8077" y="17673"/>
                    <a:pt x="8077" y="17673"/>
                  </a:cubicBezTo>
                  <a:cubicBezTo>
                    <a:pt x="7896" y="17673"/>
                    <a:pt x="7896" y="17673"/>
                    <a:pt x="7896" y="17673"/>
                  </a:cubicBezTo>
                  <a:cubicBezTo>
                    <a:pt x="7896" y="17804"/>
                    <a:pt x="7896" y="17804"/>
                    <a:pt x="7896" y="17804"/>
                  </a:cubicBezTo>
                  <a:cubicBezTo>
                    <a:pt x="7805" y="17804"/>
                    <a:pt x="7805" y="17804"/>
                    <a:pt x="7805" y="17804"/>
                  </a:cubicBezTo>
                  <a:cubicBezTo>
                    <a:pt x="7714" y="17935"/>
                    <a:pt x="7714" y="17935"/>
                    <a:pt x="7714" y="17935"/>
                  </a:cubicBezTo>
                  <a:cubicBezTo>
                    <a:pt x="7624" y="17935"/>
                    <a:pt x="7624" y="17935"/>
                    <a:pt x="7624" y="17935"/>
                  </a:cubicBezTo>
                  <a:cubicBezTo>
                    <a:pt x="7533" y="18065"/>
                    <a:pt x="7533" y="18065"/>
                    <a:pt x="7533" y="18065"/>
                  </a:cubicBezTo>
                  <a:cubicBezTo>
                    <a:pt x="7533" y="18196"/>
                    <a:pt x="7533" y="18196"/>
                    <a:pt x="7533" y="18196"/>
                  </a:cubicBezTo>
                  <a:cubicBezTo>
                    <a:pt x="7533" y="18196"/>
                    <a:pt x="7533" y="18196"/>
                    <a:pt x="7533" y="18196"/>
                  </a:cubicBezTo>
                  <a:cubicBezTo>
                    <a:pt x="7442" y="18196"/>
                    <a:pt x="7442" y="18196"/>
                    <a:pt x="7442" y="18196"/>
                  </a:cubicBezTo>
                  <a:cubicBezTo>
                    <a:pt x="7351" y="18196"/>
                    <a:pt x="7351" y="18196"/>
                    <a:pt x="7351" y="18196"/>
                  </a:cubicBezTo>
                  <a:cubicBezTo>
                    <a:pt x="7351" y="18327"/>
                    <a:pt x="7351" y="18327"/>
                    <a:pt x="7351" y="18327"/>
                  </a:cubicBezTo>
                  <a:cubicBezTo>
                    <a:pt x="7351" y="18327"/>
                    <a:pt x="7351" y="18327"/>
                    <a:pt x="7351" y="18327"/>
                  </a:cubicBezTo>
                  <a:cubicBezTo>
                    <a:pt x="7261" y="18327"/>
                    <a:pt x="7261" y="18327"/>
                    <a:pt x="7261" y="18327"/>
                  </a:cubicBezTo>
                  <a:cubicBezTo>
                    <a:pt x="7170" y="18327"/>
                    <a:pt x="7170" y="18327"/>
                    <a:pt x="7170" y="18327"/>
                  </a:cubicBezTo>
                  <a:cubicBezTo>
                    <a:pt x="7170" y="18327"/>
                    <a:pt x="7170" y="18327"/>
                    <a:pt x="7170" y="18327"/>
                  </a:cubicBezTo>
                  <a:cubicBezTo>
                    <a:pt x="7079" y="18458"/>
                    <a:pt x="7079" y="18458"/>
                    <a:pt x="7079" y="18458"/>
                  </a:cubicBezTo>
                  <a:cubicBezTo>
                    <a:pt x="7079" y="18589"/>
                    <a:pt x="7079" y="18589"/>
                    <a:pt x="7079" y="18589"/>
                  </a:cubicBezTo>
                  <a:cubicBezTo>
                    <a:pt x="7079" y="18589"/>
                    <a:pt x="7079" y="18589"/>
                    <a:pt x="7079" y="18589"/>
                  </a:cubicBezTo>
                  <a:cubicBezTo>
                    <a:pt x="7170" y="18589"/>
                    <a:pt x="7170" y="18589"/>
                    <a:pt x="7170" y="18589"/>
                  </a:cubicBezTo>
                  <a:cubicBezTo>
                    <a:pt x="7170" y="18589"/>
                    <a:pt x="7170" y="18589"/>
                    <a:pt x="7170" y="18589"/>
                  </a:cubicBezTo>
                  <a:cubicBezTo>
                    <a:pt x="7170" y="18458"/>
                    <a:pt x="7170" y="18458"/>
                    <a:pt x="7170" y="18458"/>
                  </a:cubicBezTo>
                  <a:cubicBezTo>
                    <a:pt x="7261" y="18458"/>
                    <a:pt x="7261" y="18458"/>
                    <a:pt x="7261" y="18458"/>
                  </a:cubicBezTo>
                  <a:cubicBezTo>
                    <a:pt x="7261" y="18458"/>
                    <a:pt x="7261" y="18458"/>
                    <a:pt x="7261" y="18458"/>
                  </a:cubicBezTo>
                  <a:cubicBezTo>
                    <a:pt x="7261" y="18589"/>
                    <a:pt x="7261" y="18589"/>
                    <a:pt x="7261" y="18589"/>
                  </a:cubicBezTo>
                  <a:cubicBezTo>
                    <a:pt x="7261" y="18589"/>
                    <a:pt x="7261" y="18589"/>
                    <a:pt x="7261" y="18589"/>
                  </a:cubicBezTo>
                  <a:cubicBezTo>
                    <a:pt x="7351" y="18589"/>
                    <a:pt x="7351" y="18589"/>
                    <a:pt x="7351" y="18589"/>
                  </a:cubicBezTo>
                  <a:cubicBezTo>
                    <a:pt x="7351" y="18458"/>
                    <a:pt x="7351" y="18458"/>
                    <a:pt x="7351" y="18458"/>
                  </a:cubicBezTo>
                  <a:cubicBezTo>
                    <a:pt x="7442" y="18327"/>
                    <a:pt x="7442" y="18327"/>
                    <a:pt x="7442" y="18327"/>
                  </a:cubicBezTo>
                  <a:cubicBezTo>
                    <a:pt x="7442" y="18458"/>
                    <a:pt x="7442" y="18458"/>
                    <a:pt x="7442" y="18458"/>
                  </a:cubicBezTo>
                  <a:cubicBezTo>
                    <a:pt x="7442" y="18458"/>
                    <a:pt x="7442" y="18458"/>
                    <a:pt x="7442" y="18458"/>
                  </a:cubicBezTo>
                  <a:cubicBezTo>
                    <a:pt x="7442" y="18589"/>
                    <a:pt x="7442" y="18589"/>
                    <a:pt x="7442" y="18589"/>
                  </a:cubicBezTo>
                  <a:cubicBezTo>
                    <a:pt x="7533" y="18589"/>
                    <a:pt x="7533" y="18589"/>
                    <a:pt x="7533" y="18589"/>
                  </a:cubicBezTo>
                  <a:cubicBezTo>
                    <a:pt x="7533" y="18458"/>
                    <a:pt x="7533" y="18458"/>
                    <a:pt x="7533" y="18458"/>
                  </a:cubicBezTo>
                  <a:cubicBezTo>
                    <a:pt x="7533" y="18458"/>
                    <a:pt x="7533" y="18458"/>
                    <a:pt x="7533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624" y="18458"/>
                    <a:pt x="7624" y="18458"/>
                    <a:pt x="7624" y="18458"/>
                  </a:cubicBezTo>
                  <a:cubicBezTo>
                    <a:pt x="7714" y="18458"/>
                    <a:pt x="7714" y="18458"/>
                    <a:pt x="7714" y="18458"/>
                  </a:cubicBezTo>
                  <a:cubicBezTo>
                    <a:pt x="7805" y="18327"/>
                    <a:pt x="7805" y="18327"/>
                    <a:pt x="7805" y="18327"/>
                  </a:cubicBezTo>
                  <a:cubicBezTo>
                    <a:pt x="7896" y="18196"/>
                    <a:pt x="7896" y="18196"/>
                    <a:pt x="7896" y="18196"/>
                  </a:cubicBezTo>
                  <a:cubicBezTo>
                    <a:pt x="7805" y="18196"/>
                    <a:pt x="7805" y="18196"/>
                    <a:pt x="7805" y="18196"/>
                  </a:cubicBezTo>
                  <a:cubicBezTo>
                    <a:pt x="7896" y="18065"/>
                    <a:pt x="7896" y="18065"/>
                    <a:pt x="7896" y="18065"/>
                  </a:cubicBezTo>
                  <a:cubicBezTo>
                    <a:pt x="7987" y="17935"/>
                    <a:pt x="7987" y="17935"/>
                    <a:pt x="7987" y="17935"/>
                  </a:cubicBezTo>
                  <a:cubicBezTo>
                    <a:pt x="7987" y="17935"/>
                    <a:pt x="7987" y="17935"/>
                    <a:pt x="7987" y="17935"/>
                  </a:cubicBezTo>
                  <a:cubicBezTo>
                    <a:pt x="8077" y="18065"/>
                    <a:pt x="8077" y="18065"/>
                    <a:pt x="8077" y="18065"/>
                  </a:cubicBezTo>
                  <a:cubicBezTo>
                    <a:pt x="8077" y="18065"/>
                    <a:pt x="8077" y="18065"/>
                    <a:pt x="8077" y="18065"/>
                  </a:cubicBezTo>
                  <a:cubicBezTo>
                    <a:pt x="7987" y="18196"/>
                    <a:pt x="7987" y="18196"/>
                    <a:pt x="7987" y="18196"/>
                  </a:cubicBezTo>
                  <a:cubicBezTo>
                    <a:pt x="7987" y="18196"/>
                    <a:pt x="7987" y="18196"/>
                    <a:pt x="7987" y="18196"/>
                  </a:cubicBezTo>
                  <a:cubicBezTo>
                    <a:pt x="7987" y="18327"/>
                    <a:pt x="7987" y="18327"/>
                    <a:pt x="7987" y="18327"/>
                  </a:cubicBezTo>
                  <a:cubicBezTo>
                    <a:pt x="7987" y="18327"/>
                    <a:pt x="7987" y="18327"/>
                    <a:pt x="7987" y="18327"/>
                  </a:cubicBezTo>
                  <a:cubicBezTo>
                    <a:pt x="8077" y="18196"/>
                    <a:pt x="8077" y="18196"/>
                    <a:pt x="8077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196"/>
                    <a:pt x="8168" y="18196"/>
                    <a:pt x="8168" y="18196"/>
                  </a:cubicBezTo>
                  <a:cubicBezTo>
                    <a:pt x="8168" y="18065"/>
                    <a:pt x="8168" y="18065"/>
                    <a:pt x="8168" y="18065"/>
                  </a:cubicBezTo>
                  <a:cubicBezTo>
                    <a:pt x="8259" y="18065"/>
                    <a:pt x="8259" y="18065"/>
                    <a:pt x="8259" y="18065"/>
                  </a:cubicBezTo>
                  <a:cubicBezTo>
                    <a:pt x="8259" y="18196"/>
                    <a:pt x="8259" y="18196"/>
                    <a:pt x="8259" y="18196"/>
                  </a:cubicBezTo>
                  <a:cubicBezTo>
                    <a:pt x="8259" y="18327"/>
                    <a:pt x="8259" y="18327"/>
                    <a:pt x="8259" y="18327"/>
                  </a:cubicBezTo>
                  <a:cubicBezTo>
                    <a:pt x="8259" y="18327"/>
                    <a:pt x="8259" y="18327"/>
                    <a:pt x="8259" y="18327"/>
                  </a:cubicBezTo>
                  <a:cubicBezTo>
                    <a:pt x="8350" y="18196"/>
                    <a:pt x="8350" y="18196"/>
                    <a:pt x="8350" y="18196"/>
                  </a:cubicBezTo>
                  <a:cubicBezTo>
                    <a:pt x="8350" y="18196"/>
                    <a:pt x="8350" y="18196"/>
                    <a:pt x="8350" y="18196"/>
                  </a:cubicBezTo>
                  <a:cubicBezTo>
                    <a:pt x="8440" y="18065"/>
                    <a:pt x="8440" y="18065"/>
                    <a:pt x="8440" y="18065"/>
                  </a:cubicBezTo>
                  <a:cubicBezTo>
                    <a:pt x="8531" y="18065"/>
                    <a:pt x="8531" y="18065"/>
                    <a:pt x="8531" y="18065"/>
                  </a:cubicBezTo>
                  <a:cubicBezTo>
                    <a:pt x="8622" y="17935"/>
                    <a:pt x="8622" y="17935"/>
                    <a:pt x="8622" y="17935"/>
                  </a:cubicBezTo>
                  <a:cubicBezTo>
                    <a:pt x="8622" y="17935"/>
                    <a:pt x="8622" y="17935"/>
                    <a:pt x="8622" y="17935"/>
                  </a:cubicBezTo>
                  <a:cubicBezTo>
                    <a:pt x="8713" y="17935"/>
                    <a:pt x="8713" y="17935"/>
                    <a:pt x="8713" y="17935"/>
                  </a:cubicBezTo>
                  <a:cubicBezTo>
                    <a:pt x="8713" y="18065"/>
                    <a:pt x="8713" y="18065"/>
                    <a:pt x="8713" y="18065"/>
                  </a:cubicBezTo>
                  <a:cubicBezTo>
                    <a:pt x="8622" y="18065"/>
                    <a:pt x="8622" y="18065"/>
                    <a:pt x="8622" y="18065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622" y="18196"/>
                    <a:pt x="8622" y="18196"/>
                    <a:pt x="8622" y="18196"/>
                  </a:cubicBezTo>
                  <a:cubicBezTo>
                    <a:pt x="8803" y="18065"/>
                    <a:pt x="8803" y="18065"/>
                    <a:pt x="8803" y="1806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03" y="17935"/>
                    <a:pt x="8803" y="17935"/>
                    <a:pt x="8803" y="17935"/>
                  </a:cubicBezTo>
                  <a:cubicBezTo>
                    <a:pt x="8894" y="17935"/>
                    <a:pt x="8894" y="17935"/>
                    <a:pt x="8894" y="17935"/>
                  </a:cubicBezTo>
                  <a:cubicBezTo>
                    <a:pt x="8894" y="17935"/>
                    <a:pt x="8894" y="17935"/>
                    <a:pt x="8894" y="17935"/>
                  </a:cubicBezTo>
                  <a:cubicBezTo>
                    <a:pt x="8985" y="17935"/>
                    <a:pt x="8985" y="17935"/>
                    <a:pt x="8985" y="17935"/>
                  </a:cubicBezTo>
                  <a:cubicBezTo>
                    <a:pt x="9076" y="17804"/>
                    <a:pt x="9076" y="17804"/>
                    <a:pt x="9076" y="17804"/>
                  </a:cubicBezTo>
                  <a:cubicBezTo>
                    <a:pt x="9076" y="17804"/>
                    <a:pt x="9076" y="17804"/>
                    <a:pt x="9076" y="17804"/>
                  </a:cubicBezTo>
                  <a:cubicBezTo>
                    <a:pt x="9166" y="17804"/>
                    <a:pt x="9166" y="17804"/>
                    <a:pt x="9166" y="17804"/>
                  </a:cubicBezTo>
                  <a:cubicBezTo>
                    <a:pt x="9166" y="17804"/>
                    <a:pt x="9166" y="17804"/>
                    <a:pt x="9166" y="17804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257" y="17935"/>
                    <a:pt x="9257" y="17935"/>
                    <a:pt x="9257" y="17935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348" y="17804"/>
                    <a:pt x="9348" y="17804"/>
                    <a:pt x="9348" y="17804"/>
                  </a:cubicBezTo>
                  <a:cubicBezTo>
                    <a:pt x="9257" y="17804"/>
                    <a:pt x="9257" y="17804"/>
                    <a:pt x="9257" y="17804"/>
                  </a:cubicBezTo>
                  <a:cubicBezTo>
                    <a:pt x="9348" y="17673"/>
                    <a:pt x="9348" y="17673"/>
                    <a:pt x="9348" y="17673"/>
                  </a:cubicBezTo>
                  <a:cubicBezTo>
                    <a:pt x="9348" y="17673"/>
                    <a:pt x="9348" y="17673"/>
                    <a:pt x="9348" y="17673"/>
                  </a:cubicBezTo>
                  <a:cubicBezTo>
                    <a:pt x="9257" y="17673"/>
                    <a:pt x="9257" y="17673"/>
                    <a:pt x="9257" y="17673"/>
                  </a:cubicBezTo>
                  <a:cubicBezTo>
                    <a:pt x="9166" y="17673"/>
                    <a:pt x="9166" y="17673"/>
                    <a:pt x="9166" y="17673"/>
                  </a:cubicBezTo>
                  <a:cubicBezTo>
                    <a:pt x="9257" y="17542"/>
                    <a:pt x="9257" y="17542"/>
                    <a:pt x="9257" y="17542"/>
                  </a:cubicBezTo>
                  <a:cubicBezTo>
                    <a:pt x="9439" y="17542"/>
                    <a:pt x="9439" y="17542"/>
                    <a:pt x="9439" y="17542"/>
                  </a:cubicBezTo>
                  <a:cubicBezTo>
                    <a:pt x="9620" y="17542"/>
                    <a:pt x="9620" y="17542"/>
                    <a:pt x="9620" y="17542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411"/>
                    <a:pt x="9620" y="17411"/>
                    <a:pt x="9620" y="17411"/>
                  </a:cubicBezTo>
                  <a:cubicBezTo>
                    <a:pt x="9620" y="17280"/>
                    <a:pt x="9620" y="17280"/>
                    <a:pt x="9620" y="17280"/>
                  </a:cubicBezTo>
                  <a:cubicBezTo>
                    <a:pt x="9711" y="17280"/>
                    <a:pt x="9711" y="17280"/>
                    <a:pt x="9711" y="17280"/>
                  </a:cubicBezTo>
                  <a:cubicBezTo>
                    <a:pt x="9711" y="17280"/>
                    <a:pt x="9711" y="17280"/>
                    <a:pt x="9711" y="17280"/>
                  </a:cubicBezTo>
                  <a:cubicBezTo>
                    <a:pt x="9802" y="17280"/>
                    <a:pt x="9802" y="17280"/>
                    <a:pt x="9802" y="17280"/>
                  </a:cubicBezTo>
                  <a:cubicBezTo>
                    <a:pt x="9802" y="17411"/>
                    <a:pt x="9802" y="17411"/>
                    <a:pt x="9802" y="17411"/>
                  </a:cubicBezTo>
                  <a:cubicBezTo>
                    <a:pt x="9802" y="17411"/>
                    <a:pt x="9802" y="17411"/>
                    <a:pt x="9802" y="17411"/>
                  </a:cubicBezTo>
                  <a:cubicBezTo>
                    <a:pt x="9892" y="17280"/>
                    <a:pt x="9892" y="17280"/>
                    <a:pt x="9892" y="17280"/>
                  </a:cubicBezTo>
                  <a:cubicBezTo>
                    <a:pt x="9802" y="17280"/>
                    <a:pt x="9802" y="17280"/>
                    <a:pt x="9802" y="17280"/>
                  </a:cubicBezTo>
                  <a:cubicBezTo>
                    <a:pt x="9892" y="17149"/>
                    <a:pt x="9892" y="17149"/>
                    <a:pt x="9892" y="17149"/>
                  </a:cubicBezTo>
                  <a:cubicBezTo>
                    <a:pt x="9892" y="17149"/>
                    <a:pt x="9892" y="17149"/>
                    <a:pt x="9892" y="17149"/>
                  </a:cubicBezTo>
                  <a:cubicBezTo>
                    <a:pt x="9892" y="17018"/>
                    <a:pt x="9892" y="17018"/>
                    <a:pt x="9892" y="17018"/>
                  </a:cubicBezTo>
                  <a:cubicBezTo>
                    <a:pt x="9983" y="17149"/>
                    <a:pt x="9983" y="17149"/>
                    <a:pt x="9983" y="17149"/>
                  </a:cubicBezTo>
                  <a:cubicBezTo>
                    <a:pt x="9983" y="17149"/>
                    <a:pt x="9983" y="17149"/>
                    <a:pt x="9983" y="17149"/>
                  </a:cubicBezTo>
                  <a:cubicBezTo>
                    <a:pt x="9983" y="17280"/>
                    <a:pt x="9983" y="17280"/>
                    <a:pt x="9983" y="17280"/>
                  </a:cubicBezTo>
                  <a:cubicBezTo>
                    <a:pt x="10074" y="17149"/>
                    <a:pt x="10074" y="17149"/>
                    <a:pt x="10074" y="17149"/>
                  </a:cubicBezTo>
                  <a:cubicBezTo>
                    <a:pt x="10165" y="17018"/>
                    <a:pt x="10165" y="17018"/>
                    <a:pt x="10165" y="17018"/>
                  </a:cubicBezTo>
                  <a:cubicBezTo>
                    <a:pt x="10165" y="17018"/>
                    <a:pt x="10165" y="17018"/>
                    <a:pt x="10165" y="17018"/>
                  </a:cubicBezTo>
                  <a:cubicBezTo>
                    <a:pt x="10255" y="17018"/>
                    <a:pt x="10255" y="17018"/>
                    <a:pt x="10255" y="17018"/>
                  </a:cubicBezTo>
                  <a:cubicBezTo>
                    <a:pt x="10255" y="16887"/>
                    <a:pt x="10255" y="16887"/>
                    <a:pt x="10255" y="16887"/>
                  </a:cubicBezTo>
                  <a:cubicBezTo>
                    <a:pt x="10346" y="17018"/>
                    <a:pt x="10346" y="17018"/>
                    <a:pt x="10346" y="17018"/>
                  </a:cubicBezTo>
                  <a:cubicBezTo>
                    <a:pt x="10346" y="17018"/>
                    <a:pt x="10346" y="17018"/>
                    <a:pt x="10346" y="17018"/>
                  </a:cubicBezTo>
                  <a:cubicBezTo>
                    <a:pt x="10437" y="16887"/>
                    <a:pt x="10437" y="16887"/>
                    <a:pt x="10437" y="16887"/>
                  </a:cubicBezTo>
                  <a:cubicBezTo>
                    <a:pt x="10437" y="16756"/>
                    <a:pt x="10437" y="16756"/>
                    <a:pt x="10437" y="16756"/>
                  </a:cubicBezTo>
                  <a:cubicBezTo>
                    <a:pt x="10437" y="16756"/>
                    <a:pt x="10437" y="16756"/>
                    <a:pt x="10437" y="16756"/>
                  </a:cubicBezTo>
                  <a:cubicBezTo>
                    <a:pt x="10346" y="16756"/>
                    <a:pt x="10346" y="16756"/>
                    <a:pt x="10346" y="16756"/>
                  </a:cubicBezTo>
                  <a:cubicBezTo>
                    <a:pt x="10346" y="16756"/>
                    <a:pt x="10346" y="16756"/>
                    <a:pt x="10346" y="16756"/>
                  </a:cubicBezTo>
                  <a:cubicBezTo>
                    <a:pt x="10437" y="16625"/>
                    <a:pt x="10437" y="16625"/>
                    <a:pt x="10437" y="16625"/>
                  </a:cubicBezTo>
                  <a:cubicBezTo>
                    <a:pt x="10528" y="16625"/>
                    <a:pt x="10528" y="16625"/>
                    <a:pt x="10528" y="16625"/>
                  </a:cubicBezTo>
                  <a:cubicBezTo>
                    <a:pt x="10618" y="16495"/>
                    <a:pt x="10618" y="16495"/>
                    <a:pt x="10618" y="16495"/>
                  </a:cubicBezTo>
                  <a:cubicBezTo>
                    <a:pt x="10618" y="16495"/>
                    <a:pt x="10618" y="16495"/>
                    <a:pt x="10618" y="16495"/>
                  </a:cubicBezTo>
                  <a:cubicBezTo>
                    <a:pt x="10618" y="16625"/>
                    <a:pt x="10618" y="16625"/>
                    <a:pt x="10618" y="16625"/>
                  </a:cubicBezTo>
                  <a:cubicBezTo>
                    <a:pt x="10709" y="16495"/>
                    <a:pt x="10709" y="16495"/>
                    <a:pt x="10709" y="16495"/>
                  </a:cubicBezTo>
                  <a:cubicBezTo>
                    <a:pt x="10800" y="16364"/>
                    <a:pt x="10800" y="16364"/>
                    <a:pt x="10800" y="16364"/>
                  </a:cubicBezTo>
                  <a:cubicBezTo>
                    <a:pt x="10800" y="16364"/>
                    <a:pt x="10800" y="16364"/>
                    <a:pt x="10800" y="16364"/>
                  </a:cubicBezTo>
                  <a:cubicBezTo>
                    <a:pt x="10891" y="16364"/>
                    <a:pt x="10891" y="16364"/>
                    <a:pt x="10891" y="16364"/>
                  </a:cubicBezTo>
                  <a:cubicBezTo>
                    <a:pt x="10891" y="16233"/>
                    <a:pt x="10891" y="16233"/>
                    <a:pt x="10891" y="16233"/>
                  </a:cubicBezTo>
                  <a:cubicBezTo>
                    <a:pt x="10982" y="16233"/>
                    <a:pt x="10982" y="16233"/>
                    <a:pt x="10982" y="16233"/>
                  </a:cubicBezTo>
                  <a:cubicBezTo>
                    <a:pt x="10982" y="16364"/>
                    <a:pt x="10982" y="16364"/>
                    <a:pt x="10982" y="16364"/>
                  </a:cubicBezTo>
                  <a:cubicBezTo>
                    <a:pt x="10982" y="16364"/>
                    <a:pt x="10982" y="16364"/>
                    <a:pt x="10982" y="16364"/>
                  </a:cubicBezTo>
                  <a:cubicBezTo>
                    <a:pt x="11072" y="16233"/>
                    <a:pt x="11072" y="16233"/>
                    <a:pt x="11072" y="16233"/>
                  </a:cubicBezTo>
                  <a:cubicBezTo>
                    <a:pt x="11072" y="16233"/>
                    <a:pt x="11072" y="16233"/>
                    <a:pt x="11072" y="16233"/>
                  </a:cubicBezTo>
                  <a:cubicBezTo>
                    <a:pt x="11163" y="16233"/>
                    <a:pt x="11163" y="16233"/>
                    <a:pt x="11163" y="16233"/>
                  </a:cubicBezTo>
                  <a:cubicBezTo>
                    <a:pt x="11163" y="16233"/>
                    <a:pt x="11163" y="16233"/>
                    <a:pt x="11163" y="16233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254" y="16102"/>
                    <a:pt x="11254" y="16102"/>
                    <a:pt x="11254" y="16102"/>
                  </a:cubicBezTo>
                  <a:cubicBezTo>
                    <a:pt x="11345" y="16102"/>
                    <a:pt x="11345" y="16102"/>
                    <a:pt x="1134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435" y="16102"/>
                    <a:pt x="11435" y="16102"/>
                    <a:pt x="11435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526" y="16102"/>
                    <a:pt x="11526" y="16102"/>
                    <a:pt x="11526" y="16102"/>
                  </a:cubicBezTo>
                  <a:cubicBezTo>
                    <a:pt x="11617" y="15971"/>
                    <a:pt x="11617" y="15971"/>
                    <a:pt x="11617" y="15971"/>
                  </a:cubicBezTo>
                  <a:cubicBezTo>
                    <a:pt x="11526" y="15971"/>
                    <a:pt x="11526" y="15971"/>
                    <a:pt x="11526" y="15971"/>
                  </a:cubicBezTo>
                  <a:cubicBezTo>
                    <a:pt x="11526" y="15971"/>
                    <a:pt x="11526" y="15971"/>
                    <a:pt x="11526" y="15971"/>
                  </a:cubicBezTo>
                  <a:cubicBezTo>
                    <a:pt x="11526" y="15840"/>
                    <a:pt x="11526" y="15840"/>
                    <a:pt x="11526" y="15840"/>
                  </a:cubicBezTo>
                  <a:cubicBezTo>
                    <a:pt x="11617" y="15840"/>
                    <a:pt x="11617" y="15840"/>
                    <a:pt x="11617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840"/>
                    <a:pt x="11708" y="15840"/>
                    <a:pt x="11708" y="15840"/>
                  </a:cubicBezTo>
                  <a:cubicBezTo>
                    <a:pt x="11708" y="15709"/>
                    <a:pt x="11708" y="15709"/>
                    <a:pt x="11708" y="15709"/>
                  </a:cubicBezTo>
                  <a:cubicBezTo>
                    <a:pt x="11617" y="15709"/>
                    <a:pt x="11617" y="15709"/>
                    <a:pt x="11617" y="15709"/>
                  </a:cubicBezTo>
                  <a:cubicBezTo>
                    <a:pt x="11708" y="15709"/>
                    <a:pt x="11708" y="15709"/>
                    <a:pt x="11708" y="15709"/>
                  </a:cubicBezTo>
                  <a:cubicBezTo>
                    <a:pt x="11798" y="15709"/>
                    <a:pt x="11798" y="15709"/>
                    <a:pt x="11798" y="15709"/>
                  </a:cubicBezTo>
                  <a:cubicBezTo>
                    <a:pt x="11798" y="15578"/>
                    <a:pt x="11798" y="15578"/>
                    <a:pt x="11798" y="15578"/>
                  </a:cubicBezTo>
                  <a:cubicBezTo>
                    <a:pt x="11980" y="15578"/>
                    <a:pt x="11980" y="15578"/>
                    <a:pt x="11980" y="15578"/>
                  </a:cubicBezTo>
                  <a:cubicBezTo>
                    <a:pt x="11980" y="15447"/>
                    <a:pt x="11980" y="15447"/>
                    <a:pt x="11980" y="15447"/>
                  </a:cubicBezTo>
                  <a:cubicBezTo>
                    <a:pt x="12071" y="15447"/>
                    <a:pt x="12071" y="15447"/>
                    <a:pt x="12071" y="15447"/>
                  </a:cubicBezTo>
                  <a:cubicBezTo>
                    <a:pt x="12161" y="15316"/>
                    <a:pt x="12161" y="15316"/>
                    <a:pt x="12161" y="15316"/>
                  </a:cubicBezTo>
                  <a:cubicBezTo>
                    <a:pt x="12161" y="15185"/>
                    <a:pt x="12161" y="15185"/>
                    <a:pt x="12161" y="15185"/>
                  </a:cubicBezTo>
                  <a:cubicBezTo>
                    <a:pt x="12161" y="15185"/>
                    <a:pt x="12161" y="15185"/>
                    <a:pt x="12161" y="15185"/>
                  </a:cubicBezTo>
                  <a:cubicBezTo>
                    <a:pt x="12071" y="15185"/>
                    <a:pt x="12071" y="15185"/>
                    <a:pt x="12071" y="15185"/>
                  </a:cubicBezTo>
                  <a:cubicBezTo>
                    <a:pt x="12071" y="15055"/>
                    <a:pt x="12071" y="15055"/>
                    <a:pt x="12071" y="15055"/>
                  </a:cubicBezTo>
                  <a:cubicBezTo>
                    <a:pt x="12071" y="15055"/>
                    <a:pt x="12071" y="15055"/>
                    <a:pt x="12071" y="15055"/>
                  </a:cubicBezTo>
                  <a:cubicBezTo>
                    <a:pt x="11980" y="15055"/>
                    <a:pt x="11980" y="15055"/>
                    <a:pt x="11980" y="15055"/>
                  </a:cubicBezTo>
                  <a:cubicBezTo>
                    <a:pt x="11980" y="14924"/>
                    <a:pt x="11980" y="14924"/>
                    <a:pt x="11980" y="14924"/>
                  </a:cubicBezTo>
                  <a:cubicBezTo>
                    <a:pt x="11980" y="14793"/>
                    <a:pt x="11980" y="14793"/>
                    <a:pt x="11980" y="14793"/>
                  </a:cubicBezTo>
                  <a:cubicBezTo>
                    <a:pt x="12071" y="14793"/>
                    <a:pt x="12071" y="14793"/>
                    <a:pt x="12071" y="14793"/>
                  </a:cubicBezTo>
                  <a:cubicBezTo>
                    <a:pt x="12071" y="14793"/>
                    <a:pt x="12071" y="14793"/>
                    <a:pt x="12071" y="14793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161" y="14662"/>
                    <a:pt x="12161" y="14662"/>
                    <a:pt x="12161" y="14662"/>
                  </a:cubicBezTo>
                  <a:cubicBezTo>
                    <a:pt x="12252" y="14662"/>
                    <a:pt x="12252" y="14662"/>
                    <a:pt x="12252" y="14662"/>
                  </a:cubicBezTo>
                  <a:cubicBezTo>
                    <a:pt x="12343" y="14531"/>
                    <a:pt x="12343" y="14531"/>
                    <a:pt x="12343" y="14531"/>
                  </a:cubicBezTo>
                  <a:cubicBezTo>
                    <a:pt x="12434" y="14662"/>
                    <a:pt x="12434" y="14662"/>
                    <a:pt x="12434" y="14662"/>
                  </a:cubicBezTo>
                  <a:cubicBezTo>
                    <a:pt x="12524" y="14531"/>
                    <a:pt x="12524" y="14531"/>
                    <a:pt x="12524" y="14531"/>
                  </a:cubicBezTo>
                  <a:cubicBezTo>
                    <a:pt x="12524" y="14662"/>
                    <a:pt x="12524" y="14662"/>
                    <a:pt x="12524" y="14662"/>
                  </a:cubicBezTo>
                  <a:cubicBezTo>
                    <a:pt x="12524" y="14662"/>
                    <a:pt x="12524" y="14662"/>
                    <a:pt x="12524" y="14662"/>
                  </a:cubicBezTo>
                  <a:cubicBezTo>
                    <a:pt x="12615" y="14662"/>
                    <a:pt x="12615" y="14662"/>
                    <a:pt x="12615" y="14662"/>
                  </a:cubicBezTo>
                  <a:cubicBezTo>
                    <a:pt x="12706" y="14531"/>
                    <a:pt x="12706" y="14531"/>
                    <a:pt x="12706" y="14531"/>
                  </a:cubicBezTo>
                  <a:cubicBezTo>
                    <a:pt x="12615" y="14531"/>
                    <a:pt x="12615" y="14531"/>
                    <a:pt x="12615" y="14531"/>
                  </a:cubicBezTo>
                  <a:cubicBezTo>
                    <a:pt x="12615" y="14531"/>
                    <a:pt x="12615" y="14531"/>
                    <a:pt x="12615" y="14531"/>
                  </a:cubicBezTo>
                  <a:cubicBezTo>
                    <a:pt x="12615" y="14400"/>
                    <a:pt x="12615" y="14400"/>
                    <a:pt x="12615" y="14400"/>
                  </a:cubicBezTo>
                  <a:cubicBezTo>
                    <a:pt x="12615" y="14400"/>
                    <a:pt x="12615" y="14400"/>
                    <a:pt x="12615" y="14400"/>
                  </a:cubicBezTo>
                  <a:cubicBezTo>
                    <a:pt x="12706" y="14400"/>
                    <a:pt x="12706" y="14400"/>
                    <a:pt x="12706" y="14400"/>
                  </a:cubicBezTo>
                  <a:cubicBezTo>
                    <a:pt x="12887" y="14400"/>
                    <a:pt x="12887" y="14400"/>
                    <a:pt x="12887" y="14400"/>
                  </a:cubicBezTo>
                  <a:cubicBezTo>
                    <a:pt x="12887" y="14269"/>
                    <a:pt x="12887" y="14269"/>
                    <a:pt x="12887" y="14269"/>
                  </a:cubicBezTo>
                  <a:cubicBezTo>
                    <a:pt x="12887" y="14138"/>
                    <a:pt x="12887" y="14138"/>
                    <a:pt x="12887" y="14138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615" y="14138"/>
                    <a:pt x="12615" y="14138"/>
                    <a:pt x="12615" y="14138"/>
                  </a:cubicBezTo>
                  <a:cubicBezTo>
                    <a:pt x="12615" y="14007"/>
                    <a:pt x="12615" y="14007"/>
                    <a:pt x="12615" y="14007"/>
                  </a:cubicBezTo>
                  <a:cubicBezTo>
                    <a:pt x="12706" y="14007"/>
                    <a:pt x="12706" y="14007"/>
                    <a:pt x="12706" y="14007"/>
                  </a:cubicBezTo>
                  <a:cubicBezTo>
                    <a:pt x="12797" y="14007"/>
                    <a:pt x="12797" y="14007"/>
                    <a:pt x="12797" y="14007"/>
                  </a:cubicBezTo>
                  <a:cubicBezTo>
                    <a:pt x="12887" y="14007"/>
                    <a:pt x="12887" y="14007"/>
                    <a:pt x="12887" y="14007"/>
                  </a:cubicBezTo>
                  <a:cubicBezTo>
                    <a:pt x="12978" y="14007"/>
                    <a:pt x="12978" y="14007"/>
                    <a:pt x="12978" y="14007"/>
                  </a:cubicBezTo>
                  <a:cubicBezTo>
                    <a:pt x="13069" y="14007"/>
                    <a:pt x="13069" y="14007"/>
                    <a:pt x="13069" y="14007"/>
                  </a:cubicBezTo>
                  <a:cubicBezTo>
                    <a:pt x="13069" y="13876"/>
                    <a:pt x="13069" y="13876"/>
                    <a:pt x="13069" y="13876"/>
                  </a:cubicBezTo>
                  <a:cubicBezTo>
                    <a:pt x="13250" y="13745"/>
                    <a:pt x="13250" y="13745"/>
                    <a:pt x="13250" y="13745"/>
                  </a:cubicBezTo>
                  <a:cubicBezTo>
                    <a:pt x="13341" y="13615"/>
                    <a:pt x="13341" y="13615"/>
                    <a:pt x="13341" y="13615"/>
                  </a:cubicBezTo>
                  <a:cubicBezTo>
                    <a:pt x="13432" y="13615"/>
                    <a:pt x="13432" y="13615"/>
                    <a:pt x="13432" y="13615"/>
                  </a:cubicBezTo>
                  <a:cubicBezTo>
                    <a:pt x="13432" y="13615"/>
                    <a:pt x="13432" y="13615"/>
                    <a:pt x="13432" y="13615"/>
                  </a:cubicBezTo>
                  <a:cubicBezTo>
                    <a:pt x="13432" y="13484"/>
                    <a:pt x="13432" y="13484"/>
                    <a:pt x="13432" y="13484"/>
                  </a:cubicBezTo>
                  <a:cubicBezTo>
                    <a:pt x="13613" y="13353"/>
                    <a:pt x="13613" y="13353"/>
                    <a:pt x="13613" y="13353"/>
                  </a:cubicBezTo>
                  <a:cubicBezTo>
                    <a:pt x="13795" y="13353"/>
                    <a:pt x="13795" y="13353"/>
                    <a:pt x="13795" y="13353"/>
                  </a:cubicBezTo>
                  <a:cubicBezTo>
                    <a:pt x="13886" y="13222"/>
                    <a:pt x="13886" y="13222"/>
                    <a:pt x="13886" y="13222"/>
                  </a:cubicBezTo>
                  <a:cubicBezTo>
                    <a:pt x="14067" y="13091"/>
                    <a:pt x="14067" y="13091"/>
                    <a:pt x="14067" y="13091"/>
                  </a:cubicBezTo>
                  <a:cubicBezTo>
                    <a:pt x="14158" y="12960"/>
                    <a:pt x="14158" y="12960"/>
                    <a:pt x="14158" y="12960"/>
                  </a:cubicBezTo>
                  <a:cubicBezTo>
                    <a:pt x="14158" y="13091"/>
                    <a:pt x="14158" y="13091"/>
                    <a:pt x="14158" y="13091"/>
                  </a:cubicBezTo>
                  <a:cubicBezTo>
                    <a:pt x="14158" y="13222"/>
                    <a:pt x="14158" y="13222"/>
                    <a:pt x="14158" y="13222"/>
                  </a:cubicBezTo>
                  <a:cubicBezTo>
                    <a:pt x="14158" y="13222"/>
                    <a:pt x="14158" y="13222"/>
                    <a:pt x="14158" y="13222"/>
                  </a:cubicBezTo>
                  <a:cubicBezTo>
                    <a:pt x="14249" y="13222"/>
                    <a:pt x="14249" y="13222"/>
                    <a:pt x="14249" y="13222"/>
                  </a:cubicBezTo>
                  <a:cubicBezTo>
                    <a:pt x="14249" y="13222"/>
                    <a:pt x="14249" y="13222"/>
                    <a:pt x="14249" y="13222"/>
                  </a:cubicBezTo>
                  <a:cubicBezTo>
                    <a:pt x="14339" y="13091"/>
                    <a:pt x="14339" y="13091"/>
                    <a:pt x="14339" y="13091"/>
                  </a:cubicBezTo>
                  <a:cubicBezTo>
                    <a:pt x="14430" y="13091"/>
                    <a:pt x="14430" y="13091"/>
                    <a:pt x="14430" y="13091"/>
                  </a:cubicBezTo>
                  <a:cubicBezTo>
                    <a:pt x="14612" y="12960"/>
                    <a:pt x="14612" y="12960"/>
                    <a:pt x="14612" y="12960"/>
                  </a:cubicBezTo>
                  <a:cubicBezTo>
                    <a:pt x="14612" y="12960"/>
                    <a:pt x="14612" y="12960"/>
                    <a:pt x="14612" y="12960"/>
                  </a:cubicBezTo>
                  <a:cubicBezTo>
                    <a:pt x="14612" y="13091"/>
                    <a:pt x="14612" y="13091"/>
                    <a:pt x="14612" y="13091"/>
                  </a:cubicBezTo>
                  <a:cubicBezTo>
                    <a:pt x="14521" y="13091"/>
                    <a:pt x="14521" y="13091"/>
                    <a:pt x="14521" y="13091"/>
                  </a:cubicBezTo>
                  <a:cubicBezTo>
                    <a:pt x="14430" y="13222"/>
                    <a:pt x="14430" y="13222"/>
                    <a:pt x="14430" y="13222"/>
                  </a:cubicBezTo>
                  <a:cubicBezTo>
                    <a:pt x="14249" y="13353"/>
                    <a:pt x="14249" y="13353"/>
                    <a:pt x="14249" y="13353"/>
                  </a:cubicBezTo>
                  <a:cubicBezTo>
                    <a:pt x="14249" y="13484"/>
                    <a:pt x="14249" y="13484"/>
                    <a:pt x="14249" y="13484"/>
                  </a:cubicBezTo>
                  <a:cubicBezTo>
                    <a:pt x="14339" y="13615"/>
                    <a:pt x="14339" y="13615"/>
                    <a:pt x="14339" y="13615"/>
                  </a:cubicBezTo>
                  <a:cubicBezTo>
                    <a:pt x="14339" y="13745"/>
                    <a:pt x="14339" y="13745"/>
                    <a:pt x="14339" y="13745"/>
                  </a:cubicBezTo>
                  <a:cubicBezTo>
                    <a:pt x="14249" y="13745"/>
                    <a:pt x="14249" y="13745"/>
                    <a:pt x="14249" y="13745"/>
                  </a:cubicBezTo>
                  <a:cubicBezTo>
                    <a:pt x="14158" y="13615"/>
                    <a:pt x="14158" y="13615"/>
                    <a:pt x="14158" y="13615"/>
                  </a:cubicBezTo>
                  <a:cubicBezTo>
                    <a:pt x="14158" y="13745"/>
                    <a:pt x="14158" y="13745"/>
                    <a:pt x="14158" y="13745"/>
                  </a:cubicBezTo>
                  <a:cubicBezTo>
                    <a:pt x="14067" y="13745"/>
                    <a:pt x="14067" y="13745"/>
                    <a:pt x="14067" y="13745"/>
                  </a:cubicBezTo>
                  <a:cubicBezTo>
                    <a:pt x="13976" y="13615"/>
                    <a:pt x="13976" y="13615"/>
                    <a:pt x="13976" y="13615"/>
                  </a:cubicBezTo>
                  <a:cubicBezTo>
                    <a:pt x="13976" y="13484"/>
                    <a:pt x="13976" y="13484"/>
                    <a:pt x="13976" y="13484"/>
                  </a:cubicBezTo>
                  <a:cubicBezTo>
                    <a:pt x="13886" y="13615"/>
                    <a:pt x="13886" y="13615"/>
                    <a:pt x="13886" y="13615"/>
                  </a:cubicBezTo>
                  <a:cubicBezTo>
                    <a:pt x="13795" y="13615"/>
                    <a:pt x="13795" y="13615"/>
                    <a:pt x="13795" y="13615"/>
                  </a:cubicBezTo>
                  <a:cubicBezTo>
                    <a:pt x="13704" y="13745"/>
                    <a:pt x="13704" y="13745"/>
                    <a:pt x="13704" y="13745"/>
                  </a:cubicBezTo>
                  <a:cubicBezTo>
                    <a:pt x="13523" y="13745"/>
                    <a:pt x="13523" y="13745"/>
                    <a:pt x="13523" y="13745"/>
                  </a:cubicBezTo>
                  <a:cubicBezTo>
                    <a:pt x="13523" y="13745"/>
                    <a:pt x="13523" y="13745"/>
                    <a:pt x="13523" y="13745"/>
                  </a:cubicBezTo>
                  <a:cubicBezTo>
                    <a:pt x="13432" y="13876"/>
                    <a:pt x="13432" y="13876"/>
                    <a:pt x="13432" y="13876"/>
                  </a:cubicBezTo>
                  <a:cubicBezTo>
                    <a:pt x="13523" y="13876"/>
                    <a:pt x="13523" y="13876"/>
                    <a:pt x="13523" y="13876"/>
                  </a:cubicBezTo>
                  <a:cubicBezTo>
                    <a:pt x="13432" y="14138"/>
                    <a:pt x="13432" y="14138"/>
                    <a:pt x="13432" y="14138"/>
                  </a:cubicBezTo>
                  <a:cubicBezTo>
                    <a:pt x="13341" y="14138"/>
                    <a:pt x="13341" y="14138"/>
                    <a:pt x="13341" y="14138"/>
                  </a:cubicBezTo>
                  <a:cubicBezTo>
                    <a:pt x="13341" y="14269"/>
                    <a:pt x="13341" y="14269"/>
                    <a:pt x="13341" y="14269"/>
                  </a:cubicBezTo>
                  <a:cubicBezTo>
                    <a:pt x="13069" y="14531"/>
                    <a:pt x="13069" y="14531"/>
                    <a:pt x="13069" y="14531"/>
                  </a:cubicBezTo>
                  <a:cubicBezTo>
                    <a:pt x="12978" y="14662"/>
                    <a:pt x="12978" y="14662"/>
                    <a:pt x="12978" y="14662"/>
                  </a:cubicBezTo>
                  <a:cubicBezTo>
                    <a:pt x="12978" y="14793"/>
                    <a:pt x="12978" y="14793"/>
                    <a:pt x="12978" y="14793"/>
                  </a:cubicBezTo>
                  <a:cubicBezTo>
                    <a:pt x="13069" y="14924"/>
                    <a:pt x="13069" y="14924"/>
                    <a:pt x="13069" y="14924"/>
                  </a:cubicBezTo>
                  <a:cubicBezTo>
                    <a:pt x="13160" y="14793"/>
                    <a:pt x="13160" y="14793"/>
                    <a:pt x="13160" y="14793"/>
                  </a:cubicBezTo>
                  <a:cubicBezTo>
                    <a:pt x="13160" y="14793"/>
                    <a:pt x="13160" y="14793"/>
                    <a:pt x="13160" y="14793"/>
                  </a:cubicBezTo>
                  <a:cubicBezTo>
                    <a:pt x="13250" y="14793"/>
                    <a:pt x="13250" y="14793"/>
                    <a:pt x="13250" y="14793"/>
                  </a:cubicBezTo>
                  <a:cubicBezTo>
                    <a:pt x="13341" y="14793"/>
                    <a:pt x="13341" y="14793"/>
                    <a:pt x="13341" y="14793"/>
                  </a:cubicBezTo>
                  <a:cubicBezTo>
                    <a:pt x="13341" y="14793"/>
                    <a:pt x="13341" y="14793"/>
                    <a:pt x="13341" y="14793"/>
                  </a:cubicBezTo>
                  <a:cubicBezTo>
                    <a:pt x="13160" y="14924"/>
                    <a:pt x="13160" y="14924"/>
                    <a:pt x="13160" y="14924"/>
                  </a:cubicBezTo>
                  <a:cubicBezTo>
                    <a:pt x="13069" y="14924"/>
                    <a:pt x="13069" y="14924"/>
                    <a:pt x="13069" y="14924"/>
                  </a:cubicBezTo>
                  <a:cubicBezTo>
                    <a:pt x="13069" y="15055"/>
                    <a:pt x="13069" y="15055"/>
                    <a:pt x="13069" y="15055"/>
                  </a:cubicBezTo>
                  <a:cubicBezTo>
                    <a:pt x="12978" y="15055"/>
                    <a:pt x="12978" y="15055"/>
                    <a:pt x="12978" y="15055"/>
                  </a:cubicBezTo>
                  <a:cubicBezTo>
                    <a:pt x="12887" y="15055"/>
                    <a:pt x="12887" y="15055"/>
                    <a:pt x="12887" y="15055"/>
                  </a:cubicBezTo>
                  <a:cubicBezTo>
                    <a:pt x="12887" y="15055"/>
                    <a:pt x="12887" y="15055"/>
                    <a:pt x="12887" y="15055"/>
                  </a:cubicBezTo>
                  <a:cubicBezTo>
                    <a:pt x="12887" y="15185"/>
                    <a:pt x="12887" y="15185"/>
                    <a:pt x="12887" y="15185"/>
                  </a:cubicBezTo>
                  <a:cubicBezTo>
                    <a:pt x="12797" y="15185"/>
                    <a:pt x="12797" y="15185"/>
                    <a:pt x="12797" y="15185"/>
                  </a:cubicBezTo>
                  <a:cubicBezTo>
                    <a:pt x="12797" y="15185"/>
                    <a:pt x="12797" y="15185"/>
                    <a:pt x="12797" y="15185"/>
                  </a:cubicBezTo>
                  <a:cubicBezTo>
                    <a:pt x="12797" y="15316"/>
                    <a:pt x="12797" y="15316"/>
                    <a:pt x="12797" y="15316"/>
                  </a:cubicBezTo>
                  <a:cubicBezTo>
                    <a:pt x="12887" y="15447"/>
                    <a:pt x="12887" y="15447"/>
                    <a:pt x="12887" y="15447"/>
                  </a:cubicBezTo>
                  <a:cubicBezTo>
                    <a:pt x="12887" y="15447"/>
                    <a:pt x="12887" y="15447"/>
                    <a:pt x="12887" y="15447"/>
                  </a:cubicBezTo>
                  <a:cubicBezTo>
                    <a:pt x="12978" y="15316"/>
                    <a:pt x="12978" y="15316"/>
                    <a:pt x="12978" y="15316"/>
                  </a:cubicBezTo>
                  <a:cubicBezTo>
                    <a:pt x="12978" y="15447"/>
                    <a:pt x="12978" y="15447"/>
                    <a:pt x="12978" y="15447"/>
                  </a:cubicBezTo>
                  <a:cubicBezTo>
                    <a:pt x="12978" y="15316"/>
                    <a:pt x="12978" y="15316"/>
                    <a:pt x="12978" y="15316"/>
                  </a:cubicBezTo>
                  <a:cubicBezTo>
                    <a:pt x="13069" y="15316"/>
                    <a:pt x="13069" y="15316"/>
                    <a:pt x="13069" y="15316"/>
                  </a:cubicBezTo>
                  <a:cubicBezTo>
                    <a:pt x="13069" y="15316"/>
                    <a:pt x="13069" y="15316"/>
                    <a:pt x="13069" y="15316"/>
                  </a:cubicBezTo>
                  <a:cubicBezTo>
                    <a:pt x="13160" y="15316"/>
                    <a:pt x="13160" y="15316"/>
                    <a:pt x="13160" y="15316"/>
                  </a:cubicBezTo>
                  <a:cubicBezTo>
                    <a:pt x="13160" y="15316"/>
                    <a:pt x="13160" y="15316"/>
                    <a:pt x="13160" y="15316"/>
                  </a:cubicBezTo>
                  <a:cubicBezTo>
                    <a:pt x="13160" y="15185"/>
                    <a:pt x="13160" y="15185"/>
                    <a:pt x="13160" y="15185"/>
                  </a:cubicBezTo>
                  <a:cubicBezTo>
                    <a:pt x="13250" y="15185"/>
                    <a:pt x="13250" y="15185"/>
                    <a:pt x="13250" y="15185"/>
                  </a:cubicBezTo>
                  <a:cubicBezTo>
                    <a:pt x="13250" y="15055"/>
                    <a:pt x="13250" y="15055"/>
                    <a:pt x="13250" y="15055"/>
                  </a:cubicBezTo>
                  <a:cubicBezTo>
                    <a:pt x="13341" y="14924"/>
                    <a:pt x="13341" y="14924"/>
                    <a:pt x="13341" y="14924"/>
                  </a:cubicBezTo>
                  <a:cubicBezTo>
                    <a:pt x="13341" y="15055"/>
                    <a:pt x="13341" y="15055"/>
                    <a:pt x="13341" y="15055"/>
                  </a:cubicBezTo>
                  <a:cubicBezTo>
                    <a:pt x="13341" y="15055"/>
                    <a:pt x="13341" y="15055"/>
                    <a:pt x="13341" y="15055"/>
                  </a:cubicBezTo>
                  <a:cubicBezTo>
                    <a:pt x="13341" y="15185"/>
                    <a:pt x="13341" y="15185"/>
                    <a:pt x="13341" y="15185"/>
                  </a:cubicBezTo>
                  <a:cubicBezTo>
                    <a:pt x="13432" y="15185"/>
                    <a:pt x="13432" y="15185"/>
                    <a:pt x="13432" y="15185"/>
                  </a:cubicBezTo>
                  <a:cubicBezTo>
                    <a:pt x="13523" y="15055"/>
                    <a:pt x="13523" y="15055"/>
                    <a:pt x="13523" y="15055"/>
                  </a:cubicBezTo>
                  <a:cubicBezTo>
                    <a:pt x="13613" y="15055"/>
                    <a:pt x="13613" y="15055"/>
                    <a:pt x="13613" y="15055"/>
                  </a:cubicBezTo>
                  <a:cubicBezTo>
                    <a:pt x="13704" y="15055"/>
                    <a:pt x="13704" y="15055"/>
                    <a:pt x="13704" y="15055"/>
                  </a:cubicBezTo>
                  <a:cubicBezTo>
                    <a:pt x="13704" y="15055"/>
                    <a:pt x="13704" y="15055"/>
                    <a:pt x="13704" y="15055"/>
                  </a:cubicBezTo>
                  <a:cubicBezTo>
                    <a:pt x="13795" y="14793"/>
                    <a:pt x="13795" y="14793"/>
                    <a:pt x="13795" y="14793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795" y="14924"/>
                    <a:pt x="13795" y="14924"/>
                    <a:pt x="13795" y="14924"/>
                  </a:cubicBezTo>
                  <a:cubicBezTo>
                    <a:pt x="13886" y="14793"/>
                    <a:pt x="13886" y="14793"/>
                    <a:pt x="13886" y="14793"/>
                  </a:cubicBezTo>
                  <a:cubicBezTo>
                    <a:pt x="13976" y="14662"/>
                    <a:pt x="13976" y="14662"/>
                    <a:pt x="13976" y="14662"/>
                  </a:cubicBezTo>
                  <a:cubicBezTo>
                    <a:pt x="14067" y="14531"/>
                    <a:pt x="14067" y="14531"/>
                    <a:pt x="14067" y="14531"/>
                  </a:cubicBezTo>
                  <a:cubicBezTo>
                    <a:pt x="14067" y="14662"/>
                    <a:pt x="14067" y="14662"/>
                    <a:pt x="14067" y="14662"/>
                  </a:cubicBezTo>
                  <a:cubicBezTo>
                    <a:pt x="13976" y="14793"/>
                    <a:pt x="13976" y="14793"/>
                    <a:pt x="13976" y="14793"/>
                  </a:cubicBezTo>
                  <a:cubicBezTo>
                    <a:pt x="13976" y="14793"/>
                    <a:pt x="13976" y="14793"/>
                    <a:pt x="13976" y="14793"/>
                  </a:cubicBezTo>
                  <a:cubicBezTo>
                    <a:pt x="14067" y="14662"/>
                    <a:pt x="14067" y="14662"/>
                    <a:pt x="14067" y="14662"/>
                  </a:cubicBezTo>
                  <a:cubicBezTo>
                    <a:pt x="14067" y="14793"/>
                    <a:pt x="14067" y="14793"/>
                    <a:pt x="14067" y="14793"/>
                  </a:cubicBezTo>
                  <a:cubicBezTo>
                    <a:pt x="14067" y="14793"/>
                    <a:pt x="14067" y="14793"/>
                    <a:pt x="14067" y="14793"/>
                  </a:cubicBezTo>
                  <a:cubicBezTo>
                    <a:pt x="14158" y="14793"/>
                    <a:pt x="14158" y="14793"/>
                    <a:pt x="14158" y="14793"/>
                  </a:cubicBezTo>
                  <a:cubicBezTo>
                    <a:pt x="14249" y="14924"/>
                    <a:pt x="14249" y="14924"/>
                    <a:pt x="14249" y="14924"/>
                  </a:cubicBezTo>
                  <a:cubicBezTo>
                    <a:pt x="14249" y="14793"/>
                    <a:pt x="14249" y="14793"/>
                    <a:pt x="14249" y="14793"/>
                  </a:cubicBezTo>
                  <a:cubicBezTo>
                    <a:pt x="14339" y="14662"/>
                    <a:pt x="14339" y="14662"/>
                    <a:pt x="14339" y="14662"/>
                  </a:cubicBezTo>
                  <a:cubicBezTo>
                    <a:pt x="14430" y="14662"/>
                    <a:pt x="14430" y="14662"/>
                    <a:pt x="14430" y="14662"/>
                  </a:cubicBezTo>
                  <a:cubicBezTo>
                    <a:pt x="14521" y="14662"/>
                    <a:pt x="14521" y="14662"/>
                    <a:pt x="14521" y="14662"/>
                  </a:cubicBezTo>
                  <a:cubicBezTo>
                    <a:pt x="14430" y="14531"/>
                    <a:pt x="14430" y="14531"/>
                    <a:pt x="14430" y="14531"/>
                  </a:cubicBezTo>
                  <a:cubicBezTo>
                    <a:pt x="14430" y="14531"/>
                    <a:pt x="14430" y="14531"/>
                    <a:pt x="14430" y="14531"/>
                  </a:cubicBezTo>
                  <a:cubicBezTo>
                    <a:pt x="14612" y="14400"/>
                    <a:pt x="14612" y="14400"/>
                    <a:pt x="14612" y="14400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612" y="14269"/>
                    <a:pt x="14612" y="14269"/>
                    <a:pt x="14612" y="14269"/>
                  </a:cubicBezTo>
                  <a:cubicBezTo>
                    <a:pt x="14521" y="14138"/>
                    <a:pt x="14521" y="14138"/>
                    <a:pt x="14521" y="14138"/>
                  </a:cubicBezTo>
                  <a:cubicBezTo>
                    <a:pt x="14430" y="14138"/>
                    <a:pt x="14430" y="14138"/>
                    <a:pt x="14430" y="14138"/>
                  </a:cubicBezTo>
                  <a:cubicBezTo>
                    <a:pt x="14430" y="14138"/>
                    <a:pt x="14430" y="14138"/>
                    <a:pt x="14430" y="14138"/>
                  </a:cubicBezTo>
                  <a:cubicBezTo>
                    <a:pt x="14521" y="14138"/>
                    <a:pt x="14521" y="14138"/>
                    <a:pt x="14521" y="14138"/>
                  </a:cubicBezTo>
                  <a:cubicBezTo>
                    <a:pt x="14612" y="14138"/>
                    <a:pt x="14612" y="14138"/>
                    <a:pt x="14612" y="14138"/>
                  </a:cubicBezTo>
                  <a:cubicBezTo>
                    <a:pt x="14612" y="14138"/>
                    <a:pt x="14612" y="14138"/>
                    <a:pt x="14612" y="14138"/>
                  </a:cubicBezTo>
                  <a:cubicBezTo>
                    <a:pt x="14612" y="14007"/>
                    <a:pt x="14612" y="14007"/>
                    <a:pt x="14612" y="14007"/>
                  </a:cubicBezTo>
                  <a:cubicBezTo>
                    <a:pt x="14521" y="14007"/>
                    <a:pt x="14521" y="14007"/>
                    <a:pt x="14521" y="14007"/>
                  </a:cubicBezTo>
                  <a:cubicBezTo>
                    <a:pt x="14521" y="14007"/>
                    <a:pt x="14521" y="14007"/>
                    <a:pt x="14521" y="14007"/>
                  </a:cubicBezTo>
                  <a:cubicBezTo>
                    <a:pt x="14521" y="13876"/>
                    <a:pt x="14521" y="13876"/>
                    <a:pt x="14521" y="13876"/>
                  </a:cubicBezTo>
                  <a:cubicBezTo>
                    <a:pt x="14612" y="13876"/>
                    <a:pt x="14612" y="13876"/>
                    <a:pt x="14612" y="13876"/>
                  </a:cubicBezTo>
                  <a:cubicBezTo>
                    <a:pt x="14612" y="13876"/>
                    <a:pt x="14612" y="13876"/>
                    <a:pt x="14612" y="13876"/>
                  </a:cubicBezTo>
                  <a:cubicBezTo>
                    <a:pt x="14703" y="13876"/>
                    <a:pt x="14703" y="13876"/>
                    <a:pt x="14703" y="13876"/>
                  </a:cubicBezTo>
                  <a:cubicBezTo>
                    <a:pt x="14703" y="13745"/>
                    <a:pt x="14703" y="13745"/>
                    <a:pt x="14703" y="13745"/>
                  </a:cubicBezTo>
                  <a:cubicBezTo>
                    <a:pt x="14612" y="13745"/>
                    <a:pt x="14612" y="13745"/>
                    <a:pt x="14612" y="13745"/>
                  </a:cubicBezTo>
                  <a:cubicBezTo>
                    <a:pt x="14793" y="13615"/>
                    <a:pt x="14793" y="13615"/>
                    <a:pt x="14793" y="13615"/>
                  </a:cubicBezTo>
                  <a:cubicBezTo>
                    <a:pt x="14884" y="13745"/>
                    <a:pt x="14884" y="13745"/>
                    <a:pt x="14884" y="13745"/>
                  </a:cubicBezTo>
                  <a:cubicBezTo>
                    <a:pt x="14884" y="13615"/>
                    <a:pt x="14884" y="13615"/>
                    <a:pt x="14884" y="13615"/>
                  </a:cubicBezTo>
                  <a:cubicBezTo>
                    <a:pt x="14975" y="13615"/>
                    <a:pt x="14975" y="13615"/>
                    <a:pt x="14975" y="13615"/>
                  </a:cubicBezTo>
                  <a:cubicBezTo>
                    <a:pt x="14884" y="13745"/>
                    <a:pt x="14884" y="13745"/>
                    <a:pt x="14884" y="13745"/>
                  </a:cubicBezTo>
                  <a:cubicBezTo>
                    <a:pt x="14884" y="13876"/>
                    <a:pt x="14884" y="13876"/>
                    <a:pt x="14884" y="13876"/>
                  </a:cubicBezTo>
                  <a:cubicBezTo>
                    <a:pt x="14884" y="14007"/>
                    <a:pt x="14884" y="14007"/>
                    <a:pt x="14884" y="14007"/>
                  </a:cubicBezTo>
                  <a:cubicBezTo>
                    <a:pt x="14884" y="14007"/>
                    <a:pt x="14884" y="14007"/>
                    <a:pt x="14884" y="14007"/>
                  </a:cubicBezTo>
                  <a:cubicBezTo>
                    <a:pt x="14975" y="13876"/>
                    <a:pt x="14975" y="13876"/>
                    <a:pt x="14975" y="13876"/>
                  </a:cubicBezTo>
                  <a:cubicBezTo>
                    <a:pt x="15066" y="13745"/>
                    <a:pt x="15066" y="13745"/>
                    <a:pt x="15066" y="13745"/>
                  </a:cubicBezTo>
                  <a:cubicBezTo>
                    <a:pt x="15066" y="13745"/>
                    <a:pt x="15066" y="13745"/>
                    <a:pt x="15066" y="13745"/>
                  </a:cubicBezTo>
                  <a:cubicBezTo>
                    <a:pt x="15066" y="13876"/>
                    <a:pt x="15066" y="13876"/>
                    <a:pt x="15066" y="13876"/>
                  </a:cubicBezTo>
                  <a:cubicBezTo>
                    <a:pt x="14975" y="13876"/>
                    <a:pt x="14975" y="13876"/>
                    <a:pt x="14975" y="13876"/>
                  </a:cubicBezTo>
                  <a:cubicBezTo>
                    <a:pt x="15066" y="14007"/>
                    <a:pt x="15066" y="14007"/>
                    <a:pt x="15066" y="14007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156" y="13876"/>
                    <a:pt x="15156" y="13876"/>
                    <a:pt x="15156" y="13876"/>
                  </a:cubicBezTo>
                  <a:cubicBezTo>
                    <a:pt x="15247" y="13876"/>
                    <a:pt x="15247" y="13876"/>
                    <a:pt x="15247" y="13876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429" y="13745"/>
                    <a:pt x="15429" y="13745"/>
                    <a:pt x="1542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519" y="13745"/>
                    <a:pt x="15519" y="13745"/>
                    <a:pt x="15519" y="13745"/>
                  </a:cubicBezTo>
                  <a:cubicBezTo>
                    <a:pt x="15429" y="13745"/>
                    <a:pt x="15429" y="13745"/>
                    <a:pt x="15429" y="13745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338" y="13876"/>
                    <a:pt x="15338" y="13876"/>
                    <a:pt x="15338" y="13876"/>
                  </a:cubicBezTo>
                  <a:cubicBezTo>
                    <a:pt x="15247" y="14007"/>
                    <a:pt x="15247" y="14007"/>
                    <a:pt x="15247" y="14007"/>
                  </a:cubicBezTo>
                  <a:cubicBezTo>
                    <a:pt x="15338" y="14007"/>
                    <a:pt x="15338" y="14007"/>
                    <a:pt x="15338" y="14007"/>
                  </a:cubicBezTo>
                  <a:cubicBezTo>
                    <a:pt x="15429" y="14138"/>
                    <a:pt x="15429" y="14138"/>
                    <a:pt x="15429" y="14138"/>
                  </a:cubicBezTo>
                  <a:cubicBezTo>
                    <a:pt x="15519" y="14138"/>
                    <a:pt x="15519" y="14138"/>
                    <a:pt x="15519" y="14138"/>
                  </a:cubicBezTo>
                  <a:cubicBezTo>
                    <a:pt x="15519" y="14269"/>
                    <a:pt x="15519" y="14269"/>
                    <a:pt x="15519" y="14269"/>
                  </a:cubicBezTo>
                  <a:cubicBezTo>
                    <a:pt x="15429" y="14138"/>
                    <a:pt x="15429" y="14138"/>
                    <a:pt x="15429" y="14138"/>
                  </a:cubicBezTo>
                  <a:cubicBezTo>
                    <a:pt x="15338" y="14138"/>
                    <a:pt x="15338" y="14138"/>
                    <a:pt x="15338" y="14138"/>
                  </a:cubicBezTo>
                  <a:cubicBezTo>
                    <a:pt x="15247" y="14138"/>
                    <a:pt x="15247" y="14138"/>
                    <a:pt x="15247" y="14138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338" y="14269"/>
                    <a:pt x="15338" y="14269"/>
                    <a:pt x="15338" y="14269"/>
                  </a:cubicBezTo>
                  <a:cubicBezTo>
                    <a:pt x="15429" y="14269"/>
                    <a:pt x="15429" y="14269"/>
                    <a:pt x="15429" y="14269"/>
                  </a:cubicBezTo>
                  <a:cubicBezTo>
                    <a:pt x="15338" y="14269"/>
                    <a:pt x="15338" y="14269"/>
                    <a:pt x="15338" y="14269"/>
                  </a:cubicBezTo>
                  <a:cubicBezTo>
                    <a:pt x="15247" y="14269"/>
                    <a:pt x="15247" y="14269"/>
                    <a:pt x="15247" y="14269"/>
                  </a:cubicBezTo>
                  <a:cubicBezTo>
                    <a:pt x="15338" y="14400"/>
                    <a:pt x="15338" y="14400"/>
                    <a:pt x="15338" y="14400"/>
                  </a:cubicBezTo>
                  <a:cubicBezTo>
                    <a:pt x="15429" y="14400"/>
                    <a:pt x="15429" y="14400"/>
                    <a:pt x="15429" y="14400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338" y="14531"/>
                    <a:pt x="15338" y="14531"/>
                    <a:pt x="15338" y="14531"/>
                  </a:cubicBezTo>
                  <a:cubicBezTo>
                    <a:pt x="15338" y="14531"/>
                    <a:pt x="15338" y="14531"/>
                    <a:pt x="15338" y="14531"/>
                  </a:cubicBezTo>
                  <a:cubicBezTo>
                    <a:pt x="15429" y="14531"/>
                    <a:pt x="15429" y="14531"/>
                    <a:pt x="15429" y="14531"/>
                  </a:cubicBezTo>
                  <a:cubicBezTo>
                    <a:pt x="15519" y="14531"/>
                    <a:pt x="15519" y="14531"/>
                    <a:pt x="15519" y="14531"/>
                  </a:cubicBezTo>
                  <a:cubicBezTo>
                    <a:pt x="15519" y="14662"/>
                    <a:pt x="15519" y="14662"/>
                    <a:pt x="15519" y="14662"/>
                  </a:cubicBezTo>
                  <a:cubicBezTo>
                    <a:pt x="15610" y="14662"/>
                    <a:pt x="15610" y="14662"/>
                    <a:pt x="15610" y="14662"/>
                  </a:cubicBezTo>
                  <a:cubicBezTo>
                    <a:pt x="15701" y="14662"/>
                    <a:pt x="15701" y="14662"/>
                    <a:pt x="15701" y="14662"/>
                  </a:cubicBezTo>
                  <a:cubicBezTo>
                    <a:pt x="15792" y="14662"/>
                    <a:pt x="15792" y="14662"/>
                    <a:pt x="15792" y="14662"/>
                  </a:cubicBezTo>
                  <a:cubicBezTo>
                    <a:pt x="15792" y="14662"/>
                    <a:pt x="15792" y="14662"/>
                    <a:pt x="15792" y="14662"/>
                  </a:cubicBezTo>
                  <a:cubicBezTo>
                    <a:pt x="15701" y="14793"/>
                    <a:pt x="15701" y="14793"/>
                    <a:pt x="15701" y="14793"/>
                  </a:cubicBezTo>
                  <a:cubicBezTo>
                    <a:pt x="15701" y="14793"/>
                    <a:pt x="15701" y="14793"/>
                    <a:pt x="15701" y="14793"/>
                  </a:cubicBezTo>
                  <a:cubicBezTo>
                    <a:pt x="15792" y="14793"/>
                    <a:pt x="15792" y="14793"/>
                    <a:pt x="15792" y="14793"/>
                  </a:cubicBezTo>
                  <a:cubicBezTo>
                    <a:pt x="15792" y="14924"/>
                    <a:pt x="15792" y="14924"/>
                    <a:pt x="15792" y="14924"/>
                  </a:cubicBezTo>
                  <a:cubicBezTo>
                    <a:pt x="15882" y="14924"/>
                    <a:pt x="15882" y="14924"/>
                    <a:pt x="15882" y="14924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882" y="14793"/>
                    <a:pt x="15882" y="14793"/>
                    <a:pt x="15882" y="14793"/>
                  </a:cubicBezTo>
                  <a:cubicBezTo>
                    <a:pt x="15973" y="14793"/>
                    <a:pt x="15973" y="14793"/>
                    <a:pt x="15973" y="14793"/>
                  </a:cubicBezTo>
                  <a:cubicBezTo>
                    <a:pt x="15973" y="14793"/>
                    <a:pt x="15973" y="14793"/>
                    <a:pt x="15973" y="14793"/>
                  </a:cubicBezTo>
                  <a:cubicBezTo>
                    <a:pt x="15973" y="14924"/>
                    <a:pt x="15973" y="14924"/>
                    <a:pt x="15973" y="14924"/>
                  </a:cubicBezTo>
                  <a:cubicBezTo>
                    <a:pt x="15882" y="15055"/>
                    <a:pt x="15882" y="15055"/>
                    <a:pt x="15882" y="1505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882" y="15185"/>
                    <a:pt x="15882" y="15185"/>
                    <a:pt x="15882" y="15185"/>
                  </a:cubicBezTo>
                  <a:cubicBezTo>
                    <a:pt x="15792" y="15185"/>
                    <a:pt x="15792" y="15185"/>
                    <a:pt x="15792" y="15185"/>
                  </a:cubicBezTo>
                  <a:cubicBezTo>
                    <a:pt x="15792" y="15185"/>
                    <a:pt x="15792" y="15185"/>
                    <a:pt x="15792" y="15185"/>
                  </a:cubicBezTo>
                  <a:cubicBezTo>
                    <a:pt x="15973" y="15316"/>
                    <a:pt x="15973" y="15316"/>
                    <a:pt x="15973" y="15316"/>
                  </a:cubicBezTo>
                  <a:cubicBezTo>
                    <a:pt x="16064" y="15316"/>
                    <a:pt x="16064" y="15316"/>
                    <a:pt x="16064" y="15316"/>
                  </a:cubicBezTo>
                  <a:cubicBezTo>
                    <a:pt x="16155" y="15316"/>
                    <a:pt x="16155" y="15316"/>
                    <a:pt x="16155" y="15316"/>
                  </a:cubicBezTo>
                  <a:cubicBezTo>
                    <a:pt x="16245" y="15316"/>
                    <a:pt x="16245" y="15316"/>
                    <a:pt x="16245" y="15316"/>
                  </a:cubicBezTo>
                  <a:cubicBezTo>
                    <a:pt x="16336" y="15316"/>
                    <a:pt x="16336" y="15316"/>
                    <a:pt x="16336" y="15316"/>
                  </a:cubicBezTo>
                  <a:cubicBezTo>
                    <a:pt x="16427" y="15185"/>
                    <a:pt x="16427" y="15185"/>
                    <a:pt x="16427" y="15185"/>
                  </a:cubicBezTo>
                  <a:cubicBezTo>
                    <a:pt x="16427" y="15316"/>
                    <a:pt x="16427" y="15316"/>
                    <a:pt x="16427" y="15316"/>
                  </a:cubicBezTo>
                  <a:cubicBezTo>
                    <a:pt x="16427" y="15316"/>
                    <a:pt x="16427" y="15316"/>
                    <a:pt x="16427" y="15316"/>
                  </a:cubicBezTo>
                  <a:cubicBezTo>
                    <a:pt x="16518" y="15316"/>
                    <a:pt x="16518" y="15316"/>
                    <a:pt x="16518" y="15316"/>
                  </a:cubicBezTo>
                  <a:cubicBezTo>
                    <a:pt x="16518" y="15447"/>
                    <a:pt x="16518" y="15447"/>
                    <a:pt x="16518" y="15447"/>
                  </a:cubicBezTo>
                  <a:cubicBezTo>
                    <a:pt x="16608" y="15447"/>
                    <a:pt x="16608" y="15447"/>
                    <a:pt x="16608" y="15447"/>
                  </a:cubicBezTo>
                  <a:cubicBezTo>
                    <a:pt x="16608" y="15578"/>
                    <a:pt x="16608" y="15578"/>
                    <a:pt x="16608" y="15578"/>
                  </a:cubicBezTo>
                  <a:cubicBezTo>
                    <a:pt x="16699" y="15578"/>
                    <a:pt x="16699" y="15578"/>
                    <a:pt x="16699" y="15578"/>
                  </a:cubicBezTo>
                  <a:cubicBezTo>
                    <a:pt x="16790" y="15447"/>
                    <a:pt x="16790" y="15447"/>
                    <a:pt x="16790" y="15447"/>
                  </a:cubicBezTo>
                  <a:cubicBezTo>
                    <a:pt x="16790" y="15447"/>
                    <a:pt x="16790" y="15447"/>
                    <a:pt x="16790" y="15447"/>
                  </a:cubicBezTo>
                  <a:cubicBezTo>
                    <a:pt x="16881" y="15447"/>
                    <a:pt x="16881" y="15447"/>
                    <a:pt x="16881" y="15447"/>
                  </a:cubicBezTo>
                  <a:cubicBezTo>
                    <a:pt x="16881" y="15578"/>
                    <a:pt x="16881" y="15578"/>
                    <a:pt x="16881" y="15578"/>
                  </a:cubicBezTo>
                  <a:cubicBezTo>
                    <a:pt x="16790" y="15578"/>
                    <a:pt x="16790" y="15578"/>
                    <a:pt x="16790" y="15578"/>
                  </a:cubicBezTo>
                  <a:cubicBezTo>
                    <a:pt x="16699" y="15578"/>
                    <a:pt x="16699" y="15578"/>
                    <a:pt x="16699" y="15578"/>
                  </a:cubicBezTo>
                  <a:cubicBezTo>
                    <a:pt x="16699" y="15709"/>
                    <a:pt x="16699" y="15709"/>
                    <a:pt x="16699" y="15709"/>
                  </a:cubicBezTo>
                  <a:cubicBezTo>
                    <a:pt x="16881" y="15709"/>
                    <a:pt x="16881" y="15709"/>
                    <a:pt x="16881" y="15709"/>
                  </a:cubicBezTo>
                  <a:cubicBezTo>
                    <a:pt x="16881" y="15840"/>
                    <a:pt x="16881" y="15840"/>
                    <a:pt x="16881" y="15840"/>
                  </a:cubicBezTo>
                  <a:cubicBezTo>
                    <a:pt x="16881" y="15840"/>
                    <a:pt x="16881" y="15840"/>
                    <a:pt x="16881" y="15840"/>
                  </a:cubicBezTo>
                  <a:cubicBezTo>
                    <a:pt x="17062" y="15971"/>
                    <a:pt x="17062" y="15971"/>
                    <a:pt x="17062" y="15971"/>
                  </a:cubicBezTo>
                  <a:cubicBezTo>
                    <a:pt x="17153" y="15840"/>
                    <a:pt x="17153" y="15840"/>
                    <a:pt x="17153" y="15840"/>
                  </a:cubicBezTo>
                  <a:cubicBezTo>
                    <a:pt x="17244" y="15840"/>
                    <a:pt x="17244" y="15840"/>
                    <a:pt x="17244" y="15840"/>
                  </a:cubicBezTo>
                  <a:cubicBezTo>
                    <a:pt x="17244" y="15840"/>
                    <a:pt x="17244" y="15840"/>
                    <a:pt x="17244" y="15840"/>
                  </a:cubicBezTo>
                  <a:cubicBezTo>
                    <a:pt x="17334" y="15840"/>
                    <a:pt x="17334" y="15840"/>
                    <a:pt x="17334" y="15840"/>
                  </a:cubicBezTo>
                  <a:cubicBezTo>
                    <a:pt x="17425" y="15709"/>
                    <a:pt x="17425" y="15709"/>
                    <a:pt x="17425" y="15709"/>
                  </a:cubicBezTo>
                  <a:cubicBezTo>
                    <a:pt x="17425" y="15709"/>
                    <a:pt x="17425" y="15709"/>
                    <a:pt x="17425" y="15709"/>
                  </a:cubicBezTo>
                  <a:cubicBezTo>
                    <a:pt x="17425" y="15840"/>
                    <a:pt x="17425" y="15840"/>
                    <a:pt x="17425" y="15840"/>
                  </a:cubicBezTo>
                  <a:cubicBezTo>
                    <a:pt x="17334" y="15840"/>
                    <a:pt x="17334" y="15840"/>
                    <a:pt x="17334" y="15840"/>
                  </a:cubicBezTo>
                  <a:cubicBezTo>
                    <a:pt x="17334" y="16102"/>
                    <a:pt x="17334" y="16102"/>
                    <a:pt x="17334" y="16102"/>
                  </a:cubicBezTo>
                  <a:cubicBezTo>
                    <a:pt x="17334" y="16102"/>
                    <a:pt x="17334" y="16102"/>
                    <a:pt x="17334" y="16102"/>
                  </a:cubicBezTo>
                  <a:cubicBezTo>
                    <a:pt x="17244" y="16233"/>
                    <a:pt x="17244" y="16233"/>
                    <a:pt x="17244" y="16233"/>
                  </a:cubicBezTo>
                  <a:cubicBezTo>
                    <a:pt x="17153" y="16102"/>
                    <a:pt x="17153" y="16102"/>
                    <a:pt x="17153" y="16102"/>
                  </a:cubicBezTo>
                  <a:cubicBezTo>
                    <a:pt x="17153" y="16102"/>
                    <a:pt x="17153" y="16102"/>
                    <a:pt x="17153" y="16102"/>
                  </a:cubicBezTo>
                  <a:cubicBezTo>
                    <a:pt x="17153" y="16233"/>
                    <a:pt x="17153" y="16233"/>
                    <a:pt x="17153" y="16233"/>
                  </a:cubicBezTo>
                  <a:cubicBezTo>
                    <a:pt x="17244" y="16364"/>
                    <a:pt x="17244" y="16364"/>
                    <a:pt x="17244" y="16364"/>
                  </a:cubicBezTo>
                  <a:cubicBezTo>
                    <a:pt x="17244" y="16364"/>
                    <a:pt x="17244" y="16364"/>
                    <a:pt x="17244" y="16364"/>
                  </a:cubicBezTo>
                  <a:cubicBezTo>
                    <a:pt x="17334" y="16364"/>
                    <a:pt x="17334" y="16364"/>
                    <a:pt x="17334" y="16364"/>
                  </a:cubicBezTo>
                  <a:cubicBezTo>
                    <a:pt x="17425" y="16364"/>
                    <a:pt x="17425" y="16364"/>
                    <a:pt x="17425" y="16364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334" y="16495"/>
                    <a:pt x="17334" y="16495"/>
                    <a:pt x="17334" y="16495"/>
                  </a:cubicBezTo>
                  <a:cubicBezTo>
                    <a:pt x="17425" y="16625"/>
                    <a:pt x="17425" y="16625"/>
                    <a:pt x="17425" y="16625"/>
                  </a:cubicBezTo>
                  <a:cubicBezTo>
                    <a:pt x="17425" y="16625"/>
                    <a:pt x="17425" y="16625"/>
                    <a:pt x="17425" y="16625"/>
                  </a:cubicBezTo>
                  <a:cubicBezTo>
                    <a:pt x="17516" y="16625"/>
                    <a:pt x="17516" y="16625"/>
                    <a:pt x="17516" y="16625"/>
                  </a:cubicBezTo>
                  <a:cubicBezTo>
                    <a:pt x="17607" y="16495"/>
                    <a:pt x="17607" y="16495"/>
                    <a:pt x="17607" y="16495"/>
                  </a:cubicBezTo>
                  <a:cubicBezTo>
                    <a:pt x="17697" y="16364"/>
                    <a:pt x="17697" y="16364"/>
                    <a:pt x="17697" y="16364"/>
                  </a:cubicBezTo>
                  <a:cubicBezTo>
                    <a:pt x="17607" y="16495"/>
                    <a:pt x="17607" y="16495"/>
                    <a:pt x="17607" y="16495"/>
                  </a:cubicBezTo>
                  <a:cubicBezTo>
                    <a:pt x="17607" y="16625"/>
                    <a:pt x="17607" y="16625"/>
                    <a:pt x="17607" y="16625"/>
                  </a:cubicBezTo>
                  <a:cubicBezTo>
                    <a:pt x="17607" y="16625"/>
                    <a:pt x="17607" y="16625"/>
                    <a:pt x="17607" y="16625"/>
                  </a:cubicBezTo>
                  <a:cubicBezTo>
                    <a:pt x="17607" y="16756"/>
                    <a:pt x="17607" y="16756"/>
                    <a:pt x="17607" y="16756"/>
                  </a:cubicBezTo>
                  <a:cubicBezTo>
                    <a:pt x="17516" y="16756"/>
                    <a:pt x="17516" y="16756"/>
                    <a:pt x="17516" y="16756"/>
                  </a:cubicBezTo>
                  <a:cubicBezTo>
                    <a:pt x="17516" y="16887"/>
                    <a:pt x="17516" y="16887"/>
                    <a:pt x="17516" y="16887"/>
                  </a:cubicBezTo>
                  <a:cubicBezTo>
                    <a:pt x="17607" y="16887"/>
                    <a:pt x="17607" y="16887"/>
                    <a:pt x="17607" y="16887"/>
                  </a:cubicBezTo>
                  <a:cubicBezTo>
                    <a:pt x="17607" y="17018"/>
                    <a:pt x="17607" y="17018"/>
                    <a:pt x="17607" y="17018"/>
                  </a:cubicBezTo>
                  <a:cubicBezTo>
                    <a:pt x="17607" y="17149"/>
                    <a:pt x="17607" y="17149"/>
                    <a:pt x="17607" y="17149"/>
                  </a:cubicBezTo>
                  <a:cubicBezTo>
                    <a:pt x="17607" y="17280"/>
                    <a:pt x="17607" y="17280"/>
                    <a:pt x="17607" y="17280"/>
                  </a:cubicBezTo>
                  <a:cubicBezTo>
                    <a:pt x="17697" y="17280"/>
                    <a:pt x="17697" y="17280"/>
                    <a:pt x="17697" y="17280"/>
                  </a:cubicBezTo>
                  <a:cubicBezTo>
                    <a:pt x="17607" y="17411"/>
                    <a:pt x="17607" y="17411"/>
                    <a:pt x="17607" y="17411"/>
                  </a:cubicBezTo>
                  <a:cubicBezTo>
                    <a:pt x="17697" y="17411"/>
                    <a:pt x="17697" y="17411"/>
                    <a:pt x="17697" y="17411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788" y="17673"/>
                    <a:pt x="17788" y="17673"/>
                    <a:pt x="17788" y="17673"/>
                  </a:cubicBezTo>
                  <a:cubicBezTo>
                    <a:pt x="17879" y="17673"/>
                    <a:pt x="17879" y="17673"/>
                    <a:pt x="17879" y="17673"/>
                  </a:cubicBezTo>
                  <a:cubicBezTo>
                    <a:pt x="17879" y="17673"/>
                    <a:pt x="17879" y="17673"/>
                    <a:pt x="17879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7970" y="17673"/>
                    <a:pt x="17970" y="17673"/>
                    <a:pt x="17970" y="17673"/>
                  </a:cubicBezTo>
                  <a:cubicBezTo>
                    <a:pt x="18061" y="17673"/>
                    <a:pt x="18061" y="17673"/>
                    <a:pt x="18061" y="17673"/>
                  </a:cubicBezTo>
                  <a:cubicBezTo>
                    <a:pt x="18061" y="17542"/>
                    <a:pt x="18061" y="17542"/>
                    <a:pt x="18061" y="17542"/>
                  </a:cubicBezTo>
                  <a:cubicBezTo>
                    <a:pt x="18061" y="17411"/>
                    <a:pt x="18061" y="17411"/>
                    <a:pt x="18061" y="17411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542"/>
                    <a:pt x="17970" y="17542"/>
                    <a:pt x="17970" y="17542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411"/>
                    <a:pt x="17970" y="17411"/>
                    <a:pt x="17970" y="17411"/>
                  </a:cubicBezTo>
                  <a:cubicBezTo>
                    <a:pt x="17970" y="17280"/>
                    <a:pt x="17970" y="17280"/>
                    <a:pt x="17970" y="17280"/>
                  </a:cubicBezTo>
                  <a:cubicBezTo>
                    <a:pt x="17970" y="17149"/>
                    <a:pt x="17970" y="17149"/>
                    <a:pt x="17970" y="17149"/>
                  </a:cubicBezTo>
                  <a:cubicBezTo>
                    <a:pt x="17879" y="17149"/>
                    <a:pt x="17879" y="17149"/>
                    <a:pt x="17879" y="17149"/>
                  </a:cubicBezTo>
                  <a:cubicBezTo>
                    <a:pt x="17879" y="17149"/>
                    <a:pt x="17879" y="17149"/>
                    <a:pt x="17879" y="17149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7970" y="17018"/>
                    <a:pt x="17970" y="17018"/>
                    <a:pt x="17970" y="17018"/>
                  </a:cubicBezTo>
                  <a:cubicBezTo>
                    <a:pt x="18061" y="17149"/>
                    <a:pt x="18061" y="17149"/>
                    <a:pt x="18061" y="17149"/>
                  </a:cubicBezTo>
                  <a:cubicBezTo>
                    <a:pt x="18061" y="17018"/>
                    <a:pt x="18061" y="17018"/>
                    <a:pt x="18061" y="17018"/>
                  </a:cubicBezTo>
                  <a:cubicBezTo>
                    <a:pt x="18061" y="17149"/>
                    <a:pt x="18061" y="17149"/>
                    <a:pt x="18061" y="17149"/>
                  </a:cubicBezTo>
                  <a:cubicBezTo>
                    <a:pt x="18151" y="17149"/>
                    <a:pt x="18151" y="17149"/>
                    <a:pt x="18151" y="17149"/>
                  </a:cubicBezTo>
                  <a:cubicBezTo>
                    <a:pt x="18061" y="17280"/>
                    <a:pt x="18061" y="17280"/>
                    <a:pt x="18061" y="17280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242" y="17280"/>
                    <a:pt x="18242" y="17280"/>
                    <a:pt x="18242" y="17280"/>
                  </a:cubicBezTo>
                  <a:cubicBezTo>
                    <a:pt x="18242" y="17280"/>
                    <a:pt x="18242" y="17280"/>
                    <a:pt x="18242" y="17280"/>
                  </a:cubicBezTo>
                  <a:cubicBezTo>
                    <a:pt x="18242" y="17411"/>
                    <a:pt x="18242" y="17411"/>
                    <a:pt x="18242" y="17411"/>
                  </a:cubicBezTo>
                  <a:cubicBezTo>
                    <a:pt x="18151" y="17411"/>
                    <a:pt x="18151" y="17411"/>
                    <a:pt x="18151" y="17411"/>
                  </a:cubicBezTo>
                  <a:cubicBezTo>
                    <a:pt x="18151" y="17542"/>
                    <a:pt x="18151" y="17542"/>
                    <a:pt x="18151" y="17542"/>
                  </a:cubicBezTo>
                  <a:cubicBezTo>
                    <a:pt x="18242" y="17542"/>
                    <a:pt x="18242" y="17542"/>
                    <a:pt x="18242" y="17542"/>
                  </a:cubicBezTo>
                  <a:cubicBezTo>
                    <a:pt x="18151" y="17673"/>
                    <a:pt x="18151" y="17673"/>
                    <a:pt x="18151" y="17673"/>
                  </a:cubicBezTo>
                  <a:cubicBezTo>
                    <a:pt x="18151" y="17804"/>
                    <a:pt x="18151" y="17804"/>
                    <a:pt x="18151" y="17804"/>
                  </a:cubicBezTo>
                  <a:cubicBezTo>
                    <a:pt x="18242" y="17804"/>
                    <a:pt x="18242" y="17804"/>
                    <a:pt x="18242" y="17804"/>
                  </a:cubicBezTo>
                  <a:cubicBezTo>
                    <a:pt x="18333" y="17804"/>
                    <a:pt x="18333" y="17804"/>
                    <a:pt x="18333" y="17804"/>
                  </a:cubicBezTo>
                  <a:cubicBezTo>
                    <a:pt x="18333" y="17673"/>
                    <a:pt x="18333" y="17673"/>
                    <a:pt x="18333" y="17673"/>
                  </a:cubicBezTo>
                  <a:cubicBezTo>
                    <a:pt x="18333" y="17673"/>
                    <a:pt x="18333" y="17673"/>
                    <a:pt x="18333" y="17673"/>
                  </a:cubicBezTo>
                  <a:cubicBezTo>
                    <a:pt x="18333" y="17804"/>
                    <a:pt x="18333" y="17804"/>
                    <a:pt x="18333" y="17804"/>
                  </a:cubicBezTo>
                  <a:cubicBezTo>
                    <a:pt x="18333" y="17935"/>
                    <a:pt x="18333" y="17935"/>
                    <a:pt x="18333" y="17935"/>
                  </a:cubicBezTo>
                  <a:cubicBezTo>
                    <a:pt x="18424" y="17935"/>
                    <a:pt x="18424" y="17935"/>
                    <a:pt x="18424" y="17935"/>
                  </a:cubicBezTo>
                  <a:cubicBezTo>
                    <a:pt x="18424" y="17804"/>
                    <a:pt x="18424" y="17804"/>
                    <a:pt x="18424" y="17804"/>
                  </a:cubicBezTo>
                  <a:cubicBezTo>
                    <a:pt x="18514" y="17673"/>
                    <a:pt x="18514" y="17673"/>
                    <a:pt x="18514" y="17673"/>
                  </a:cubicBezTo>
                  <a:cubicBezTo>
                    <a:pt x="18514" y="17542"/>
                    <a:pt x="18514" y="17542"/>
                    <a:pt x="18514" y="17542"/>
                  </a:cubicBezTo>
                  <a:cubicBezTo>
                    <a:pt x="18514" y="17280"/>
                    <a:pt x="18514" y="17280"/>
                    <a:pt x="18514" y="17280"/>
                  </a:cubicBezTo>
                  <a:cubicBezTo>
                    <a:pt x="18605" y="17149"/>
                    <a:pt x="18605" y="17149"/>
                    <a:pt x="18605" y="17149"/>
                  </a:cubicBezTo>
                  <a:cubicBezTo>
                    <a:pt x="18605" y="16887"/>
                    <a:pt x="18605" y="16887"/>
                    <a:pt x="18605" y="16887"/>
                  </a:cubicBezTo>
                  <a:cubicBezTo>
                    <a:pt x="18514" y="16756"/>
                    <a:pt x="18514" y="16756"/>
                    <a:pt x="18514" y="16756"/>
                  </a:cubicBezTo>
                  <a:cubicBezTo>
                    <a:pt x="18514" y="16625"/>
                    <a:pt x="18514" y="16625"/>
                    <a:pt x="18514" y="16625"/>
                  </a:cubicBezTo>
                  <a:cubicBezTo>
                    <a:pt x="18514" y="16625"/>
                    <a:pt x="18514" y="16625"/>
                    <a:pt x="18514" y="16625"/>
                  </a:cubicBezTo>
                  <a:cubicBezTo>
                    <a:pt x="18605" y="16625"/>
                    <a:pt x="18605" y="16625"/>
                    <a:pt x="18605" y="16625"/>
                  </a:cubicBezTo>
                  <a:cubicBezTo>
                    <a:pt x="18605" y="16756"/>
                    <a:pt x="18605" y="16756"/>
                    <a:pt x="18605" y="16756"/>
                  </a:cubicBezTo>
                  <a:cubicBezTo>
                    <a:pt x="18605" y="16756"/>
                    <a:pt x="18605" y="16756"/>
                    <a:pt x="18605" y="16756"/>
                  </a:cubicBezTo>
                  <a:cubicBezTo>
                    <a:pt x="18696" y="16625"/>
                    <a:pt x="18696" y="16625"/>
                    <a:pt x="18696" y="16625"/>
                  </a:cubicBezTo>
                  <a:cubicBezTo>
                    <a:pt x="18787" y="16625"/>
                    <a:pt x="18787" y="16625"/>
                    <a:pt x="18787" y="16625"/>
                  </a:cubicBezTo>
                  <a:cubicBezTo>
                    <a:pt x="18696" y="16756"/>
                    <a:pt x="18696" y="16756"/>
                    <a:pt x="18696" y="16756"/>
                  </a:cubicBezTo>
                  <a:cubicBezTo>
                    <a:pt x="18696" y="16887"/>
                    <a:pt x="18696" y="16887"/>
                    <a:pt x="18696" y="16887"/>
                  </a:cubicBezTo>
                  <a:cubicBezTo>
                    <a:pt x="18696" y="17018"/>
                    <a:pt x="18696" y="17018"/>
                    <a:pt x="18696" y="17018"/>
                  </a:cubicBezTo>
                  <a:cubicBezTo>
                    <a:pt x="18605" y="17280"/>
                    <a:pt x="18605" y="17280"/>
                    <a:pt x="18605" y="17280"/>
                  </a:cubicBezTo>
                  <a:cubicBezTo>
                    <a:pt x="18605" y="17411"/>
                    <a:pt x="18605" y="17411"/>
                    <a:pt x="18605" y="17411"/>
                  </a:cubicBezTo>
                  <a:cubicBezTo>
                    <a:pt x="18605" y="17411"/>
                    <a:pt x="18605" y="17411"/>
                    <a:pt x="18605" y="17411"/>
                  </a:cubicBezTo>
                  <a:cubicBezTo>
                    <a:pt x="18605" y="17542"/>
                    <a:pt x="18605" y="17542"/>
                    <a:pt x="18605" y="17542"/>
                  </a:cubicBezTo>
                  <a:cubicBezTo>
                    <a:pt x="18605" y="17673"/>
                    <a:pt x="18605" y="17673"/>
                    <a:pt x="18605" y="17673"/>
                  </a:cubicBezTo>
                  <a:cubicBezTo>
                    <a:pt x="18605" y="17804"/>
                    <a:pt x="18605" y="17804"/>
                    <a:pt x="18605" y="17804"/>
                  </a:cubicBezTo>
                  <a:cubicBezTo>
                    <a:pt x="18605" y="17804"/>
                    <a:pt x="18605" y="17804"/>
                    <a:pt x="18605" y="17804"/>
                  </a:cubicBezTo>
                  <a:cubicBezTo>
                    <a:pt x="18696" y="17935"/>
                    <a:pt x="18696" y="17935"/>
                    <a:pt x="18696" y="17935"/>
                  </a:cubicBezTo>
                  <a:cubicBezTo>
                    <a:pt x="18696" y="18065"/>
                    <a:pt x="18696" y="18065"/>
                    <a:pt x="18696" y="18065"/>
                  </a:cubicBezTo>
                  <a:cubicBezTo>
                    <a:pt x="18696" y="18065"/>
                    <a:pt x="18696" y="18065"/>
                    <a:pt x="18696" y="18065"/>
                  </a:cubicBezTo>
                  <a:cubicBezTo>
                    <a:pt x="18787" y="18196"/>
                    <a:pt x="18787" y="18196"/>
                    <a:pt x="18787" y="18196"/>
                  </a:cubicBezTo>
                  <a:cubicBezTo>
                    <a:pt x="18787" y="18196"/>
                    <a:pt x="18787" y="18196"/>
                    <a:pt x="18787" y="18196"/>
                  </a:cubicBezTo>
                  <a:cubicBezTo>
                    <a:pt x="18877" y="18196"/>
                    <a:pt x="18877" y="18196"/>
                    <a:pt x="18877" y="18196"/>
                  </a:cubicBezTo>
                  <a:cubicBezTo>
                    <a:pt x="18877" y="18196"/>
                    <a:pt x="18877" y="18196"/>
                    <a:pt x="18877" y="18196"/>
                  </a:cubicBezTo>
                  <a:cubicBezTo>
                    <a:pt x="18968" y="18196"/>
                    <a:pt x="18968" y="18196"/>
                    <a:pt x="18968" y="18196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9059" y="18196"/>
                    <a:pt x="19059" y="18196"/>
                    <a:pt x="19059" y="18196"/>
                  </a:cubicBezTo>
                  <a:cubicBezTo>
                    <a:pt x="18968" y="18327"/>
                    <a:pt x="18968" y="18327"/>
                    <a:pt x="18968" y="18327"/>
                  </a:cubicBezTo>
                  <a:cubicBezTo>
                    <a:pt x="18877" y="18327"/>
                    <a:pt x="18877" y="18327"/>
                    <a:pt x="18877" y="18327"/>
                  </a:cubicBezTo>
                  <a:cubicBezTo>
                    <a:pt x="18877" y="18327"/>
                    <a:pt x="18877" y="18327"/>
                    <a:pt x="18877" y="18327"/>
                  </a:cubicBezTo>
                  <a:cubicBezTo>
                    <a:pt x="18968" y="18458"/>
                    <a:pt x="18968" y="18458"/>
                    <a:pt x="18968" y="18458"/>
                  </a:cubicBezTo>
                  <a:cubicBezTo>
                    <a:pt x="18877" y="18458"/>
                    <a:pt x="18877" y="18458"/>
                    <a:pt x="18877" y="18458"/>
                  </a:cubicBezTo>
                  <a:cubicBezTo>
                    <a:pt x="18877" y="18458"/>
                    <a:pt x="18877" y="18458"/>
                    <a:pt x="18877" y="18458"/>
                  </a:cubicBezTo>
                  <a:cubicBezTo>
                    <a:pt x="18877" y="18589"/>
                    <a:pt x="18877" y="18589"/>
                    <a:pt x="18877" y="18589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877" y="18720"/>
                    <a:pt x="18877" y="18720"/>
                    <a:pt x="18877" y="18720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589"/>
                    <a:pt x="18787" y="18589"/>
                    <a:pt x="18787" y="18589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720"/>
                    <a:pt x="18787" y="18720"/>
                    <a:pt x="18787" y="18720"/>
                  </a:cubicBezTo>
                  <a:cubicBezTo>
                    <a:pt x="18787" y="18851"/>
                    <a:pt x="18787" y="18851"/>
                    <a:pt x="18787" y="18851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787" y="18982"/>
                    <a:pt x="18787" y="18982"/>
                    <a:pt x="18787" y="18982"/>
                  </a:cubicBezTo>
                  <a:cubicBezTo>
                    <a:pt x="18696" y="18982"/>
                    <a:pt x="18696" y="18982"/>
                    <a:pt x="18696" y="18982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696" y="19113"/>
                    <a:pt x="18696" y="19113"/>
                    <a:pt x="18696" y="19113"/>
                  </a:cubicBezTo>
                  <a:cubicBezTo>
                    <a:pt x="18787" y="19113"/>
                    <a:pt x="18787" y="19113"/>
                    <a:pt x="18787" y="19113"/>
                  </a:cubicBezTo>
                  <a:cubicBezTo>
                    <a:pt x="18787" y="19244"/>
                    <a:pt x="18787" y="19244"/>
                    <a:pt x="18787" y="19244"/>
                  </a:cubicBezTo>
                  <a:cubicBezTo>
                    <a:pt x="18877" y="19244"/>
                    <a:pt x="18877" y="19244"/>
                    <a:pt x="18877" y="19244"/>
                  </a:cubicBezTo>
                  <a:cubicBezTo>
                    <a:pt x="18877" y="19244"/>
                    <a:pt x="18877" y="19244"/>
                    <a:pt x="18877" y="19244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968" y="19375"/>
                    <a:pt x="18968" y="19375"/>
                    <a:pt x="18968" y="19375"/>
                  </a:cubicBezTo>
                  <a:cubicBezTo>
                    <a:pt x="18877" y="19375"/>
                    <a:pt x="18877" y="19375"/>
                    <a:pt x="18877" y="19375"/>
                  </a:cubicBezTo>
                  <a:cubicBezTo>
                    <a:pt x="18877" y="19375"/>
                    <a:pt x="18877" y="19375"/>
                    <a:pt x="18877" y="19375"/>
                  </a:cubicBezTo>
                  <a:cubicBezTo>
                    <a:pt x="18877" y="19505"/>
                    <a:pt x="18877" y="19505"/>
                    <a:pt x="18877" y="19505"/>
                  </a:cubicBezTo>
                  <a:cubicBezTo>
                    <a:pt x="18877" y="19505"/>
                    <a:pt x="18877" y="19505"/>
                    <a:pt x="18877" y="19505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9059" y="19636"/>
                    <a:pt x="19059" y="19636"/>
                    <a:pt x="19059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968" y="19636"/>
                    <a:pt x="18968" y="19636"/>
                    <a:pt x="18968" y="19636"/>
                  </a:cubicBezTo>
                  <a:cubicBezTo>
                    <a:pt x="18877" y="19767"/>
                    <a:pt x="18877" y="19767"/>
                    <a:pt x="18877" y="19767"/>
                  </a:cubicBezTo>
                  <a:cubicBezTo>
                    <a:pt x="18877" y="19898"/>
                    <a:pt x="18877" y="19898"/>
                    <a:pt x="18877" y="19898"/>
                  </a:cubicBezTo>
                  <a:cubicBezTo>
                    <a:pt x="18968" y="20029"/>
                    <a:pt x="18968" y="20029"/>
                    <a:pt x="18968" y="20029"/>
                  </a:cubicBezTo>
                  <a:cubicBezTo>
                    <a:pt x="19059" y="20160"/>
                    <a:pt x="19059" y="20160"/>
                    <a:pt x="19059" y="20160"/>
                  </a:cubicBezTo>
                  <a:cubicBezTo>
                    <a:pt x="19150" y="20160"/>
                    <a:pt x="19150" y="20160"/>
                    <a:pt x="19150" y="20160"/>
                  </a:cubicBezTo>
                  <a:cubicBezTo>
                    <a:pt x="19150" y="20160"/>
                    <a:pt x="19150" y="20160"/>
                    <a:pt x="19150" y="20160"/>
                  </a:cubicBezTo>
                  <a:cubicBezTo>
                    <a:pt x="19059" y="20160"/>
                    <a:pt x="19059" y="20160"/>
                    <a:pt x="19059" y="20160"/>
                  </a:cubicBezTo>
                  <a:cubicBezTo>
                    <a:pt x="18968" y="20160"/>
                    <a:pt x="18968" y="20160"/>
                    <a:pt x="18968" y="20160"/>
                  </a:cubicBezTo>
                  <a:cubicBezTo>
                    <a:pt x="18968" y="20160"/>
                    <a:pt x="18968" y="20160"/>
                    <a:pt x="18968" y="20160"/>
                  </a:cubicBezTo>
                  <a:cubicBezTo>
                    <a:pt x="18877" y="20291"/>
                    <a:pt x="18877" y="20291"/>
                    <a:pt x="18877" y="20291"/>
                  </a:cubicBezTo>
                  <a:cubicBezTo>
                    <a:pt x="18787" y="20422"/>
                    <a:pt x="18787" y="20422"/>
                    <a:pt x="18787" y="20422"/>
                  </a:cubicBezTo>
                  <a:cubicBezTo>
                    <a:pt x="18696" y="20553"/>
                    <a:pt x="18696" y="20553"/>
                    <a:pt x="18696" y="20553"/>
                  </a:cubicBezTo>
                  <a:cubicBezTo>
                    <a:pt x="18696" y="20684"/>
                    <a:pt x="18696" y="20684"/>
                    <a:pt x="18696" y="20684"/>
                  </a:cubicBezTo>
                  <a:cubicBezTo>
                    <a:pt x="18696" y="20815"/>
                    <a:pt x="18696" y="20815"/>
                    <a:pt x="18696" y="20815"/>
                  </a:cubicBezTo>
                  <a:cubicBezTo>
                    <a:pt x="18787" y="20684"/>
                    <a:pt x="18787" y="20684"/>
                    <a:pt x="18787" y="20684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877" y="20422"/>
                    <a:pt x="18877" y="20422"/>
                    <a:pt x="18877" y="20422"/>
                  </a:cubicBezTo>
                  <a:cubicBezTo>
                    <a:pt x="19059" y="20291"/>
                    <a:pt x="19059" y="20291"/>
                    <a:pt x="19059" y="20291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150" y="20422"/>
                    <a:pt x="19150" y="20422"/>
                    <a:pt x="19150" y="20422"/>
                  </a:cubicBezTo>
                  <a:cubicBezTo>
                    <a:pt x="19150" y="20422"/>
                    <a:pt x="19150" y="20422"/>
                    <a:pt x="19150" y="20422"/>
                  </a:cubicBezTo>
                  <a:cubicBezTo>
                    <a:pt x="19150" y="20553"/>
                    <a:pt x="19150" y="20553"/>
                    <a:pt x="19150" y="20553"/>
                  </a:cubicBezTo>
                  <a:cubicBezTo>
                    <a:pt x="19240" y="20553"/>
                    <a:pt x="19240" y="20553"/>
                    <a:pt x="19240" y="20553"/>
                  </a:cubicBezTo>
                  <a:cubicBezTo>
                    <a:pt x="19240" y="20553"/>
                    <a:pt x="19240" y="20553"/>
                    <a:pt x="19240" y="20553"/>
                  </a:cubicBezTo>
                  <a:cubicBezTo>
                    <a:pt x="19150" y="20684"/>
                    <a:pt x="19150" y="20684"/>
                    <a:pt x="19150" y="20684"/>
                  </a:cubicBezTo>
                  <a:cubicBezTo>
                    <a:pt x="19150" y="20684"/>
                    <a:pt x="19150" y="20684"/>
                    <a:pt x="19150" y="20684"/>
                  </a:cubicBezTo>
                  <a:cubicBezTo>
                    <a:pt x="19150" y="20815"/>
                    <a:pt x="19150" y="20815"/>
                    <a:pt x="19150" y="20815"/>
                  </a:cubicBezTo>
                  <a:cubicBezTo>
                    <a:pt x="19150" y="20945"/>
                    <a:pt x="19150" y="20945"/>
                    <a:pt x="19150" y="20945"/>
                  </a:cubicBezTo>
                  <a:cubicBezTo>
                    <a:pt x="19059" y="20945"/>
                    <a:pt x="19059" y="20945"/>
                    <a:pt x="19059" y="20945"/>
                  </a:cubicBezTo>
                  <a:cubicBezTo>
                    <a:pt x="19150" y="21076"/>
                    <a:pt x="19150" y="21076"/>
                    <a:pt x="19150" y="21076"/>
                  </a:cubicBezTo>
                  <a:cubicBezTo>
                    <a:pt x="19150" y="21076"/>
                    <a:pt x="19150" y="21076"/>
                    <a:pt x="19150" y="21076"/>
                  </a:cubicBezTo>
                  <a:cubicBezTo>
                    <a:pt x="19059" y="21076"/>
                    <a:pt x="19059" y="21076"/>
                    <a:pt x="19059" y="21076"/>
                  </a:cubicBezTo>
                  <a:cubicBezTo>
                    <a:pt x="18968" y="21076"/>
                    <a:pt x="18968" y="21076"/>
                    <a:pt x="18968" y="21076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8968" y="21207"/>
                    <a:pt x="18968" y="21207"/>
                    <a:pt x="18968" y="21207"/>
                  </a:cubicBezTo>
                  <a:cubicBezTo>
                    <a:pt x="19059" y="21207"/>
                    <a:pt x="19059" y="21207"/>
                    <a:pt x="19059" y="21207"/>
                  </a:cubicBezTo>
                  <a:cubicBezTo>
                    <a:pt x="19150" y="21207"/>
                    <a:pt x="19150" y="21207"/>
                    <a:pt x="19150" y="21207"/>
                  </a:cubicBezTo>
                  <a:cubicBezTo>
                    <a:pt x="19150" y="21207"/>
                    <a:pt x="19150" y="21207"/>
                    <a:pt x="19150" y="21207"/>
                  </a:cubicBezTo>
                  <a:cubicBezTo>
                    <a:pt x="19059" y="21338"/>
                    <a:pt x="19059" y="21338"/>
                    <a:pt x="19059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968" y="21338"/>
                    <a:pt x="18968" y="21338"/>
                    <a:pt x="18968" y="21338"/>
                  </a:cubicBezTo>
                  <a:cubicBezTo>
                    <a:pt x="18877" y="21469"/>
                    <a:pt x="18877" y="21469"/>
                    <a:pt x="18877" y="21469"/>
                  </a:cubicBezTo>
                  <a:cubicBezTo>
                    <a:pt x="18968" y="21600"/>
                    <a:pt x="18968" y="21600"/>
                    <a:pt x="18968" y="21600"/>
                  </a:cubicBezTo>
                  <a:cubicBezTo>
                    <a:pt x="18968" y="21600"/>
                    <a:pt x="18968" y="21600"/>
                    <a:pt x="18968" y="21600"/>
                  </a:cubicBezTo>
                  <a:cubicBezTo>
                    <a:pt x="18968" y="21469"/>
                    <a:pt x="18968" y="21469"/>
                    <a:pt x="18968" y="21469"/>
                  </a:cubicBezTo>
                  <a:cubicBezTo>
                    <a:pt x="19059" y="21469"/>
                    <a:pt x="19059" y="21469"/>
                    <a:pt x="19059" y="21469"/>
                  </a:cubicBezTo>
                  <a:cubicBezTo>
                    <a:pt x="19150" y="21469"/>
                    <a:pt x="19150" y="21469"/>
                    <a:pt x="19150" y="21469"/>
                  </a:cubicBezTo>
                  <a:cubicBezTo>
                    <a:pt x="19240" y="21338"/>
                    <a:pt x="19240" y="21338"/>
                    <a:pt x="19240" y="21338"/>
                  </a:cubicBezTo>
                  <a:cubicBezTo>
                    <a:pt x="19331" y="21076"/>
                    <a:pt x="19331" y="21076"/>
                    <a:pt x="19331" y="21076"/>
                  </a:cubicBezTo>
                  <a:cubicBezTo>
                    <a:pt x="19331" y="20945"/>
                    <a:pt x="19331" y="20945"/>
                    <a:pt x="19331" y="20945"/>
                  </a:cubicBezTo>
                  <a:cubicBezTo>
                    <a:pt x="19422" y="20684"/>
                    <a:pt x="19422" y="20684"/>
                    <a:pt x="19422" y="20684"/>
                  </a:cubicBezTo>
                  <a:cubicBezTo>
                    <a:pt x="19513" y="20684"/>
                    <a:pt x="19513" y="20684"/>
                    <a:pt x="19513" y="20684"/>
                  </a:cubicBezTo>
                  <a:cubicBezTo>
                    <a:pt x="19513" y="20684"/>
                    <a:pt x="19513" y="20684"/>
                    <a:pt x="19513" y="20684"/>
                  </a:cubicBezTo>
                  <a:close/>
                  <a:moveTo>
                    <a:pt x="18242" y="21207"/>
                  </a:moveTo>
                  <a:cubicBezTo>
                    <a:pt x="18242" y="21207"/>
                    <a:pt x="18242" y="21207"/>
                    <a:pt x="18242" y="21207"/>
                  </a:cubicBezTo>
                  <a:cubicBezTo>
                    <a:pt x="18242" y="21076"/>
                    <a:pt x="18242" y="21076"/>
                    <a:pt x="18242" y="21076"/>
                  </a:cubicBezTo>
                  <a:cubicBezTo>
                    <a:pt x="18333" y="21207"/>
                    <a:pt x="18333" y="21207"/>
                    <a:pt x="18333" y="21207"/>
                  </a:cubicBezTo>
                  <a:cubicBezTo>
                    <a:pt x="18242" y="21207"/>
                    <a:pt x="18242" y="21207"/>
                    <a:pt x="18242" y="21207"/>
                  </a:cubicBezTo>
                  <a:close/>
                  <a:moveTo>
                    <a:pt x="18696" y="21338"/>
                  </a:moveTo>
                  <a:cubicBezTo>
                    <a:pt x="18787" y="21338"/>
                    <a:pt x="18787" y="21338"/>
                    <a:pt x="18787" y="21338"/>
                  </a:cubicBezTo>
                  <a:cubicBezTo>
                    <a:pt x="18877" y="21338"/>
                    <a:pt x="18877" y="21338"/>
                    <a:pt x="18877" y="21338"/>
                  </a:cubicBezTo>
                  <a:cubicBezTo>
                    <a:pt x="18787" y="21469"/>
                    <a:pt x="18787" y="21469"/>
                    <a:pt x="18787" y="21469"/>
                  </a:cubicBezTo>
                  <a:cubicBezTo>
                    <a:pt x="18696" y="21338"/>
                    <a:pt x="18696" y="21338"/>
                    <a:pt x="18696" y="21338"/>
                  </a:cubicBezTo>
                  <a:close/>
                  <a:moveTo>
                    <a:pt x="18787" y="21076"/>
                  </a:moveTo>
                  <a:cubicBezTo>
                    <a:pt x="18787" y="21076"/>
                    <a:pt x="18787" y="21076"/>
                    <a:pt x="18787" y="21076"/>
                  </a:cubicBezTo>
                  <a:cubicBezTo>
                    <a:pt x="18877" y="21207"/>
                    <a:pt x="18877" y="21207"/>
                    <a:pt x="18877" y="21207"/>
                  </a:cubicBezTo>
                  <a:cubicBezTo>
                    <a:pt x="18787" y="21338"/>
                    <a:pt x="18787" y="21338"/>
                    <a:pt x="18787" y="21338"/>
                  </a:cubicBezTo>
                  <a:cubicBezTo>
                    <a:pt x="18696" y="21207"/>
                    <a:pt x="18696" y="21207"/>
                    <a:pt x="18696" y="21207"/>
                  </a:cubicBezTo>
                  <a:cubicBezTo>
                    <a:pt x="18787" y="21207"/>
                    <a:pt x="18787" y="21207"/>
                    <a:pt x="18787" y="21207"/>
                  </a:cubicBezTo>
                  <a:cubicBezTo>
                    <a:pt x="18787" y="21076"/>
                    <a:pt x="18787" y="21076"/>
                    <a:pt x="18787" y="21076"/>
                  </a:cubicBezTo>
                  <a:close/>
                  <a:moveTo>
                    <a:pt x="18696" y="20945"/>
                  </a:moveTo>
                  <a:cubicBezTo>
                    <a:pt x="18787" y="20945"/>
                    <a:pt x="18787" y="20945"/>
                    <a:pt x="18787" y="20945"/>
                  </a:cubicBezTo>
                  <a:cubicBezTo>
                    <a:pt x="18696" y="21076"/>
                    <a:pt x="18696" y="21076"/>
                    <a:pt x="18696" y="21076"/>
                  </a:cubicBezTo>
                  <a:cubicBezTo>
                    <a:pt x="18696" y="20945"/>
                    <a:pt x="18696" y="20945"/>
                    <a:pt x="18696" y="20945"/>
                  </a:cubicBezTo>
                  <a:cubicBezTo>
                    <a:pt x="18696" y="20945"/>
                    <a:pt x="18696" y="20945"/>
                    <a:pt x="18696" y="20945"/>
                  </a:cubicBezTo>
                  <a:cubicBezTo>
                    <a:pt x="18696" y="20945"/>
                    <a:pt x="18696" y="20945"/>
                    <a:pt x="18696" y="20945"/>
                  </a:cubicBezTo>
                  <a:close/>
                  <a:moveTo>
                    <a:pt x="18787" y="20815"/>
                  </a:moveTo>
                  <a:cubicBezTo>
                    <a:pt x="18877" y="20815"/>
                    <a:pt x="18877" y="20815"/>
                    <a:pt x="18877" y="20815"/>
                  </a:cubicBezTo>
                  <a:cubicBezTo>
                    <a:pt x="18877" y="20684"/>
                    <a:pt x="18877" y="20684"/>
                    <a:pt x="18877" y="20684"/>
                  </a:cubicBezTo>
                  <a:cubicBezTo>
                    <a:pt x="18877" y="20553"/>
                    <a:pt x="18877" y="20553"/>
                    <a:pt x="18877" y="20553"/>
                  </a:cubicBezTo>
                  <a:cubicBezTo>
                    <a:pt x="18968" y="20553"/>
                    <a:pt x="18968" y="20553"/>
                    <a:pt x="18968" y="20553"/>
                  </a:cubicBezTo>
                  <a:cubicBezTo>
                    <a:pt x="18968" y="20553"/>
                    <a:pt x="18968" y="20553"/>
                    <a:pt x="18968" y="20553"/>
                  </a:cubicBezTo>
                  <a:cubicBezTo>
                    <a:pt x="19059" y="20422"/>
                    <a:pt x="19059" y="20422"/>
                    <a:pt x="19059" y="20422"/>
                  </a:cubicBezTo>
                  <a:cubicBezTo>
                    <a:pt x="19150" y="20553"/>
                    <a:pt x="19150" y="20553"/>
                    <a:pt x="19150" y="20553"/>
                  </a:cubicBezTo>
                  <a:cubicBezTo>
                    <a:pt x="19059" y="20684"/>
                    <a:pt x="19059" y="20684"/>
                    <a:pt x="19059" y="20684"/>
                  </a:cubicBezTo>
                  <a:cubicBezTo>
                    <a:pt x="19150" y="20815"/>
                    <a:pt x="19150" y="20815"/>
                    <a:pt x="19150" y="20815"/>
                  </a:cubicBezTo>
                  <a:cubicBezTo>
                    <a:pt x="18968" y="20945"/>
                    <a:pt x="18968" y="20945"/>
                    <a:pt x="18968" y="20945"/>
                  </a:cubicBezTo>
                  <a:cubicBezTo>
                    <a:pt x="18877" y="21076"/>
                    <a:pt x="18877" y="21076"/>
                    <a:pt x="18877" y="21076"/>
                  </a:cubicBezTo>
                  <a:cubicBezTo>
                    <a:pt x="18877" y="21076"/>
                    <a:pt x="18877" y="21076"/>
                    <a:pt x="18877" y="21076"/>
                  </a:cubicBezTo>
                  <a:cubicBezTo>
                    <a:pt x="18877" y="20945"/>
                    <a:pt x="18877" y="20945"/>
                    <a:pt x="18877" y="20945"/>
                  </a:cubicBezTo>
                  <a:cubicBezTo>
                    <a:pt x="18968" y="20815"/>
                    <a:pt x="18968" y="20815"/>
                    <a:pt x="18968" y="20815"/>
                  </a:cubicBezTo>
                  <a:cubicBezTo>
                    <a:pt x="18968" y="20815"/>
                    <a:pt x="18968" y="20815"/>
                    <a:pt x="18968" y="20815"/>
                  </a:cubicBezTo>
                  <a:cubicBezTo>
                    <a:pt x="18877" y="20945"/>
                    <a:pt x="18877" y="20945"/>
                    <a:pt x="18877" y="20945"/>
                  </a:cubicBezTo>
                  <a:cubicBezTo>
                    <a:pt x="18787" y="20815"/>
                    <a:pt x="18787" y="20815"/>
                    <a:pt x="18787" y="20815"/>
                  </a:cubicBezTo>
                  <a:close/>
                  <a:moveTo>
                    <a:pt x="18061" y="21207"/>
                  </a:move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338"/>
                    <a:pt x="18151" y="21338"/>
                    <a:pt x="18151" y="21338"/>
                  </a:cubicBezTo>
                  <a:cubicBezTo>
                    <a:pt x="18242" y="21469"/>
                    <a:pt x="18242" y="21469"/>
                    <a:pt x="18242" y="21469"/>
                  </a:cubicBezTo>
                  <a:cubicBezTo>
                    <a:pt x="18151" y="21600"/>
                    <a:pt x="18151" y="21600"/>
                    <a:pt x="18151" y="21600"/>
                  </a:cubicBezTo>
                  <a:cubicBezTo>
                    <a:pt x="18151" y="21469"/>
                    <a:pt x="18151" y="21469"/>
                    <a:pt x="18151" y="21469"/>
                  </a:cubicBezTo>
                  <a:cubicBezTo>
                    <a:pt x="18151" y="21338"/>
                    <a:pt x="18151" y="21338"/>
                    <a:pt x="18151" y="21338"/>
                  </a:cubicBezTo>
                  <a:cubicBezTo>
                    <a:pt x="18061" y="21207"/>
                    <a:pt x="18061" y="21207"/>
                    <a:pt x="18061" y="21207"/>
                  </a:cubicBezTo>
                  <a:cubicBezTo>
                    <a:pt x="18061" y="21207"/>
                    <a:pt x="18061" y="21207"/>
                    <a:pt x="18061" y="21207"/>
                  </a:cubicBezTo>
                  <a:close/>
                  <a:moveTo>
                    <a:pt x="18151" y="21076"/>
                  </a:moveTo>
                  <a:cubicBezTo>
                    <a:pt x="18151" y="21076"/>
                    <a:pt x="18151" y="21076"/>
                    <a:pt x="18151" y="21076"/>
                  </a:cubicBezTo>
                  <a:cubicBezTo>
                    <a:pt x="18151" y="21076"/>
                    <a:pt x="18151" y="21076"/>
                    <a:pt x="18151" y="21076"/>
                  </a:cubicBezTo>
                  <a:cubicBezTo>
                    <a:pt x="18242" y="21076"/>
                    <a:pt x="18242" y="21076"/>
                    <a:pt x="18242" y="21076"/>
                  </a:cubicBezTo>
                  <a:cubicBezTo>
                    <a:pt x="18151" y="21207"/>
                    <a:pt x="18151" y="21207"/>
                    <a:pt x="18151" y="21207"/>
                  </a:cubicBezTo>
                  <a:cubicBezTo>
                    <a:pt x="18151" y="21076"/>
                    <a:pt x="18151" y="21076"/>
                    <a:pt x="18151" y="21076"/>
                  </a:cubicBezTo>
                  <a:close/>
                  <a:moveTo>
                    <a:pt x="18061" y="20945"/>
                  </a:moveTo>
                  <a:cubicBezTo>
                    <a:pt x="18151" y="20815"/>
                    <a:pt x="18151" y="20815"/>
                    <a:pt x="18151" y="20815"/>
                  </a:cubicBezTo>
                  <a:cubicBezTo>
                    <a:pt x="18151" y="20945"/>
                    <a:pt x="18151" y="20945"/>
                    <a:pt x="18151" y="20945"/>
                  </a:cubicBezTo>
                  <a:cubicBezTo>
                    <a:pt x="18061" y="20945"/>
                    <a:pt x="18061" y="20945"/>
                    <a:pt x="18061" y="20945"/>
                  </a:cubicBezTo>
                  <a:close/>
                  <a:moveTo>
                    <a:pt x="18061" y="20815"/>
                  </a:moveTo>
                  <a:cubicBezTo>
                    <a:pt x="18061" y="20815"/>
                    <a:pt x="18061" y="20815"/>
                    <a:pt x="18061" y="20815"/>
                  </a:cubicBezTo>
                  <a:cubicBezTo>
                    <a:pt x="17970" y="20945"/>
                    <a:pt x="17970" y="20945"/>
                    <a:pt x="17970" y="20945"/>
                  </a:cubicBezTo>
                  <a:cubicBezTo>
                    <a:pt x="18061" y="20815"/>
                    <a:pt x="18061" y="20815"/>
                    <a:pt x="18061" y="20815"/>
                  </a:cubicBezTo>
                  <a:close/>
                  <a:moveTo>
                    <a:pt x="17970" y="20291"/>
                  </a:moveTo>
                  <a:cubicBezTo>
                    <a:pt x="17970" y="20160"/>
                    <a:pt x="17970" y="20160"/>
                    <a:pt x="17970" y="20160"/>
                  </a:cubicBezTo>
                  <a:cubicBezTo>
                    <a:pt x="18061" y="20291"/>
                    <a:pt x="18061" y="20291"/>
                    <a:pt x="18061" y="20291"/>
                  </a:cubicBezTo>
                  <a:cubicBezTo>
                    <a:pt x="17970" y="20291"/>
                    <a:pt x="17970" y="20291"/>
                    <a:pt x="17970" y="20291"/>
                  </a:cubicBezTo>
                  <a:close/>
                  <a:moveTo>
                    <a:pt x="18151" y="20422"/>
                  </a:moveTo>
                  <a:cubicBezTo>
                    <a:pt x="18242" y="20422"/>
                    <a:pt x="18242" y="20422"/>
                    <a:pt x="18242" y="20422"/>
                  </a:cubicBezTo>
                  <a:cubicBezTo>
                    <a:pt x="18242" y="20422"/>
                    <a:pt x="18242" y="20422"/>
                    <a:pt x="18242" y="20422"/>
                  </a:cubicBezTo>
                  <a:cubicBezTo>
                    <a:pt x="18242" y="20422"/>
                    <a:pt x="18242" y="20422"/>
                    <a:pt x="18242" y="20422"/>
                  </a:cubicBezTo>
                  <a:cubicBezTo>
                    <a:pt x="18151" y="20422"/>
                    <a:pt x="18151" y="20422"/>
                    <a:pt x="18151" y="20422"/>
                  </a:cubicBezTo>
                  <a:close/>
                  <a:moveTo>
                    <a:pt x="18242" y="20291"/>
                  </a:moveTo>
                  <a:cubicBezTo>
                    <a:pt x="18242" y="20160"/>
                    <a:pt x="18242" y="20160"/>
                    <a:pt x="18242" y="20160"/>
                  </a:cubicBezTo>
                  <a:cubicBezTo>
                    <a:pt x="18333" y="20160"/>
                    <a:pt x="18333" y="20160"/>
                    <a:pt x="18333" y="20160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333" y="20291"/>
                    <a:pt x="18333" y="20291"/>
                    <a:pt x="18333" y="20291"/>
                  </a:cubicBezTo>
                  <a:cubicBezTo>
                    <a:pt x="18333" y="20291"/>
                    <a:pt x="18333" y="20291"/>
                    <a:pt x="18333" y="20291"/>
                  </a:cubicBezTo>
                  <a:cubicBezTo>
                    <a:pt x="18242" y="20291"/>
                    <a:pt x="18242" y="20291"/>
                    <a:pt x="18242" y="20291"/>
                  </a:cubicBezTo>
                  <a:cubicBezTo>
                    <a:pt x="18242" y="20291"/>
                    <a:pt x="18242" y="20291"/>
                    <a:pt x="18242" y="20291"/>
                  </a:cubicBezTo>
                  <a:close/>
                  <a:moveTo>
                    <a:pt x="18424" y="20291"/>
                  </a:moveTo>
                  <a:cubicBezTo>
                    <a:pt x="18424" y="20160"/>
                    <a:pt x="18424" y="20160"/>
                    <a:pt x="18424" y="20160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333" y="20029"/>
                    <a:pt x="18333" y="20029"/>
                    <a:pt x="18333" y="20029"/>
                  </a:cubicBezTo>
                  <a:cubicBezTo>
                    <a:pt x="18424" y="19898"/>
                    <a:pt x="18424" y="19898"/>
                    <a:pt x="18424" y="19898"/>
                  </a:cubicBezTo>
                  <a:cubicBezTo>
                    <a:pt x="18424" y="20029"/>
                    <a:pt x="18424" y="20029"/>
                    <a:pt x="18424" y="20029"/>
                  </a:cubicBezTo>
                  <a:cubicBezTo>
                    <a:pt x="18514" y="20029"/>
                    <a:pt x="18514" y="20029"/>
                    <a:pt x="18514" y="20029"/>
                  </a:cubicBezTo>
                  <a:cubicBezTo>
                    <a:pt x="18424" y="20160"/>
                    <a:pt x="18424" y="20160"/>
                    <a:pt x="18424" y="20160"/>
                  </a:cubicBezTo>
                  <a:cubicBezTo>
                    <a:pt x="18424" y="20291"/>
                    <a:pt x="18424" y="20291"/>
                    <a:pt x="18424" y="20291"/>
                  </a:cubicBezTo>
                  <a:cubicBezTo>
                    <a:pt x="18514" y="20291"/>
                    <a:pt x="18514" y="20291"/>
                    <a:pt x="18514" y="20291"/>
                  </a:cubicBezTo>
                  <a:cubicBezTo>
                    <a:pt x="18514" y="20291"/>
                    <a:pt x="18514" y="20291"/>
                    <a:pt x="18514" y="20291"/>
                  </a:cubicBezTo>
                  <a:cubicBezTo>
                    <a:pt x="18605" y="20422"/>
                    <a:pt x="18605" y="20422"/>
                    <a:pt x="18605" y="20422"/>
                  </a:cubicBezTo>
                  <a:cubicBezTo>
                    <a:pt x="18605" y="20553"/>
                    <a:pt x="18605" y="20553"/>
                    <a:pt x="18605" y="20553"/>
                  </a:cubicBezTo>
                  <a:cubicBezTo>
                    <a:pt x="18514" y="20553"/>
                    <a:pt x="18514" y="20553"/>
                    <a:pt x="18514" y="20553"/>
                  </a:cubicBezTo>
                  <a:cubicBezTo>
                    <a:pt x="18605" y="20684"/>
                    <a:pt x="18605" y="20684"/>
                    <a:pt x="18605" y="20684"/>
                  </a:cubicBezTo>
                  <a:cubicBezTo>
                    <a:pt x="18605" y="20684"/>
                    <a:pt x="18605" y="20684"/>
                    <a:pt x="18605" y="20684"/>
                  </a:cubicBezTo>
                  <a:cubicBezTo>
                    <a:pt x="18514" y="20684"/>
                    <a:pt x="18514" y="20684"/>
                    <a:pt x="18514" y="20684"/>
                  </a:cubicBezTo>
                  <a:cubicBezTo>
                    <a:pt x="18514" y="20684"/>
                    <a:pt x="18514" y="20684"/>
                    <a:pt x="18514" y="20684"/>
                  </a:cubicBezTo>
                  <a:cubicBezTo>
                    <a:pt x="18514" y="20815"/>
                    <a:pt x="18514" y="20815"/>
                    <a:pt x="18514" y="20815"/>
                  </a:cubicBezTo>
                  <a:cubicBezTo>
                    <a:pt x="18605" y="20815"/>
                    <a:pt x="18605" y="20815"/>
                    <a:pt x="18605" y="20815"/>
                  </a:cubicBezTo>
                  <a:cubicBezTo>
                    <a:pt x="18605" y="20945"/>
                    <a:pt x="18605" y="20945"/>
                    <a:pt x="18605" y="20945"/>
                  </a:cubicBezTo>
                  <a:cubicBezTo>
                    <a:pt x="18514" y="21076"/>
                    <a:pt x="18514" y="21076"/>
                    <a:pt x="18514" y="21076"/>
                  </a:cubicBezTo>
                  <a:cubicBezTo>
                    <a:pt x="18514" y="21076"/>
                    <a:pt x="18514" y="21076"/>
                    <a:pt x="18514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605" y="21076"/>
                    <a:pt x="18605" y="21076"/>
                    <a:pt x="18605" y="21076"/>
                  </a:cubicBezTo>
                  <a:cubicBezTo>
                    <a:pt x="18514" y="21207"/>
                    <a:pt x="18514" y="21207"/>
                    <a:pt x="18514" y="21207"/>
                  </a:cubicBezTo>
                  <a:cubicBezTo>
                    <a:pt x="18514" y="21207"/>
                    <a:pt x="18514" y="21207"/>
                    <a:pt x="18514" y="21207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338"/>
                    <a:pt x="18514" y="21338"/>
                    <a:pt x="18514" y="21338"/>
                  </a:cubicBezTo>
                  <a:cubicBezTo>
                    <a:pt x="18514" y="21469"/>
                    <a:pt x="18514" y="21469"/>
                    <a:pt x="18514" y="21469"/>
                  </a:cubicBezTo>
                  <a:cubicBezTo>
                    <a:pt x="18514" y="21469"/>
                    <a:pt x="18514" y="21469"/>
                    <a:pt x="18514" y="21469"/>
                  </a:cubicBezTo>
                  <a:cubicBezTo>
                    <a:pt x="18424" y="21469"/>
                    <a:pt x="18424" y="21469"/>
                    <a:pt x="18424" y="21469"/>
                  </a:cubicBezTo>
                  <a:cubicBezTo>
                    <a:pt x="18424" y="21469"/>
                    <a:pt x="18424" y="21469"/>
                    <a:pt x="18424" y="21469"/>
                  </a:cubicBezTo>
                  <a:cubicBezTo>
                    <a:pt x="18424" y="21338"/>
                    <a:pt x="18424" y="21338"/>
                    <a:pt x="18424" y="21338"/>
                  </a:cubicBezTo>
                  <a:cubicBezTo>
                    <a:pt x="18333" y="21338"/>
                    <a:pt x="18333" y="21338"/>
                    <a:pt x="18333" y="21338"/>
                  </a:cubicBezTo>
                  <a:cubicBezTo>
                    <a:pt x="18333" y="21207"/>
                    <a:pt x="18333" y="21207"/>
                    <a:pt x="18333" y="21207"/>
                  </a:cubicBezTo>
                  <a:cubicBezTo>
                    <a:pt x="18424" y="21207"/>
                    <a:pt x="18424" y="21207"/>
                    <a:pt x="18424" y="21207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424" y="21076"/>
                    <a:pt x="18424" y="21076"/>
                    <a:pt x="18424" y="21076"/>
                  </a:cubicBezTo>
                  <a:cubicBezTo>
                    <a:pt x="18424" y="20945"/>
                    <a:pt x="18424" y="20945"/>
                    <a:pt x="18424" y="20945"/>
                  </a:cubicBezTo>
                  <a:cubicBezTo>
                    <a:pt x="18333" y="20945"/>
                    <a:pt x="18333" y="20945"/>
                    <a:pt x="18333" y="20945"/>
                  </a:cubicBezTo>
                  <a:cubicBezTo>
                    <a:pt x="18333" y="21076"/>
                    <a:pt x="18333" y="21076"/>
                    <a:pt x="18333" y="21076"/>
                  </a:cubicBezTo>
                  <a:cubicBezTo>
                    <a:pt x="18333" y="20945"/>
                    <a:pt x="18333" y="20945"/>
                    <a:pt x="18333" y="20945"/>
                  </a:cubicBezTo>
                  <a:cubicBezTo>
                    <a:pt x="18242" y="20945"/>
                    <a:pt x="18242" y="20945"/>
                    <a:pt x="18242" y="20945"/>
                  </a:cubicBezTo>
                  <a:cubicBezTo>
                    <a:pt x="18242" y="20945"/>
                    <a:pt x="18242" y="20945"/>
                    <a:pt x="18242" y="20945"/>
                  </a:cubicBezTo>
                  <a:cubicBezTo>
                    <a:pt x="18242" y="20815"/>
                    <a:pt x="18242" y="20815"/>
                    <a:pt x="18242" y="20815"/>
                  </a:cubicBezTo>
                  <a:cubicBezTo>
                    <a:pt x="18242" y="20815"/>
                    <a:pt x="18242" y="20815"/>
                    <a:pt x="18242" y="20815"/>
                  </a:cubicBezTo>
                  <a:cubicBezTo>
                    <a:pt x="18333" y="20815"/>
                    <a:pt x="18333" y="20815"/>
                    <a:pt x="18333" y="20815"/>
                  </a:cubicBezTo>
                  <a:cubicBezTo>
                    <a:pt x="18333" y="20815"/>
                    <a:pt x="18333" y="20815"/>
                    <a:pt x="18333" y="20815"/>
                  </a:cubicBezTo>
                  <a:cubicBezTo>
                    <a:pt x="18424" y="20684"/>
                    <a:pt x="18424" y="20684"/>
                    <a:pt x="18424" y="20684"/>
                  </a:cubicBezTo>
                  <a:cubicBezTo>
                    <a:pt x="18424" y="20684"/>
                    <a:pt x="18424" y="20684"/>
                    <a:pt x="18424" y="20684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333" y="20684"/>
                    <a:pt x="18333" y="20684"/>
                    <a:pt x="18333" y="20684"/>
                  </a:cubicBezTo>
                  <a:cubicBezTo>
                    <a:pt x="18242" y="20553"/>
                    <a:pt x="18242" y="20553"/>
                    <a:pt x="18242" y="20553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333" y="20553"/>
                    <a:pt x="18333" y="20553"/>
                    <a:pt x="18333" y="20553"/>
                  </a:cubicBezTo>
                  <a:cubicBezTo>
                    <a:pt x="18424" y="20422"/>
                    <a:pt x="18424" y="20422"/>
                    <a:pt x="18424" y="20422"/>
                  </a:cubicBezTo>
                  <a:cubicBezTo>
                    <a:pt x="18424" y="20291"/>
                    <a:pt x="18424" y="20291"/>
                    <a:pt x="18424" y="20291"/>
                  </a:cubicBezTo>
                  <a:close/>
                  <a:moveTo>
                    <a:pt x="18877" y="20291"/>
                  </a:moveTo>
                  <a:cubicBezTo>
                    <a:pt x="18787" y="20160"/>
                    <a:pt x="18787" y="20160"/>
                    <a:pt x="18787" y="20160"/>
                  </a:cubicBezTo>
                  <a:cubicBezTo>
                    <a:pt x="18877" y="20160"/>
                    <a:pt x="18877" y="20160"/>
                    <a:pt x="18877" y="20160"/>
                  </a:cubicBezTo>
                  <a:cubicBezTo>
                    <a:pt x="18877" y="20029"/>
                    <a:pt x="18877" y="20029"/>
                    <a:pt x="18877" y="20029"/>
                  </a:cubicBezTo>
                  <a:cubicBezTo>
                    <a:pt x="18877" y="20029"/>
                    <a:pt x="18877" y="20029"/>
                    <a:pt x="18877" y="20029"/>
                  </a:cubicBezTo>
                  <a:cubicBezTo>
                    <a:pt x="18877" y="20160"/>
                    <a:pt x="18877" y="20160"/>
                    <a:pt x="18877" y="20160"/>
                  </a:cubicBezTo>
                  <a:cubicBezTo>
                    <a:pt x="18877" y="20291"/>
                    <a:pt x="18877" y="20291"/>
                    <a:pt x="18877" y="20291"/>
                  </a:cubicBezTo>
                  <a:close/>
                  <a:moveTo>
                    <a:pt x="18696" y="20422"/>
                  </a:move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291"/>
                    <a:pt x="18787" y="20291"/>
                    <a:pt x="18787" y="20291"/>
                  </a:cubicBezTo>
                  <a:cubicBezTo>
                    <a:pt x="18787" y="20422"/>
                    <a:pt x="18787" y="20422"/>
                    <a:pt x="18787" y="20422"/>
                  </a:cubicBezTo>
                  <a:cubicBezTo>
                    <a:pt x="18696" y="20422"/>
                    <a:pt x="18696" y="20422"/>
                    <a:pt x="18696" y="20422"/>
                  </a:cubicBezTo>
                  <a:close/>
                  <a:moveTo>
                    <a:pt x="18696" y="20291"/>
                  </a:moveTo>
                  <a:cubicBezTo>
                    <a:pt x="18696" y="20160"/>
                    <a:pt x="18696" y="20160"/>
                    <a:pt x="18696" y="20160"/>
                  </a:cubicBezTo>
                  <a:cubicBezTo>
                    <a:pt x="18787" y="20029"/>
                    <a:pt x="18787" y="20029"/>
                    <a:pt x="18787" y="20029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787" y="20160"/>
                    <a:pt x="18787" y="20160"/>
                    <a:pt x="18787" y="20160"/>
                  </a:cubicBezTo>
                  <a:cubicBezTo>
                    <a:pt x="18696" y="20291"/>
                    <a:pt x="18696" y="20291"/>
                    <a:pt x="18696" y="20291"/>
                  </a:cubicBezTo>
                  <a:cubicBezTo>
                    <a:pt x="18696" y="20291"/>
                    <a:pt x="18696" y="20291"/>
                    <a:pt x="18696" y="20291"/>
                  </a:cubicBezTo>
                  <a:close/>
                  <a:moveTo>
                    <a:pt x="18605" y="20029"/>
                  </a:moveTo>
                  <a:cubicBezTo>
                    <a:pt x="18605" y="19898"/>
                    <a:pt x="18605" y="19898"/>
                    <a:pt x="18605" y="19898"/>
                  </a:cubicBezTo>
                  <a:cubicBezTo>
                    <a:pt x="18787" y="19898"/>
                    <a:pt x="18787" y="19898"/>
                    <a:pt x="18787" y="19898"/>
                  </a:cubicBezTo>
                  <a:cubicBezTo>
                    <a:pt x="18787" y="20029"/>
                    <a:pt x="18787" y="20029"/>
                    <a:pt x="18787" y="20029"/>
                  </a:cubicBezTo>
                  <a:cubicBezTo>
                    <a:pt x="18696" y="20160"/>
                    <a:pt x="18696" y="20160"/>
                    <a:pt x="18696" y="20160"/>
                  </a:cubicBezTo>
                  <a:cubicBezTo>
                    <a:pt x="18605" y="20029"/>
                    <a:pt x="18605" y="20029"/>
                    <a:pt x="18605" y="20029"/>
                  </a:cubicBezTo>
                  <a:cubicBezTo>
                    <a:pt x="18605" y="20029"/>
                    <a:pt x="18605" y="20029"/>
                    <a:pt x="18605" y="20029"/>
                  </a:cubicBezTo>
                  <a:close/>
                  <a:moveTo>
                    <a:pt x="18696" y="19767"/>
                  </a:moveTo>
                  <a:cubicBezTo>
                    <a:pt x="18787" y="19636"/>
                    <a:pt x="18787" y="19636"/>
                    <a:pt x="18787" y="19636"/>
                  </a:cubicBezTo>
                  <a:cubicBezTo>
                    <a:pt x="18787" y="19505"/>
                    <a:pt x="18787" y="19505"/>
                    <a:pt x="18787" y="19505"/>
                  </a:cubicBezTo>
                  <a:cubicBezTo>
                    <a:pt x="18877" y="19767"/>
                    <a:pt x="18877" y="19767"/>
                    <a:pt x="18877" y="19767"/>
                  </a:cubicBezTo>
                  <a:cubicBezTo>
                    <a:pt x="18787" y="19767"/>
                    <a:pt x="18787" y="19767"/>
                    <a:pt x="18787" y="19767"/>
                  </a:cubicBezTo>
                  <a:cubicBezTo>
                    <a:pt x="18696" y="19898"/>
                    <a:pt x="18696" y="19898"/>
                    <a:pt x="18696" y="19898"/>
                  </a:cubicBezTo>
                  <a:cubicBezTo>
                    <a:pt x="18696" y="19767"/>
                    <a:pt x="18696" y="19767"/>
                    <a:pt x="18696" y="19767"/>
                  </a:cubicBezTo>
                  <a:cubicBezTo>
                    <a:pt x="18696" y="19767"/>
                    <a:pt x="18696" y="19767"/>
                    <a:pt x="18696" y="19767"/>
                  </a:cubicBezTo>
                  <a:close/>
                  <a:moveTo>
                    <a:pt x="18424" y="19898"/>
                  </a:moveTo>
                  <a:cubicBezTo>
                    <a:pt x="18424" y="19767"/>
                    <a:pt x="18424" y="19767"/>
                    <a:pt x="18424" y="19767"/>
                  </a:cubicBezTo>
                  <a:cubicBezTo>
                    <a:pt x="18514" y="19505"/>
                    <a:pt x="18514" y="19505"/>
                    <a:pt x="18514" y="19505"/>
                  </a:cubicBezTo>
                  <a:cubicBezTo>
                    <a:pt x="18514" y="19375"/>
                    <a:pt x="18514" y="19375"/>
                    <a:pt x="18514" y="19375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424" y="19244"/>
                    <a:pt x="18424" y="19244"/>
                    <a:pt x="18424" y="19244"/>
                  </a:cubicBezTo>
                  <a:cubicBezTo>
                    <a:pt x="18424" y="19244"/>
                    <a:pt x="18424" y="19244"/>
                    <a:pt x="18424" y="19244"/>
                  </a:cubicBezTo>
                  <a:cubicBezTo>
                    <a:pt x="18514" y="19113"/>
                    <a:pt x="18514" y="19113"/>
                    <a:pt x="18514" y="19113"/>
                  </a:cubicBezTo>
                  <a:cubicBezTo>
                    <a:pt x="18605" y="19244"/>
                    <a:pt x="18605" y="19244"/>
                    <a:pt x="18605" y="19244"/>
                  </a:cubicBezTo>
                  <a:cubicBezTo>
                    <a:pt x="18696" y="19244"/>
                    <a:pt x="18696" y="19244"/>
                    <a:pt x="18696" y="19244"/>
                  </a:cubicBezTo>
                  <a:cubicBezTo>
                    <a:pt x="18787" y="19375"/>
                    <a:pt x="18787" y="19375"/>
                    <a:pt x="18787" y="19375"/>
                  </a:cubicBezTo>
                  <a:cubicBezTo>
                    <a:pt x="18787" y="19505"/>
                    <a:pt x="18787" y="19505"/>
                    <a:pt x="18787" y="19505"/>
                  </a:cubicBezTo>
                  <a:cubicBezTo>
                    <a:pt x="18696" y="19636"/>
                    <a:pt x="18696" y="19636"/>
                    <a:pt x="18696" y="19636"/>
                  </a:cubicBezTo>
                  <a:cubicBezTo>
                    <a:pt x="18605" y="19636"/>
                    <a:pt x="18605" y="19636"/>
                    <a:pt x="18605" y="19636"/>
                  </a:cubicBezTo>
                  <a:cubicBezTo>
                    <a:pt x="18605" y="19505"/>
                    <a:pt x="18605" y="19505"/>
                    <a:pt x="18605" y="19505"/>
                  </a:cubicBezTo>
                  <a:cubicBezTo>
                    <a:pt x="18605" y="19505"/>
                    <a:pt x="18605" y="19505"/>
                    <a:pt x="18605" y="19505"/>
                  </a:cubicBezTo>
                  <a:cubicBezTo>
                    <a:pt x="18605" y="19636"/>
                    <a:pt x="18605" y="19636"/>
                    <a:pt x="18605" y="19636"/>
                  </a:cubicBezTo>
                  <a:cubicBezTo>
                    <a:pt x="18514" y="19767"/>
                    <a:pt x="18514" y="19767"/>
                    <a:pt x="18514" y="19767"/>
                  </a:cubicBezTo>
                  <a:cubicBezTo>
                    <a:pt x="18605" y="19767"/>
                    <a:pt x="18605" y="19767"/>
                    <a:pt x="18605" y="19767"/>
                  </a:cubicBezTo>
                  <a:cubicBezTo>
                    <a:pt x="18514" y="19898"/>
                    <a:pt x="18514" y="19898"/>
                    <a:pt x="18514" y="19898"/>
                  </a:cubicBezTo>
                  <a:cubicBezTo>
                    <a:pt x="18514" y="19767"/>
                    <a:pt x="18514" y="19767"/>
                    <a:pt x="18514" y="19767"/>
                  </a:cubicBezTo>
                  <a:cubicBezTo>
                    <a:pt x="18514" y="19898"/>
                    <a:pt x="18514" y="19898"/>
                    <a:pt x="18514" y="19898"/>
                  </a:cubicBezTo>
                  <a:cubicBezTo>
                    <a:pt x="18424" y="19898"/>
                    <a:pt x="18424" y="19898"/>
                    <a:pt x="18424" y="19898"/>
                  </a:cubicBezTo>
                  <a:close/>
                  <a:moveTo>
                    <a:pt x="18242" y="19767"/>
                  </a:moveTo>
                  <a:cubicBezTo>
                    <a:pt x="18151" y="19636"/>
                    <a:pt x="18151" y="19636"/>
                    <a:pt x="18151" y="19636"/>
                  </a:cubicBezTo>
                  <a:cubicBezTo>
                    <a:pt x="18242" y="19505"/>
                    <a:pt x="18242" y="19505"/>
                    <a:pt x="18242" y="19505"/>
                  </a:cubicBezTo>
                  <a:cubicBezTo>
                    <a:pt x="18151" y="19505"/>
                    <a:pt x="18151" y="19505"/>
                    <a:pt x="18151" y="19505"/>
                  </a:cubicBezTo>
                  <a:cubicBezTo>
                    <a:pt x="18151" y="19375"/>
                    <a:pt x="18151" y="19375"/>
                    <a:pt x="18151" y="19375"/>
                  </a:cubicBezTo>
                  <a:cubicBezTo>
                    <a:pt x="18242" y="19375"/>
                    <a:pt x="18242" y="19375"/>
                    <a:pt x="18242" y="19375"/>
                  </a:cubicBezTo>
                  <a:cubicBezTo>
                    <a:pt x="18242" y="19375"/>
                    <a:pt x="18242" y="19375"/>
                    <a:pt x="18242" y="19375"/>
                  </a:cubicBezTo>
                  <a:cubicBezTo>
                    <a:pt x="18242" y="19244"/>
                    <a:pt x="18242" y="19244"/>
                    <a:pt x="18242" y="19244"/>
                  </a:cubicBezTo>
                  <a:cubicBezTo>
                    <a:pt x="18333" y="19244"/>
                    <a:pt x="18333" y="19244"/>
                    <a:pt x="18333" y="19244"/>
                  </a:cubicBezTo>
                  <a:cubicBezTo>
                    <a:pt x="18424" y="19375"/>
                    <a:pt x="18424" y="19375"/>
                    <a:pt x="18424" y="19375"/>
                  </a:cubicBezTo>
                  <a:cubicBezTo>
                    <a:pt x="18333" y="19505"/>
                    <a:pt x="18333" y="19505"/>
                    <a:pt x="18333" y="19505"/>
                  </a:cubicBezTo>
                  <a:cubicBezTo>
                    <a:pt x="18333" y="19505"/>
                    <a:pt x="18333" y="19505"/>
                    <a:pt x="18333" y="19505"/>
                  </a:cubicBezTo>
                  <a:cubicBezTo>
                    <a:pt x="18424" y="19505"/>
                    <a:pt x="18424" y="19505"/>
                    <a:pt x="18424" y="19505"/>
                  </a:cubicBezTo>
                  <a:cubicBezTo>
                    <a:pt x="18424" y="19505"/>
                    <a:pt x="18424" y="19505"/>
                    <a:pt x="18424" y="19505"/>
                  </a:cubicBezTo>
                  <a:cubicBezTo>
                    <a:pt x="18333" y="19767"/>
                    <a:pt x="18333" y="19767"/>
                    <a:pt x="18333" y="19767"/>
                  </a:cubicBezTo>
                  <a:cubicBezTo>
                    <a:pt x="18242" y="19898"/>
                    <a:pt x="18242" y="19898"/>
                    <a:pt x="18242" y="19898"/>
                  </a:cubicBezTo>
                  <a:cubicBezTo>
                    <a:pt x="18242" y="20029"/>
                    <a:pt x="18242" y="20029"/>
                    <a:pt x="18242" y="20029"/>
                  </a:cubicBezTo>
                  <a:cubicBezTo>
                    <a:pt x="18242" y="20029"/>
                    <a:pt x="18242" y="20029"/>
                    <a:pt x="18242" y="20029"/>
                  </a:cubicBezTo>
                  <a:cubicBezTo>
                    <a:pt x="18151" y="20160"/>
                    <a:pt x="18151" y="20160"/>
                    <a:pt x="18151" y="20160"/>
                  </a:cubicBezTo>
                  <a:cubicBezTo>
                    <a:pt x="18151" y="20029"/>
                    <a:pt x="18151" y="20029"/>
                    <a:pt x="18151" y="20029"/>
                  </a:cubicBezTo>
                  <a:cubicBezTo>
                    <a:pt x="18151" y="19898"/>
                    <a:pt x="18151" y="19898"/>
                    <a:pt x="18151" y="19898"/>
                  </a:cubicBezTo>
                  <a:cubicBezTo>
                    <a:pt x="18061" y="20160"/>
                    <a:pt x="18061" y="20160"/>
                    <a:pt x="18061" y="20160"/>
                  </a:cubicBezTo>
                  <a:cubicBezTo>
                    <a:pt x="18061" y="20029"/>
                    <a:pt x="18061" y="20029"/>
                    <a:pt x="18061" y="20029"/>
                  </a:cubicBezTo>
                  <a:cubicBezTo>
                    <a:pt x="18061" y="20029"/>
                    <a:pt x="18061" y="20029"/>
                    <a:pt x="18061" y="20029"/>
                  </a:cubicBezTo>
                  <a:cubicBezTo>
                    <a:pt x="18061" y="19898"/>
                    <a:pt x="18061" y="19898"/>
                    <a:pt x="18061" y="19898"/>
                  </a:cubicBezTo>
                  <a:cubicBezTo>
                    <a:pt x="18061" y="19898"/>
                    <a:pt x="18061" y="19898"/>
                    <a:pt x="18061" y="19898"/>
                  </a:cubicBezTo>
                  <a:cubicBezTo>
                    <a:pt x="18151" y="19767"/>
                    <a:pt x="18151" y="19767"/>
                    <a:pt x="18151" y="19767"/>
                  </a:cubicBezTo>
                  <a:cubicBezTo>
                    <a:pt x="18151" y="19898"/>
                    <a:pt x="18151" y="19898"/>
                    <a:pt x="18151" y="19898"/>
                  </a:cubicBezTo>
                  <a:cubicBezTo>
                    <a:pt x="18242" y="19767"/>
                    <a:pt x="18242" y="19767"/>
                    <a:pt x="18242" y="19767"/>
                  </a:cubicBezTo>
                  <a:cubicBezTo>
                    <a:pt x="18242" y="19767"/>
                    <a:pt x="18242" y="19767"/>
                    <a:pt x="18242" y="19767"/>
                  </a:cubicBezTo>
                  <a:close/>
                  <a:moveTo>
                    <a:pt x="18151" y="18851"/>
                  </a:moveTo>
                  <a:cubicBezTo>
                    <a:pt x="18242" y="18851"/>
                    <a:pt x="18242" y="18851"/>
                    <a:pt x="18242" y="18851"/>
                  </a:cubicBezTo>
                  <a:cubicBezTo>
                    <a:pt x="18242" y="18851"/>
                    <a:pt x="18242" y="18851"/>
                    <a:pt x="18242" y="18851"/>
                  </a:cubicBezTo>
                  <a:cubicBezTo>
                    <a:pt x="18151" y="18851"/>
                    <a:pt x="18151" y="18851"/>
                    <a:pt x="18151" y="18851"/>
                  </a:cubicBezTo>
                  <a:close/>
                  <a:moveTo>
                    <a:pt x="17970" y="18851"/>
                  </a:moveTo>
                  <a:cubicBezTo>
                    <a:pt x="18061" y="18851"/>
                    <a:pt x="18061" y="18851"/>
                    <a:pt x="18061" y="18851"/>
                  </a:cubicBezTo>
                  <a:cubicBezTo>
                    <a:pt x="18061" y="18720"/>
                    <a:pt x="18061" y="18720"/>
                    <a:pt x="18061" y="18720"/>
                  </a:cubicBezTo>
                  <a:cubicBezTo>
                    <a:pt x="18151" y="18720"/>
                    <a:pt x="18151" y="18720"/>
                    <a:pt x="18151" y="18720"/>
                  </a:cubicBezTo>
                  <a:cubicBezTo>
                    <a:pt x="18151" y="18851"/>
                    <a:pt x="18151" y="18851"/>
                    <a:pt x="18151" y="18851"/>
                  </a:cubicBezTo>
                  <a:cubicBezTo>
                    <a:pt x="18151" y="19113"/>
                    <a:pt x="18151" y="19113"/>
                    <a:pt x="18151" y="19113"/>
                  </a:cubicBezTo>
                  <a:cubicBezTo>
                    <a:pt x="18151" y="19244"/>
                    <a:pt x="18151" y="19244"/>
                    <a:pt x="18151" y="19244"/>
                  </a:cubicBezTo>
                  <a:cubicBezTo>
                    <a:pt x="18061" y="19244"/>
                    <a:pt x="18061" y="19244"/>
                    <a:pt x="18061" y="19244"/>
                  </a:cubicBezTo>
                  <a:cubicBezTo>
                    <a:pt x="18061" y="19505"/>
                    <a:pt x="18061" y="19505"/>
                    <a:pt x="18061" y="19505"/>
                  </a:cubicBezTo>
                  <a:cubicBezTo>
                    <a:pt x="18061" y="19505"/>
                    <a:pt x="18061" y="19505"/>
                    <a:pt x="18061" y="19505"/>
                  </a:cubicBezTo>
                  <a:cubicBezTo>
                    <a:pt x="17970" y="19636"/>
                    <a:pt x="17970" y="19636"/>
                    <a:pt x="17970" y="19636"/>
                  </a:cubicBezTo>
                  <a:cubicBezTo>
                    <a:pt x="17970" y="19767"/>
                    <a:pt x="17970" y="19767"/>
                    <a:pt x="17970" y="19767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898"/>
                    <a:pt x="17970" y="19898"/>
                    <a:pt x="17970" y="19898"/>
                  </a:cubicBezTo>
                  <a:cubicBezTo>
                    <a:pt x="17970" y="19767"/>
                    <a:pt x="17970" y="19767"/>
                    <a:pt x="17970" y="19767"/>
                  </a:cubicBezTo>
                  <a:cubicBezTo>
                    <a:pt x="17879" y="19767"/>
                    <a:pt x="17879" y="19767"/>
                    <a:pt x="17879" y="19767"/>
                  </a:cubicBezTo>
                  <a:cubicBezTo>
                    <a:pt x="17879" y="19636"/>
                    <a:pt x="17879" y="19636"/>
                    <a:pt x="17879" y="19636"/>
                  </a:cubicBezTo>
                  <a:cubicBezTo>
                    <a:pt x="17879" y="19505"/>
                    <a:pt x="17879" y="19505"/>
                    <a:pt x="17879" y="1950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970" y="19375"/>
                    <a:pt x="17970" y="19375"/>
                    <a:pt x="17970" y="19375"/>
                  </a:cubicBezTo>
                  <a:cubicBezTo>
                    <a:pt x="17970" y="19505"/>
                    <a:pt x="17970" y="19505"/>
                    <a:pt x="17970" y="19505"/>
                  </a:cubicBezTo>
                  <a:cubicBezTo>
                    <a:pt x="17879" y="19505"/>
                    <a:pt x="17879" y="19505"/>
                    <a:pt x="17879" y="19505"/>
                  </a:cubicBezTo>
                  <a:cubicBezTo>
                    <a:pt x="17879" y="19375"/>
                    <a:pt x="17879" y="19375"/>
                    <a:pt x="17879" y="19375"/>
                  </a:cubicBezTo>
                  <a:cubicBezTo>
                    <a:pt x="17970" y="19375"/>
                    <a:pt x="17970" y="19375"/>
                    <a:pt x="17970" y="19375"/>
                  </a:cubicBezTo>
                  <a:cubicBezTo>
                    <a:pt x="17970" y="19244"/>
                    <a:pt x="17970" y="19244"/>
                    <a:pt x="17970" y="19244"/>
                  </a:cubicBezTo>
                  <a:cubicBezTo>
                    <a:pt x="17879" y="19244"/>
                    <a:pt x="17879" y="19244"/>
                    <a:pt x="17879" y="19244"/>
                  </a:cubicBezTo>
                  <a:cubicBezTo>
                    <a:pt x="17879" y="19244"/>
                    <a:pt x="17879" y="19244"/>
                    <a:pt x="17879" y="19244"/>
                  </a:cubicBezTo>
                  <a:cubicBezTo>
                    <a:pt x="17970" y="19244"/>
                    <a:pt x="17970" y="19244"/>
                    <a:pt x="17970" y="19244"/>
                  </a:cubicBezTo>
                  <a:cubicBezTo>
                    <a:pt x="17970" y="19113"/>
                    <a:pt x="17970" y="19113"/>
                    <a:pt x="17970" y="19113"/>
                  </a:cubicBezTo>
                  <a:cubicBezTo>
                    <a:pt x="17970" y="18982"/>
                    <a:pt x="17970" y="18982"/>
                    <a:pt x="17970" y="18982"/>
                  </a:cubicBezTo>
                  <a:cubicBezTo>
                    <a:pt x="18061" y="18982"/>
                    <a:pt x="18061" y="18982"/>
                    <a:pt x="18061" y="18982"/>
                  </a:cubicBezTo>
                  <a:cubicBezTo>
                    <a:pt x="17970" y="18851"/>
                    <a:pt x="17970" y="18851"/>
                    <a:pt x="17970" y="18851"/>
                  </a:cubicBezTo>
                  <a:cubicBezTo>
                    <a:pt x="17970" y="18851"/>
                    <a:pt x="17970" y="18851"/>
                    <a:pt x="17970" y="18851"/>
                  </a:cubicBezTo>
                  <a:close/>
                  <a:moveTo>
                    <a:pt x="17788" y="18851"/>
                  </a:moveTo>
                  <a:cubicBezTo>
                    <a:pt x="17879" y="18851"/>
                    <a:pt x="17879" y="18851"/>
                    <a:pt x="17879" y="18851"/>
                  </a:cubicBezTo>
                  <a:cubicBezTo>
                    <a:pt x="17879" y="18851"/>
                    <a:pt x="17879" y="18851"/>
                    <a:pt x="17879" y="18851"/>
                  </a:cubicBezTo>
                  <a:cubicBezTo>
                    <a:pt x="17879" y="18982"/>
                    <a:pt x="17879" y="18982"/>
                    <a:pt x="17879" y="18982"/>
                  </a:cubicBezTo>
                  <a:cubicBezTo>
                    <a:pt x="17879" y="19113"/>
                    <a:pt x="17879" y="19113"/>
                    <a:pt x="17879" y="19113"/>
                  </a:cubicBezTo>
                  <a:cubicBezTo>
                    <a:pt x="17788" y="19113"/>
                    <a:pt x="17788" y="19113"/>
                    <a:pt x="17788" y="19113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982"/>
                    <a:pt x="17788" y="18982"/>
                    <a:pt x="17788" y="18982"/>
                  </a:cubicBezTo>
                  <a:cubicBezTo>
                    <a:pt x="17788" y="18851"/>
                    <a:pt x="17788" y="18851"/>
                    <a:pt x="17788" y="18851"/>
                  </a:cubicBezTo>
                  <a:close/>
                  <a:moveTo>
                    <a:pt x="18242" y="19113"/>
                  </a:moveTo>
                  <a:cubicBezTo>
                    <a:pt x="18242" y="18982"/>
                    <a:pt x="18242" y="18982"/>
                    <a:pt x="18242" y="18982"/>
                  </a:cubicBezTo>
                  <a:cubicBezTo>
                    <a:pt x="18242" y="18851"/>
                    <a:pt x="18242" y="18851"/>
                    <a:pt x="18242" y="18851"/>
                  </a:cubicBezTo>
                  <a:cubicBezTo>
                    <a:pt x="18333" y="18851"/>
                    <a:pt x="18333" y="18851"/>
                    <a:pt x="18333" y="18851"/>
                  </a:cubicBezTo>
                  <a:cubicBezTo>
                    <a:pt x="18424" y="18851"/>
                    <a:pt x="18424" y="18851"/>
                    <a:pt x="18424" y="18851"/>
                  </a:cubicBezTo>
                  <a:cubicBezTo>
                    <a:pt x="18333" y="18720"/>
                    <a:pt x="18333" y="18720"/>
                    <a:pt x="18333" y="18720"/>
                  </a:cubicBezTo>
                  <a:cubicBezTo>
                    <a:pt x="18424" y="18720"/>
                    <a:pt x="18424" y="18720"/>
                    <a:pt x="18424" y="18720"/>
                  </a:cubicBezTo>
                  <a:cubicBezTo>
                    <a:pt x="18333" y="18589"/>
                    <a:pt x="18333" y="18589"/>
                    <a:pt x="18333" y="18589"/>
                  </a:cubicBezTo>
                  <a:cubicBezTo>
                    <a:pt x="18333" y="18458"/>
                    <a:pt x="18333" y="18458"/>
                    <a:pt x="18333" y="18458"/>
                  </a:cubicBezTo>
                  <a:cubicBezTo>
                    <a:pt x="18424" y="18327"/>
                    <a:pt x="18424" y="18327"/>
                    <a:pt x="18424" y="18327"/>
                  </a:cubicBezTo>
                  <a:cubicBezTo>
                    <a:pt x="18424" y="18065"/>
                    <a:pt x="18424" y="18065"/>
                    <a:pt x="18424" y="18065"/>
                  </a:cubicBezTo>
                  <a:cubicBezTo>
                    <a:pt x="18514" y="17804"/>
                    <a:pt x="18514" y="17804"/>
                    <a:pt x="18514" y="17804"/>
                  </a:cubicBezTo>
                  <a:cubicBezTo>
                    <a:pt x="18514" y="17935"/>
                    <a:pt x="18514" y="17935"/>
                    <a:pt x="18514" y="17935"/>
                  </a:cubicBezTo>
                  <a:cubicBezTo>
                    <a:pt x="18514" y="18065"/>
                    <a:pt x="18514" y="18065"/>
                    <a:pt x="18514" y="18065"/>
                  </a:cubicBezTo>
                  <a:cubicBezTo>
                    <a:pt x="18605" y="18065"/>
                    <a:pt x="18605" y="18065"/>
                    <a:pt x="18605" y="18065"/>
                  </a:cubicBezTo>
                  <a:cubicBezTo>
                    <a:pt x="18696" y="18196"/>
                    <a:pt x="18696" y="18196"/>
                    <a:pt x="18696" y="18196"/>
                  </a:cubicBezTo>
                  <a:cubicBezTo>
                    <a:pt x="18696" y="18589"/>
                    <a:pt x="18696" y="18589"/>
                    <a:pt x="18696" y="18589"/>
                  </a:cubicBezTo>
                  <a:cubicBezTo>
                    <a:pt x="18696" y="18720"/>
                    <a:pt x="18696" y="18720"/>
                    <a:pt x="18696" y="18720"/>
                  </a:cubicBezTo>
                  <a:cubicBezTo>
                    <a:pt x="18605" y="18720"/>
                    <a:pt x="18605" y="18720"/>
                    <a:pt x="18605" y="18720"/>
                  </a:cubicBezTo>
                  <a:cubicBezTo>
                    <a:pt x="18605" y="18458"/>
                    <a:pt x="18605" y="18458"/>
                    <a:pt x="18605" y="18458"/>
                  </a:cubicBezTo>
                  <a:cubicBezTo>
                    <a:pt x="18605" y="18196"/>
                    <a:pt x="18605" y="18196"/>
                    <a:pt x="18605" y="18196"/>
                  </a:cubicBezTo>
                  <a:cubicBezTo>
                    <a:pt x="18605" y="18327"/>
                    <a:pt x="18605" y="18327"/>
                    <a:pt x="18605" y="18327"/>
                  </a:cubicBezTo>
                  <a:cubicBezTo>
                    <a:pt x="18605" y="18720"/>
                    <a:pt x="18605" y="18720"/>
                    <a:pt x="18605" y="18720"/>
                  </a:cubicBezTo>
                  <a:cubicBezTo>
                    <a:pt x="18514" y="18720"/>
                    <a:pt x="18514" y="18720"/>
                    <a:pt x="18514" y="18720"/>
                  </a:cubicBezTo>
                  <a:cubicBezTo>
                    <a:pt x="18514" y="18851"/>
                    <a:pt x="18514" y="18851"/>
                    <a:pt x="18514" y="18851"/>
                  </a:cubicBezTo>
                  <a:cubicBezTo>
                    <a:pt x="18514" y="18851"/>
                    <a:pt x="18514" y="18851"/>
                    <a:pt x="18514" y="18851"/>
                  </a:cubicBezTo>
                  <a:cubicBezTo>
                    <a:pt x="18424" y="18851"/>
                    <a:pt x="18424" y="18851"/>
                    <a:pt x="18424" y="18851"/>
                  </a:cubicBezTo>
                  <a:cubicBezTo>
                    <a:pt x="18424" y="18982"/>
                    <a:pt x="18424" y="18982"/>
                    <a:pt x="18424" y="18982"/>
                  </a:cubicBezTo>
                  <a:cubicBezTo>
                    <a:pt x="18333" y="19113"/>
                    <a:pt x="18333" y="19113"/>
                    <a:pt x="18333" y="19113"/>
                  </a:cubicBezTo>
                  <a:cubicBezTo>
                    <a:pt x="18242" y="19244"/>
                    <a:pt x="18242" y="19244"/>
                    <a:pt x="18242" y="19244"/>
                  </a:cubicBezTo>
                  <a:cubicBezTo>
                    <a:pt x="18242" y="19113"/>
                    <a:pt x="18242" y="19113"/>
                    <a:pt x="18242" y="19113"/>
                  </a:cubicBezTo>
                  <a:close/>
                  <a:moveTo>
                    <a:pt x="17970" y="17935"/>
                  </a:moveTo>
                  <a:cubicBezTo>
                    <a:pt x="18151" y="17935"/>
                    <a:pt x="18151" y="17935"/>
                    <a:pt x="18151" y="17935"/>
                  </a:cubicBezTo>
                  <a:cubicBezTo>
                    <a:pt x="18151" y="17935"/>
                    <a:pt x="18151" y="17935"/>
                    <a:pt x="18151" y="17935"/>
                  </a:cubicBezTo>
                  <a:cubicBezTo>
                    <a:pt x="18151" y="18065"/>
                    <a:pt x="18151" y="18065"/>
                    <a:pt x="18151" y="18065"/>
                  </a:cubicBezTo>
                  <a:cubicBezTo>
                    <a:pt x="18151" y="18065"/>
                    <a:pt x="18151" y="18065"/>
                    <a:pt x="18151" y="18065"/>
                  </a:cubicBezTo>
                  <a:cubicBezTo>
                    <a:pt x="18151" y="18196"/>
                    <a:pt x="18151" y="18196"/>
                    <a:pt x="18151" y="18196"/>
                  </a:cubicBezTo>
                  <a:cubicBezTo>
                    <a:pt x="18242" y="18065"/>
                    <a:pt x="18242" y="18065"/>
                    <a:pt x="18242" y="18065"/>
                  </a:cubicBezTo>
                  <a:cubicBezTo>
                    <a:pt x="18242" y="18065"/>
                    <a:pt x="18242" y="18065"/>
                    <a:pt x="18242" y="18065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196"/>
                    <a:pt x="18333" y="18196"/>
                    <a:pt x="18333" y="18196"/>
                  </a:cubicBezTo>
                  <a:cubicBezTo>
                    <a:pt x="18333" y="18327"/>
                    <a:pt x="18333" y="18327"/>
                    <a:pt x="18333" y="18327"/>
                  </a:cubicBezTo>
                  <a:cubicBezTo>
                    <a:pt x="18242" y="18327"/>
                    <a:pt x="18242" y="18327"/>
                    <a:pt x="18242" y="18327"/>
                  </a:cubicBezTo>
                  <a:cubicBezTo>
                    <a:pt x="18242" y="18327"/>
                    <a:pt x="18242" y="18327"/>
                    <a:pt x="18242" y="18327"/>
                  </a:cubicBezTo>
                  <a:cubicBezTo>
                    <a:pt x="18151" y="18196"/>
                    <a:pt x="18151" y="18196"/>
                    <a:pt x="18151" y="18196"/>
                  </a:cubicBezTo>
                  <a:cubicBezTo>
                    <a:pt x="18061" y="18065"/>
                    <a:pt x="18061" y="18065"/>
                    <a:pt x="18061" y="18065"/>
                  </a:cubicBezTo>
                  <a:cubicBezTo>
                    <a:pt x="18061" y="18196"/>
                    <a:pt x="18061" y="18196"/>
                    <a:pt x="18061" y="18196"/>
                  </a:cubicBezTo>
                  <a:cubicBezTo>
                    <a:pt x="18151" y="18327"/>
                    <a:pt x="18151" y="18327"/>
                    <a:pt x="18151" y="18327"/>
                  </a:cubicBezTo>
                  <a:cubicBezTo>
                    <a:pt x="18151" y="18458"/>
                    <a:pt x="18151" y="18458"/>
                    <a:pt x="18151" y="18458"/>
                  </a:cubicBezTo>
                  <a:cubicBezTo>
                    <a:pt x="18242" y="18458"/>
                    <a:pt x="18242" y="18458"/>
                    <a:pt x="18242" y="18458"/>
                  </a:cubicBezTo>
                  <a:cubicBezTo>
                    <a:pt x="18242" y="18589"/>
                    <a:pt x="18242" y="18589"/>
                    <a:pt x="18242" y="18589"/>
                  </a:cubicBezTo>
                  <a:cubicBezTo>
                    <a:pt x="18242" y="18589"/>
                    <a:pt x="18242" y="18589"/>
                    <a:pt x="18242" y="18589"/>
                  </a:cubicBezTo>
                  <a:cubicBezTo>
                    <a:pt x="18242" y="18720"/>
                    <a:pt x="18242" y="18720"/>
                    <a:pt x="18242" y="18720"/>
                  </a:cubicBezTo>
                  <a:cubicBezTo>
                    <a:pt x="18151" y="18720"/>
                    <a:pt x="18151" y="18720"/>
                    <a:pt x="18151" y="18720"/>
                  </a:cubicBezTo>
                  <a:cubicBezTo>
                    <a:pt x="18151" y="18589"/>
                    <a:pt x="18151" y="18589"/>
                    <a:pt x="18151" y="18589"/>
                  </a:cubicBezTo>
                  <a:cubicBezTo>
                    <a:pt x="18061" y="18589"/>
                    <a:pt x="18061" y="18589"/>
                    <a:pt x="18061" y="18589"/>
                  </a:cubicBezTo>
                  <a:cubicBezTo>
                    <a:pt x="17970" y="18327"/>
                    <a:pt x="17970" y="18327"/>
                    <a:pt x="17970" y="18327"/>
                  </a:cubicBezTo>
                  <a:cubicBezTo>
                    <a:pt x="17970" y="18458"/>
                    <a:pt x="17970" y="18458"/>
                    <a:pt x="17970" y="18458"/>
                  </a:cubicBezTo>
                  <a:cubicBezTo>
                    <a:pt x="18061" y="18589"/>
                    <a:pt x="18061" y="18589"/>
                    <a:pt x="18061" y="18589"/>
                  </a:cubicBezTo>
                  <a:cubicBezTo>
                    <a:pt x="18061" y="18720"/>
                    <a:pt x="18061" y="18720"/>
                    <a:pt x="18061" y="18720"/>
                  </a:cubicBezTo>
                  <a:cubicBezTo>
                    <a:pt x="17970" y="18720"/>
                    <a:pt x="17970" y="18720"/>
                    <a:pt x="17970" y="18720"/>
                  </a:cubicBezTo>
                  <a:cubicBezTo>
                    <a:pt x="17879" y="18720"/>
                    <a:pt x="17879" y="18720"/>
                    <a:pt x="17879" y="18720"/>
                  </a:cubicBezTo>
                  <a:cubicBezTo>
                    <a:pt x="17879" y="18589"/>
                    <a:pt x="17879" y="18589"/>
                    <a:pt x="17879" y="18589"/>
                  </a:cubicBezTo>
                  <a:cubicBezTo>
                    <a:pt x="17879" y="18589"/>
                    <a:pt x="17879" y="18589"/>
                    <a:pt x="17879" y="18589"/>
                  </a:cubicBezTo>
                  <a:cubicBezTo>
                    <a:pt x="17879" y="18458"/>
                    <a:pt x="17879" y="18458"/>
                    <a:pt x="17879" y="18458"/>
                  </a:cubicBezTo>
                  <a:cubicBezTo>
                    <a:pt x="17879" y="18458"/>
                    <a:pt x="17879" y="18458"/>
                    <a:pt x="17879" y="18458"/>
                  </a:cubicBezTo>
                  <a:cubicBezTo>
                    <a:pt x="17788" y="18327"/>
                    <a:pt x="17788" y="18327"/>
                    <a:pt x="17788" y="18327"/>
                  </a:cubicBezTo>
                  <a:cubicBezTo>
                    <a:pt x="17879" y="18196"/>
                    <a:pt x="17879" y="18196"/>
                    <a:pt x="17879" y="18196"/>
                  </a:cubicBezTo>
                  <a:cubicBezTo>
                    <a:pt x="17879" y="18196"/>
                    <a:pt x="17879" y="18196"/>
                    <a:pt x="17879" y="18196"/>
                  </a:cubicBezTo>
                  <a:cubicBezTo>
                    <a:pt x="17970" y="18196"/>
                    <a:pt x="17970" y="18196"/>
                    <a:pt x="17970" y="18196"/>
                  </a:cubicBezTo>
                  <a:cubicBezTo>
                    <a:pt x="17879" y="18065"/>
                    <a:pt x="17879" y="18065"/>
                    <a:pt x="17879" y="18065"/>
                  </a:cubicBezTo>
                  <a:cubicBezTo>
                    <a:pt x="17879" y="17935"/>
                    <a:pt x="17879" y="17935"/>
                    <a:pt x="17879" y="17935"/>
                  </a:cubicBezTo>
                  <a:cubicBezTo>
                    <a:pt x="17879" y="17935"/>
                    <a:pt x="17879" y="17935"/>
                    <a:pt x="17879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ubicBezTo>
                    <a:pt x="17970" y="17935"/>
                    <a:pt x="17970" y="17935"/>
                    <a:pt x="17970" y="17935"/>
                  </a:cubicBezTo>
                  <a:close/>
                  <a:moveTo>
                    <a:pt x="18061" y="17804"/>
                  </a:moveTo>
                  <a:cubicBezTo>
                    <a:pt x="18061" y="17673"/>
                    <a:pt x="18061" y="17673"/>
                    <a:pt x="18061" y="17673"/>
                  </a:cubicBezTo>
                  <a:cubicBezTo>
                    <a:pt x="18151" y="17804"/>
                    <a:pt x="18151" y="17804"/>
                    <a:pt x="18151" y="17804"/>
                  </a:cubicBezTo>
                  <a:cubicBezTo>
                    <a:pt x="18061" y="17804"/>
                    <a:pt x="18061" y="17804"/>
                    <a:pt x="18061" y="17804"/>
                  </a:cubicBezTo>
                  <a:cubicBezTo>
                    <a:pt x="18061" y="17804"/>
                    <a:pt x="18061" y="17804"/>
                    <a:pt x="18061" y="17804"/>
                  </a:cubicBezTo>
                  <a:close/>
                  <a:moveTo>
                    <a:pt x="5990" y="11258"/>
                  </a:move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ubicBezTo>
                    <a:pt x="5990" y="11258"/>
                    <a:pt x="5990" y="11258"/>
                    <a:pt x="5990" y="11258"/>
                  </a:cubicBezTo>
                  <a:close/>
                  <a:moveTo>
                    <a:pt x="5990" y="11389"/>
                  </a:moveTo>
                  <a:cubicBezTo>
                    <a:pt x="5990" y="11389"/>
                    <a:pt x="5990" y="11389"/>
                    <a:pt x="5990" y="11389"/>
                  </a:cubicBezTo>
                  <a:cubicBezTo>
                    <a:pt x="5990" y="11520"/>
                    <a:pt x="5990" y="11520"/>
                    <a:pt x="5990" y="11520"/>
                  </a:cubicBezTo>
                  <a:cubicBezTo>
                    <a:pt x="6171" y="11651"/>
                    <a:pt x="6171" y="11651"/>
                    <a:pt x="6171" y="11651"/>
                  </a:cubicBezTo>
                  <a:cubicBezTo>
                    <a:pt x="6081" y="11782"/>
                    <a:pt x="6081" y="11782"/>
                    <a:pt x="6081" y="11782"/>
                  </a:cubicBezTo>
                  <a:cubicBezTo>
                    <a:pt x="5990" y="11651"/>
                    <a:pt x="5990" y="11651"/>
                    <a:pt x="5990" y="11651"/>
                  </a:cubicBezTo>
                  <a:cubicBezTo>
                    <a:pt x="5990" y="11520"/>
                    <a:pt x="5990" y="11520"/>
                    <a:pt x="5990" y="11520"/>
                  </a:cubicBezTo>
                  <a:cubicBezTo>
                    <a:pt x="5899" y="11389"/>
                    <a:pt x="5899" y="11389"/>
                    <a:pt x="5899" y="11389"/>
                  </a:cubicBezTo>
                  <a:cubicBezTo>
                    <a:pt x="5899" y="11389"/>
                    <a:pt x="5990" y="11389"/>
                    <a:pt x="5990" y="11389"/>
                  </a:cubicBezTo>
                  <a:close/>
                  <a:moveTo>
                    <a:pt x="10165" y="9556"/>
                  </a:moveTo>
                  <a:cubicBezTo>
                    <a:pt x="10074" y="9687"/>
                    <a:pt x="10074" y="9687"/>
                    <a:pt x="10074" y="9687"/>
                  </a:cubicBezTo>
                  <a:cubicBezTo>
                    <a:pt x="10074" y="9949"/>
                    <a:pt x="10074" y="9949"/>
                    <a:pt x="10074" y="9949"/>
                  </a:cubicBezTo>
                  <a:cubicBezTo>
                    <a:pt x="10074" y="9949"/>
                    <a:pt x="10074" y="9949"/>
                    <a:pt x="10074" y="9949"/>
                  </a:cubicBezTo>
                  <a:cubicBezTo>
                    <a:pt x="10074" y="9818"/>
                    <a:pt x="10074" y="9818"/>
                    <a:pt x="10074" y="9818"/>
                  </a:cubicBezTo>
                  <a:cubicBezTo>
                    <a:pt x="9983" y="9818"/>
                    <a:pt x="9983" y="9818"/>
                    <a:pt x="9983" y="9818"/>
                  </a:cubicBezTo>
                  <a:cubicBezTo>
                    <a:pt x="9892" y="9818"/>
                    <a:pt x="9892" y="9818"/>
                    <a:pt x="9892" y="9818"/>
                  </a:cubicBezTo>
                  <a:cubicBezTo>
                    <a:pt x="9802" y="9818"/>
                    <a:pt x="9802" y="9818"/>
                    <a:pt x="9802" y="9818"/>
                  </a:cubicBezTo>
                  <a:cubicBezTo>
                    <a:pt x="9802" y="9687"/>
                    <a:pt x="9802" y="9687"/>
                    <a:pt x="9802" y="9687"/>
                  </a:cubicBezTo>
                  <a:cubicBezTo>
                    <a:pt x="10074" y="9425"/>
                    <a:pt x="10074" y="9425"/>
                    <a:pt x="10074" y="9425"/>
                  </a:cubicBezTo>
                  <a:cubicBezTo>
                    <a:pt x="10165" y="9425"/>
                    <a:pt x="10165" y="9425"/>
                    <a:pt x="10165" y="9425"/>
                  </a:cubicBezTo>
                  <a:cubicBezTo>
                    <a:pt x="10165" y="9425"/>
                    <a:pt x="10165" y="9425"/>
                    <a:pt x="10165" y="9425"/>
                  </a:cubicBezTo>
                  <a:cubicBezTo>
                    <a:pt x="10165" y="9556"/>
                    <a:pt x="10165" y="9556"/>
                    <a:pt x="10165" y="9556"/>
                  </a:cubicBezTo>
                  <a:close/>
                  <a:moveTo>
                    <a:pt x="10255" y="9556"/>
                  </a:moveTo>
                  <a:cubicBezTo>
                    <a:pt x="10255" y="9556"/>
                    <a:pt x="10255" y="9556"/>
                    <a:pt x="10255" y="9556"/>
                  </a:cubicBezTo>
                  <a:cubicBezTo>
                    <a:pt x="10255" y="9556"/>
                    <a:pt x="10255" y="9556"/>
                    <a:pt x="10255" y="9556"/>
                  </a:cubicBezTo>
                  <a:cubicBezTo>
                    <a:pt x="10255" y="9425"/>
                    <a:pt x="10255" y="9425"/>
                    <a:pt x="10255" y="9425"/>
                  </a:cubicBezTo>
                  <a:cubicBezTo>
                    <a:pt x="10255" y="9295"/>
                    <a:pt x="10255" y="9295"/>
                    <a:pt x="10255" y="9295"/>
                  </a:cubicBezTo>
                  <a:cubicBezTo>
                    <a:pt x="10165" y="9295"/>
                    <a:pt x="10165" y="9295"/>
                    <a:pt x="10165" y="9295"/>
                  </a:cubicBezTo>
                  <a:cubicBezTo>
                    <a:pt x="10255" y="9164"/>
                    <a:pt x="10255" y="9164"/>
                    <a:pt x="10255" y="9164"/>
                  </a:cubicBezTo>
                  <a:cubicBezTo>
                    <a:pt x="10346" y="9164"/>
                    <a:pt x="10346" y="9164"/>
                    <a:pt x="10346" y="9164"/>
                  </a:cubicBezTo>
                  <a:cubicBezTo>
                    <a:pt x="10528" y="9295"/>
                    <a:pt x="10528" y="9295"/>
                    <a:pt x="10528" y="9295"/>
                  </a:cubicBezTo>
                  <a:cubicBezTo>
                    <a:pt x="10528" y="9425"/>
                    <a:pt x="10528" y="9425"/>
                    <a:pt x="10528" y="9425"/>
                  </a:cubicBezTo>
                  <a:cubicBezTo>
                    <a:pt x="10437" y="9425"/>
                    <a:pt x="10437" y="9425"/>
                    <a:pt x="10437" y="9425"/>
                  </a:cubicBezTo>
                  <a:cubicBezTo>
                    <a:pt x="10255" y="9687"/>
                    <a:pt x="10255" y="9687"/>
                    <a:pt x="10255" y="9687"/>
                  </a:cubicBezTo>
                  <a:cubicBezTo>
                    <a:pt x="10255" y="9556"/>
                    <a:pt x="10255" y="9556"/>
                    <a:pt x="10255" y="9556"/>
                  </a:cubicBezTo>
                  <a:close/>
                  <a:moveTo>
                    <a:pt x="10982" y="8902"/>
                  </a:moveTo>
                  <a:cubicBezTo>
                    <a:pt x="11072" y="8902"/>
                    <a:pt x="11072" y="8902"/>
                    <a:pt x="11072" y="8902"/>
                  </a:cubicBezTo>
                  <a:cubicBezTo>
                    <a:pt x="11163" y="8902"/>
                    <a:pt x="11163" y="8902"/>
                    <a:pt x="11163" y="8902"/>
                  </a:cubicBezTo>
                  <a:cubicBezTo>
                    <a:pt x="11163" y="9033"/>
                    <a:pt x="11163" y="9033"/>
                    <a:pt x="11163" y="9033"/>
                  </a:cubicBezTo>
                  <a:cubicBezTo>
                    <a:pt x="11163" y="9033"/>
                    <a:pt x="11163" y="9033"/>
                    <a:pt x="11163" y="9033"/>
                  </a:cubicBezTo>
                  <a:cubicBezTo>
                    <a:pt x="11072" y="9033"/>
                    <a:pt x="11072" y="9033"/>
                    <a:pt x="11072" y="9033"/>
                  </a:cubicBezTo>
                  <a:cubicBezTo>
                    <a:pt x="10982" y="8902"/>
                    <a:pt x="10982" y="8902"/>
                    <a:pt x="10982" y="8902"/>
                  </a:cubicBezTo>
                  <a:close/>
                  <a:moveTo>
                    <a:pt x="15066" y="14007"/>
                  </a:moveTo>
                  <a:cubicBezTo>
                    <a:pt x="15156" y="14007"/>
                    <a:pt x="15156" y="14007"/>
                    <a:pt x="15156" y="14007"/>
                  </a:cubicBezTo>
                  <a:cubicBezTo>
                    <a:pt x="15156" y="14007"/>
                    <a:pt x="15156" y="14007"/>
                    <a:pt x="15156" y="14007"/>
                  </a:cubicBezTo>
                  <a:cubicBezTo>
                    <a:pt x="15156" y="14007"/>
                    <a:pt x="15156" y="14007"/>
                    <a:pt x="15156" y="14007"/>
                  </a:cubicBezTo>
                  <a:cubicBezTo>
                    <a:pt x="15066" y="14007"/>
                    <a:pt x="15066" y="14007"/>
                    <a:pt x="15066" y="14007"/>
                  </a:cubicBezTo>
                  <a:close/>
                  <a:moveTo>
                    <a:pt x="14703" y="15578"/>
                  </a:moveTo>
                  <a:cubicBezTo>
                    <a:pt x="14793" y="15578"/>
                    <a:pt x="14793" y="15578"/>
                    <a:pt x="14793" y="15578"/>
                  </a:cubicBezTo>
                  <a:cubicBezTo>
                    <a:pt x="14793" y="15578"/>
                    <a:pt x="14793" y="15578"/>
                    <a:pt x="14793" y="15578"/>
                  </a:cubicBezTo>
                  <a:cubicBezTo>
                    <a:pt x="14703" y="15578"/>
                    <a:pt x="14703" y="15578"/>
                    <a:pt x="14703" y="15578"/>
                  </a:cubicBezTo>
                  <a:close/>
                  <a:moveTo>
                    <a:pt x="15610" y="15316"/>
                  </a:moveTo>
                  <a:cubicBezTo>
                    <a:pt x="15701" y="15185"/>
                    <a:pt x="15701" y="15185"/>
                    <a:pt x="15701" y="15185"/>
                  </a:cubicBezTo>
                  <a:cubicBezTo>
                    <a:pt x="15701" y="15185"/>
                    <a:pt x="15701" y="15185"/>
                    <a:pt x="15701" y="15185"/>
                  </a:cubicBezTo>
                  <a:cubicBezTo>
                    <a:pt x="15701" y="15316"/>
                    <a:pt x="15701" y="15316"/>
                    <a:pt x="15701" y="15316"/>
                  </a:cubicBezTo>
                  <a:cubicBezTo>
                    <a:pt x="15610" y="15447"/>
                    <a:pt x="15610" y="15447"/>
                    <a:pt x="15610" y="15447"/>
                  </a:cubicBezTo>
                  <a:cubicBezTo>
                    <a:pt x="15610" y="15316"/>
                    <a:pt x="15610" y="15316"/>
                    <a:pt x="15610" y="15316"/>
                  </a:cubicBezTo>
                  <a:close/>
                  <a:moveTo>
                    <a:pt x="14975" y="14269"/>
                  </a:moveTo>
                  <a:cubicBezTo>
                    <a:pt x="14975" y="14138"/>
                    <a:pt x="14975" y="14138"/>
                    <a:pt x="14975" y="14138"/>
                  </a:cubicBezTo>
                  <a:cubicBezTo>
                    <a:pt x="14975" y="14138"/>
                    <a:pt x="14975" y="14138"/>
                    <a:pt x="14975" y="14138"/>
                  </a:cubicBezTo>
                  <a:cubicBezTo>
                    <a:pt x="15066" y="14269"/>
                    <a:pt x="15066" y="14269"/>
                    <a:pt x="15066" y="14269"/>
                  </a:cubicBezTo>
                  <a:cubicBezTo>
                    <a:pt x="14975" y="14269"/>
                    <a:pt x="14975" y="14269"/>
                    <a:pt x="14975" y="14269"/>
                  </a:cubicBezTo>
                  <a:close/>
                  <a:moveTo>
                    <a:pt x="15066" y="14662"/>
                  </a:moveTo>
                  <a:cubicBezTo>
                    <a:pt x="15066" y="14531"/>
                    <a:pt x="15066" y="14531"/>
                    <a:pt x="15066" y="14531"/>
                  </a:cubicBezTo>
                  <a:cubicBezTo>
                    <a:pt x="15066" y="14400"/>
                    <a:pt x="15066" y="14400"/>
                    <a:pt x="15066" y="14400"/>
                  </a:cubicBezTo>
                  <a:cubicBezTo>
                    <a:pt x="15156" y="14400"/>
                    <a:pt x="15156" y="14400"/>
                    <a:pt x="15156" y="14400"/>
                  </a:cubicBezTo>
                  <a:cubicBezTo>
                    <a:pt x="15156" y="14531"/>
                    <a:pt x="15156" y="14531"/>
                    <a:pt x="15156" y="14531"/>
                  </a:cubicBezTo>
                  <a:cubicBezTo>
                    <a:pt x="15247" y="14531"/>
                    <a:pt x="15247" y="14531"/>
                    <a:pt x="15247" y="14531"/>
                  </a:cubicBezTo>
                  <a:cubicBezTo>
                    <a:pt x="15247" y="14662"/>
                    <a:pt x="15247" y="14662"/>
                    <a:pt x="15247" y="14662"/>
                  </a:cubicBezTo>
                  <a:cubicBezTo>
                    <a:pt x="15156" y="14662"/>
                    <a:pt x="15156" y="14662"/>
                    <a:pt x="15156" y="14662"/>
                  </a:cubicBezTo>
                  <a:cubicBezTo>
                    <a:pt x="15066" y="14662"/>
                    <a:pt x="15066" y="14662"/>
                    <a:pt x="15066" y="14662"/>
                  </a:cubicBezTo>
                  <a:close/>
                  <a:moveTo>
                    <a:pt x="14430" y="15055"/>
                  </a:moveTo>
                  <a:cubicBezTo>
                    <a:pt x="14430" y="15055"/>
                    <a:pt x="14430" y="15055"/>
                    <a:pt x="14430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521" y="14924"/>
                    <a:pt x="14521" y="14924"/>
                    <a:pt x="14521" y="14924"/>
                  </a:cubicBezTo>
                  <a:cubicBezTo>
                    <a:pt x="14612" y="14793"/>
                    <a:pt x="14612" y="14793"/>
                    <a:pt x="14612" y="14793"/>
                  </a:cubicBezTo>
                  <a:cubicBezTo>
                    <a:pt x="14703" y="14793"/>
                    <a:pt x="14703" y="14793"/>
                    <a:pt x="14703" y="14793"/>
                  </a:cubicBezTo>
                  <a:cubicBezTo>
                    <a:pt x="14793" y="14662"/>
                    <a:pt x="14793" y="14662"/>
                    <a:pt x="14793" y="14662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884" y="14531"/>
                    <a:pt x="14884" y="14531"/>
                    <a:pt x="14884" y="14531"/>
                  </a:cubicBezTo>
                  <a:cubicBezTo>
                    <a:pt x="14975" y="14531"/>
                    <a:pt x="14975" y="14531"/>
                    <a:pt x="14975" y="14531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975" y="14662"/>
                    <a:pt x="14975" y="14662"/>
                    <a:pt x="14975" y="14662"/>
                  </a:cubicBezTo>
                  <a:cubicBezTo>
                    <a:pt x="14884" y="14662"/>
                    <a:pt x="14884" y="14662"/>
                    <a:pt x="14884" y="14662"/>
                  </a:cubicBezTo>
                  <a:cubicBezTo>
                    <a:pt x="14793" y="14793"/>
                    <a:pt x="14793" y="14793"/>
                    <a:pt x="14793" y="14793"/>
                  </a:cubicBezTo>
                  <a:cubicBezTo>
                    <a:pt x="14703" y="14924"/>
                    <a:pt x="14703" y="14924"/>
                    <a:pt x="14703" y="14924"/>
                  </a:cubicBezTo>
                  <a:cubicBezTo>
                    <a:pt x="14612" y="14924"/>
                    <a:pt x="14612" y="14924"/>
                    <a:pt x="14612" y="14924"/>
                  </a:cubicBezTo>
                  <a:cubicBezTo>
                    <a:pt x="14612" y="15055"/>
                    <a:pt x="14612" y="15055"/>
                    <a:pt x="14612" y="15055"/>
                  </a:cubicBezTo>
                  <a:cubicBezTo>
                    <a:pt x="14612" y="15055"/>
                    <a:pt x="14612" y="15055"/>
                    <a:pt x="14612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521" y="15055"/>
                    <a:pt x="14521" y="15055"/>
                    <a:pt x="14521" y="15055"/>
                  </a:cubicBezTo>
                  <a:cubicBezTo>
                    <a:pt x="14430" y="15055"/>
                    <a:pt x="14430" y="15055"/>
                    <a:pt x="14430" y="15055"/>
                  </a:cubicBezTo>
                  <a:cubicBezTo>
                    <a:pt x="14430" y="15055"/>
                    <a:pt x="14430" y="15055"/>
                    <a:pt x="14430" y="15055"/>
                  </a:cubicBezTo>
                  <a:close/>
                  <a:moveTo>
                    <a:pt x="14430" y="14924"/>
                  </a:moveTo>
                  <a:cubicBezTo>
                    <a:pt x="14521" y="14793"/>
                    <a:pt x="14521" y="14793"/>
                    <a:pt x="14521" y="14793"/>
                  </a:cubicBezTo>
                  <a:cubicBezTo>
                    <a:pt x="14521" y="14793"/>
                    <a:pt x="14521" y="14793"/>
                    <a:pt x="14521" y="14793"/>
                  </a:cubicBezTo>
                  <a:cubicBezTo>
                    <a:pt x="14430" y="14924"/>
                    <a:pt x="14430" y="14924"/>
                    <a:pt x="14430" y="14924"/>
                  </a:cubicBezTo>
                  <a:cubicBezTo>
                    <a:pt x="14430" y="14924"/>
                    <a:pt x="14430" y="14924"/>
                    <a:pt x="14430" y="14924"/>
                  </a:cubicBezTo>
                  <a:close/>
                  <a:moveTo>
                    <a:pt x="14612" y="14662"/>
                  </a:moveTo>
                  <a:cubicBezTo>
                    <a:pt x="14703" y="14531"/>
                    <a:pt x="14703" y="14531"/>
                    <a:pt x="14703" y="14531"/>
                  </a:cubicBezTo>
                  <a:cubicBezTo>
                    <a:pt x="14703" y="14400"/>
                    <a:pt x="14703" y="14400"/>
                    <a:pt x="14703" y="14400"/>
                  </a:cubicBezTo>
                  <a:cubicBezTo>
                    <a:pt x="14793" y="14269"/>
                    <a:pt x="14793" y="14269"/>
                    <a:pt x="14793" y="14269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93" y="14400"/>
                    <a:pt x="14793" y="14400"/>
                    <a:pt x="14793" y="14400"/>
                  </a:cubicBezTo>
                  <a:cubicBezTo>
                    <a:pt x="14703" y="14531"/>
                    <a:pt x="14703" y="14531"/>
                    <a:pt x="14703" y="14531"/>
                  </a:cubicBezTo>
                  <a:cubicBezTo>
                    <a:pt x="14703" y="14662"/>
                    <a:pt x="14703" y="14662"/>
                    <a:pt x="14703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ubicBezTo>
                    <a:pt x="14612" y="14662"/>
                    <a:pt x="14612" y="14662"/>
                    <a:pt x="14612" y="14662"/>
                  </a:cubicBezTo>
                  <a:close/>
                  <a:moveTo>
                    <a:pt x="14703" y="14007"/>
                  </a:moveTo>
                  <a:cubicBezTo>
                    <a:pt x="14793" y="13876"/>
                    <a:pt x="14793" y="13876"/>
                    <a:pt x="14793" y="13876"/>
                  </a:cubicBezTo>
                  <a:cubicBezTo>
                    <a:pt x="14793" y="13876"/>
                    <a:pt x="14793" y="13876"/>
                    <a:pt x="14793" y="13876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93" y="14007"/>
                    <a:pt x="14793" y="14007"/>
                    <a:pt x="14793" y="14007"/>
                  </a:cubicBezTo>
                  <a:cubicBezTo>
                    <a:pt x="14703" y="14007"/>
                    <a:pt x="14703" y="14007"/>
                    <a:pt x="14703" y="14007"/>
                  </a:cubicBezTo>
                  <a:close/>
                  <a:moveTo>
                    <a:pt x="9892" y="6676"/>
                  </a:moveTo>
                  <a:cubicBezTo>
                    <a:pt x="9892" y="6676"/>
                    <a:pt x="9892" y="6676"/>
                    <a:pt x="9892" y="6676"/>
                  </a:cubicBezTo>
                  <a:cubicBezTo>
                    <a:pt x="9983" y="6676"/>
                    <a:pt x="9983" y="6676"/>
                    <a:pt x="9983" y="6676"/>
                  </a:cubicBezTo>
                  <a:cubicBezTo>
                    <a:pt x="9892" y="6676"/>
                    <a:pt x="9892" y="6676"/>
                    <a:pt x="9892" y="6676"/>
                  </a:cubicBezTo>
                  <a:cubicBezTo>
                    <a:pt x="9892" y="6676"/>
                    <a:pt x="9892" y="6676"/>
                    <a:pt x="9892" y="6676"/>
                  </a:cubicBezTo>
                  <a:close/>
                  <a:moveTo>
                    <a:pt x="8259" y="8902"/>
                  </a:moveTo>
                  <a:cubicBezTo>
                    <a:pt x="8350" y="8640"/>
                    <a:pt x="8350" y="8640"/>
                    <a:pt x="8350" y="8640"/>
                  </a:cubicBezTo>
                  <a:cubicBezTo>
                    <a:pt x="8350" y="8640"/>
                    <a:pt x="8350" y="8640"/>
                    <a:pt x="8350" y="8640"/>
                  </a:cubicBezTo>
                  <a:cubicBezTo>
                    <a:pt x="8259" y="8509"/>
                    <a:pt x="8259" y="8509"/>
                    <a:pt x="8259" y="8509"/>
                  </a:cubicBezTo>
                  <a:cubicBezTo>
                    <a:pt x="8259" y="8378"/>
                    <a:pt x="8259" y="8378"/>
                    <a:pt x="8259" y="8378"/>
                  </a:cubicBezTo>
                  <a:cubicBezTo>
                    <a:pt x="8259" y="8247"/>
                    <a:pt x="8259" y="8247"/>
                    <a:pt x="8259" y="8247"/>
                  </a:cubicBezTo>
                  <a:cubicBezTo>
                    <a:pt x="8168" y="8116"/>
                    <a:pt x="8168" y="8116"/>
                    <a:pt x="8168" y="8116"/>
                  </a:cubicBezTo>
                  <a:cubicBezTo>
                    <a:pt x="8077" y="8116"/>
                    <a:pt x="8077" y="8116"/>
                    <a:pt x="8077" y="8116"/>
                  </a:cubicBezTo>
                  <a:cubicBezTo>
                    <a:pt x="7987" y="8247"/>
                    <a:pt x="7987" y="8247"/>
                    <a:pt x="7987" y="8247"/>
                  </a:cubicBezTo>
                  <a:cubicBezTo>
                    <a:pt x="7896" y="8247"/>
                    <a:pt x="7896" y="8247"/>
                    <a:pt x="7896" y="8247"/>
                  </a:cubicBezTo>
                  <a:cubicBezTo>
                    <a:pt x="7805" y="8116"/>
                    <a:pt x="7805" y="8116"/>
                    <a:pt x="7805" y="8116"/>
                  </a:cubicBezTo>
                  <a:cubicBezTo>
                    <a:pt x="7805" y="7985"/>
                    <a:pt x="7805" y="7985"/>
                    <a:pt x="7805" y="7985"/>
                  </a:cubicBezTo>
                  <a:cubicBezTo>
                    <a:pt x="7987" y="7724"/>
                    <a:pt x="7987" y="7724"/>
                    <a:pt x="7987" y="7724"/>
                  </a:cubicBezTo>
                  <a:cubicBezTo>
                    <a:pt x="8077" y="7462"/>
                    <a:pt x="8077" y="7462"/>
                    <a:pt x="8077" y="7462"/>
                  </a:cubicBezTo>
                  <a:cubicBezTo>
                    <a:pt x="8168" y="7462"/>
                    <a:pt x="8168" y="7462"/>
                    <a:pt x="8168" y="7462"/>
                  </a:cubicBezTo>
                  <a:cubicBezTo>
                    <a:pt x="8168" y="7724"/>
                    <a:pt x="8168" y="7724"/>
                    <a:pt x="8168" y="7724"/>
                  </a:cubicBezTo>
                  <a:cubicBezTo>
                    <a:pt x="8077" y="7855"/>
                    <a:pt x="8077" y="7855"/>
                    <a:pt x="8077" y="7855"/>
                  </a:cubicBezTo>
                  <a:cubicBezTo>
                    <a:pt x="8168" y="7855"/>
                    <a:pt x="8168" y="7855"/>
                    <a:pt x="8168" y="7855"/>
                  </a:cubicBezTo>
                  <a:cubicBezTo>
                    <a:pt x="8168" y="7855"/>
                    <a:pt x="8168" y="7855"/>
                    <a:pt x="8168" y="7855"/>
                  </a:cubicBezTo>
                  <a:cubicBezTo>
                    <a:pt x="8259" y="7985"/>
                    <a:pt x="8259" y="7985"/>
                    <a:pt x="8259" y="7985"/>
                  </a:cubicBezTo>
                  <a:cubicBezTo>
                    <a:pt x="8350" y="7855"/>
                    <a:pt x="8350" y="7855"/>
                    <a:pt x="8350" y="7855"/>
                  </a:cubicBezTo>
                  <a:cubicBezTo>
                    <a:pt x="8531" y="7855"/>
                    <a:pt x="8531" y="7855"/>
                    <a:pt x="8531" y="7855"/>
                  </a:cubicBezTo>
                  <a:cubicBezTo>
                    <a:pt x="8531" y="7985"/>
                    <a:pt x="8531" y="7985"/>
                    <a:pt x="8531" y="7985"/>
                  </a:cubicBezTo>
                  <a:cubicBezTo>
                    <a:pt x="8531" y="8116"/>
                    <a:pt x="8531" y="8116"/>
                    <a:pt x="8531" y="8116"/>
                  </a:cubicBezTo>
                  <a:cubicBezTo>
                    <a:pt x="8531" y="8116"/>
                    <a:pt x="8531" y="8116"/>
                    <a:pt x="8531" y="8116"/>
                  </a:cubicBezTo>
                  <a:cubicBezTo>
                    <a:pt x="8531" y="8247"/>
                    <a:pt x="8531" y="8247"/>
                    <a:pt x="8531" y="8247"/>
                  </a:cubicBezTo>
                  <a:cubicBezTo>
                    <a:pt x="8622" y="8378"/>
                    <a:pt x="8622" y="8378"/>
                    <a:pt x="8622" y="8378"/>
                  </a:cubicBezTo>
                  <a:cubicBezTo>
                    <a:pt x="8622" y="8378"/>
                    <a:pt x="8622" y="8378"/>
                    <a:pt x="8622" y="8378"/>
                  </a:cubicBezTo>
                  <a:cubicBezTo>
                    <a:pt x="8803" y="8640"/>
                    <a:pt x="8803" y="8640"/>
                    <a:pt x="8803" y="8640"/>
                  </a:cubicBezTo>
                  <a:cubicBezTo>
                    <a:pt x="8803" y="8771"/>
                    <a:pt x="8803" y="8771"/>
                    <a:pt x="8803" y="8771"/>
                  </a:cubicBezTo>
                  <a:cubicBezTo>
                    <a:pt x="8713" y="8771"/>
                    <a:pt x="8713" y="8771"/>
                    <a:pt x="8713" y="8771"/>
                  </a:cubicBezTo>
                  <a:cubicBezTo>
                    <a:pt x="8622" y="8640"/>
                    <a:pt x="8622" y="8640"/>
                    <a:pt x="8622" y="8640"/>
                  </a:cubicBezTo>
                  <a:cubicBezTo>
                    <a:pt x="8622" y="8640"/>
                    <a:pt x="8622" y="8640"/>
                    <a:pt x="8622" y="8640"/>
                  </a:cubicBezTo>
                  <a:cubicBezTo>
                    <a:pt x="8531" y="8771"/>
                    <a:pt x="8531" y="8771"/>
                    <a:pt x="8531" y="8771"/>
                  </a:cubicBezTo>
                  <a:cubicBezTo>
                    <a:pt x="8440" y="8771"/>
                    <a:pt x="8440" y="8771"/>
                    <a:pt x="8440" y="8771"/>
                  </a:cubicBezTo>
                  <a:cubicBezTo>
                    <a:pt x="8350" y="8902"/>
                    <a:pt x="8350" y="8902"/>
                    <a:pt x="8350" y="8902"/>
                  </a:cubicBezTo>
                  <a:cubicBezTo>
                    <a:pt x="8259" y="8902"/>
                    <a:pt x="8259" y="8902"/>
                    <a:pt x="8259" y="8902"/>
                  </a:cubicBezTo>
                  <a:close/>
                  <a:moveTo>
                    <a:pt x="7805" y="12436"/>
                  </a:moveTo>
                  <a:cubicBezTo>
                    <a:pt x="7896" y="12436"/>
                    <a:pt x="7896" y="12436"/>
                    <a:pt x="7896" y="12436"/>
                  </a:cubicBezTo>
                  <a:cubicBezTo>
                    <a:pt x="7987" y="12436"/>
                    <a:pt x="7987" y="12436"/>
                    <a:pt x="7987" y="12436"/>
                  </a:cubicBezTo>
                  <a:cubicBezTo>
                    <a:pt x="8077" y="12436"/>
                    <a:pt x="8077" y="12436"/>
                    <a:pt x="8077" y="12436"/>
                  </a:cubicBezTo>
                  <a:cubicBezTo>
                    <a:pt x="8077" y="12436"/>
                    <a:pt x="8077" y="12436"/>
                    <a:pt x="8077" y="12436"/>
                  </a:cubicBezTo>
                  <a:cubicBezTo>
                    <a:pt x="8168" y="12305"/>
                    <a:pt x="8168" y="12305"/>
                    <a:pt x="8168" y="12305"/>
                  </a:cubicBezTo>
                  <a:cubicBezTo>
                    <a:pt x="8259" y="12305"/>
                    <a:pt x="8259" y="12305"/>
                    <a:pt x="8259" y="12305"/>
                  </a:cubicBezTo>
                  <a:cubicBezTo>
                    <a:pt x="8259" y="12436"/>
                    <a:pt x="8259" y="12436"/>
                    <a:pt x="8259" y="12436"/>
                  </a:cubicBezTo>
                  <a:cubicBezTo>
                    <a:pt x="8350" y="12436"/>
                    <a:pt x="8350" y="12436"/>
                    <a:pt x="8350" y="12436"/>
                  </a:cubicBezTo>
                  <a:cubicBezTo>
                    <a:pt x="8440" y="12567"/>
                    <a:pt x="8440" y="12567"/>
                    <a:pt x="8440" y="12567"/>
                  </a:cubicBezTo>
                  <a:cubicBezTo>
                    <a:pt x="8350" y="12698"/>
                    <a:pt x="8350" y="12698"/>
                    <a:pt x="8350" y="12698"/>
                  </a:cubicBezTo>
                  <a:cubicBezTo>
                    <a:pt x="8259" y="12829"/>
                    <a:pt x="8259" y="12829"/>
                    <a:pt x="8259" y="12829"/>
                  </a:cubicBezTo>
                  <a:cubicBezTo>
                    <a:pt x="8168" y="12829"/>
                    <a:pt x="8168" y="12829"/>
                    <a:pt x="8168" y="12829"/>
                  </a:cubicBezTo>
                  <a:cubicBezTo>
                    <a:pt x="8077" y="12829"/>
                    <a:pt x="8077" y="12829"/>
                    <a:pt x="8077" y="12829"/>
                  </a:cubicBezTo>
                  <a:cubicBezTo>
                    <a:pt x="8077" y="12829"/>
                    <a:pt x="8077" y="12829"/>
                    <a:pt x="8077" y="12829"/>
                  </a:cubicBezTo>
                  <a:cubicBezTo>
                    <a:pt x="7987" y="12829"/>
                    <a:pt x="7987" y="12829"/>
                    <a:pt x="7987" y="12829"/>
                  </a:cubicBezTo>
                  <a:cubicBezTo>
                    <a:pt x="7896" y="12829"/>
                    <a:pt x="7896" y="12829"/>
                    <a:pt x="7896" y="12829"/>
                  </a:cubicBezTo>
                  <a:cubicBezTo>
                    <a:pt x="7805" y="12567"/>
                    <a:pt x="7805" y="12567"/>
                    <a:pt x="7805" y="12567"/>
                  </a:cubicBezTo>
                  <a:cubicBezTo>
                    <a:pt x="7805" y="12436"/>
                    <a:pt x="7805" y="12436"/>
                    <a:pt x="7805" y="12436"/>
                  </a:cubicBezTo>
                  <a:close/>
                  <a:moveTo>
                    <a:pt x="13069" y="14007"/>
                  </a:moveTo>
                  <a:cubicBezTo>
                    <a:pt x="13250" y="13876"/>
                    <a:pt x="13250" y="13876"/>
                    <a:pt x="13250" y="13876"/>
                  </a:cubicBezTo>
                  <a:cubicBezTo>
                    <a:pt x="13250" y="13876"/>
                    <a:pt x="13250" y="13876"/>
                    <a:pt x="13250" y="13876"/>
                  </a:cubicBezTo>
                  <a:cubicBezTo>
                    <a:pt x="13250" y="13876"/>
                    <a:pt x="13250" y="13876"/>
                    <a:pt x="13250" y="13876"/>
                  </a:cubicBezTo>
                  <a:cubicBezTo>
                    <a:pt x="13160" y="14007"/>
                    <a:pt x="13160" y="14007"/>
                    <a:pt x="13160" y="14007"/>
                  </a:cubicBezTo>
                  <a:cubicBezTo>
                    <a:pt x="13069" y="14007"/>
                    <a:pt x="13069" y="14007"/>
                    <a:pt x="13069" y="14007"/>
                  </a:cubicBezTo>
                  <a:close/>
                  <a:moveTo>
                    <a:pt x="12252" y="14793"/>
                  </a:moveTo>
                  <a:cubicBezTo>
                    <a:pt x="12343" y="14793"/>
                    <a:pt x="12343" y="14793"/>
                    <a:pt x="12343" y="14793"/>
                  </a:cubicBezTo>
                  <a:cubicBezTo>
                    <a:pt x="12343" y="14793"/>
                    <a:pt x="12343" y="14793"/>
                    <a:pt x="12343" y="14793"/>
                  </a:cubicBezTo>
                  <a:cubicBezTo>
                    <a:pt x="12343" y="14793"/>
                    <a:pt x="12343" y="14793"/>
                    <a:pt x="12343" y="14793"/>
                  </a:cubicBezTo>
                  <a:cubicBezTo>
                    <a:pt x="12252" y="14793"/>
                    <a:pt x="12252" y="14793"/>
                    <a:pt x="12252" y="14793"/>
                  </a:cubicBezTo>
                  <a:close/>
                  <a:moveTo>
                    <a:pt x="12252" y="15709"/>
                  </a:moveTo>
                  <a:cubicBezTo>
                    <a:pt x="12343" y="15578"/>
                    <a:pt x="12343" y="15578"/>
                    <a:pt x="12343" y="15578"/>
                  </a:cubicBezTo>
                  <a:cubicBezTo>
                    <a:pt x="12343" y="15709"/>
                    <a:pt x="12343" y="15709"/>
                    <a:pt x="12343" y="15709"/>
                  </a:cubicBezTo>
                  <a:cubicBezTo>
                    <a:pt x="12343" y="15709"/>
                    <a:pt x="12343" y="15709"/>
                    <a:pt x="12343" y="15709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709"/>
                    <a:pt x="12252" y="15709"/>
                    <a:pt x="12252" y="15709"/>
                  </a:cubicBezTo>
                  <a:cubicBezTo>
                    <a:pt x="12252" y="15709"/>
                    <a:pt x="12252" y="15709"/>
                    <a:pt x="12252" y="15709"/>
                  </a:cubicBezTo>
                  <a:close/>
                  <a:moveTo>
                    <a:pt x="11980" y="16102"/>
                  </a:moveTo>
                  <a:cubicBezTo>
                    <a:pt x="11889" y="16102"/>
                    <a:pt x="11889" y="16102"/>
                    <a:pt x="11889" y="16102"/>
                  </a:cubicBezTo>
                  <a:cubicBezTo>
                    <a:pt x="11980" y="16102"/>
                    <a:pt x="11980" y="16102"/>
                    <a:pt x="11980" y="16102"/>
                  </a:cubicBezTo>
                  <a:cubicBezTo>
                    <a:pt x="11980" y="16102"/>
                    <a:pt x="11980" y="16102"/>
                    <a:pt x="11980" y="16102"/>
                  </a:cubicBezTo>
                  <a:cubicBezTo>
                    <a:pt x="12071" y="16102"/>
                    <a:pt x="12071" y="16102"/>
                    <a:pt x="12071" y="16102"/>
                  </a:cubicBezTo>
                  <a:cubicBezTo>
                    <a:pt x="12071" y="16102"/>
                    <a:pt x="12071" y="16102"/>
                    <a:pt x="12071" y="16102"/>
                  </a:cubicBezTo>
                  <a:cubicBezTo>
                    <a:pt x="12161" y="15971"/>
                    <a:pt x="12161" y="15971"/>
                    <a:pt x="12161" y="15971"/>
                  </a:cubicBezTo>
                  <a:cubicBezTo>
                    <a:pt x="12071" y="15971"/>
                    <a:pt x="12071" y="15971"/>
                    <a:pt x="12071" y="15971"/>
                  </a:cubicBezTo>
                  <a:cubicBezTo>
                    <a:pt x="12161" y="15840"/>
                    <a:pt x="12161" y="15840"/>
                    <a:pt x="12161" y="15840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840"/>
                    <a:pt x="12252" y="15840"/>
                    <a:pt x="12252" y="15840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252" y="15971"/>
                    <a:pt x="12252" y="15971"/>
                    <a:pt x="12252" y="15971"/>
                  </a:cubicBezTo>
                  <a:cubicBezTo>
                    <a:pt x="12343" y="15840"/>
                    <a:pt x="12343" y="15840"/>
                    <a:pt x="12343" y="15840"/>
                  </a:cubicBezTo>
                  <a:cubicBezTo>
                    <a:pt x="12343" y="15971"/>
                    <a:pt x="12343" y="15971"/>
                    <a:pt x="12343" y="15971"/>
                  </a:cubicBezTo>
                  <a:cubicBezTo>
                    <a:pt x="12343" y="15971"/>
                    <a:pt x="12343" y="15971"/>
                    <a:pt x="12343" y="15971"/>
                  </a:cubicBezTo>
                  <a:cubicBezTo>
                    <a:pt x="12343" y="16102"/>
                    <a:pt x="12343" y="16102"/>
                    <a:pt x="12343" y="16102"/>
                  </a:cubicBezTo>
                  <a:cubicBezTo>
                    <a:pt x="12343" y="16102"/>
                    <a:pt x="12343" y="16102"/>
                    <a:pt x="12343" y="16102"/>
                  </a:cubicBezTo>
                  <a:cubicBezTo>
                    <a:pt x="12343" y="16233"/>
                    <a:pt x="12343" y="16233"/>
                    <a:pt x="12343" y="16233"/>
                  </a:cubicBezTo>
                  <a:cubicBezTo>
                    <a:pt x="12343" y="16233"/>
                    <a:pt x="12343" y="16233"/>
                    <a:pt x="12343" y="16233"/>
                  </a:cubicBezTo>
                  <a:cubicBezTo>
                    <a:pt x="12252" y="16102"/>
                    <a:pt x="12252" y="16102"/>
                    <a:pt x="12252" y="16102"/>
                  </a:cubicBezTo>
                  <a:cubicBezTo>
                    <a:pt x="12252" y="16233"/>
                    <a:pt x="12252" y="16233"/>
                    <a:pt x="12252" y="16233"/>
                  </a:cubicBezTo>
                  <a:cubicBezTo>
                    <a:pt x="12161" y="16233"/>
                    <a:pt x="12161" y="16233"/>
                    <a:pt x="12161" y="16233"/>
                  </a:cubicBezTo>
                  <a:cubicBezTo>
                    <a:pt x="12161" y="16233"/>
                    <a:pt x="12161" y="16233"/>
                    <a:pt x="12161" y="16233"/>
                  </a:cubicBezTo>
                  <a:cubicBezTo>
                    <a:pt x="12071" y="16233"/>
                    <a:pt x="12071" y="16233"/>
                    <a:pt x="12071" y="16233"/>
                  </a:cubicBezTo>
                  <a:cubicBezTo>
                    <a:pt x="11980" y="16233"/>
                    <a:pt x="11980" y="16233"/>
                    <a:pt x="11980" y="16233"/>
                  </a:cubicBezTo>
                  <a:cubicBezTo>
                    <a:pt x="11980" y="16102"/>
                    <a:pt x="11980" y="16102"/>
                    <a:pt x="11980" y="16102"/>
                  </a:cubicBezTo>
                  <a:close/>
                  <a:moveTo>
                    <a:pt x="11072" y="17280"/>
                  </a:moveTo>
                  <a:cubicBezTo>
                    <a:pt x="11072" y="17280"/>
                    <a:pt x="11072" y="17280"/>
                    <a:pt x="11072" y="17280"/>
                  </a:cubicBezTo>
                  <a:cubicBezTo>
                    <a:pt x="11072" y="17280"/>
                    <a:pt x="11072" y="17280"/>
                    <a:pt x="11072" y="17280"/>
                  </a:cubicBezTo>
                  <a:cubicBezTo>
                    <a:pt x="10982" y="17280"/>
                    <a:pt x="10982" y="17280"/>
                    <a:pt x="10982" y="17280"/>
                  </a:cubicBezTo>
                  <a:cubicBezTo>
                    <a:pt x="10982" y="17149"/>
                    <a:pt x="10982" y="17149"/>
                    <a:pt x="10982" y="17149"/>
                  </a:cubicBezTo>
                  <a:cubicBezTo>
                    <a:pt x="10982" y="17149"/>
                    <a:pt x="10982" y="17149"/>
                    <a:pt x="10982" y="17149"/>
                  </a:cubicBezTo>
                  <a:cubicBezTo>
                    <a:pt x="11072" y="17018"/>
                    <a:pt x="11072" y="17018"/>
                    <a:pt x="11072" y="17018"/>
                  </a:cubicBezTo>
                  <a:cubicBezTo>
                    <a:pt x="10982" y="16887"/>
                    <a:pt x="10982" y="16887"/>
                    <a:pt x="10982" y="16887"/>
                  </a:cubicBezTo>
                  <a:cubicBezTo>
                    <a:pt x="10982" y="16887"/>
                    <a:pt x="10982" y="16887"/>
                    <a:pt x="10982" y="16887"/>
                  </a:cubicBezTo>
                  <a:cubicBezTo>
                    <a:pt x="10982" y="16756"/>
                    <a:pt x="10982" y="16756"/>
                    <a:pt x="10982" y="16756"/>
                  </a:cubicBezTo>
                  <a:cubicBezTo>
                    <a:pt x="11163" y="16625"/>
                    <a:pt x="11163" y="16625"/>
                    <a:pt x="11163" y="16625"/>
                  </a:cubicBezTo>
                  <a:cubicBezTo>
                    <a:pt x="11345" y="16495"/>
                    <a:pt x="11345" y="16495"/>
                    <a:pt x="11345" y="16495"/>
                  </a:cubicBezTo>
                  <a:cubicBezTo>
                    <a:pt x="11435" y="16495"/>
                    <a:pt x="11435" y="16495"/>
                    <a:pt x="11435" y="16495"/>
                  </a:cubicBezTo>
                  <a:cubicBezTo>
                    <a:pt x="11435" y="16495"/>
                    <a:pt x="11435" y="16495"/>
                    <a:pt x="11435" y="16495"/>
                  </a:cubicBezTo>
                  <a:cubicBezTo>
                    <a:pt x="11435" y="16756"/>
                    <a:pt x="11435" y="16756"/>
                    <a:pt x="11435" y="16756"/>
                  </a:cubicBezTo>
                  <a:cubicBezTo>
                    <a:pt x="11435" y="16756"/>
                    <a:pt x="11435" y="16756"/>
                    <a:pt x="11435" y="16756"/>
                  </a:cubicBezTo>
                  <a:cubicBezTo>
                    <a:pt x="11526" y="16625"/>
                    <a:pt x="11526" y="16625"/>
                    <a:pt x="11526" y="16625"/>
                  </a:cubicBezTo>
                  <a:cubicBezTo>
                    <a:pt x="11526" y="16625"/>
                    <a:pt x="11526" y="16625"/>
                    <a:pt x="11526" y="16625"/>
                  </a:cubicBezTo>
                  <a:cubicBezTo>
                    <a:pt x="11526" y="16495"/>
                    <a:pt x="11526" y="16495"/>
                    <a:pt x="11526" y="16495"/>
                  </a:cubicBezTo>
                  <a:cubicBezTo>
                    <a:pt x="11617" y="16625"/>
                    <a:pt x="11617" y="16625"/>
                    <a:pt x="11617" y="16625"/>
                  </a:cubicBezTo>
                  <a:cubicBezTo>
                    <a:pt x="11617" y="16495"/>
                    <a:pt x="11617" y="16495"/>
                    <a:pt x="11617" y="16495"/>
                  </a:cubicBezTo>
                  <a:cubicBezTo>
                    <a:pt x="11526" y="16495"/>
                    <a:pt x="11526" y="16495"/>
                    <a:pt x="11526" y="16495"/>
                  </a:cubicBezTo>
                  <a:cubicBezTo>
                    <a:pt x="11526" y="16364"/>
                    <a:pt x="11526" y="16364"/>
                    <a:pt x="11526" y="16364"/>
                  </a:cubicBezTo>
                  <a:cubicBezTo>
                    <a:pt x="11617" y="16364"/>
                    <a:pt x="11617" y="16364"/>
                    <a:pt x="11617" y="16364"/>
                  </a:cubicBezTo>
                  <a:cubicBezTo>
                    <a:pt x="11617" y="16233"/>
                    <a:pt x="11617" y="16233"/>
                    <a:pt x="11617" y="16233"/>
                  </a:cubicBezTo>
                  <a:cubicBezTo>
                    <a:pt x="11708" y="16364"/>
                    <a:pt x="11708" y="16364"/>
                    <a:pt x="11708" y="16364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625"/>
                    <a:pt x="11708" y="16625"/>
                    <a:pt x="11708" y="1662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08" y="16495"/>
                    <a:pt x="11708" y="16495"/>
                    <a:pt x="11708" y="16495"/>
                  </a:cubicBezTo>
                  <a:cubicBezTo>
                    <a:pt x="11798" y="16495"/>
                    <a:pt x="11798" y="16495"/>
                    <a:pt x="11798" y="16495"/>
                  </a:cubicBezTo>
                  <a:cubicBezTo>
                    <a:pt x="11798" y="16495"/>
                    <a:pt x="11798" y="16495"/>
                    <a:pt x="11798" y="16495"/>
                  </a:cubicBezTo>
                  <a:cubicBezTo>
                    <a:pt x="11798" y="16364"/>
                    <a:pt x="11798" y="16364"/>
                    <a:pt x="11798" y="16364"/>
                  </a:cubicBezTo>
                  <a:cubicBezTo>
                    <a:pt x="11798" y="16364"/>
                    <a:pt x="11798" y="16364"/>
                    <a:pt x="11798" y="16364"/>
                  </a:cubicBezTo>
                  <a:cubicBezTo>
                    <a:pt x="11889" y="16233"/>
                    <a:pt x="11889" y="16233"/>
                    <a:pt x="11889" y="16233"/>
                  </a:cubicBezTo>
                  <a:cubicBezTo>
                    <a:pt x="11889" y="16364"/>
                    <a:pt x="11889" y="16364"/>
                    <a:pt x="11889" y="16364"/>
                  </a:cubicBezTo>
                  <a:cubicBezTo>
                    <a:pt x="11889" y="16364"/>
                    <a:pt x="11889" y="16364"/>
                    <a:pt x="11889" y="16364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889" y="16495"/>
                    <a:pt x="11889" y="16495"/>
                    <a:pt x="11889" y="16495"/>
                  </a:cubicBezTo>
                  <a:cubicBezTo>
                    <a:pt x="11980" y="16364"/>
                    <a:pt x="11980" y="16364"/>
                    <a:pt x="11980" y="16364"/>
                  </a:cubicBezTo>
                  <a:cubicBezTo>
                    <a:pt x="12071" y="16364"/>
                    <a:pt x="12071" y="16364"/>
                    <a:pt x="12071" y="16364"/>
                  </a:cubicBezTo>
                  <a:cubicBezTo>
                    <a:pt x="12161" y="16364"/>
                    <a:pt x="12161" y="16364"/>
                    <a:pt x="12161" y="16364"/>
                  </a:cubicBezTo>
                  <a:cubicBezTo>
                    <a:pt x="12161" y="16495"/>
                    <a:pt x="12161" y="16495"/>
                    <a:pt x="12161" y="16495"/>
                  </a:cubicBezTo>
                  <a:cubicBezTo>
                    <a:pt x="12071" y="16495"/>
                    <a:pt x="12071" y="16495"/>
                    <a:pt x="12071" y="16495"/>
                  </a:cubicBezTo>
                  <a:cubicBezTo>
                    <a:pt x="11980" y="16495"/>
                    <a:pt x="11980" y="16495"/>
                    <a:pt x="11980" y="16495"/>
                  </a:cubicBezTo>
                  <a:cubicBezTo>
                    <a:pt x="11980" y="16625"/>
                    <a:pt x="11980" y="16625"/>
                    <a:pt x="11980" y="16625"/>
                  </a:cubicBezTo>
                  <a:cubicBezTo>
                    <a:pt x="12071" y="16625"/>
                    <a:pt x="12071" y="16625"/>
                    <a:pt x="12071" y="16625"/>
                  </a:cubicBezTo>
                  <a:cubicBezTo>
                    <a:pt x="12071" y="16756"/>
                    <a:pt x="12071" y="16756"/>
                    <a:pt x="12071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980" y="16756"/>
                    <a:pt x="11980" y="16756"/>
                    <a:pt x="11980" y="16756"/>
                  </a:cubicBezTo>
                  <a:cubicBezTo>
                    <a:pt x="11889" y="16756"/>
                    <a:pt x="11889" y="16756"/>
                    <a:pt x="11889" y="16756"/>
                  </a:cubicBezTo>
                  <a:cubicBezTo>
                    <a:pt x="11798" y="16756"/>
                    <a:pt x="11798" y="16756"/>
                    <a:pt x="11798" y="16756"/>
                  </a:cubicBezTo>
                  <a:cubicBezTo>
                    <a:pt x="11798" y="16756"/>
                    <a:pt x="11798" y="16756"/>
                    <a:pt x="11798" y="16756"/>
                  </a:cubicBezTo>
                  <a:cubicBezTo>
                    <a:pt x="11708" y="16756"/>
                    <a:pt x="11708" y="16756"/>
                    <a:pt x="11708" y="16756"/>
                  </a:cubicBezTo>
                  <a:cubicBezTo>
                    <a:pt x="11798" y="16887"/>
                    <a:pt x="11798" y="16887"/>
                    <a:pt x="11798" y="16887"/>
                  </a:cubicBezTo>
                  <a:cubicBezTo>
                    <a:pt x="11889" y="16887"/>
                    <a:pt x="11889" y="16887"/>
                    <a:pt x="11889" y="16887"/>
                  </a:cubicBezTo>
                  <a:cubicBezTo>
                    <a:pt x="11798" y="17018"/>
                    <a:pt x="11798" y="17018"/>
                    <a:pt x="11798" y="17018"/>
                  </a:cubicBezTo>
                  <a:cubicBezTo>
                    <a:pt x="11708" y="17018"/>
                    <a:pt x="11708" y="17018"/>
                    <a:pt x="11708" y="17018"/>
                  </a:cubicBezTo>
                  <a:cubicBezTo>
                    <a:pt x="11708" y="16887"/>
                    <a:pt x="11708" y="16887"/>
                    <a:pt x="11708" y="16887"/>
                  </a:cubicBezTo>
                  <a:cubicBezTo>
                    <a:pt x="11617" y="16887"/>
                    <a:pt x="11617" y="16887"/>
                    <a:pt x="11617" y="16887"/>
                  </a:cubicBezTo>
                  <a:cubicBezTo>
                    <a:pt x="11526" y="16887"/>
                    <a:pt x="11526" y="16887"/>
                    <a:pt x="11526" y="16887"/>
                  </a:cubicBezTo>
                  <a:cubicBezTo>
                    <a:pt x="11617" y="17018"/>
                    <a:pt x="11617" y="17018"/>
                    <a:pt x="11617" y="17018"/>
                  </a:cubicBezTo>
                  <a:cubicBezTo>
                    <a:pt x="11617" y="17018"/>
                    <a:pt x="11617" y="17018"/>
                    <a:pt x="11617" y="17018"/>
                  </a:cubicBezTo>
                  <a:cubicBezTo>
                    <a:pt x="11617" y="17149"/>
                    <a:pt x="11617" y="17149"/>
                    <a:pt x="11617" y="17149"/>
                  </a:cubicBezTo>
                  <a:cubicBezTo>
                    <a:pt x="11526" y="17018"/>
                    <a:pt x="11526" y="17018"/>
                    <a:pt x="11526" y="17018"/>
                  </a:cubicBezTo>
                  <a:cubicBezTo>
                    <a:pt x="11435" y="17149"/>
                    <a:pt x="11435" y="17149"/>
                    <a:pt x="11435" y="17149"/>
                  </a:cubicBezTo>
                  <a:cubicBezTo>
                    <a:pt x="11435" y="17149"/>
                    <a:pt x="11435" y="17149"/>
                    <a:pt x="11435" y="17149"/>
                  </a:cubicBezTo>
                  <a:cubicBezTo>
                    <a:pt x="11345" y="17149"/>
                    <a:pt x="11345" y="17149"/>
                    <a:pt x="11345" y="17149"/>
                  </a:cubicBezTo>
                  <a:cubicBezTo>
                    <a:pt x="11345" y="17149"/>
                    <a:pt x="11345" y="17149"/>
                    <a:pt x="11345" y="17149"/>
                  </a:cubicBezTo>
                  <a:cubicBezTo>
                    <a:pt x="11345" y="17280"/>
                    <a:pt x="11345" y="17280"/>
                    <a:pt x="11345" y="17280"/>
                  </a:cubicBezTo>
                  <a:cubicBezTo>
                    <a:pt x="11345" y="17280"/>
                    <a:pt x="11345" y="17280"/>
                    <a:pt x="11345" y="17280"/>
                  </a:cubicBezTo>
                  <a:cubicBezTo>
                    <a:pt x="11254" y="17411"/>
                    <a:pt x="11254" y="17411"/>
                    <a:pt x="11254" y="17411"/>
                  </a:cubicBezTo>
                  <a:cubicBezTo>
                    <a:pt x="11254" y="17411"/>
                    <a:pt x="11254" y="17411"/>
                    <a:pt x="11254" y="17411"/>
                  </a:cubicBezTo>
                  <a:cubicBezTo>
                    <a:pt x="11163" y="17542"/>
                    <a:pt x="11163" y="17542"/>
                    <a:pt x="11163" y="17542"/>
                  </a:cubicBezTo>
                  <a:cubicBezTo>
                    <a:pt x="11163" y="17542"/>
                    <a:pt x="11163" y="17542"/>
                    <a:pt x="11163" y="17542"/>
                  </a:cubicBezTo>
                  <a:cubicBezTo>
                    <a:pt x="11072" y="17542"/>
                    <a:pt x="11072" y="17542"/>
                    <a:pt x="11072" y="17542"/>
                  </a:cubicBezTo>
                  <a:cubicBezTo>
                    <a:pt x="11072" y="17411"/>
                    <a:pt x="11072" y="17411"/>
                    <a:pt x="11072" y="17411"/>
                  </a:cubicBezTo>
                  <a:cubicBezTo>
                    <a:pt x="11254" y="17280"/>
                    <a:pt x="11254" y="17280"/>
                    <a:pt x="11254" y="17280"/>
                  </a:cubicBezTo>
                  <a:cubicBezTo>
                    <a:pt x="11254" y="17280"/>
                    <a:pt x="11254" y="17280"/>
                    <a:pt x="11254" y="17280"/>
                  </a:cubicBezTo>
                  <a:cubicBezTo>
                    <a:pt x="11254" y="17149"/>
                    <a:pt x="11254" y="17149"/>
                    <a:pt x="11254" y="17149"/>
                  </a:cubicBezTo>
                  <a:cubicBezTo>
                    <a:pt x="11254" y="17149"/>
                    <a:pt x="11254" y="17149"/>
                    <a:pt x="11254" y="17149"/>
                  </a:cubicBezTo>
                  <a:cubicBezTo>
                    <a:pt x="11163" y="17280"/>
                    <a:pt x="11163" y="17280"/>
                    <a:pt x="11163" y="17280"/>
                  </a:cubicBezTo>
                  <a:cubicBezTo>
                    <a:pt x="11163" y="17149"/>
                    <a:pt x="11163" y="17149"/>
                    <a:pt x="11163" y="17149"/>
                  </a:cubicBezTo>
                  <a:cubicBezTo>
                    <a:pt x="11163" y="17149"/>
                    <a:pt x="11163" y="17149"/>
                    <a:pt x="11163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149"/>
                    <a:pt x="11072" y="17149"/>
                    <a:pt x="11072" y="17149"/>
                  </a:cubicBezTo>
                  <a:cubicBezTo>
                    <a:pt x="11072" y="17280"/>
                    <a:pt x="11072" y="17280"/>
                    <a:pt x="11072" y="17280"/>
                  </a:cubicBezTo>
                  <a:close/>
                  <a:moveTo>
                    <a:pt x="10982" y="17673"/>
                  </a:moveTo>
                  <a:cubicBezTo>
                    <a:pt x="10982" y="17673"/>
                    <a:pt x="10982" y="17673"/>
                    <a:pt x="10982" y="17673"/>
                  </a:cubicBezTo>
                  <a:cubicBezTo>
                    <a:pt x="10982" y="17673"/>
                    <a:pt x="10982" y="17673"/>
                    <a:pt x="10982" y="17673"/>
                  </a:cubicBezTo>
                  <a:cubicBezTo>
                    <a:pt x="10982" y="17673"/>
                    <a:pt x="10982" y="17673"/>
                    <a:pt x="10982" y="17673"/>
                  </a:cubicBezTo>
                  <a:close/>
                  <a:moveTo>
                    <a:pt x="10709" y="17804"/>
                  </a:moveTo>
                  <a:cubicBezTo>
                    <a:pt x="10800" y="17673"/>
                    <a:pt x="10800" y="17673"/>
                    <a:pt x="10800" y="17673"/>
                  </a:cubicBezTo>
                  <a:cubicBezTo>
                    <a:pt x="10891" y="17542"/>
                    <a:pt x="10891" y="17542"/>
                    <a:pt x="10891" y="17542"/>
                  </a:cubicBezTo>
                  <a:cubicBezTo>
                    <a:pt x="10800" y="17804"/>
                    <a:pt x="10800" y="17804"/>
                    <a:pt x="10800" y="17804"/>
                  </a:cubicBezTo>
                  <a:cubicBezTo>
                    <a:pt x="10709" y="17804"/>
                    <a:pt x="10709" y="17804"/>
                    <a:pt x="10709" y="17804"/>
                  </a:cubicBezTo>
                  <a:close/>
                  <a:moveTo>
                    <a:pt x="10165" y="18327"/>
                  </a:moveTo>
                  <a:cubicBezTo>
                    <a:pt x="10165" y="18327"/>
                    <a:pt x="10165" y="18327"/>
                    <a:pt x="10165" y="18327"/>
                  </a:cubicBezTo>
                  <a:cubicBezTo>
                    <a:pt x="10165" y="18327"/>
                    <a:pt x="10165" y="18327"/>
                    <a:pt x="10165" y="18327"/>
                  </a:cubicBezTo>
                  <a:cubicBezTo>
                    <a:pt x="10255" y="18196"/>
                    <a:pt x="10255" y="18196"/>
                    <a:pt x="10255" y="18196"/>
                  </a:cubicBezTo>
                  <a:cubicBezTo>
                    <a:pt x="10255" y="18327"/>
                    <a:pt x="10255" y="18327"/>
                    <a:pt x="10255" y="18327"/>
                  </a:cubicBezTo>
                  <a:cubicBezTo>
                    <a:pt x="10165" y="18327"/>
                    <a:pt x="10165" y="18327"/>
                    <a:pt x="10165" y="18327"/>
                  </a:cubicBezTo>
                  <a:close/>
                  <a:moveTo>
                    <a:pt x="9892" y="17411"/>
                  </a:moveTo>
                  <a:cubicBezTo>
                    <a:pt x="9983" y="17411"/>
                    <a:pt x="9983" y="17411"/>
                    <a:pt x="9983" y="17411"/>
                  </a:cubicBezTo>
                  <a:cubicBezTo>
                    <a:pt x="9983" y="17542"/>
                    <a:pt x="9983" y="17542"/>
                    <a:pt x="9983" y="17542"/>
                  </a:cubicBezTo>
                  <a:cubicBezTo>
                    <a:pt x="9892" y="17542"/>
                    <a:pt x="9892" y="17542"/>
                    <a:pt x="9892" y="17542"/>
                  </a:cubicBezTo>
                  <a:cubicBezTo>
                    <a:pt x="9892" y="17411"/>
                    <a:pt x="9892" y="17411"/>
                    <a:pt x="9892" y="17411"/>
                  </a:cubicBezTo>
                  <a:close/>
                  <a:moveTo>
                    <a:pt x="8350" y="18327"/>
                  </a:moveTo>
                  <a:cubicBezTo>
                    <a:pt x="8259" y="18327"/>
                    <a:pt x="8350" y="18327"/>
                    <a:pt x="8350" y="18327"/>
                  </a:cubicBezTo>
                  <a:cubicBezTo>
                    <a:pt x="8350" y="18327"/>
                    <a:pt x="8350" y="18327"/>
                    <a:pt x="8350" y="18327"/>
                  </a:cubicBezTo>
                  <a:cubicBezTo>
                    <a:pt x="8350" y="18327"/>
                    <a:pt x="8350" y="18327"/>
                    <a:pt x="8350" y="18327"/>
                  </a:cubicBezTo>
                  <a:close/>
                  <a:moveTo>
                    <a:pt x="8168" y="18327"/>
                  </a:moveTo>
                  <a:cubicBezTo>
                    <a:pt x="8259" y="18458"/>
                    <a:pt x="8259" y="18458"/>
                    <a:pt x="8259" y="18458"/>
                  </a:cubicBezTo>
                  <a:cubicBezTo>
                    <a:pt x="8259" y="18458"/>
                    <a:pt x="8259" y="18458"/>
                    <a:pt x="8259" y="18458"/>
                  </a:cubicBezTo>
                  <a:cubicBezTo>
                    <a:pt x="8168" y="18327"/>
                    <a:pt x="8168" y="18327"/>
                    <a:pt x="8168" y="18327"/>
                  </a:cubicBezTo>
                  <a:close/>
                  <a:moveTo>
                    <a:pt x="8531" y="18720"/>
                  </a:moveTo>
                  <a:cubicBezTo>
                    <a:pt x="8622" y="18851"/>
                    <a:pt x="8622" y="18851"/>
                    <a:pt x="8622" y="18851"/>
                  </a:cubicBezTo>
                  <a:cubicBezTo>
                    <a:pt x="8531" y="18851"/>
                    <a:pt x="8531" y="18851"/>
                    <a:pt x="8531" y="18851"/>
                  </a:cubicBezTo>
                  <a:cubicBezTo>
                    <a:pt x="8531" y="18851"/>
                    <a:pt x="8531" y="18851"/>
                    <a:pt x="8531" y="18851"/>
                  </a:cubicBezTo>
                  <a:cubicBezTo>
                    <a:pt x="8531" y="18720"/>
                    <a:pt x="8531" y="18720"/>
                    <a:pt x="8531" y="18720"/>
                  </a:cubicBezTo>
                  <a:close/>
                  <a:moveTo>
                    <a:pt x="8531" y="18720"/>
                  </a:moveTo>
                  <a:cubicBezTo>
                    <a:pt x="8531" y="18589"/>
                    <a:pt x="8531" y="18589"/>
                    <a:pt x="8531" y="18589"/>
                  </a:cubicBezTo>
                  <a:cubicBezTo>
                    <a:pt x="8531" y="18720"/>
                    <a:pt x="8531" y="18720"/>
                    <a:pt x="8531" y="18720"/>
                  </a:cubicBezTo>
                  <a:cubicBezTo>
                    <a:pt x="8531" y="18720"/>
                    <a:pt x="8531" y="18720"/>
                    <a:pt x="8531" y="18720"/>
                  </a:cubicBezTo>
                  <a:close/>
                  <a:moveTo>
                    <a:pt x="8168" y="18851"/>
                  </a:moveTo>
                  <a:cubicBezTo>
                    <a:pt x="8259" y="18720"/>
                    <a:pt x="8259" y="18720"/>
                    <a:pt x="8259" y="18720"/>
                  </a:cubicBezTo>
                  <a:cubicBezTo>
                    <a:pt x="8259" y="18589"/>
                    <a:pt x="8259" y="18589"/>
                    <a:pt x="8259" y="18589"/>
                  </a:cubicBezTo>
                  <a:cubicBezTo>
                    <a:pt x="8350" y="18589"/>
                    <a:pt x="8350" y="18589"/>
                    <a:pt x="8350" y="18589"/>
                  </a:cubicBezTo>
                  <a:cubicBezTo>
                    <a:pt x="8440" y="18589"/>
                    <a:pt x="8440" y="18589"/>
                    <a:pt x="8440" y="18589"/>
                  </a:cubicBezTo>
                  <a:cubicBezTo>
                    <a:pt x="8350" y="18589"/>
                    <a:pt x="8350" y="18589"/>
                    <a:pt x="8350" y="18589"/>
                  </a:cubicBezTo>
                  <a:cubicBezTo>
                    <a:pt x="8350" y="18720"/>
                    <a:pt x="8350" y="18720"/>
                    <a:pt x="8350" y="18720"/>
                  </a:cubicBezTo>
                  <a:cubicBezTo>
                    <a:pt x="8259" y="18851"/>
                    <a:pt x="8259" y="18851"/>
                    <a:pt x="8259" y="18851"/>
                  </a:cubicBezTo>
                  <a:cubicBezTo>
                    <a:pt x="8168" y="18851"/>
                    <a:pt x="8168" y="18851"/>
                    <a:pt x="8168" y="18851"/>
                  </a:cubicBezTo>
                  <a:close/>
                  <a:moveTo>
                    <a:pt x="8077" y="18589"/>
                  </a:moveTo>
                  <a:cubicBezTo>
                    <a:pt x="7987" y="18458"/>
                    <a:pt x="7987" y="18458"/>
                    <a:pt x="7987" y="18458"/>
                  </a:cubicBezTo>
                  <a:cubicBezTo>
                    <a:pt x="8077" y="18327"/>
                    <a:pt x="8077" y="18327"/>
                    <a:pt x="8077" y="18327"/>
                  </a:cubicBezTo>
                  <a:cubicBezTo>
                    <a:pt x="8077" y="18327"/>
                    <a:pt x="8077" y="18327"/>
                    <a:pt x="8077" y="18327"/>
                  </a:cubicBezTo>
                  <a:cubicBezTo>
                    <a:pt x="8168" y="18458"/>
                    <a:pt x="8168" y="18458"/>
                    <a:pt x="8168" y="18458"/>
                  </a:cubicBezTo>
                  <a:cubicBezTo>
                    <a:pt x="8168" y="18458"/>
                    <a:pt x="8168" y="18458"/>
                    <a:pt x="8168" y="18458"/>
                  </a:cubicBezTo>
                  <a:cubicBezTo>
                    <a:pt x="8077" y="18589"/>
                    <a:pt x="8077" y="18589"/>
                    <a:pt x="8077" y="18589"/>
                  </a:cubicBezTo>
                  <a:cubicBezTo>
                    <a:pt x="8077" y="18589"/>
                    <a:pt x="8077" y="18589"/>
                    <a:pt x="8077" y="18589"/>
                  </a:cubicBezTo>
                  <a:close/>
                  <a:moveTo>
                    <a:pt x="7624" y="18458"/>
                  </a:moveTo>
                  <a:cubicBezTo>
                    <a:pt x="7714" y="18458"/>
                    <a:pt x="7714" y="18458"/>
                    <a:pt x="7714" y="18458"/>
                  </a:cubicBezTo>
                  <a:cubicBezTo>
                    <a:pt x="7714" y="18589"/>
                    <a:pt x="7714" y="18589"/>
                    <a:pt x="7714" y="18589"/>
                  </a:cubicBezTo>
                  <a:cubicBezTo>
                    <a:pt x="7714" y="18589"/>
                    <a:pt x="7714" y="18589"/>
                    <a:pt x="7714" y="18589"/>
                  </a:cubicBezTo>
                  <a:cubicBezTo>
                    <a:pt x="7624" y="18458"/>
                    <a:pt x="7624" y="18458"/>
                    <a:pt x="7624" y="18458"/>
                  </a:cubicBezTo>
                  <a:close/>
                  <a:moveTo>
                    <a:pt x="7442" y="18720"/>
                  </a:moveTo>
                  <a:cubicBezTo>
                    <a:pt x="7351" y="18720"/>
                    <a:pt x="7351" y="18720"/>
                    <a:pt x="7351" y="18720"/>
                  </a:cubicBezTo>
                  <a:cubicBezTo>
                    <a:pt x="7442" y="18589"/>
                    <a:pt x="7442" y="18589"/>
                    <a:pt x="7442" y="18589"/>
                  </a:cubicBezTo>
                  <a:cubicBezTo>
                    <a:pt x="7442" y="18720"/>
                    <a:pt x="7442" y="18720"/>
                    <a:pt x="7442" y="18720"/>
                  </a:cubicBezTo>
                  <a:cubicBezTo>
                    <a:pt x="7442" y="18720"/>
                    <a:pt x="7442" y="18720"/>
                    <a:pt x="7442" y="18720"/>
                  </a:cubicBezTo>
                  <a:close/>
                  <a:moveTo>
                    <a:pt x="7079" y="18982"/>
                  </a:moveTo>
                  <a:cubicBezTo>
                    <a:pt x="7170" y="19113"/>
                    <a:pt x="7170" y="19113"/>
                    <a:pt x="7170" y="19113"/>
                  </a:cubicBezTo>
                  <a:cubicBezTo>
                    <a:pt x="7170" y="19113"/>
                    <a:pt x="7170" y="19113"/>
                    <a:pt x="7170" y="19113"/>
                  </a:cubicBezTo>
                  <a:cubicBezTo>
                    <a:pt x="7079" y="19113"/>
                    <a:pt x="7079" y="19113"/>
                    <a:pt x="7079" y="19113"/>
                  </a:cubicBezTo>
                  <a:cubicBezTo>
                    <a:pt x="7079" y="18982"/>
                    <a:pt x="7079" y="18982"/>
                    <a:pt x="7079" y="18982"/>
                  </a:cubicBezTo>
                  <a:close/>
                  <a:moveTo>
                    <a:pt x="0" y="20815"/>
                  </a:moveTo>
                  <a:cubicBezTo>
                    <a:pt x="0" y="20945"/>
                    <a:pt x="0" y="20945"/>
                    <a:pt x="0" y="20945"/>
                  </a:cubicBezTo>
                  <a:cubicBezTo>
                    <a:pt x="91" y="20815"/>
                    <a:pt x="91" y="20815"/>
                    <a:pt x="91" y="20815"/>
                  </a:cubicBezTo>
                  <a:cubicBezTo>
                    <a:pt x="0" y="20815"/>
                    <a:pt x="0" y="20815"/>
                    <a:pt x="0" y="20815"/>
                  </a:cubicBezTo>
                  <a:close/>
                  <a:moveTo>
                    <a:pt x="91" y="20553"/>
                  </a:moveTo>
                  <a:cubicBezTo>
                    <a:pt x="0" y="20684"/>
                    <a:pt x="0" y="20684"/>
                    <a:pt x="0" y="20684"/>
                  </a:cubicBezTo>
                  <a:cubicBezTo>
                    <a:pt x="91" y="20684"/>
                    <a:pt x="91" y="20684"/>
                    <a:pt x="91" y="20684"/>
                  </a:cubicBezTo>
                  <a:cubicBezTo>
                    <a:pt x="182" y="20553"/>
                    <a:pt x="182" y="20553"/>
                    <a:pt x="182" y="20553"/>
                  </a:cubicBezTo>
                  <a:cubicBezTo>
                    <a:pt x="91" y="20553"/>
                    <a:pt x="91" y="20553"/>
                    <a:pt x="91" y="20553"/>
                  </a:cubicBezTo>
                  <a:close/>
                  <a:moveTo>
                    <a:pt x="182" y="20291"/>
                  </a:moveTo>
                  <a:cubicBezTo>
                    <a:pt x="272" y="20422"/>
                    <a:pt x="272" y="20422"/>
                    <a:pt x="272" y="20422"/>
                  </a:cubicBezTo>
                  <a:cubicBezTo>
                    <a:pt x="272" y="20291"/>
                    <a:pt x="272" y="20291"/>
                    <a:pt x="272" y="20291"/>
                  </a:cubicBezTo>
                  <a:cubicBezTo>
                    <a:pt x="182" y="20291"/>
                    <a:pt x="182" y="20291"/>
                    <a:pt x="182" y="20291"/>
                  </a:cubicBezTo>
                  <a:close/>
                  <a:moveTo>
                    <a:pt x="726" y="20422"/>
                  </a:moveTo>
                  <a:cubicBezTo>
                    <a:pt x="635" y="20291"/>
                    <a:pt x="635" y="20291"/>
                    <a:pt x="635" y="20291"/>
                  </a:cubicBezTo>
                  <a:cubicBezTo>
                    <a:pt x="545" y="20291"/>
                    <a:pt x="545" y="20291"/>
                    <a:pt x="545" y="20291"/>
                  </a:cubicBezTo>
                  <a:cubicBezTo>
                    <a:pt x="454" y="20291"/>
                    <a:pt x="454" y="20291"/>
                    <a:pt x="454" y="20291"/>
                  </a:cubicBezTo>
                  <a:cubicBezTo>
                    <a:pt x="454" y="20422"/>
                    <a:pt x="454" y="20422"/>
                    <a:pt x="454" y="20422"/>
                  </a:cubicBezTo>
                  <a:cubicBezTo>
                    <a:pt x="545" y="20422"/>
                    <a:pt x="545" y="20422"/>
                    <a:pt x="545" y="20422"/>
                  </a:cubicBezTo>
                  <a:cubicBezTo>
                    <a:pt x="545" y="20422"/>
                    <a:pt x="545" y="20422"/>
                    <a:pt x="545" y="20422"/>
                  </a:cubicBezTo>
                  <a:cubicBezTo>
                    <a:pt x="545" y="20553"/>
                    <a:pt x="545" y="20553"/>
                    <a:pt x="545" y="20553"/>
                  </a:cubicBezTo>
                  <a:cubicBezTo>
                    <a:pt x="545" y="20553"/>
                    <a:pt x="545" y="20553"/>
                    <a:pt x="545" y="20553"/>
                  </a:cubicBezTo>
                  <a:cubicBezTo>
                    <a:pt x="635" y="20422"/>
                    <a:pt x="635" y="20422"/>
                    <a:pt x="635" y="20422"/>
                  </a:cubicBezTo>
                  <a:cubicBezTo>
                    <a:pt x="726" y="20422"/>
                    <a:pt x="726" y="20422"/>
                    <a:pt x="726" y="20422"/>
                  </a:cubicBezTo>
                  <a:close/>
                  <a:moveTo>
                    <a:pt x="726" y="20553"/>
                  </a:moveTo>
                  <a:cubicBezTo>
                    <a:pt x="817" y="20684"/>
                    <a:pt x="817" y="20684"/>
                    <a:pt x="817" y="20684"/>
                  </a:cubicBezTo>
                  <a:cubicBezTo>
                    <a:pt x="908" y="20553"/>
                    <a:pt x="908" y="20553"/>
                    <a:pt x="908" y="20553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908" y="20422"/>
                    <a:pt x="908" y="20422"/>
                    <a:pt x="908" y="20422"/>
                  </a:cubicBezTo>
                  <a:cubicBezTo>
                    <a:pt x="817" y="20422"/>
                    <a:pt x="817" y="20422"/>
                    <a:pt x="817" y="20422"/>
                  </a:cubicBezTo>
                  <a:cubicBezTo>
                    <a:pt x="817" y="20553"/>
                    <a:pt x="817" y="20553"/>
                    <a:pt x="817" y="20553"/>
                  </a:cubicBezTo>
                  <a:cubicBezTo>
                    <a:pt x="726" y="20553"/>
                    <a:pt x="726" y="20553"/>
                    <a:pt x="726" y="20553"/>
                  </a:cubicBezTo>
                  <a:close/>
                  <a:moveTo>
                    <a:pt x="1180" y="20553"/>
                  </a:moveTo>
                  <a:cubicBezTo>
                    <a:pt x="1089" y="20422"/>
                    <a:pt x="1089" y="20422"/>
                    <a:pt x="1089" y="20422"/>
                  </a:cubicBezTo>
                  <a:cubicBezTo>
                    <a:pt x="1089" y="20422"/>
                    <a:pt x="1089" y="20422"/>
                    <a:pt x="1089" y="20422"/>
                  </a:cubicBezTo>
                  <a:cubicBezTo>
                    <a:pt x="1089" y="20553"/>
                    <a:pt x="1089" y="20553"/>
                    <a:pt x="1089" y="20553"/>
                  </a:cubicBezTo>
                  <a:cubicBezTo>
                    <a:pt x="998" y="20553"/>
                    <a:pt x="998" y="20553"/>
                    <a:pt x="998" y="20553"/>
                  </a:cubicBezTo>
                  <a:cubicBezTo>
                    <a:pt x="998" y="20684"/>
                    <a:pt x="998" y="20684"/>
                    <a:pt x="998" y="20684"/>
                  </a:cubicBezTo>
                  <a:cubicBezTo>
                    <a:pt x="1089" y="20684"/>
                    <a:pt x="1089" y="20684"/>
                    <a:pt x="1089" y="20684"/>
                  </a:cubicBezTo>
                  <a:cubicBezTo>
                    <a:pt x="1180" y="20553"/>
                    <a:pt x="1180" y="20553"/>
                    <a:pt x="1180" y="20553"/>
                  </a:cubicBezTo>
                  <a:close/>
                  <a:moveTo>
                    <a:pt x="2087" y="20553"/>
                  </a:moveTo>
                  <a:cubicBezTo>
                    <a:pt x="2087" y="20422"/>
                    <a:pt x="2087" y="20422"/>
                    <a:pt x="2087" y="20422"/>
                  </a:cubicBezTo>
                  <a:cubicBezTo>
                    <a:pt x="2178" y="20291"/>
                    <a:pt x="2178" y="20291"/>
                    <a:pt x="2178" y="20291"/>
                  </a:cubicBezTo>
                  <a:cubicBezTo>
                    <a:pt x="2178" y="20291"/>
                    <a:pt x="2178" y="20291"/>
                    <a:pt x="2178" y="20291"/>
                  </a:cubicBezTo>
                  <a:cubicBezTo>
                    <a:pt x="2087" y="20160"/>
                    <a:pt x="2087" y="20160"/>
                    <a:pt x="2087" y="20160"/>
                  </a:cubicBezTo>
                  <a:cubicBezTo>
                    <a:pt x="1997" y="20291"/>
                    <a:pt x="1997" y="20291"/>
                    <a:pt x="1997" y="20291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1906" y="20422"/>
                    <a:pt x="1906" y="20422"/>
                    <a:pt x="1906" y="20422"/>
                  </a:cubicBezTo>
                  <a:cubicBezTo>
                    <a:pt x="1906" y="20422"/>
                    <a:pt x="1906" y="20422"/>
                    <a:pt x="1906" y="20422"/>
                  </a:cubicBezTo>
                  <a:cubicBezTo>
                    <a:pt x="1815" y="20422"/>
                    <a:pt x="1815" y="20422"/>
                    <a:pt x="1815" y="20422"/>
                  </a:cubicBezTo>
                  <a:cubicBezTo>
                    <a:pt x="1724" y="20422"/>
                    <a:pt x="1724" y="20422"/>
                    <a:pt x="1724" y="20422"/>
                  </a:cubicBezTo>
                  <a:cubicBezTo>
                    <a:pt x="1724" y="20422"/>
                    <a:pt x="1724" y="20422"/>
                    <a:pt x="1724" y="20422"/>
                  </a:cubicBezTo>
                  <a:cubicBezTo>
                    <a:pt x="1815" y="20553"/>
                    <a:pt x="1815" y="20553"/>
                    <a:pt x="1815" y="20553"/>
                  </a:cubicBezTo>
                  <a:cubicBezTo>
                    <a:pt x="1815" y="20553"/>
                    <a:pt x="1815" y="20553"/>
                    <a:pt x="1815" y="20553"/>
                  </a:cubicBezTo>
                  <a:cubicBezTo>
                    <a:pt x="1906" y="20553"/>
                    <a:pt x="1906" y="20553"/>
                    <a:pt x="1906" y="20553"/>
                  </a:cubicBezTo>
                  <a:cubicBezTo>
                    <a:pt x="1997" y="20422"/>
                    <a:pt x="1997" y="20422"/>
                    <a:pt x="1997" y="20422"/>
                  </a:cubicBezTo>
                  <a:cubicBezTo>
                    <a:pt x="2087" y="20553"/>
                    <a:pt x="2087" y="20553"/>
                    <a:pt x="2087" y="20553"/>
                  </a:cubicBezTo>
                  <a:close/>
                  <a:moveTo>
                    <a:pt x="2269" y="20553"/>
                  </a:moveTo>
                  <a:cubicBezTo>
                    <a:pt x="2450" y="20553"/>
                    <a:pt x="2450" y="20553"/>
                    <a:pt x="2450" y="20553"/>
                  </a:cubicBezTo>
                  <a:cubicBezTo>
                    <a:pt x="2541" y="20553"/>
                    <a:pt x="2541" y="20553"/>
                    <a:pt x="2541" y="20553"/>
                  </a:cubicBezTo>
                  <a:cubicBezTo>
                    <a:pt x="2541" y="20684"/>
                    <a:pt x="2541" y="20684"/>
                    <a:pt x="2541" y="20684"/>
                  </a:cubicBezTo>
                  <a:cubicBezTo>
                    <a:pt x="2450" y="20684"/>
                    <a:pt x="2450" y="20684"/>
                    <a:pt x="2450" y="20684"/>
                  </a:cubicBezTo>
                  <a:cubicBezTo>
                    <a:pt x="2269" y="20553"/>
                    <a:pt x="2269" y="20553"/>
                    <a:pt x="2269" y="20553"/>
                  </a:cubicBezTo>
                  <a:cubicBezTo>
                    <a:pt x="2178" y="20553"/>
                    <a:pt x="2178" y="20553"/>
                    <a:pt x="2178" y="20553"/>
                  </a:cubicBezTo>
                  <a:cubicBezTo>
                    <a:pt x="2178" y="20553"/>
                    <a:pt x="2178" y="20553"/>
                    <a:pt x="2178" y="20553"/>
                  </a:cubicBezTo>
                  <a:cubicBezTo>
                    <a:pt x="2178" y="20553"/>
                    <a:pt x="2269" y="20553"/>
                    <a:pt x="2269" y="20553"/>
                  </a:cubicBezTo>
                  <a:close/>
                  <a:moveTo>
                    <a:pt x="2904" y="20422"/>
                  </a:moveTo>
                  <a:cubicBezTo>
                    <a:pt x="2813" y="20291"/>
                    <a:pt x="2813" y="20291"/>
                    <a:pt x="2813" y="20291"/>
                  </a:cubicBezTo>
                  <a:cubicBezTo>
                    <a:pt x="2723" y="20291"/>
                    <a:pt x="2723" y="20291"/>
                    <a:pt x="2723" y="20291"/>
                  </a:cubicBezTo>
                  <a:cubicBezTo>
                    <a:pt x="2723" y="20422"/>
                    <a:pt x="2723" y="20422"/>
                    <a:pt x="2723" y="20422"/>
                  </a:cubicBezTo>
                  <a:cubicBezTo>
                    <a:pt x="2813" y="20422"/>
                    <a:pt x="2813" y="20422"/>
                    <a:pt x="2813" y="20422"/>
                  </a:cubicBezTo>
                  <a:cubicBezTo>
                    <a:pt x="2904" y="20422"/>
                    <a:pt x="2904" y="20422"/>
                    <a:pt x="2904" y="20422"/>
                  </a:cubicBezTo>
                  <a:close/>
                  <a:moveTo>
                    <a:pt x="3358" y="20422"/>
                  </a:moveTo>
                  <a:cubicBezTo>
                    <a:pt x="3358" y="20291"/>
                    <a:pt x="3358" y="20291"/>
                    <a:pt x="3358" y="20291"/>
                  </a:cubicBezTo>
                  <a:cubicBezTo>
                    <a:pt x="3267" y="20291"/>
                    <a:pt x="3267" y="20291"/>
                    <a:pt x="3267" y="20291"/>
                  </a:cubicBezTo>
                  <a:cubicBezTo>
                    <a:pt x="3358" y="20422"/>
                    <a:pt x="3358" y="20422"/>
                    <a:pt x="3358" y="20422"/>
                  </a:cubicBezTo>
                  <a:close/>
                  <a:moveTo>
                    <a:pt x="3630" y="20160"/>
                  </a:moveTo>
                  <a:cubicBezTo>
                    <a:pt x="3539" y="20160"/>
                    <a:pt x="3539" y="20160"/>
                    <a:pt x="3539" y="20160"/>
                  </a:cubicBezTo>
                  <a:cubicBezTo>
                    <a:pt x="3539" y="20160"/>
                    <a:pt x="3539" y="20160"/>
                    <a:pt x="3539" y="20160"/>
                  </a:cubicBezTo>
                  <a:cubicBezTo>
                    <a:pt x="3539" y="20291"/>
                    <a:pt x="3539" y="20291"/>
                    <a:pt x="3539" y="20291"/>
                  </a:cubicBezTo>
                  <a:cubicBezTo>
                    <a:pt x="3630" y="20160"/>
                    <a:pt x="3630" y="20160"/>
                    <a:pt x="3630" y="20160"/>
                  </a:cubicBezTo>
                  <a:cubicBezTo>
                    <a:pt x="3630" y="20160"/>
                    <a:pt x="3630" y="20160"/>
                    <a:pt x="3630" y="20160"/>
                  </a:cubicBezTo>
                  <a:close/>
                  <a:moveTo>
                    <a:pt x="3903" y="20160"/>
                  </a:moveTo>
                  <a:cubicBezTo>
                    <a:pt x="3812" y="20160"/>
                    <a:pt x="3812" y="20160"/>
                    <a:pt x="3812" y="20160"/>
                  </a:cubicBezTo>
                  <a:cubicBezTo>
                    <a:pt x="3721" y="20160"/>
                    <a:pt x="3721" y="20160"/>
                    <a:pt x="3721" y="20160"/>
                  </a:cubicBezTo>
                  <a:cubicBezTo>
                    <a:pt x="3812" y="20160"/>
                    <a:pt x="3812" y="20160"/>
                    <a:pt x="3812" y="20160"/>
                  </a:cubicBezTo>
                  <a:cubicBezTo>
                    <a:pt x="3903" y="20160"/>
                    <a:pt x="3903" y="20160"/>
                    <a:pt x="3903" y="20160"/>
                  </a:cubicBezTo>
                  <a:close/>
                  <a:moveTo>
                    <a:pt x="3903" y="20029"/>
                  </a:moveTo>
                  <a:cubicBezTo>
                    <a:pt x="3903" y="19898"/>
                    <a:pt x="3903" y="19898"/>
                    <a:pt x="3903" y="19898"/>
                  </a:cubicBezTo>
                  <a:cubicBezTo>
                    <a:pt x="3812" y="20029"/>
                    <a:pt x="3812" y="20029"/>
                    <a:pt x="3812" y="20029"/>
                  </a:cubicBezTo>
                  <a:cubicBezTo>
                    <a:pt x="3903" y="20029"/>
                    <a:pt x="3903" y="20029"/>
                    <a:pt x="3903" y="20029"/>
                  </a:cubicBezTo>
                  <a:close/>
                  <a:moveTo>
                    <a:pt x="3903" y="20029"/>
                  </a:moveTo>
                  <a:cubicBezTo>
                    <a:pt x="3993" y="20160"/>
                    <a:pt x="3993" y="20160"/>
                    <a:pt x="3993" y="20160"/>
                  </a:cubicBezTo>
                  <a:cubicBezTo>
                    <a:pt x="3993" y="20029"/>
                    <a:pt x="3993" y="20029"/>
                    <a:pt x="3993" y="20029"/>
                  </a:cubicBezTo>
                  <a:cubicBezTo>
                    <a:pt x="3993" y="20029"/>
                    <a:pt x="3993" y="20029"/>
                    <a:pt x="3993" y="20029"/>
                  </a:cubicBezTo>
                  <a:cubicBezTo>
                    <a:pt x="3903" y="20029"/>
                    <a:pt x="3903" y="20029"/>
                    <a:pt x="3903" y="20029"/>
                  </a:cubicBezTo>
                  <a:close/>
                  <a:moveTo>
                    <a:pt x="4810" y="19505"/>
                  </a:moveTo>
                  <a:cubicBezTo>
                    <a:pt x="4901" y="19636"/>
                    <a:pt x="4901" y="19636"/>
                    <a:pt x="4901" y="19636"/>
                  </a:cubicBezTo>
                  <a:cubicBezTo>
                    <a:pt x="4901" y="19636"/>
                    <a:pt x="4901" y="19636"/>
                    <a:pt x="4901" y="19636"/>
                  </a:cubicBezTo>
                  <a:cubicBezTo>
                    <a:pt x="4810" y="19636"/>
                    <a:pt x="4810" y="19636"/>
                    <a:pt x="4810" y="19636"/>
                  </a:cubicBezTo>
                  <a:cubicBezTo>
                    <a:pt x="4810" y="19767"/>
                    <a:pt x="4810" y="19767"/>
                    <a:pt x="4810" y="19767"/>
                  </a:cubicBezTo>
                  <a:cubicBezTo>
                    <a:pt x="4719" y="19898"/>
                    <a:pt x="4719" y="19898"/>
                    <a:pt x="4719" y="19898"/>
                  </a:cubicBezTo>
                  <a:cubicBezTo>
                    <a:pt x="4538" y="20029"/>
                    <a:pt x="4538" y="20029"/>
                    <a:pt x="4538" y="20029"/>
                  </a:cubicBezTo>
                  <a:cubicBezTo>
                    <a:pt x="4447" y="20029"/>
                    <a:pt x="4447" y="20029"/>
                    <a:pt x="4447" y="20029"/>
                  </a:cubicBezTo>
                  <a:cubicBezTo>
                    <a:pt x="4356" y="20160"/>
                    <a:pt x="4356" y="20160"/>
                    <a:pt x="4356" y="20160"/>
                  </a:cubicBezTo>
                  <a:cubicBezTo>
                    <a:pt x="4175" y="20160"/>
                    <a:pt x="4175" y="20160"/>
                    <a:pt x="4175" y="20160"/>
                  </a:cubicBezTo>
                  <a:cubicBezTo>
                    <a:pt x="4266" y="20029"/>
                    <a:pt x="4266" y="20029"/>
                    <a:pt x="4266" y="20029"/>
                  </a:cubicBezTo>
                  <a:cubicBezTo>
                    <a:pt x="4356" y="20029"/>
                    <a:pt x="4356" y="20029"/>
                    <a:pt x="4356" y="20029"/>
                  </a:cubicBezTo>
                  <a:cubicBezTo>
                    <a:pt x="4356" y="19898"/>
                    <a:pt x="4356" y="19898"/>
                    <a:pt x="4356" y="19898"/>
                  </a:cubicBezTo>
                  <a:cubicBezTo>
                    <a:pt x="4447" y="19898"/>
                    <a:pt x="4447" y="19898"/>
                    <a:pt x="4447" y="19898"/>
                  </a:cubicBezTo>
                  <a:cubicBezTo>
                    <a:pt x="4447" y="19898"/>
                    <a:pt x="4447" y="19898"/>
                    <a:pt x="4447" y="19898"/>
                  </a:cubicBezTo>
                  <a:cubicBezTo>
                    <a:pt x="4538" y="19767"/>
                    <a:pt x="4538" y="19767"/>
                    <a:pt x="4538" y="19767"/>
                  </a:cubicBezTo>
                  <a:cubicBezTo>
                    <a:pt x="4629" y="19767"/>
                    <a:pt x="4629" y="19767"/>
                    <a:pt x="4629" y="19767"/>
                  </a:cubicBezTo>
                  <a:cubicBezTo>
                    <a:pt x="4629" y="19636"/>
                    <a:pt x="4629" y="19636"/>
                    <a:pt x="4629" y="19636"/>
                  </a:cubicBezTo>
                  <a:cubicBezTo>
                    <a:pt x="4629" y="19636"/>
                    <a:pt x="4629" y="19636"/>
                    <a:pt x="4629" y="19636"/>
                  </a:cubicBezTo>
                  <a:cubicBezTo>
                    <a:pt x="4719" y="19505"/>
                    <a:pt x="4719" y="19505"/>
                    <a:pt x="4719" y="19505"/>
                  </a:cubicBezTo>
                  <a:cubicBezTo>
                    <a:pt x="4719" y="19505"/>
                    <a:pt x="4810" y="19505"/>
                    <a:pt x="4810" y="19505"/>
                  </a:cubicBezTo>
                  <a:close/>
                  <a:moveTo>
                    <a:pt x="5536" y="19113"/>
                  </a:moveTo>
                  <a:cubicBezTo>
                    <a:pt x="5445" y="19113"/>
                    <a:pt x="5445" y="19113"/>
                    <a:pt x="5445" y="19113"/>
                  </a:cubicBezTo>
                  <a:cubicBezTo>
                    <a:pt x="5355" y="19244"/>
                    <a:pt x="5355" y="19244"/>
                    <a:pt x="5355" y="19244"/>
                  </a:cubicBezTo>
                  <a:cubicBezTo>
                    <a:pt x="5355" y="19375"/>
                    <a:pt x="5355" y="19375"/>
                    <a:pt x="5355" y="19375"/>
                  </a:cubicBezTo>
                  <a:cubicBezTo>
                    <a:pt x="5445" y="19375"/>
                    <a:pt x="5445" y="19375"/>
                    <a:pt x="5445" y="19375"/>
                  </a:cubicBezTo>
                  <a:cubicBezTo>
                    <a:pt x="5355" y="19505"/>
                    <a:pt x="5355" y="19505"/>
                    <a:pt x="5355" y="19505"/>
                  </a:cubicBezTo>
                  <a:cubicBezTo>
                    <a:pt x="5355" y="19375"/>
                    <a:pt x="5355" y="19375"/>
                    <a:pt x="5355" y="19375"/>
                  </a:cubicBezTo>
                  <a:cubicBezTo>
                    <a:pt x="5264" y="19505"/>
                    <a:pt x="5264" y="19505"/>
                    <a:pt x="5264" y="19505"/>
                  </a:cubicBezTo>
                  <a:cubicBezTo>
                    <a:pt x="5264" y="19505"/>
                    <a:pt x="5264" y="19505"/>
                    <a:pt x="5264" y="19505"/>
                  </a:cubicBezTo>
                  <a:cubicBezTo>
                    <a:pt x="5173" y="19505"/>
                    <a:pt x="5173" y="19505"/>
                    <a:pt x="5173" y="19505"/>
                  </a:cubicBezTo>
                  <a:cubicBezTo>
                    <a:pt x="5173" y="19636"/>
                    <a:pt x="5173" y="19636"/>
                    <a:pt x="5173" y="19636"/>
                  </a:cubicBezTo>
                  <a:cubicBezTo>
                    <a:pt x="5082" y="19636"/>
                    <a:pt x="5082" y="19636"/>
                    <a:pt x="5082" y="19636"/>
                  </a:cubicBezTo>
                  <a:cubicBezTo>
                    <a:pt x="4992" y="19767"/>
                    <a:pt x="4992" y="19767"/>
                    <a:pt x="4992" y="19767"/>
                  </a:cubicBezTo>
                  <a:cubicBezTo>
                    <a:pt x="4901" y="19767"/>
                    <a:pt x="4901" y="19767"/>
                    <a:pt x="4901" y="19767"/>
                  </a:cubicBezTo>
                  <a:cubicBezTo>
                    <a:pt x="4901" y="19767"/>
                    <a:pt x="4901" y="19767"/>
                    <a:pt x="4901" y="19767"/>
                  </a:cubicBezTo>
                  <a:cubicBezTo>
                    <a:pt x="4901" y="19898"/>
                    <a:pt x="4901" y="19898"/>
                    <a:pt x="4901" y="19898"/>
                  </a:cubicBezTo>
                  <a:cubicBezTo>
                    <a:pt x="5082" y="19898"/>
                    <a:pt x="5082" y="19898"/>
                    <a:pt x="5082" y="19898"/>
                  </a:cubicBezTo>
                  <a:cubicBezTo>
                    <a:pt x="5173" y="19767"/>
                    <a:pt x="5173" y="19767"/>
                    <a:pt x="5173" y="19767"/>
                  </a:cubicBezTo>
                  <a:cubicBezTo>
                    <a:pt x="5264" y="19636"/>
                    <a:pt x="5264" y="19636"/>
                    <a:pt x="5264" y="19636"/>
                  </a:cubicBezTo>
                  <a:cubicBezTo>
                    <a:pt x="5264" y="19767"/>
                    <a:pt x="5264" y="19767"/>
                    <a:pt x="5264" y="19767"/>
                  </a:cubicBezTo>
                  <a:cubicBezTo>
                    <a:pt x="5264" y="19767"/>
                    <a:pt x="5264" y="19767"/>
                    <a:pt x="5264" y="19767"/>
                  </a:cubicBezTo>
                  <a:cubicBezTo>
                    <a:pt x="5355" y="19636"/>
                    <a:pt x="5355" y="19636"/>
                    <a:pt x="5355" y="19636"/>
                  </a:cubicBezTo>
                  <a:cubicBezTo>
                    <a:pt x="5355" y="19636"/>
                    <a:pt x="5355" y="19636"/>
                    <a:pt x="535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445" y="19636"/>
                    <a:pt x="5445" y="19636"/>
                    <a:pt x="5445" y="19636"/>
                  </a:cubicBezTo>
                  <a:cubicBezTo>
                    <a:pt x="5536" y="19505"/>
                    <a:pt x="5536" y="19505"/>
                    <a:pt x="5536" y="19505"/>
                  </a:cubicBezTo>
                  <a:cubicBezTo>
                    <a:pt x="5627" y="19505"/>
                    <a:pt x="5627" y="19505"/>
                    <a:pt x="5627" y="19505"/>
                  </a:cubicBezTo>
                  <a:cubicBezTo>
                    <a:pt x="5627" y="19505"/>
                    <a:pt x="5627" y="19505"/>
                    <a:pt x="5627" y="19505"/>
                  </a:cubicBezTo>
                  <a:cubicBezTo>
                    <a:pt x="5536" y="19375"/>
                    <a:pt x="5536" y="19375"/>
                    <a:pt x="5536" y="19375"/>
                  </a:cubicBezTo>
                  <a:cubicBezTo>
                    <a:pt x="5627" y="19375"/>
                    <a:pt x="5627" y="19375"/>
                    <a:pt x="5627" y="19375"/>
                  </a:cubicBezTo>
                  <a:cubicBezTo>
                    <a:pt x="5627" y="19244"/>
                    <a:pt x="5627" y="19244"/>
                    <a:pt x="5627" y="19244"/>
                  </a:cubicBezTo>
                  <a:cubicBezTo>
                    <a:pt x="5536" y="19244"/>
                    <a:pt x="5536" y="19244"/>
                    <a:pt x="5536" y="19244"/>
                  </a:cubicBezTo>
                  <a:cubicBezTo>
                    <a:pt x="5536" y="19113"/>
                    <a:pt x="5536" y="19113"/>
                    <a:pt x="5536" y="19113"/>
                  </a:cubicBezTo>
                  <a:close/>
                  <a:moveTo>
                    <a:pt x="5808" y="19375"/>
                  </a:moveTo>
                  <a:cubicBezTo>
                    <a:pt x="5718" y="19244"/>
                    <a:pt x="5718" y="19244"/>
                    <a:pt x="5718" y="19244"/>
                  </a:cubicBezTo>
                  <a:cubicBezTo>
                    <a:pt x="5718" y="19244"/>
                    <a:pt x="5718" y="19244"/>
                    <a:pt x="5718" y="19244"/>
                  </a:cubicBezTo>
                  <a:cubicBezTo>
                    <a:pt x="5718" y="19244"/>
                    <a:pt x="5718" y="19244"/>
                    <a:pt x="5718" y="19244"/>
                  </a:cubicBezTo>
                  <a:cubicBezTo>
                    <a:pt x="5808" y="19375"/>
                    <a:pt x="5808" y="19375"/>
                    <a:pt x="5808" y="19375"/>
                  </a:cubicBezTo>
                  <a:close/>
                  <a:moveTo>
                    <a:pt x="6171" y="19244"/>
                  </a:moveTo>
                  <a:cubicBezTo>
                    <a:pt x="6171" y="19244"/>
                    <a:pt x="6171" y="19244"/>
                    <a:pt x="6171" y="19244"/>
                  </a:cubicBezTo>
                  <a:cubicBezTo>
                    <a:pt x="6262" y="19244"/>
                    <a:pt x="6262" y="19244"/>
                    <a:pt x="6262" y="19244"/>
                  </a:cubicBezTo>
                  <a:cubicBezTo>
                    <a:pt x="6262" y="19244"/>
                    <a:pt x="6262" y="19244"/>
                    <a:pt x="6262" y="19244"/>
                  </a:cubicBezTo>
                  <a:cubicBezTo>
                    <a:pt x="6171" y="19244"/>
                    <a:pt x="6171" y="19244"/>
                    <a:pt x="6171" y="19244"/>
                  </a:cubicBezTo>
                  <a:cubicBezTo>
                    <a:pt x="6171" y="19244"/>
                    <a:pt x="6171" y="19244"/>
                    <a:pt x="6171" y="19244"/>
                  </a:cubicBezTo>
                  <a:close/>
                  <a:moveTo>
                    <a:pt x="5990" y="19244"/>
                  </a:moveTo>
                  <a:cubicBezTo>
                    <a:pt x="6081" y="19244"/>
                    <a:pt x="6081" y="19244"/>
                    <a:pt x="6081" y="19244"/>
                  </a:cubicBezTo>
                  <a:cubicBezTo>
                    <a:pt x="6081" y="19244"/>
                    <a:pt x="6081" y="19244"/>
                    <a:pt x="6081" y="19244"/>
                  </a:cubicBezTo>
                  <a:cubicBezTo>
                    <a:pt x="5990" y="19244"/>
                    <a:pt x="5990" y="19244"/>
                    <a:pt x="5990" y="19244"/>
                  </a:cubicBezTo>
                  <a:close/>
                  <a:moveTo>
                    <a:pt x="5990" y="19113"/>
                  </a:moveTo>
                  <a:cubicBezTo>
                    <a:pt x="5990" y="19113"/>
                    <a:pt x="5990" y="19113"/>
                    <a:pt x="5990" y="19113"/>
                  </a:cubicBezTo>
                  <a:cubicBezTo>
                    <a:pt x="5990" y="18982"/>
                    <a:pt x="5990" y="18982"/>
                    <a:pt x="5990" y="18982"/>
                  </a:cubicBezTo>
                  <a:cubicBezTo>
                    <a:pt x="5990" y="18982"/>
                    <a:pt x="5990" y="18982"/>
                    <a:pt x="5990" y="18982"/>
                  </a:cubicBezTo>
                  <a:cubicBezTo>
                    <a:pt x="6081" y="19113"/>
                    <a:pt x="6081" y="19113"/>
                    <a:pt x="6081" y="19113"/>
                  </a:cubicBezTo>
                  <a:cubicBezTo>
                    <a:pt x="5990" y="19113"/>
                    <a:pt x="5990" y="19113"/>
                    <a:pt x="5990" y="19113"/>
                  </a:cubicBezTo>
                  <a:close/>
                  <a:moveTo>
                    <a:pt x="5899" y="19113"/>
                  </a:moveTo>
                  <a:cubicBezTo>
                    <a:pt x="5808" y="19113"/>
                    <a:pt x="5808" y="19113"/>
                    <a:pt x="5808" y="19113"/>
                  </a:cubicBezTo>
                  <a:cubicBezTo>
                    <a:pt x="5808" y="19113"/>
                    <a:pt x="5808" y="19113"/>
                    <a:pt x="5808" y="19113"/>
                  </a:cubicBezTo>
                  <a:cubicBezTo>
                    <a:pt x="5808" y="19244"/>
                    <a:pt x="5808" y="19244"/>
                    <a:pt x="5808" y="19244"/>
                  </a:cubicBezTo>
                  <a:cubicBezTo>
                    <a:pt x="5899" y="19244"/>
                    <a:pt x="5899" y="19244"/>
                    <a:pt x="5899" y="19244"/>
                  </a:cubicBezTo>
                  <a:cubicBezTo>
                    <a:pt x="5899" y="19113"/>
                    <a:pt x="5899" y="19113"/>
                    <a:pt x="5899" y="19113"/>
                  </a:cubicBezTo>
                  <a:cubicBezTo>
                    <a:pt x="5899" y="19113"/>
                    <a:pt x="5899" y="19113"/>
                    <a:pt x="5899" y="19113"/>
                  </a:cubicBezTo>
                  <a:cubicBezTo>
                    <a:pt x="5899" y="19113"/>
                    <a:pt x="5899" y="19113"/>
                    <a:pt x="5899" y="19113"/>
                  </a:cubicBezTo>
                  <a:close/>
                  <a:moveTo>
                    <a:pt x="9529" y="14793"/>
                  </a:moveTo>
                  <a:cubicBezTo>
                    <a:pt x="9529" y="14793"/>
                    <a:pt x="9529" y="14793"/>
                    <a:pt x="9529" y="14793"/>
                  </a:cubicBezTo>
                  <a:cubicBezTo>
                    <a:pt x="9620" y="14662"/>
                    <a:pt x="9620" y="14662"/>
                    <a:pt x="9620" y="14662"/>
                  </a:cubicBezTo>
                  <a:cubicBezTo>
                    <a:pt x="9620" y="14793"/>
                    <a:pt x="9620" y="14793"/>
                    <a:pt x="9620" y="14793"/>
                  </a:cubicBezTo>
                  <a:cubicBezTo>
                    <a:pt x="9529" y="14793"/>
                    <a:pt x="9529" y="14793"/>
                    <a:pt x="9529" y="14793"/>
                  </a:cubicBezTo>
                  <a:close/>
                  <a:moveTo>
                    <a:pt x="9439" y="14793"/>
                  </a:moveTo>
                  <a:cubicBezTo>
                    <a:pt x="9348" y="14793"/>
                    <a:pt x="9348" y="14793"/>
                    <a:pt x="9348" y="14793"/>
                  </a:cubicBezTo>
                  <a:cubicBezTo>
                    <a:pt x="9348" y="14662"/>
                    <a:pt x="9348" y="14662"/>
                    <a:pt x="9348" y="14662"/>
                  </a:cubicBezTo>
                  <a:cubicBezTo>
                    <a:pt x="9439" y="14662"/>
                    <a:pt x="9439" y="14662"/>
                    <a:pt x="9439" y="14662"/>
                  </a:cubicBezTo>
                  <a:cubicBezTo>
                    <a:pt x="9529" y="14531"/>
                    <a:pt x="9529" y="14531"/>
                    <a:pt x="9529" y="14531"/>
                  </a:cubicBezTo>
                  <a:cubicBezTo>
                    <a:pt x="9529" y="14662"/>
                    <a:pt x="9529" y="14662"/>
                    <a:pt x="9529" y="14662"/>
                  </a:cubicBezTo>
                  <a:cubicBezTo>
                    <a:pt x="9439" y="14793"/>
                    <a:pt x="9439" y="14793"/>
                    <a:pt x="9439" y="14793"/>
                  </a:cubicBezTo>
                  <a:cubicBezTo>
                    <a:pt x="9439" y="14793"/>
                    <a:pt x="9439" y="14793"/>
                    <a:pt x="9439" y="14793"/>
                  </a:cubicBezTo>
                  <a:close/>
                  <a:moveTo>
                    <a:pt x="6353" y="18851"/>
                  </a:moveTo>
                  <a:cubicBezTo>
                    <a:pt x="6353" y="18720"/>
                    <a:pt x="6353" y="18720"/>
                    <a:pt x="6353" y="18720"/>
                  </a:cubicBezTo>
                  <a:cubicBezTo>
                    <a:pt x="6353" y="18720"/>
                    <a:pt x="6353" y="18720"/>
                    <a:pt x="6353" y="18720"/>
                  </a:cubicBezTo>
                  <a:cubicBezTo>
                    <a:pt x="6444" y="18720"/>
                    <a:pt x="6444" y="18720"/>
                    <a:pt x="6444" y="18720"/>
                  </a:cubicBezTo>
                  <a:cubicBezTo>
                    <a:pt x="6534" y="18589"/>
                    <a:pt x="6534" y="18589"/>
                    <a:pt x="6534" y="18589"/>
                  </a:cubicBezTo>
                  <a:cubicBezTo>
                    <a:pt x="6534" y="18589"/>
                    <a:pt x="6534" y="18589"/>
                    <a:pt x="6534" y="18589"/>
                  </a:cubicBezTo>
                  <a:cubicBezTo>
                    <a:pt x="6625" y="18458"/>
                    <a:pt x="6625" y="18458"/>
                    <a:pt x="6625" y="18458"/>
                  </a:cubicBezTo>
                  <a:cubicBezTo>
                    <a:pt x="6625" y="18458"/>
                    <a:pt x="6625" y="18458"/>
                    <a:pt x="6625" y="18458"/>
                  </a:cubicBezTo>
                  <a:cubicBezTo>
                    <a:pt x="6716" y="18458"/>
                    <a:pt x="6716" y="18458"/>
                    <a:pt x="6716" y="18458"/>
                  </a:cubicBezTo>
                  <a:cubicBezTo>
                    <a:pt x="6716" y="18458"/>
                    <a:pt x="6716" y="18458"/>
                    <a:pt x="6716" y="18458"/>
                  </a:cubicBezTo>
                  <a:cubicBezTo>
                    <a:pt x="6807" y="18458"/>
                    <a:pt x="6807" y="18458"/>
                    <a:pt x="6807" y="18458"/>
                  </a:cubicBezTo>
                  <a:cubicBezTo>
                    <a:pt x="6897" y="18458"/>
                    <a:pt x="6897" y="18458"/>
                    <a:pt x="6897" y="18458"/>
                  </a:cubicBezTo>
                  <a:cubicBezTo>
                    <a:pt x="6897" y="18458"/>
                    <a:pt x="6897" y="18458"/>
                    <a:pt x="6897" y="18458"/>
                  </a:cubicBezTo>
                  <a:cubicBezTo>
                    <a:pt x="6988" y="18458"/>
                    <a:pt x="6988" y="18458"/>
                    <a:pt x="6988" y="18458"/>
                  </a:cubicBezTo>
                  <a:cubicBezTo>
                    <a:pt x="7079" y="18458"/>
                    <a:pt x="7079" y="18458"/>
                    <a:pt x="7079" y="18458"/>
                  </a:cubicBezTo>
                  <a:cubicBezTo>
                    <a:pt x="6988" y="18589"/>
                    <a:pt x="6988" y="18589"/>
                    <a:pt x="6988" y="18589"/>
                  </a:cubicBezTo>
                  <a:cubicBezTo>
                    <a:pt x="7079" y="18720"/>
                    <a:pt x="7079" y="18720"/>
                    <a:pt x="7079" y="18720"/>
                  </a:cubicBezTo>
                  <a:cubicBezTo>
                    <a:pt x="7079" y="18720"/>
                    <a:pt x="7079" y="18720"/>
                    <a:pt x="7079" y="18720"/>
                  </a:cubicBezTo>
                  <a:cubicBezTo>
                    <a:pt x="6988" y="18720"/>
                    <a:pt x="6988" y="18720"/>
                    <a:pt x="6988" y="18720"/>
                  </a:cubicBezTo>
                  <a:cubicBezTo>
                    <a:pt x="6988" y="18851"/>
                    <a:pt x="6988" y="18851"/>
                    <a:pt x="6988" y="18851"/>
                  </a:cubicBezTo>
                  <a:cubicBezTo>
                    <a:pt x="6807" y="18851"/>
                    <a:pt x="6807" y="18851"/>
                    <a:pt x="6807" y="18851"/>
                  </a:cubicBezTo>
                  <a:cubicBezTo>
                    <a:pt x="6716" y="18851"/>
                    <a:pt x="6716" y="18851"/>
                    <a:pt x="6716" y="18851"/>
                  </a:cubicBezTo>
                  <a:cubicBezTo>
                    <a:pt x="6625" y="18851"/>
                    <a:pt x="6625" y="18851"/>
                    <a:pt x="6625" y="18851"/>
                  </a:cubicBezTo>
                  <a:cubicBezTo>
                    <a:pt x="6534" y="18982"/>
                    <a:pt x="6534" y="18982"/>
                    <a:pt x="6534" y="18982"/>
                  </a:cubicBezTo>
                  <a:cubicBezTo>
                    <a:pt x="6444" y="18982"/>
                    <a:pt x="6444" y="18982"/>
                    <a:pt x="6444" y="18982"/>
                  </a:cubicBezTo>
                  <a:cubicBezTo>
                    <a:pt x="6444" y="18982"/>
                    <a:pt x="6444" y="18982"/>
                    <a:pt x="6444" y="18982"/>
                  </a:cubicBezTo>
                  <a:cubicBezTo>
                    <a:pt x="6353" y="18851"/>
                    <a:pt x="6353" y="18851"/>
                    <a:pt x="6353" y="18851"/>
                  </a:cubicBezTo>
                  <a:close/>
                  <a:moveTo>
                    <a:pt x="6353" y="1885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7" name="Rectangle 161"/>
            <p:cNvSpPr>
              <a:spLocks/>
            </p:cNvSpPr>
            <p:nvPr/>
          </p:nvSpPr>
          <p:spPr bwMode="auto">
            <a:xfrm>
              <a:off x="3523" y="3942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48" name="AutoShape 162"/>
            <p:cNvSpPr>
              <a:spLocks/>
            </p:cNvSpPr>
            <p:nvPr/>
          </p:nvSpPr>
          <p:spPr bwMode="auto">
            <a:xfrm>
              <a:off x="3645" y="3977"/>
              <a:ext cx="94" cy="37"/>
            </a:xfrm>
            <a:custGeom>
              <a:avLst/>
              <a:gdLst>
                <a:gd name="T0" fmla="*/ 8 w 21600"/>
                <a:gd name="T1" fmla="*/ 0 h 21600"/>
                <a:gd name="T2" fmla="*/ 66 w 21600"/>
                <a:gd name="T3" fmla="*/ 0 h 21600"/>
                <a:gd name="T4" fmla="*/ 74 w 21600"/>
                <a:gd name="T5" fmla="*/ 10 h 21600"/>
                <a:gd name="T6" fmla="*/ 84 w 21600"/>
                <a:gd name="T7" fmla="*/ 20 h 21600"/>
                <a:gd name="T8" fmla="*/ 94 w 21600"/>
                <a:gd name="T9" fmla="*/ 20 h 21600"/>
                <a:gd name="T10" fmla="*/ 94 w 21600"/>
                <a:gd name="T11" fmla="*/ 30 h 21600"/>
                <a:gd name="T12" fmla="*/ 74 w 21600"/>
                <a:gd name="T13" fmla="*/ 30 h 21600"/>
                <a:gd name="T14" fmla="*/ 74 w 21600"/>
                <a:gd name="T15" fmla="*/ 20 h 21600"/>
                <a:gd name="T16" fmla="*/ 66 w 21600"/>
                <a:gd name="T17" fmla="*/ 30 h 21600"/>
                <a:gd name="T18" fmla="*/ 56 w 21600"/>
                <a:gd name="T19" fmla="*/ 30 h 21600"/>
                <a:gd name="T20" fmla="*/ 56 w 21600"/>
                <a:gd name="T21" fmla="*/ 37 h 21600"/>
                <a:gd name="T22" fmla="*/ 46 w 21600"/>
                <a:gd name="T23" fmla="*/ 37 h 21600"/>
                <a:gd name="T24" fmla="*/ 36 w 21600"/>
                <a:gd name="T25" fmla="*/ 30 h 21600"/>
                <a:gd name="T26" fmla="*/ 18 w 21600"/>
                <a:gd name="T27" fmla="*/ 30 h 21600"/>
                <a:gd name="T28" fmla="*/ 18 w 21600"/>
                <a:gd name="T29" fmla="*/ 20 h 21600"/>
                <a:gd name="T30" fmla="*/ 8 w 21600"/>
                <a:gd name="T31" fmla="*/ 10 h 21600"/>
                <a:gd name="T32" fmla="*/ 8 w 21600"/>
                <a:gd name="T33" fmla="*/ 20 h 21600"/>
                <a:gd name="T34" fmla="*/ 0 w 21600"/>
                <a:gd name="T35" fmla="*/ 10 h 21600"/>
                <a:gd name="T36" fmla="*/ 0 w 21600"/>
                <a:gd name="T37" fmla="*/ 0 h 21600"/>
                <a:gd name="T38" fmla="*/ 8 w 21600"/>
                <a:gd name="T39" fmla="*/ 0 h 21600"/>
                <a:gd name="T40" fmla="*/ 8 w 21600"/>
                <a:gd name="T41" fmla="*/ 0 h 216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600" h="21600">
                  <a:moveTo>
                    <a:pt x="1751" y="0"/>
                  </a:moveTo>
                  <a:lnTo>
                    <a:pt x="15178" y="0"/>
                  </a:lnTo>
                  <a:lnTo>
                    <a:pt x="16930" y="5760"/>
                  </a:lnTo>
                  <a:lnTo>
                    <a:pt x="19265" y="11520"/>
                  </a:lnTo>
                  <a:lnTo>
                    <a:pt x="21600" y="11520"/>
                  </a:lnTo>
                  <a:lnTo>
                    <a:pt x="21600" y="17280"/>
                  </a:lnTo>
                  <a:lnTo>
                    <a:pt x="16930" y="17280"/>
                  </a:lnTo>
                  <a:lnTo>
                    <a:pt x="16930" y="11520"/>
                  </a:lnTo>
                  <a:lnTo>
                    <a:pt x="15178" y="17280"/>
                  </a:lnTo>
                  <a:lnTo>
                    <a:pt x="12843" y="17280"/>
                  </a:lnTo>
                  <a:lnTo>
                    <a:pt x="12843" y="21600"/>
                  </a:lnTo>
                  <a:lnTo>
                    <a:pt x="10508" y="21600"/>
                  </a:lnTo>
                  <a:lnTo>
                    <a:pt x="8173" y="17280"/>
                  </a:lnTo>
                  <a:lnTo>
                    <a:pt x="4086" y="17280"/>
                  </a:lnTo>
                  <a:lnTo>
                    <a:pt x="4086" y="11520"/>
                  </a:lnTo>
                  <a:lnTo>
                    <a:pt x="1751" y="5760"/>
                  </a:lnTo>
                  <a:lnTo>
                    <a:pt x="1751" y="11520"/>
                  </a:lnTo>
                  <a:lnTo>
                    <a:pt x="0" y="5760"/>
                  </a:lnTo>
                  <a:lnTo>
                    <a:pt x="0" y="0"/>
                  </a:lnTo>
                  <a:lnTo>
                    <a:pt x="1751" y="0"/>
                  </a:lnTo>
                  <a:close/>
                  <a:moveTo>
                    <a:pt x="1751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49" name="AutoShape 163"/>
            <p:cNvSpPr>
              <a:spLocks/>
            </p:cNvSpPr>
            <p:nvPr/>
          </p:nvSpPr>
          <p:spPr bwMode="auto">
            <a:xfrm>
              <a:off x="3805" y="3913"/>
              <a:ext cx="122" cy="84"/>
            </a:xfrm>
            <a:custGeom>
              <a:avLst/>
              <a:gdLst>
                <a:gd name="T0" fmla="*/ 103 w 21600"/>
                <a:gd name="T1" fmla="*/ 75 h 21600"/>
                <a:gd name="T2" fmla="*/ 113 w 21600"/>
                <a:gd name="T3" fmla="*/ 65 h 21600"/>
                <a:gd name="T4" fmla="*/ 113 w 21600"/>
                <a:gd name="T5" fmla="*/ 47 h 21600"/>
                <a:gd name="T6" fmla="*/ 122 w 21600"/>
                <a:gd name="T7" fmla="*/ 47 h 21600"/>
                <a:gd name="T8" fmla="*/ 113 w 21600"/>
                <a:gd name="T9" fmla="*/ 28 h 21600"/>
                <a:gd name="T10" fmla="*/ 122 w 21600"/>
                <a:gd name="T11" fmla="*/ 19 h 21600"/>
                <a:gd name="T12" fmla="*/ 113 w 21600"/>
                <a:gd name="T13" fmla="*/ 19 h 21600"/>
                <a:gd name="T14" fmla="*/ 94 w 21600"/>
                <a:gd name="T15" fmla="*/ 9 h 21600"/>
                <a:gd name="T16" fmla="*/ 75 w 21600"/>
                <a:gd name="T17" fmla="*/ 9 h 21600"/>
                <a:gd name="T18" fmla="*/ 56 w 21600"/>
                <a:gd name="T19" fmla="*/ 9 h 21600"/>
                <a:gd name="T20" fmla="*/ 56 w 21600"/>
                <a:gd name="T21" fmla="*/ 19 h 21600"/>
                <a:gd name="T22" fmla="*/ 75 w 21600"/>
                <a:gd name="T23" fmla="*/ 28 h 21600"/>
                <a:gd name="T24" fmla="*/ 75 w 21600"/>
                <a:gd name="T25" fmla="*/ 47 h 21600"/>
                <a:gd name="T26" fmla="*/ 94 w 21600"/>
                <a:gd name="T27" fmla="*/ 56 h 21600"/>
                <a:gd name="T28" fmla="*/ 94 w 21600"/>
                <a:gd name="T29" fmla="*/ 65 h 21600"/>
                <a:gd name="T30" fmla="*/ 75 w 21600"/>
                <a:gd name="T31" fmla="*/ 65 h 21600"/>
                <a:gd name="T32" fmla="*/ 56 w 21600"/>
                <a:gd name="T33" fmla="*/ 65 h 21600"/>
                <a:gd name="T34" fmla="*/ 38 w 21600"/>
                <a:gd name="T35" fmla="*/ 65 h 21600"/>
                <a:gd name="T36" fmla="*/ 38 w 21600"/>
                <a:gd name="T37" fmla="*/ 56 h 21600"/>
                <a:gd name="T38" fmla="*/ 19 w 21600"/>
                <a:gd name="T39" fmla="*/ 56 h 21600"/>
                <a:gd name="T40" fmla="*/ 0 w 21600"/>
                <a:gd name="T41" fmla="*/ 65 h 21600"/>
                <a:gd name="T42" fmla="*/ 19 w 21600"/>
                <a:gd name="T43" fmla="*/ 75 h 21600"/>
                <a:gd name="T44" fmla="*/ 28 w 21600"/>
                <a:gd name="T45" fmla="*/ 84 h 21600"/>
                <a:gd name="T46" fmla="*/ 38 w 21600"/>
                <a:gd name="T47" fmla="*/ 75 h 21600"/>
                <a:gd name="T48" fmla="*/ 66 w 21600"/>
                <a:gd name="T49" fmla="*/ 75 h 21600"/>
                <a:gd name="T50" fmla="*/ 94 w 21600"/>
                <a:gd name="T51" fmla="*/ 75 h 21600"/>
                <a:gd name="T52" fmla="*/ 103 w 21600"/>
                <a:gd name="T53" fmla="*/ 84 h 21600"/>
                <a:gd name="T54" fmla="*/ 75 w 21600"/>
                <a:gd name="T55" fmla="*/ 0 h 21600"/>
                <a:gd name="T56" fmla="*/ 75 w 21600"/>
                <a:gd name="T57" fmla="*/ 9 h 21600"/>
                <a:gd name="T58" fmla="*/ 56 w 21600"/>
                <a:gd name="T59" fmla="*/ 47 h 21600"/>
                <a:gd name="T60" fmla="*/ 75 w 21600"/>
                <a:gd name="T61" fmla="*/ 47 h 21600"/>
                <a:gd name="T62" fmla="*/ 66 w 21600"/>
                <a:gd name="T63" fmla="*/ 56 h 21600"/>
                <a:gd name="T64" fmla="*/ 56 w 21600"/>
                <a:gd name="T65" fmla="*/ 47 h 21600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600" h="21600">
                  <a:moveTo>
                    <a:pt x="18277" y="21600"/>
                  </a:moveTo>
                  <a:cubicBezTo>
                    <a:pt x="18277" y="19200"/>
                    <a:pt x="18277" y="19200"/>
                    <a:pt x="18277" y="19200"/>
                  </a:cubicBezTo>
                  <a:cubicBezTo>
                    <a:pt x="19938" y="16800"/>
                    <a:pt x="19938" y="16800"/>
                    <a:pt x="19938" y="16800"/>
                  </a:cubicBezTo>
                  <a:cubicBezTo>
                    <a:pt x="19938" y="16800"/>
                    <a:pt x="19938" y="16800"/>
                    <a:pt x="19938" y="16800"/>
                  </a:cubicBezTo>
                  <a:cubicBezTo>
                    <a:pt x="19938" y="14400"/>
                    <a:pt x="19938" y="14400"/>
                    <a:pt x="19938" y="14400"/>
                  </a:cubicBezTo>
                  <a:cubicBezTo>
                    <a:pt x="19938" y="12000"/>
                    <a:pt x="19938" y="12000"/>
                    <a:pt x="19938" y="12000"/>
                  </a:cubicBezTo>
                  <a:cubicBezTo>
                    <a:pt x="19938" y="12000"/>
                    <a:pt x="19938" y="12000"/>
                    <a:pt x="19938" y="12000"/>
                  </a:cubicBezTo>
                  <a:cubicBezTo>
                    <a:pt x="21600" y="12000"/>
                    <a:pt x="21600" y="12000"/>
                    <a:pt x="21600" y="12000"/>
                  </a:cubicBezTo>
                  <a:cubicBezTo>
                    <a:pt x="21600" y="9600"/>
                    <a:pt x="21600" y="9600"/>
                    <a:pt x="21600" y="9600"/>
                  </a:cubicBezTo>
                  <a:cubicBezTo>
                    <a:pt x="19938" y="7200"/>
                    <a:pt x="19938" y="7200"/>
                    <a:pt x="19938" y="72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21600" y="4800"/>
                    <a:pt x="21600" y="4800"/>
                    <a:pt x="21600" y="4800"/>
                  </a:cubicBezTo>
                  <a:cubicBezTo>
                    <a:pt x="19938" y="4800"/>
                    <a:pt x="19938" y="4800"/>
                    <a:pt x="19938" y="4800"/>
                  </a:cubicBezTo>
                  <a:cubicBezTo>
                    <a:pt x="18277" y="4800"/>
                    <a:pt x="18277" y="4800"/>
                    <a:pt x="18277" y="4800"/>
                  </a:cubicBezTo>
                  <a:cubicBezTo>
                    <a:pt x="16615" y="2400"/>
                    <a:pt x="16615" y="2400"/>
                    <a:pt x="16615" y="2400"/>
                  </a:cubicBezTo>
                  <a:cubicBezTo>
                    <a:pt x="14954" y="2400"/>
                    <a:pt x="14954" y="2400"/>
                    <a:pt x="14954" y="2400"/>
                  </a:cubicBezTo>
                  <a:cubicBezTo>
                    <a:pt x="13292" y="2400"/>
                    <a:pt x="13292" y="2400"/>
                    <a:pt x="13292" y="2400"/>
                  </a:cubicBezTo>
                  <a:cubicBezTo>
                    <a:pt x="11631" y="2400"/>
                    <a:pt x="11631" y="2400"/>
                    <a:pt x="11631" y="2400"/>
                  </a:cubicBezTo>
                  <a:cubicBezTo>
                    <a:pt x="9969" y="2400"/>
                    <a:pt x="9969" y="2400"/>
                    <a:pt x="9969" y="2400"/>
                  </a:cubicBezTo>
                  <a:cubicBezTo>
                    <a:pt x="8308" y="2400"/>
                    <a:pt x="8308" y="2400"/>
                    <a:pt x="8308" y="2400"/>
                  </a:cubicBezTo>
                  <a:cubicBezTo>
                    <a:pt x="8308" y="2400"/>
                    <a:pt x="9969" y="4800"/>
                    <a:pt x="9969" y="4800"/>
                  </a:cubicBezTo>
                  <a:cubicBezTo>
                    <a:pt x="14954" y="7200"/>
                    <a:pt x="14954" y="7200"/>
                    <a:pt x="14954" y="7200"/>
                  </a:cubicBezTo>
                  <a:cubicBezTo>
                    <a:pt x="13292" y="7200"/>
                    <a:pt x="13292" y="7200"/>
                    <a:pt x="13292" y="7200"/>
                  </a:cubicBezTo>
                  <a:cubicBezTo>
                    <a:pt x="14954" y="9600"/>
                    <a:pt x="14954" y="9600"/>
                    <a:pt x="14954" y="9600"/>
                  </a:cubicBezTo>
                  <a:cubicBezTo>
                    <a:pt x="13292" y="12000"/>
                    <a:pt x="13292" y="12000"/>
                    <a:pt x="13292" y="12000"/>
                  </a:cubicBezTo>
                  <a:cubicBezTo>
                    <a:pt x="14954" y="12000"/>
                    <a:pt x="14954" y="12000"/>
                    <a:pt x="14954" y="12000"/>
                  </a:cubicBezTo>
                  <a:cubicBezTo>
                    <a:pt x="16615" y="14400"/>
                    <a:pt x="16615" y="14400"/>
                    <a:pt x="16615" y="14400"/>
                  </a:cubicBezTo>
                  <a:cubicBezTo>
                    <a:pt x="18277" y="14400"/>
                    <a:pt x="18277" y="14400"/>
                    <a:pt x="18277" y="14400"/>
                  </a:cubicBezTo>
                  <a:cubicBezTo>
                    <a:pt x="16615" y="16800"/>
                    <a:pt x="16615" y="16800"/>
                    <a:pt x="16615" y="16800"/>
                  </a:cubicBezTo>
                  <a:cubicBezTo>
                    <a:pt x="13292" y="16800"/>
                    <a:pt x="13292" y="16800"/>
                    <a:pt x="13292" y="16800"/>
                  </a:cubicBezTo>
                  <a:cubicBezTo>
                    <a:pt x="13292" y="16800"/>
                    <a:pt x="13292" y="16800"/>
                    <a:pt x="13292" y="16800"/>
                  </a:cubicBezTo>
                  <a:cubicBezTo>
                    <a:pt x="11631" y="16800"/>
                    <a:pt x="11631" y="16800"/>
                    <a:pt x="11631" y="16800"/>
                  </a:cubicBezTo>
                  <a:cubicBezTo>
                    <a:pt x="9969" y="16800"/>
                    <a:pt x="9969" y="16800"/>
                    <a:pt x="9969" y="16800"/>
                  </a:cubicBezTo>
                  <a:cubicBezTo>
                    <a:pt x="8308" y="16800"/>
                    <a:pt x="8308" y="16800"/>
                    <a:pt x="8308" y="16800"/>
                  </a:cubicBezTo>
                  <a:cubicBezTo>
                    <a:pt x="6646" y="16800"/>
                    <a:pt x="6646" y="16800"/>
                    <a:pt x="6646" y="16800"/>
                  </a:cubicBezTo>
                  <a:cubicBezTo>
                    <a:pt x="6646" y="16800"/>
                    <a:pt x="6646" y="16800"/>
                    <a:pt x="6646" y="16800"/>
                  </a:cubicBezTo>
                  <a:cubicBezTo>
                    <a:pt x="6646" y="14400"/>
                    <a:pt x="6646" y="14400"/>
                    <a:pt x="6646" y="14400"/>
                  </a:cubicBezTo>
                  <a:cubicBezTo>
                    <a:pt x="3323" y="16800"/>
                    <a:pt x="3323" y="16800"/>
                    <a:pt x="3323" y="16800"/>
                  </a:cubicBezTo>
                  <a:cubicBezTo>
                    <a:pt x="3323" y="14400"/>
                    <a:pt x="3323" y="14400"/>
                    <a:pt x="3323" y="14400"/>
                  </a:cubicBezTo>
                  <a:cubicBezTo>
                    <a:pt x="1662" y="16800"/>
                    <a:pt x="1662" y="16800"/>
                    <a:pt x="1662" y="16800"/>
                  </a:cubicBezTo>
                  <a:cubicBezTo>
                    <a:pt x="0" y="16800"/>
                    <a:pt x="0" y="16800"/>
                    <a:pt x="0" y="16800"/>
                  </a:cubicBezTo>
                  <a:cubicBezTo>
                    <a:pt x="1662" y="19200"/>
                    <a:pt x="1662" y="19200"/>
                    <a:pt x="1662" y="19200"/>
                  </a:cubicBezTo>
                  <a:cubicBezTo>
                    <a:pt x="3323" y="19200"/>
                    <a:pt x="3323" y="19200"/>
                    <a:pt x="3323" y="19200"/>
                  </a:cubicBezTo>
                  <a:cubicBezTo>
                    <a:pt x="4985" y="21600"/>
                    <a:pt x="4985" y="21600"/>
                    <a:pt x="4985" y="21600"/>
                  </a:cubicBezTo>
                  <a:cubicBezTo>
                    <a:pt x="4985" y="21600"/>
                    <a:pt x="4985" y="21600"/>
                    <a:pt x="4985" y="21600"/>
                  </a:cubicBezTo>
                  <a:cubicBezTo>
                    <a:pt x="6646" y="19200"/>
                    <a:pt x="6646" y="19200"/>
                    <a:pt x="6646" y="19200"/>
                  </a:cubicBezTo>
                  <a:cubicBezTo>
                    <a:pt x="6646" y="19200"/>
                    <a:pt x="6646" y="19200"/>
                    <a:pt x="6646" y="19200"/>
                  </a:cubicBezTo>
                  <a:cubicBezTo>
                    <a:pt x="9969" y="19200"/>
                    <a:pt x="9969" y="19200"/>
                    <a:pt x="9969" y="19200"/>
                  </a:cubicBezTo>
                  <a:cubicBezTo>
                    <a:pt x="11631" y="19200"/>
                    <a:pt x="11631" y="19200"/>
                    <a:pt x="11631" y="19200"/>
                  </a:cubicBezTo>
                  <a:cubicBezTo>
                    <a:pt x="14954" y="21600"/>
                    <a:pt x="14954" y="21600"/>
                    <a:pt x="14954" y="21600"/>
                  </a:cubicBezTo>
                  <a:cubicBezTo>
                    <a:pt x="16615" y="19200"/>
                    <a:pt x="16615" y="19200"/>
                    <a:pt x="16615" y="19200"/>
                  </a:cubicBezTo>
                  <a:cubicBezTo>
                    <a:pt x="16615" y="21600"/>
                    <a:pt x="16615" y="21600"/>
                    <a:pt x="16615" y="21600"/>
                  </a:cubicBezTo>
                  <a:cubicBezTo>
                    <a:pt x="18277" y="21600"/>
                    <a:pt x="18277" y="21600"/>
                    <a:pt x="18277" y="21600"/>
                  </a:cubicBezTo>
                  <a:close/>
                  <a:moveTo>
                    <a:pt x="13292" y="0"/>
                  </a:moveTo>
                  <a:cubicBezTo>
                    <a:pt x="13292" y="0"/>
                    <a:pt x="13292" y="0"/>
                    <a:pt x="13292" y="0"/>
                  </a:cubicBezTo>
                  <a:cubicBezTo>
                    <a:pt x="16615" y="2400"/>
                    <a:pt x="16615" y="2400"/>
                    <a:pt x="16615" y="2400"/>
                  </a:cubicBezTo>
                  <a:cubicBezTo>
                    <a:pt x="13292" y="2400"/>
                    <a:pt x="13292" y="2400"/>
                    <a:pt x="13292" y="2400"/>
                  </a:cubicBezTo>
                  <a:cubicBezTo>
                    <a:pt x="13292" y="0"/>
                    <a:pt x="13292" y="0"/>
                    <a:pt x="13292" y="0"/>
                  </a:cubicBezTo>
                  <a:close/>
                  <a:moveTo>
                    <a:pt x="9969" y="12000"/>
                  </a:moveTo>
                  <a:cubicBezTo>
                    <a:pt x="11631" y="12000"/>
                    <a:pt x="11631" y="12000"/>
                    <a:pt x="11631" y="12000"/>
                  </a:cubicBezTo>
                  <a:cubicBezTo>
                    <a:pt x="13292" y="12000"/>
                    <a:pt x="13292" y="12000"/>
                    <a:pt x="13292" y="12000"/>
                  </a:cubicBezTo>
                  <a:cubicBezTo>
                    <a:pt x="13292" y="14400"/>
                    <a:pt x="13292" y="14400"/>
                    <a:pt x="13292" y="14400"/>
                  </a:cubicBezTo>
                  <a:cubicBezTo>
                    <a:pt x="11631" y="14400"/>
                    <a:pt x="11631" y="14400"/>
                    <a:pt x="11631" y="14400"/>
                  </a:cubicBezTo>
                  <a:lnTo>
                    <a:pt x="9969" y="12000"/>
                  </a:lnTo>
                  <a:close/>
                  <a:moveTo>
                    <a:pt x="9969" y="120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50" name="AutoShape 164"/>
            <p:cNvSpPr>
              <a:spLocks/>
            </p:cNvSpPr>
            <p:nvPr/>
          </p:nvSpPr>
          <p:spPr bwMode="auto">
            <a:xfrm>
              <a:off x="3381" y="3787"/>
              <a:ext cx="442" cy="146"/>
            </a:xfrm>
            <a:custGeom>
              <a:avLst/>
              <a:gdLst>
                <a:gd name="T0" fmla="*/ 84 w 21600"/>
                <a:gd name="T1" fmla="*/ 54 h 21600"/>
                <a:gd name="T2" fmla="*/ 104 w 21600"/>
                <a:gd name="T3" fmla="*/ 64 h 21600"/>
                <a:gd name="T4" fmla="*/ 76 w 21600"/>
                <a:gd name="T5" fmla="*/ 72 h 21600"/>
                <a:gd name="T6" fmla="*/ 84 w 21600"/>
                <a:gd name="T7" fmla="*/ 72 h 21600"/>
                <a:gd name="T8" fmla="*/ 84 w 21600"/>
                <a:gd name="T9" fmla="*/ 64 h 21600"/>
                <a:gd name="T10" fmla="*/ 28 w 21600"/>
                <a:gd name="T11" fmla="*/ 54 h 21600"/>
                <a:gd name="T12" fmla="*/ 10 w 21600"/>
                <a:gd name="T13" fmla="*/ 54 h 21600"/>
                <a:gd name="T14" fmla="*/ 10 w 21600"/>
                <a:gd name="T15" fmla="*/ 64 h 21600"/>
                <a:gd name="T16" fmla="*/ 18 w 21600"/>
                <a:gd name="T17" fmla="*/ 64 h 21600"/>
                <a:gd name="T18" fmla="*/ 38 w 21600"/>
                <a:gd name="T19" fmla="*/ 54 h 21600"/>
                <a:gd name="T20" fmla="*/ 76 w 21600"/>
                <a:gd name="T21" fmla="*/ 45 h 21600"/>
                <a:gd name="T22" fmla="*/ 132 w 21600"/>
                <a:gd name="T23" fmla="*/ 27 h 21600"/>
                <a:gd name="T24" fmla="*/ 122 w 21600"/>
                <a:gd name="T25" fmla="*/ 35 h 21600"/>
                <a:gd name="T26" fmla="*/ 170 w 21600"/>
                <a:gd name="T27" fmla="*/ 45 h 21600"/>
                <a:gd name="T28" fmla="*/ 188 w 21600"/>
                <a:gd name="T29" fmla="*/ 54 h 21600"/>
                <a:gd name="T30" fmla="*/ 198 w 21600"/>
                <a:gd name="T31" fmla="*/ 54 h 21600"/>
                <a:gd name="T32" fmla="*/ 244 w 21600"/>
                <a:gd name="T33" fmla="*/ 64 h 21600"/>
                <a:gd name="T34" fmla="*/ 264 w 21600"/>
                <a:gd name="T35" fmla="*/ 64 h 21600"/>
                <a:gd name="T36" fmla="*/ 282 w 21600"/>
                <a:gd name="T37" fmla="*/ 99 h 21600"/>
                <a:gd name="T38" fmla="*/ 300 w 21600"/>
                <a:gd name="T39" fmla="*/ 109 h 21600"/>
                <a:gd name="T40" fmla="*/ 330 w 21600"/>
                <a:gd name="T41" fmla="*/ 119 h 21600"/>
                <a:gd name="T42" fmla="*/ 300 w 21600"/>
                <a:gd name="T43" fmla="*/ 136 h 21600"/>
                <a:gd name="T44" fmla="*/ 376 w 21600"/>
                <a:gd name="T45" fmla="*/ 146 h 21600"/>
                <a:gd name="T46" fmla="*/ 414 w 21600"/>
                <a:gd name="T47" fmla="*/ 126 h 21600"/>
                <a:gd name="T48" fmla="*/ 442 w 21600"/>
                <a:gd name="T49" fmla="*/ 119 h 21600"/>
                <a:gd name="T50" fmla="*/ 424 w 21600"/>
                <a:gd name="T51" fmla="*/ 109 h 21600"/>
                <a:gd name="T52" fmla="*/ 386 w 21600"/>
                <a:gd name="T53" fmla="*/ 99 h 21600"/>
                <a:gd name="T54" fmla="*/ 376 w 21600"/>
                <a:gd name="T55" fmla="*/ 92 h 21600"/>
                <a:gd name="T56" fmla="*/ 358 w 21600"/>
                <a:gd name="T57" fmla="*/ 72 h 21600"/>
                <a:gd name="T58" fmla="*/ 348 w 21600"/>
                <a:gd name="T59" fmla="*/ 72 h 21600"/>
                <a:gd name="T60" fmla="*/ 330 w 21600"/>
                <a:gd name="T61" fmla="*/ 72 h 21600"/>
                <a:gd name="T62" fmla="*/ 320 w 21600"/>
                <a:gd name="T63" fmla="*/ 64 h 21600"/>
                <a:gd name="T64" fmla="*/ 310 w 21600"/>
                <a:gd name="T65" fmla="*/ 64 h 21600"/>
                <a:gd name="T66" fmla="*/ 272 w 21600"/>
                <a:gd name="T67" fmla="*/ 45 h 21600"/>
                <a:gd name="T68" fmla="*/ 236 w 21600"/>
                <a:gd name="T69" fmla="*/ 35 h 21600"/>
                <a:gd name="T70" fmla="*/ 226 w 21600"/>
                <a:gd name="T71" fmla="*/ 17 h 21600"/>
                <a:gd name="T72" fmla="*/ 178 w 21600"/>
                <a:gd name="T73" fmla="*/ 7 h 21600"/>
                <a:gd name="T74" fmla="*/ 160 w 21600"/>
                <a:gd name="T75" fmla="*/ 7 h 21600"/>
                <a:gd name="T76" fmla="*/ 132 w 21600"/>
                <a:gd name="T77" fmla="*/ 0 h 21600"/>
                <a:gd name="T78" fmla="*/ 104 w 21600"/>
                <a:gd name="T79" fmla="*/ 7 h 21600"/>
                <a:gd name="T80" fmla="*/ 66 w 21600"/>
                <a:gd name="T81" fmla="*/ 17 h 21600"/>
                <a:gd name="T82" fmla="*/ 38 w 21600"/>
                <a:gd name="T83" fmla="*/ 27 h 21600"/>
                <a:gd name="T84" fmla="*/ 28 w 21600"/>
                <a:gd name="T85" fmla="*/ 45 h 2160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21600" h="21600">
                  <a:moveTo>
                    <a:pt x="4097" y="9519"/>
                  </a:moveTo>
                  <a:lnTo>
                    <a:pt x="4097" y="8054"/>
                  </a:lnTo>
                  <a:lnTo>
                    <a:pt x="4593" y="8054"/>
                  </a:lnTo>
                  <a:lnTo>
                    <a:pt x="5090" y="9519"/>
                  </a:lnTo>
                  <a:lnTo>
                    <a:pt x="5090" y="10617"/>
                  </a:lnTo>
                  <a:lnTo>
                    <a:pt x="3724" y="10617"/>
                  </a:lnTo>
                  <a:lnTo>
                    <a:pt x="3724" y="9519"/>
                  </a:lnTo>
                  <a:lnTo>
                    <a:pt x="4097" y="10617"/>
                  </a:lnTo>
                  <a:lnTo>
                    <a:pt x="4593" y="9519"/>
                  </a:lnTo>
                  <a:lnTo>
                    <a:pt x="4097" y="9519"/>
                  </a:lnTo>
                  <a:close/>
                  <a:moveTo>
                    <a:pt x="1366" y="6590"/>
                  </a:moveTo>
                  <a:lnTo>
                    <a:pt x="1366" y="8054"/>
                  </a:lnTo>
                  <a:lnTo>
                    <a:pt x="869" y="6590"/>
                  </a:lnTo>
                  <a:lnTo>
                    <a:pt x="497" y="8054"/>
                  </a:lnTo>
                  <a:lnTo>
                    <a:pt x="0" y="8054"/>
                  </a:lnTo>
                  <a:lnTo>
                    <a:pt x="497" y="9519"/>
                  </a:lnTo>
                  <a:lnTo>
                    <a:pt x="869" y="8054"/>
                  </a:lnTo>
                  <a:lnTo>
                    <a:pt x="869" y="9519"/>
                  </a:lnTo>
                  <a:lnTo>
                    <a:pt x="1366" y="8054"/>
                  </a:lnTo>
                  <a:lnTo>
                    <a:pt x="1862" y="8054"/>
                  </a:lnTo>
                  <a:lnTo>
                    <a:pt x="2359" y="6590"/>
                  </a:lnTo>
                  <a:lnTo>
                    <a:pt x="3724" y="6590"/>
                  </a:lnTo>
                  <a:lnTo>
                    <a:pt x="4097" y="4027"/>
                  </a:lnTo>
                  <a:lnTo>
                    <a:pt x="6455" y="4027"/>
                  </a:lnTo>
                  <a:lnTo>
                    <a:pt x="6952" y="5125"/>
                  </a:lnTo>
                  <a:lnTo>
                    <a:pt x="5959" y="5125"/>
                  </a:lnTo>
                  <a:lnTo>
                    <a:pt x="5959" y="6590"/>
                  </a:lnTo>
                  <a:lnTo>
                    <a:pt x="8317" y="6590"/>
                  </a:lnTo>
                  <a:lnTo>
                    <a:pt x="8690" y="8054"/>
                  </a:lnTo>
                  <a:lnTo>
                    <a:pt x="9186" y="8054"/>
                  </a:lnTo>
                  <a:lnTo>
                    <a:pt x="9186" y="6590"/>
                  </a:lnTo>
                  <a:lnTo>
                    <a:pt x="9683" y="8054"/>
                  </a:lnTo>
                  <a:lnTo>
                    <a:pt x="10055" y="9519"/>
                  </a:lnTo>
                  <a:lnTo>
                    <a:pt x="11917" y="9519"/>
                  </a:lnTo>
                  <a:lnTo>
                    <a:pt x="11917" y="10617"/>
                  </a:lnTo>
                  <a:lnTo>
                    <a:pt x="12910" y="9519"/>
                  </a:lnTo>
                  <a:lnTo>
                    <a:pt x="13283" y="13546"/>
                  </a:lnTo>
                  <a:lnTo>
                    <a:pt x="13779" y="14644"/>
                  </a:lnTo>
                  <a:lnTo>
                    <a:pt x="14276" y="14644"/>
                  </a:lnTo>
                  <a:lnTo>
                    <a:pt x="14648" y="16108"/>
                  </a:lnTo>
                  <a:lnTo>
                    <a:pt x="16138" y="16108"/>
                  </a:lnTo>
                  <a:lnTo>
                    <a:pt x="16138" y="17573"/>
                  </a:lnTo>
                  <a:lnTo>
                    <a:pt x="15641" y="17573"/>
                  </a:lnTo>
                  <a:lnTo>
                    <a:pt x="14648" y="20136"/>
                  </a:lnTo>
                  <a:lnTo>
                    <a:pt x="17876" y="20136"/>
                  </a:lnTo>
                  <a:lnTo>
                    <a:pt x="18372" y="21600"/>
                  </a:lnTo>
                  <a:lnTo>
                    <a:pt x="19738" y="20136"/>
                  </a:lnTo>
                  <a:lnTo>
                    <a:pt x="20234" y="18671"/>
                  </a:lnTo>
                  <a:lnTo>
                    <a:pt x="21600" y="18671"/>
                  </a:lnTo>
                  <a:lnTo>
                    <a:pt x="21600" y="17573"/>
                  </a:lnTo>
                  <a:lnTo>
                    <a:pt x="21103" y="17573"/>
                  </a:lnTo>
                  <a:lnTo>
                    <a:pt x="20731" y="16108"/>
                  </a:lnTo>
                  <a:lnTo>
                    <a:pt x="19738" y="14644"/>
                  </a:lnTo>
                  <a:lnTo>
                    <a:pt x="18869" y="14644"/>
                  </a:lnTo>
                  <a:lnTo>
                    <a:pt x="18869" y="12081"/>
                  </a:lnTo>
                  <a:lnTo>
                    <a:pt x="18372" y="13546"/>
                  </a:lnTo>
                  <a:lnTo>
                    <a:pt x="17876" y="13546"/>
                  </a:lnTo>
                  <a:lnTo>
                    <a:pt x="17503" y="10617"/>
                  </a:lnTo>
                  <a:lnTo>
                    <a:pt x="17007" y="12081"/>
                  </a:lnTo>
                  <a:lnTo>
                    <a:pt x="17007" y="10617"/>
                  </a:lnTo>
                  <a:lnTo>
                    <a:pt x="16138" y="9519"/>
                  </a:lnTo>
                  <a:lnTo>
                    <a:pt x="16138" y="10617"/>
                  </a:lnTo>
                  <a:lnTo>
                    <a:pt x="15641" y="10617"/>
                  </a:lnTo>
                  <a:lnTo>
                    <a:pt x="15641" y="9519"/>
                  </a:lnTo>
                  <a:lnTo>
                    <a:pt x="15641" y="10617"/>
                  </a:lnTo>
                  <a:lnTo>
                    <a:pt x="15145" y="9519"/>
                  </a:lnTo>
                  <a:lnTo>
                    <a:pt x="14276" y="9519"/>
                  </a:lnTo>
                  <a:lnTo>
                    <a:pt x="13283" y="6590"/>
                  </a:lnTo>
                  <a:lnTo>
                    <a:pt x="12910" y="5125"/>
                  </a:lnTo>
                  <a:lnTo>
                    <a:pt x="11545" y="5125"/>
                  </a:lnTo>
                  <a:lnTo>
                    <a:pt x="11545" y="4027"/>
                  </a:lnTo>
                  <a:lnTo>
                    <a:pt x="11048" y="2563"/>
                  </a:lnTo>
                  <a:lnTo>
                    <a:pt x="10055" y="2563"/>
                  </a:lnTo>
                  <a:lnTo>
                    <a:pt x="8690" y="1098"/>
                  </a:lnTo>
                  <a:lnTo>
                    <a:pt x="8317" y="2563"/>
                  </a:lnTo>
                  <a:lnTo>
                    <a:pt x="7821" y="1098"/>
                  </a:lnTo>
                  <a:lnTo>
                    <a:pt x="7324" y="1098"/>
                  </a:lnTo>
                  <a:lnTo>
                    <a:pt x="6455" y="0"/>
                  </a:lnTo>
                  <a:lnTo>
                    <a:pt x="5462" y="0"/>
                  </a:lnTo>
                  <a:lnTo>
                    <a:pt x="5090" y="1098"/>
                  </a:lnTo>
                  <a:lnTo>
                    <a:pt x="4097" y="1098"/>
                  </a:lnTo>
                  <a:lnTo>
                    <a:pt x="3228" y="2563"/>
                  </a:lnTo>
                  <a:lnTo>
                    <a:pt x="2731" y="2563"/>
                  </a:lnTo>
                  <a:lnTo>
                    <a:pt x="1862" y="4027"/>
                  </a:lnTo>
                  <a:lnTo>
                    <a:pt x="1366" y="5125"/>
                  </a:lnTo>
                  <a:lnTo>
                    <a:pt x="1366" y="6590"/>
                  </a:lnTo>
                  <a:close/>
                  <a:moveTo>
                    <a:pt x="1366" y="659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51" name="AutoShape 165"/>
            <p:cNvSpPr>
              <a:spLocks/>
            </p:cNvSpPr>
            <p:nvPr/>
          </p:nvSpPr>
          <p:spPr bwMode="auto">
            <a:xfrm>
              <a:off x="3653" y="3639"/>
              <a:ext cx="236" cy="247"/>
            </a:xfrm>
            <a:custGeom>
              <a:avLst/>
              <a:gdLst>
                <a:gd name="T0" fmla="*/ 198 w 21600"/>
                <a:gd name="T1" fmla="*/ 247 h 21600"/>
                <a:gd name="T2" fmla="*/ 226 w 21600"/>
                <a:gd name="T3" fmla="*/ 240 h 21600"/>
                <a:gd name="T4" fmla="*/ 218 w 21600"/>
                <a:gd name="T5" fmla="*/ 230 h 21600"/>
                <a:gd name="T6" fmla="*/ 208 w 21600"/>
                <a:gd name="T7" fmla="*/ 230 h 21600"/>
                <a:gd name="T8" fmla="*/ 198 w 21600"/>
                <a:gd name="T9" fmla="*/ 247 h 21600"/>
                <a:gd name="T10" fmla="*/ 226 w 21600"/>
                <a:gd name="T11" fmla="*/ 183 h 21600"/>
                <a:gd name="T12" fmla="*/ 218 w 21600"/>
                <a:gd name="T13" fmla="*/ 193 h 21600"/>
                <a:gd name="T14" fmla="*/ 198 w 21600"/>
                <a:gd name="T15" fmla="*/ 165 h 21600"/>
                <a:gd name="T16" fmla="*/ 188 w 21600"/>
                <a:gd name="T17" fmla="*/ 175 h 21600"/>
                <a:gd name="T18" fmla="*/ 170 w 21600"/>
                <a:gd name="T19" fmla="*/ 183 h 21600"/>
                <a:gd name="T20" fmla="*/ 180 w 21600"/>
                <a:gd name="T21" fmla="*/ 193 h 21600"/>
                <a:gd name="T22" fmla="*/ 198 w 21600"/>
                <a:gd name="T23" fmla="*/ 165 h 21600"/>
                <a:gd name="T24" fmla="*/ 180 w 21600"/>
                <a:gd name="T25" fmla="*/ 165 h 21600"/>
                <a:gd name="T26" fmla="*/ 170 w 21600"/>
                <a:gd name="T27" fmla="*/ 165 h 21600"/>
                <a:gd name="T28" fmla="*/ 142 w 21600"/>
                <a:gd name="T29" fmla="*/ 148 h 21600"/>
                <a:gd name="T30" fmla="*/ 152 w 21600"/>
                <a:gd name="T31" fmla="*/ 165 h 21600"/>
                <a:gd name="T32" fmla="*/ 142 w 21600"/>
                <a:gd name="T33" fmla="*/ 128 h 21600"/>
                <a:gd name="T34" fmla="*/ 104 w 21600"/>
                <a:gd name="T35" fmla="*/ 138 h 21600"/>
                <a:gd name="T36" fmla="*/ 104 w 21600"/>
                <a:gd name="T37" fmla="*/ 128 h 21600"/>
                <a:gd name="T38" fmla="*/ 170 w 21600"/>
                <a:gd name="T39" fmla="*/ 128 h 21600"/>
                <a:gd name="T40" fmla="*/ 170 w 21600"/>
                <a:gd name="T41" fmla="*/ 111 h 21600"/>
                <a:gd name="T42" fmla="*/ 124 w 21600"/>
                <a:gd name="T43" fmla="*/ 101 h 21600"/>
                <a:gd name="T44" fmla="*/ 132 w 21600"/>
                <a:gd name="T45" fmla="*/ 119 h 21600"/>
                <a:gd name="T46" fmla="*/ 142 w 21600"/>
                <a:gd name="T47" fmla="*/ 111 h 21600"/>
                <a:gd name="T48" fmla="*/ 132 w 21600"/>
                <a:gd name="T49" fmla="*/ 91 h 21600"/>
                <a:gd name="T50" fmla="*/ 104 w 21600"/>
                <a:gd name="T51" fmla="*/ 64 h 21600"/>
                <a:gd name="T52" fmla="*/ 114 w 21600"/>
                <a:gd name="T53" fmla="*/ 91 h 21600"/>
                <a:gd name="T54" fmla="*/ 104 w 21600"/>
                <a:gd name="T55" fmla="*/ 84 h 21600"/>
                <a:gd name="T56" fmla="*/ 94 w 21600"/>
                <a:gd name="T57" fmla="*/ 64 h 21600"/>
                <a:gd name="T58" fmla="*/ 66 w 21600"/>
                <a:gd name="T59" fmla="*/ 0 h 21600"/>
                <a:gd name="T60" fmla="*/ 86 w 21600"/>
                <a:gd name="T61" fmla="*/ 27 h 21600"/>
                <a:gd name="T62" fmla="*/ 76 w 21600"/>
                <a:gd name="T63" fmla="*/ 37 h 21600"/>
                <a:gd name="T64" fmla="*/ 76 w 21600"/>
                <a:gd name="T65" fmla="*/ 27 h 21600"/>
                <a:gd name="T66" fmla="*/ 76 w 21600"/>
                <a:gd name="T67" fmla="*/ 20 h 21600"/>
                <a:gd name="T68" fmla="*/ 66 w 21600"/>
                <a:gd name="T69" fmla="*/ 0 h 21600"/>
                <a:gd name="T70" fmla="*/ 0 w 21600"/>
                <a:gd name="T71" fmla="*/ 10 h 21600"/>
                <a:gd name="T72" fmla="*/ 28 w 21600"/>
                <a:gd name="T73" fmla="*/ 0 h 21600"/>
                <a:gd name="T74" fmla="*/ 48 w 21600"/>
                <a:gd name="T75" fmla="*/ 10 h 21600"/>
                <a:gd name="T76" fmla="*/ 20 w 21600"/>
                <a:gd name="T77" fmla="*/ 20 h 21600"/>
                <a:gd name="T78" fmla="*/ 0 w 21600"/>
                <a:gd name="T79" fmla="*/ 10 h 21600"/>
                <a:gd name="T80" fmla="*/ 76 w 21600"/>
                <a:gd name="T81" fmla="*/ 74 h 21600"/>
                <a:gd name="T82" fmla="*/ 58 w 21600"/>
                <a:gd name="T83" fmla="*/ 84 h 21600"/>
                <a:gd name="T84" fmla="*/ 38 w 21600"/>
                <a:gd name="T85" fmla="*/ 111 h 21600"/>
                <a:gd name="T86" fmla="*/ 38 w 21600"/>
                <a:gd name="T87" fmla="*/ 111 h 21600"/>
                <a:gd name="T88" fmla="*/ 38 w 21600"/>
                <a:gd name="T89" fmla="*/ 111 h 21600"/>
                <a:gd name="T90" fmla="*/ 28 w 21600"/>
                <a:gd name="T91" fmla="*/ 111 h 21600"/>
                <a:gd name="T92" fmla="*/ 48 w 21600"/>
                <a:gd name="T93" fmla="*/ 101 h 21600"/>
                <a:gd name="T94" fmla="*/ 38 w 21600"/>
                <a:gd name="T95" fmla="*/ 74 h 21600"/>
                <a:gd name="T96" fmla="*/ 28 w 21600"/>
                <a:gd name="T97" fmla="*/ 84 h 21600"/>
                <a:gd name="T98" fmla="*/ 28 w 21600"/>
                <a:gd name="T99" fmla="*/ 101 h 21600"/>
                <a:gd name="T100" fmla="*/ 38 w 21600"/>
                <a:gd name="T101" fmla="*/ 101 h 21600"/>
                <a:gd name="T102" fmla="*/ 38 w 21600"/>
                <a:gd name="T103" fmla="*/ 119 h 21600"/>
                <a:gd name="T104" fmla="*/ 48 w 21600"/>
                <a:gd name="T105" fmla="*/ 128 h 21600"/>
                <a:gd name="T106" fmla="*/ 48 w 21600"/>
                <a:gd name="T107" fmla="*/ 111 h 2160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1600" h="21600">
                  <a:moveTo>
                    <a:pt x="20671" y="19224"/>
                  </a:moveTo>
                  <a:close/>
                  <a:moveTo>
                    <a:pt x="18116" y="21600"/>
                  </a:moveTo>
                  <a:lnTo>
                    <a:pt x="19974" y="21600"/>
                  </a:lnTo>
                  <a:lnTo>
                    <a:pt x="20671" y="20952"/>
                  </a:lnTo>
                  <a:lnTo>
                    <a:pt x="20671" y="20088"/>
                  </a:lnTo>
                  <a:lnTo>
                    <a:pt x="19974" y="20088"/>
                  </a:lnTo>
                  <a:lnTo>
                    <a:pt x="19974" y="20952"/>
                  </a:lnTo>
                  <a:lnTo>
                    <a:pt x="19045" y="20088"/>
                  </a:lnTo>
                  <a:lnTo>
                    <a:pt x="18116" y="20952"/>
                  </a:lnTo>
                  <a:lnTo>
                    <a:pt x="18116" y="21600"/>
                  </a:lnTo>
                  <a:close/>
                  <a:moveTo>
                    <a:pt x="19974" y="15984"/>
                  </a:moveTo>
                  <a:lnTo>
                    <a:pt x="20671" y="15984"/>
                  </a:lnTo>
                  <a:lnTo>
                    <a:pt x="21600" y="16848"/>
                  </a:lnTo>
                  <a:lnTo>
                    <a:pt x="19974" y="16848"/>
                  </a:lnTo>
                  <a:lnTo>
                    <a:pt x="19974" y="15984"/>
                  </a:lnTo>
                  <a:close/>
                  <a:moveTo>
                    <a:pt x="18116" y="14472"/>
                  </a:moveTo>
                  <a:lnTo>
                    <a:pt x="17187" y="14472"/>
                  </a:lnTo>
                  <a:lnTo>
                    <a:pt x="17187" y="15336"/>
                  </a:lnTo>
                  <a:lnTo>
                    <a:pt x="16490" y="15984"/>
                  </a:lnTo>
                  <a:lnTo>
                    <a:pt x="15561" y="15984"/>
                  </a:lnTo>
                  <a:lnTo>
                    <a:pt x="15561" y="16848"/>
                  </a:lnTo>
                  <a:lnTo>
                    <a:pt x="16490" y="16848"/>
                  </a:lnTo>
                  <a:lnTo>
                    <a:pt x="18116" y="15984"/>
                  </a:lnTo>
                  <a:lnTo>
                    <a:pt x="18116" y="14472"/>
                  </a:lnTo>
                  <a:close/>
                  <a:moveTo>
                    <a:pt x="15561" y="14472"/>
                  </a:moveTo>
                  <a:lnTo>
                    <a:pt x="16490" y="14472"/>
                  </a:lnTo>
                  <a:lnTo>
                    <a:pt x="16490" y="15336"/>
                  </a:lnTo>
                  <a:lnTo>
                    <a:pt x="15561" y="14472"/>
                  </a:lnTo>
                  <a:close/>
                  <a:moveTo>
                    <a:pt x="13006" y="11232"/>
                  </a:moveTo>
                  <a:lnTo>
                    <a:pt x="13006" y="12960"/>
                  </a:lnTo>
                  <a:lnTo>
                    <a:pt x="13935" y="13608"/>
                  </a:lnTo>
                  <a:lnTo>
                    <a:pt x="13935" y="14472"/>
                  </a:lnTo>
                  <a:lnTo>
                    <a:pt x="13006" y="13608"/>
                  </a:lnTo>
                  <a:lnTo>
                    <a:pt x="13006" y="11232"/>
                  </a:lnTo>
                  <a:close/>
                  <a:moveTo>
                    <a:pt x="9523" y="11232"/>
                  </a:moveTo>
                  <a:lnTo>
                    <a:pt x="9523" y="12096"/>
                  </a:lnTo>
                  <a:lnTo>
                    <a:pt x="10452" y="12096"/>
                  </a:lnTo>
                  <a:lnTo>
                    <a:pt x="9523" y="11232"/>
                  </a:lnTo>
                  <a:close/>
                  <a:moveTo>
                    <a:pt x="15561" y="9720"/>
                  </a:moveTo>
                  <a:lnTo>
                    <a:pt x="15561" y="11232"/>
                  </a:lnTo>
                  <a:lnTo>
                    <a:pt x="16490" y="10368"/>
                  </a:lnTo>
                  <a:lnTo>
                    <a:pt x="15561" y="9720"/>
                  </a:lnTo>
                  <a:close/>
                  <a:moveTo>
                    <a:pt x="12077" y="7992"/>
                  </a:moveTo>
                  <a:lnTo>
                    <a:pt x="11381" y="8856"/>
                  </a:lnTo>
                  <a:lnTo>
                    <a:pt x="12077" y="8856"/>
                  </a:lnTo>
                  <a:lnTo>
                    <a:pt x="12077" y="10368"/>
                  </a:lnTo>
                  <a:lnTo>
                    <a:pt x="13006" y="10368"/>
                  </a:lnTo>
                  <a:lnTo>
                    <a:pt x="13006" y="9720"/>
                  </a:lnTo>
                  <a:lnTo>
                    <a:pt x="12077" y="8856"/>
                  </a:lnTo>
                  <a:lnTo>
                    <a:pt x="12077" y="7992"/>
                  </a:lnTo>
                  <a:close/>
                  <a:moveTo>
                    <a:pt x="8594" y="5616"/>
                  </a:moveTo>
                  <a:lnTo>
                    <a:pt x="9523" y="5616"/>
                  </a:lnTo>
                  <a:lnTo>
                    <a:pt x="10452" y="6480"/>
                  </a:lnTo>
                  <a:lnTo>
                    <a:pt x="10452" y="7992"/>
                  </a:lnTo>
                  <a:lnTo>
                    <a:pt x="9523" y="7992"/>
                  </a:lnTo>
                  <a:lnTo>
                    <a:pt x="9523" y="7344"/>
                  </a:lnTo>
                  <a:lnTo>
                    <a:pt x="10452" y="7344"/>
                  </a:lnTo>
                  <a:lnTo>
                    <a:pt x="8594" y="5616"/>
                  </a:lnTo>
                  <a:close/>
                  <a:moveTo>
                    <a:pt x="4413" y="0"/>
                  </a:moveTo>
                  <a:lnTo>
                    <a:pt x="6039" y="0"/>
                  </a:lnTo>
                  <a:lnTo>
                    <a:pt x="7897" y="1728"/>
                  </a:lnTo>
                  <a:lnTo>
                    <a:pt x="7897" y="2376"/>
                  </a:lnTo>
                  <a:lnTo>
                    <a:pt x="6968" y="2376"/>
                  </a:lnTo>
                  <a:lnTo>
                    <a:pt x="6968" y="3240"/>
                  </a:lnTo>
                  <a:lnTo>
                    <a:pt x="6039" y="4104"/>
                  </a:lnTo>
                  <a:lnTo>
                    <a:pt x="6968" y="2376"/>
                  </a:lnTo>
                  <a:lnTo>
                    <a:pt x="6039" y="2376"/>
                  </a:lnTo>
                  <a:lnTo>
                    <a:pt x="6968" y="1728"/>
                  </a:lnTo>
                  <a:lnTo>
                    <a:pt x="6039" y="864"/>
                  </a:lnTo>
                  <a:lnTo>
                    <a:pt x="6039" y="0"/>
                  </a:lnTo>
                  <a:lnTo>
                    <a:pt x="4413" y="0"/>
                  </a:lnTo>
                  <a:close/>
                  <a:moveTo>
                    <a:pt x="0" y="864"/>
                  </a:moveTo>
                  <a:lnTo>
                    <a:pt x="1858" y="864"/>
                  </a:lnTo>
                  <a:lnTo>
                    <a:pt x="2555" y="0"/>
                  </a:lnTo>
                  <a:lnTo>
                    <a:pt x="3484" y="0"/>
                  </a:lnTo>
                  <a:lnTo>
                    <a:pt x="4413" y="864"/>
                  </a:lnTo>
                  <a:lnTo>
                    <a:pt x="3484" y="864"/>
                  </a:lnTo>
                  <a:lnTo>
                    <a:pt x="1858" y="1728"/>
                  </a:lnTo>
                  <a:lnTo>
                    <a:pt x="929" y="1728"/>
                  </a:lnTo>
                  <a:lnTo>
                    <a:pt x="0" y="864"/>
                  </a:lnTo>
                  <a:close/>
                  <a:moveTo>
                    <a:pt x="4413" y="6480"/>
                  </a:moveTo>
                  <a:lnTo>
                    <a:pt x="6968" y="6480"/>
                  </a:lnTo>
                  <a:lnTo>
                    <a:pt x="6039" y="7344"/>
                  </a:lnTo>
                  <a:lnTo>
                    <a:pt x="5342" y="7344"/>
                  </a:lnTo>
                  <a:lnTo>
                    <a:pt x="4413" y="6480"/>
                  </a:lnTo>
                  <a:close/>
                  <a:moveTo>
                    <a:pt x="3484" y="9720"/>
                  </a:moveTo>
                  <a:lnTo>
                    <a:pt x="4413" y="9720"/>
                  </a:lnTo>
                  <a:lnTo>
                    <a:pt x="3484" y="9720"/>
                  </a:lnTo>
                  <a:close/>
                  <a:moveTo>
                    <a:pt x="2555" y="9720"/>
                  </a:moveTo>
                  <a:lnTo>
                    <a:pt x="3484" y="9720"/>
                  </a:lnTo>
                  <a:lnTo>
                    <a:pt x="3484" y="10368"/>
                  </a:lnTo>
                  <a:lnTo>
                    <a:pt x="2555" y="9720"/>
                  </a:lnTo>
                  <a:close/>
                  <a:moveTo>
                    <a:pt x="3484" y="8856"/>
                  </a:moveTo>
                  <a:lnTo>
                    <a:pt x="4413" y="8856"/>
                  </a:lnTo>
                  <a:lnTo>
                    <a:pt x="3484" y="7344"/>
                  </a:lnTo>
                  <a:lnTo>
                    <a:pt x="3484" y="6480"/>
                  </a:lnTo>
                  <a:lnTo>
                    <a:pt x="2555" y="6480"/>
                  </a:lnTo>
                  <a:lnTo>
                    <a:pt x="2555" y="7344"/>
                  </a:lnTo>
                  <a:lnTo>
                    <a:pt x="1858" y="7992"/>
                  </a:lnTo>
                  <a:lnTo>
                    <a:pt x="2555" y="8856"/>
                  </a:lnTo>
                  <a:lnTo>
                    <a:pt x="2555" y="7992"/>
                  </a:lnTo>
                  <a:lnTo>
                    <a:pt x="3484" y="8856"/>
                  </a:lnTo>
                  <a:close/>
                  <a:moveTo>
                    <a:pt x="4413" y="9720"/>
                  </a:moveTo>
                  <a:lnTo>
                    <a:pt x="3484" y="10368"/>
                  </a:lnTo>
                  <a:lnTo>
                    <a:pt x="3484" y="12096"/>
                  </a:lnTo>
                  <a:lnTo>
                    <a:pt x="4413" y="11232"/>
                  </a:lnTo>
                  <a:lnTo>
                    <a:pt x="4413" y="9720"/>
                  </a:lnTo>
                  <a:close/>
                  <a:moveTo>
                    <a:pt x="4413" y="972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52" name="AutoShape 166"/>
            <p:cNvSpPr>
              <a:spLocks/>
            </p:cNvSpPr>
            <p:nvPr/>
          </p:nvSpPr>
          <p:spPr bwMode="auto">
            <a:xfrm>
              <a:off x="3437" y="4319"/>
              <a:ext cx="236" cy="91"/>
            </a:xfrm>
            <a:custGeom>
              <a:avLst/>
              <a:gdLst>
                <a:gd name="T0" fmla="*/ 208 w 21600"/>
                <a:gd name="T1" fmla="*/ 81 h 21600"/>
                <a:gd name="T2" fmla="*/ 188 w 21600"/>
                <a:gd name="T3" fmla="*/ 64 h 21600"/>
                <a:gd name="T4" fmla="*/ 198 w 21600"/>
                <a:gd name="T5" fmla="*/ 44 h 21600"/>
                <a:gd name="T6" fmla="*/ 208 w 21600"/>
                <a:gd name="T7" fmla="*/ 37 h 21600"/>
                <a:gd name="T8" fmla="*/ 198 w 21600"/>
                <a:gd name="T9" fmla="*/ 44 h 21600"/>
                <a:gd name="T10" fmla="*/ 188 w 21600"/>
                <a:gd name="T11" fmla="*/ 37 h 21600"/>
                <a:gd name="T12" fmla="*/ 170 w 21600"/>
                <a:gd name="T13" fmla="*/ 27 h 21600"/>
                <a:gd name="T14" fmla="*/ 150 w 21600"/>
                <a:gd name="T15" fmla="*/ 17 h 21600"/>
                <a:gd name="T16" fmla="*/ 142 w 21600"/>
                <a:gd name="T17" fmla="*/ 37 h 21600"/>
                <a:gd name="T18" fmla="*/ 114 w 21600"/>
                <a:gd name="T19" fmla="*/ 44 h 21600"/>
                <a:gd name="T20" fmla="*/ 122 w 21600"/>
                <a:gd name="T21" fmla="*/ 71 h 21600"/>
                <a:gd name="T22" fmla="*/ 104 w 21600"/>
                <a:gd name="T23" fmla="*/ 81 h 21600"/>
                <a:gd name="T24" fmla="*/ 86 w 21600"/>
                <a:gd name="T25" fmla="*/ 91 h 21600"/>
                <a:gd name="T26" fmla="*/ 76 w 21600"/>
                <a:gd name="T27" fmla="*/ 64 h 21600"/>
                <a:gd name="T28" fmla="*/ 66 w 21600"/>
                <a:gd name="T29" fmla="*/ 71 h 21600"/>
                <a:gd name="T30" fmla="*/ 56 w 21600"/>
                <a:gd name="T31" fmla="*/ 54 h 21600"/>
                <a:gd name="T32" fmla="*/ 38 w 21600"/>
                <a:gd name="T33" fmla="*/ 44 h 21600"/>
                <a:gd name="T34" fmla="*/ 10 w 21600"/>
                <a:gd name="T35" fmla="*/ 27 h 21600"/>
                <a:gd name="T36" fmla="*/ 0 w 21600"/>
                <a:gd name="T37" fmla="*/ 17 h 21600"/>
                <a:gd name="T38" fmla="*/ 10 w 21600"/>
                <a:gd name="T39" fmla="*/ 0 h 21600"/>
                <a:gd name="T40" fmla="*/ 20 w 21600"/>
                <a:gd name="T41" fmla="*/ 7 h 21600"/>
                <a:gd name="T42" fmla="*/ 28 w 21600"/>
                <a:gd name="T43" fmla="*/ 17 h 21600"/>
                <a:gd name="T44" fmla="*/ 38 w 21600"/>
                <a:gd name="T45" fmla="*/ 27 h 21600"/>
                <a:gd name="T46" fmla="*/ 48 w 21600"/>
                <a:gd name="T47" fmla="*/ 17 h 21600"/>
                <a:gd name="T48" fmla="*/ 66 w 21600"/>
                <a:gd name="T49" fmla="*/ 27 h 21600"/>
                <a:gd name="T50" fmla="*/ 94 w 21600"/>
                <a:gd name="T51" fmla="*/ 17 h 21600"/>
                <a:gd name="T52" fmla="*/ 142 w 21600"/>
                <a:gd name="T53" fmla="*/ 7 h 21600"/>
                <a:gd name="T54" fmla="*/ 160 w 21600"/>
                <a:gd name="T55" fmla="*/ 0 h 21600"/>
                <a:gd name="T56" fmla="*/ 198 w 21600"/>
                <a:gd name="T57" fmla="*/ 7 h 21600"/>
                <a:gd name="T58" fmla="*/ 216 w 21600"/>
                <a:gd name="T59" fmla="*/ 27 h 21600"/>
                <a:gd name="T60" fmla="*/ 236 w 21600"/>
                <a:gd name="T61" fmla="*/ 37 h 21600"/>
                <a:gd name="T62" fmla="*/ 236 w 21600"/>
                <a:gd name="T63" fmla="*/ 44 h 21600"/>
                <a:gd name="T64" fmla="*/ 226 w 21600"/>
                <a:gd name="T65" fmla="*/ 64 h 21600"/>
                <a:gd name="T66" fmla="*/ 216 w 21600"/>
                <a:gd name="T67" fmla="*/ 71 h 21600"/>
                <a:gd name="T68" fmla="*/ 208 w 21600"/>
                <a:gd name="T69" fmla="*/ 91 h 2160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21600" h="21600">
                  <a:moveTo>
                    <a:pt x="19045" y="21600"/>
                  </a:moveTo>
                  <a:lnTo>
                    <a:pt x="19045" y="19265"/>
                  </a:lnTo>
                  <a:lnTo>
                    <a:pt x="18116" y="16930"/>
                  </a:lnTo>
                  <a:lnTo>
                    <a:pt x="17187" y="15178"/>
                  </a:lnTo>
                  <a:lnTo>
                    <a:pt x="18116" y="12843"/>
                  </a:lnTo>
                  <a:lnTo>
                    <a:pt x="18116" y="10508"/>
                  </a:lnTo>
                  <a:lnTo>
                    <a:pt x="19045" y="10508"/>
                  </a:lnTo>
                  <a:lnTo>
                    <a:pt x="19045" y="8757"/>
                  </a:lnTo>
                  <a:lnTo>
                    <a:pt x="18116" y="8757"/>
                  </a:lnTo>
                  <a:lnTo>
                    <a:pt x="18116" y="10508"/>
                  </a:lnTo>
                  <a:lnTo>
                    <a:pt x="17187" y="10508"/>
                  </a:lnTo>
                  <a:lnTo>
                    <a:pt x="17187" y="8757"/>
                  </a:lnTo>
                  <a:lnTo>
                    <a:pt x="16490" y="6422"/>
                  </a:lnTo>
                  <a:lnTo>
                    <a:pt x="15561" y="6422"/>
                  </a:lnTo>
                  <a:lnTo>
                    <a:pt x="15561" y="4086"/>
                  </a:lnTo>
                  <a:lnTo>
                    <a:pt x="13703" y="4086"/>
                  </a:lnTo>
                  <a:lnTo>
                    <a:pt x="13006" y="6422"/>
                  </a:lnTo>
                  <a:lnTo>
                    <a:pt x="13006" y="8757"/>
                  </a:lnTo>
                  <a:lnTo>
                    <a:pt x="12077" y="10508"/>
                  </a:lnTo>
                  <a:lnTo>
                    <a:pt x="10452" y="10508"/>
                  </a:lnTo>
                  <a:lnTo>
                    <a:pt x="9523" y="12843"/>
                  </a:lnTo>
                  <a:lnTo>
                    <a:pt x="11148" y="16930"/>
                  </a:lnTo>
                  <a:lnTo>
                    <a:pt x="11148" y="19265"/>
                  </a:lnTo>
                  <a:lnTo>
                    <a:pt x="9523" y="19265"/>
                  </a:lnTo>
                  <a:lnTo>
                    <a:pt x="9523" y="21600"/>
                  </a:lnTo>
                  <a:lnTo>
                    <a:pt x="7897" y="21600"/>
                  </a:lnTo>
                  <a:lnTo>
                    <a:pt x="7897" y="15178"/>
                  </a:lnTo>
                  <a:lnTo>
                    <a:pt x="6968" y="15178"/>
                  </a:lnTo>
                  <a:lnTo>
                    <a:pt x="6968" y="16930"/>
                  </a:lnTo>
                  <a:lnTo>
                    <a:pt x="6039" y="16930"/>
                  </a:lnTo>
                  <a:lnTo>
                    <a:pt x="5110" y="15178"/>
                  </a:lnTo>
                  <a:lnTo>
                    <a:pt x="5110" y="12843"/>
                  </a:lnTo>
                  <a:lnTo>
                    <a:pt x="3484" y="12843"/>
                  </a:lnTo>
                  <a:lnTo>
                    <a:pt x="3484" y="10508"/>
                  </a:lnTo>
                  <a:lnTo>
                    <a:pt x="929" y="10508"/>
                  </a:lnTo>
                  <a:lnTo>
                    <a:pt x="929" y="6422"/>
                  </a:lnTo>
                  <a:lnTo>
                    <a:pt x="0" y="6422"/>
                  </a:lnTo>
                  <a:lnTo>
                    <a:pt x="0" y="4086"/>
                  </a:lnTo>
                  <a:lnTo>
                    <a:pt x="929" y="1751"/>
                  </a:lnTo>
                  <a:lnTo>
                    <a:pt x="929" y="0"/>
                  </a:lnTo>
                  <a:lnTo>
                    <a:pt x="1858" y="0"/>
                  </a:lnTo>
                  <a:lnTo>
                    <a:pt x="1858" y="1751"/>
                  </a:lnTo>
                  <a:lnTo>
                    <a:pt x="2555" y="1751"/>
                  </a:lnTo>
                  <a:lnTo>
                    <a:pt x="2555" y="4086"/>
                  </a:lnTo>
                  <a:lnTo>
                    <a:pt x="3484" y="4086"/>
                  </a:lnTo>
                  <a:lnTo>
                    <a:pt x="3484" y="6422"/>
                  </a:lnTo>
                  <a:lnTo>
                    <a:pt x="4413" y="6422"/>
                  </a:lnTo>
                  <a:lnTo>
                    <a:pt x="4413" y="4086"/>
                  </a:lnTo>
                  <a:lnTo>
                    <a:pt x="5110" y="4086"/>
                  </a:lnTo>
                  <a:lnTo>
                    <a:pt x="6039" y="6422"/>
                  </a:lnTo>
                  <a:lnTo>
                    <a:pt x="8594" y="6422"/>
                  </a:lnTo>
                  <a:lnTo>
                    <a:pt x="8594" y="4086"/>
                  </a:lnTo>
                  <a:lnTo>
                    <a:pt x="11148" y="1751"/>
                  </a:lnTo>
                  <a:lnTo>
                    <a:pt x="13006" y="1751"/>
                  </a:lnTo>
                  <a:lnTo>
                    <a:pt x="13703" y="0"/>
                  </a:lnTo>
                  <a:lnTo>
                    <a:pt x="14632" y="0"/>
                  </a:lnTo>
                  <a:lnTo>
                    <a:pt x="14632" y="1751"/>
                  </a:lnTo>
                  <a:lnTo>
                    <a:pt x="18116" y="1751"/>
                  </a:lnTo>
                  <a:lnTo>
                    <a:pt x="19742" y="4086"/>
                  </a:lnTo>
                  <a:lnTo>
                    <a:pt x="19742" y="6422"/>
                  </a:lnTo>
                  <a:lnTo>
                    <a:pt x="20671" y="6422"/>
                  </a:lnTo>
                  <a:lnTo>
                    <a:pt x="21600" y="8757"/>
                  </a:lnTo>
                  <a:lnTo>
                    <a:pt x="20671" y="8757"/>
                  </a:lnTo>
                  <a:lnTo>
                    <a:pt x="21600" y="10508"/>
                  </a:lnTo>
                  <a:lnTo>
                    <a:pt x="21600" y="12843"/>
                  </a:lnTo>
                  <a:lnTo>
                    <a:pt x="20671" y="15178"/>
                  </a:lnTo>
                  <a:lnTo>
                    <a:pt x="20671" y="16930"/>
                  </a:lnTo>
                  <a:lnTo>
                    <a:pt x="19742" y="16930"/>
                  </a:lnTo>
                  <a:lnTo>
                    <a:pt x="19045" y="21600"/>
                  </a:lnTo>
                  <a:close/>
                  <a:moveTo>
                    <a:pt x="19045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53" name="AutoShape 167"/>
            <p:cNvSpPr>
              <a:spLocks/>
            </p:cNvSpPr>
            <p:nvPr/>
          </p:nvSpPr>
          <p:spPr bwMode="auto">
            <a:xfrm>
              <a:off x="3316" y="4254"/>
              <a:ext cx="142" cy="119"/>
            </a:xfrm>
            <a:custGeom>
              <a:avLst/>
              <a:gdLst>
                <a:gd name="T0" fmla="*/ 132 w 21600"/>
                <a:gd name="T1" fmla="*/ 109 h 21600"/>
                <a:gd name="T2" fmla="*/ 132 w 21600"/>
                <a:gd name="T3" fmla="*/ 119 h 21600"/>
                <a:gd name="T4" fmla="*/ 114 w 21600"/>
                <a:gd name="T5" fmla="*/ 119 h 21600"/>
                <a:gd name="T6" fmla="*/ 114 w 21600"/>
                <a:gd name="T7" fmla="*/ 109 h 21600"/>
                <a:gd name="T8" fmla="*/ 104 w 21600"/>
                <a:gd name="T9" fmla="*/ 102 h 21600"/>
                <a:gd name="T10" fmla="*/ 114 w 21600"/>
                <a:gd name="T11" fmla="*/ 109 h 21600"/>
                <a:gd name="T12" fmla="*/ 114 w 21600"/>
                <a:gd name="T13" fmla="*/ 119 h 21600"/>
                <a:gd name="T14" fmla="*/ 104 w 21600"/>
                <a:gd name="T15" fmla="*/ 119 h 21600"/>
                <a:gd name="T16" fmla="*/ 104 w 21600"/>
                <a:gd name="T17" fmla="*/ 109 h 21600"/>
                <a:gd name="T18" fmla="*/ 94 w 21600"/>
                <a:gd name="T19" fmla="*/ 109 h 21600"/>
                <a:gd name="T20" fmla="*/ 84 w 21600"/>
                <a:gd name="T21" fmla="*/ 102 h 21600"/>
                <a:gd name="T22" fmla="*/ 94 w 21600"/>
                <a:gd name="T23" fmla="*/ 92 h 21600"/>
                <a:gd name="T24" fmla="*/ 84 w 21600"/>
                <a:gd name="T25" fmla="*/ 82 h 21600"/>
                <a:gd name="T26" fmla="*/ 76 w 21600"/>
                <a:gd name="T27" fmla="*/ 82 h 21600"/>
                <a:gd name="T28" fmla="*/ 66 w 21600"/>
                <a:gd name="T29" fmla="*/ 72 h 21600"/>
                <a:gd name="T30" fmla="*/ 56 w 21600"/>
                <a:gd name="T31" fmla="*/ 64 h 21600"/>
                <a:gd name="T32" fmla="*/ 48 w 21600"/>
                <a:gd name="T33" fmla="*/ 55 h 21600"/>
                <a:gd name="T34" fmla="*/ 48 w 21600"/>
                <a:gd name="T35" fmla="*/ 45 h 21600"/>
                <a:gd name="T36" fmla="*/ 38 w 21600"/>
                <a:gd name="T37" fmla="*/ 45 h 21600"/>
                <a:gd name="T38" fmla="*/ 38 w 21600"/>
                <a:gd name="T39" fmla="*/ 37 h 21600"/>
                <a:gd name="T40" fmla="*/ 28 w 21600"/>
                <a:gd name="T41" fmla="*/ 45 h 21600"/>
                <a:gd name="T42" fmla="*/ 48 w 21600"/>
                <a:gd name="T43" fmla="*/ 55 h 21600"/>
                <a:gd name="T44" fmla="*/ 48 w 21600"/>
                <a:gd name="T45" fmla="*/ 64 h 21600"/>
                <a:gd name="T46" fmla="*/ 38 w 21600"/>
                <a:gd name="T47" fmla="*/ 64 h 21600"/>
                <a:gd name="T48" fmla="*/ 28 w 21600"/>
                <a:gd name="T49" fmla="*/ 55 h 21600"/>
                <a:gd name="T50" fmla="*/ 18 w 21600"/>
                <a:gd name="T51" fmla="*/ 55 h 21600"/>
                <a:gd name="T52" fmla="*/ 0 w 21600"/>
                <a:gd name="T53" fmla="*/ 45 h 21600"/>
                <a:gd name="T54" fmla="*/ 10 w 21600"/>
                <a:gd name="T55" fmla="*/ 37 h 21600"/>
                <a:gd name="T56" fmla="*/ 10 w 21600"/>
                <a:gd name="T57" fmla="*/ 17 h 21600"/>
                <a:gd name="T58" fmla="*/ 0 w 21600"/>
                <a:gd name="T59" fmla="*/ 17 h 21600"/>
                <a:gd name="T60" fmla="*/ 10 w 21600"/>
                <a:gd name="T61" fmla="*/ 17 h 21600"/>
                <a:gd name="T62" fmla="*/ 10 w 21600"/>
                <a:gd name="T63" fmla="*/ 7 h 21600"/>
                <a:gd name="T64" fmla="*/ 28 w 21600"/>
                <a:gd name="T65" fmla="*/ 0 h 21600"/>
                <a:gd name="T66" fmla="*/ 48 w 21600"/>
                <a:gd name="T67" fmla="*/ 7 h 21600"/>
                <a:gd name="T68" fmla="*/ 66 w 21600"/>
                <a:gd name="T69" fmla="*/ 7 h 21600"/>
                <a:gd name="T70" fmla="*/ 76 w 21600"/>
                <a:gd name="T71" fmla="*/ 17 h 21600"/>
                <a:gd name="T72" fmla="*/ 84 w 21600"/>
                <a:gd name="T73" fmla="*/ 27 h 21600"/>
                <a:gd name="T74" fmla="*/ 84 w 21600"/>
                <a:gd name="T75" fmla="*/ 17 h 21600"/>
                <a:gd name="T76" fmla="*/ 94 w 21600"/>
                <a:gd name="T77" fmla="*/ 17 h 21600"/>
                <a:gd name="T78" fmla="*/ 94 w 21600"/>
                <a:gd name="T79" fmla="*/ 27 h 21600"/>
                <a:gd name="T80" fmla="*/ 104 w 21600"/>
                <a:gd name="T81" fmla="*/ 27 h 21600"/>
                <a:gd name="T82" fmla="*/ 104 w 21600"/>
                <a:gd name="T83" fmla="*/ 17 h 21600"/>
                <a:gd name="T84" fmla="*/ 104 w 21600"/>
                <a:gd name="T85" fmla="*/ 27 h 21600"/>
                <a:gd name="T86" fmla="*/ 114 w 21600"/>
                <a:gd name="T87" fmla="*/ 37 h 21600"/>
                <a:gd name="T88" fmla="*/ 114 w 21600"/>
                <a:gd name="T89" fmla="*/ 45 h 21600"/>
                <a:gd name="T90" fmla="*/ 122 w 21600"/>
                <a:gd name="T91" fmla="*/ 45 h 21600"/>
                <a:gd name="T92" fmla="*/ 122 w 21600"/>
                <a:gd name="T93" fmla="*/ 55 h 21600"/>
                <a:gd name="T94" fmla="*/ 132 w 21600"/>
                <a:gd name="T95" fmla="*/ 64 h 21600"/>
                <a:gd name="T96" fmla="*/ 142 w 21600"/>
                <a:gd name="T97" fmla="*/ 64 h 21600"/>
                <a:gd name="T98" fmla="*/ 132 w 21600"/>
                <a:gd name="T99" fmla="*/ 64 h 21600"/>
                <a:gd name="T100" fmla="*/ 132 w 21600"/>
                <a:gd name="T101" fmla="*/ 72 h 21600"/>
                <a:gd name="T102" fmla="*/ 122 w 21600"/>
                <a:gd name="T103" fmla="*/ 82 h 21600"/>
                <a:gd name="T104" fmla="*/ 122 w 21600"/>
                <a:gd name="T105" fmla="*/ 92 h 21600"/>
                <a:gd name="T106" fmla="*/ 132 w 21600"/>
                <a:gd name="T107" fmla="*/ 92 h 21600"/>
                <a:gd name="T108" fmla="*/ 132 w 21600"/>
                <a:gd name="T109" fmla="*/ 109 h 21600"/>
                <a:gd name="T110" fmla="*/ 132 w 21600"/>
                <a:gd name="T111" fmla="*/ 109 h 2160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1600" h="21600">
                  <a:moveTo>
                    <a:pt x="20057" y="19800"/>
                  </a:moveTo>
                  <a:lnTo>
                    <a:pt x="20057" y="21600"/>
                  </a:lnTo>
                  <a:lnTo>
                    <a:pt x="17357" y="21600"/>
                  </a:lnTo>
                  <a:lnTo>
                    <a:pt x="17357" y="19800"/>
                  </a:lnTo>
                  <a:lnTo>
                    <a:pt x="15814" y="18450"/>
                  </a:lnTo>
                  <a:lnTo>
                    <a:pt x="17357" y="19800"/>
                  </a:lnTo>
                  <a:lnTo>
                    <a:pt x="17357" y="21600"/>
                  </a:lnTo>
                  <a:lnTo>
                    <a:pt x="15814" y="21600"/>
                  </a:lnTo>
                  <a:lnTo>
                    <a:pt x="15814" y="19800"/>
                  </a:lnTo>
                  <a:lnTo>
                    <a:pt x="14271" y="19800"/>
                  </a:lnTo>
                  <a:lnTo>
                    <a:pt x="12729" y="18450"/>
                  </a:lnTo>
                  <a:lnTo>
                    <a:pt x="14271" y="16650"/>
                  </a:lnTo>
                  <a:lnTo>
                    <a:pt x="12729" y="14850"/>
                  </a:lnTo>
                  <a:lnTo>
                    <a:pt x="11571" y="14850"/>
                  </a:lnTo>
                  <a:lnTo>
                    <a:pt x="10029" y="13050"/>
                  </a:lnTo>
                  <a:lnTo>
                    <a:pt x="8486" y="11700"/>
                  </a:lnTo>
                  <a:lnTo>
                    <a:pt x="7329" y="9900"/>
                  </a:lnTo>
                  <a:lnTo>
                    <a:pt x="7329" y="8100"/>
                  </a:lnTo>
                  <a:lnTo>
                    <a:pt x="5786" y="8100"/>
                  </a:lnTo>
                  <a:lnTo>
                    <a:pt x="5786" y="6750"/>
                  </a:lnTo>
                  <a:lnTo>
                    <a:pt x="4243" y="8100"/>
                  </a:lnTo>
                  <a:lnTo>
                    <a:pt x="7329" y="9900"/>
                  </a:lnTo>
                  <a:lnTo>
                    <a:pt x="7329" y="11700"/>
                  </a:lnTo>
                  <a:lnTo>
                    <a:pt x="5786" y="11700"/>
                  </a:lnTo>
                  <a:lnTo>
                    <a:pt x="4243" y="9900"/>
                  </a:lnTo>
                  <a:lnTo>
                    <a:pt x="2700" y="9900"/>
                  </a:lnTo>
                  <a:lnTo>
                    <a:pt x="0" y="8100"/>
                  </a:lnTo>
                  <a:lnTo>
                    <a:pt x="1543" y="6750"/>
                  </a:lnTo>
                  <a:lnTo>
                    <a:pt x="1543" y="3150"/>
                  </a:lnTo>
                  <a:lnTo>
                    <a:pt x="0" y="3150"/>
                  </a:lnTo>
                  <a:lnTo>
                    <a:pt x="1543" y="3150"/>
                  </a:lnTo>
                  <a:lnTo>
                    <a:pt x="1543" y="1350"/>
                  </a:lnTo>
                  <a:lnTo>
                    <a:pt x="4243" y="0"/>
                  </a:lnTo>
                  <a:lnTo>
                    <a:pt x="7329" y="1350"/>
                  </a:lnTo>
                  <a:lnTo>
                    <a:pt x="10029" y="1350"/>
                  </a:lnTo>
                  <a:lnTo>
                    <a:pt x="11571" y="3150"/>
                  </a:lnTo>
                  <a:lnTo>
                    <a:pt x="12729" y="4950"/>
                  </a:lnTo>
                  <a:lnTo>
                    <a:pt x="12729" y="3150"/>
                  </a:lnTo>
                  <a:lnTo>
                    <a:pt x="14271" y="3150"/>
                  </a:lnTo>
                  <a:lnTo>
                    <a:pt x="14271" y="4950"/>
                  </a:lnTo>
                  <a:lnTo>
                    <a:pt x="15814" y="4950"/>
                  </a:lnTo>
                  <a:lnTo>
                    <a:pt x="15814" y="3150"/>
                  </a:lnTo>
                  <a:lnTo>
                    <a:pt x="15814" y="4950"/>
                  </a:lnTo>
                  <a:lnTo>
                    <a:pt x="17357" y="6750"/>
                  </a:lnTo>
                  <a:lnTo>
                    <a:pt x="17357" y="8100"/>
                  </a:lnTo>
                  <a:lnTo>
                    <a:pt x="18514" y="8100"/>
                  </a:lnTo>
                  <a:lnTo>
                    <a:pt x="18514" y="9900"/>
                  </a:lnTo>
                  <a:lnTo>
                    <a:pt x="20057" y="11700"/>
                  </a:lnTo>
                  <a:lnTo>
                    <a:pt x="21600" y="11700"/>
                  </a:lnTo>
                  <a:lnTo>
                    <a:pt x="20057" y="11700"/>
                  </a:lnTo>
                  <a:lnTo>
                    <a:pt x="20057" y="13050"/>
                  </a:lnTo>
                  <a:lnTo>
                    <a:pt x="18514" y="14850"/>
                  </a:lnTo>
                  <a:lnTo>
                    <a:pt x="18514" y="16650"/>
                  </a:lnTo>
                  <a:lnTo>
                    <a:pt x="20057" y="16650"/>
                  </a:lnTo>
                  <a:lnTo>
                    <a:pt x="20057" y="19800"/>
                  </a:lnTo>
                  <a:close/>
                  <a:moveTo>
                    <a:pt x="20057" y="198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54" name="AutoShape 168"/>
            <p:cNvSpPr>
              <a:spLocks/>
            </p:cNvSpPr>
            <p:nvPr/>
          </p:nvSpPr>
          <p:spPr bwMode="auto">
            <a:xfrm>
              <a:off x="3250" y="4116"/>
              <a:ext cx="197" cy="165"/>
            </a:xfrm>
            <a:custGeom>
              <a:avLst/>
              <a:gdLst>
                <a:gd name="T0" fmla="*/ 75 w 21600"/>
                <a:gd name="T1" fmla="*/ 147 h 21600"/>
                <a:gd name="T2" fmla="*/ 94 w 21600"/>
                <a:gd name="T3" fmla="*/ 138 h 21600"/>
                <a:gd name="T4" fmla="*/ 122 w 21600"/>
                <a:gd name="T5" fmla="*/ 147 h 21600"/>
                <a:gd name="T6" fmla="*/ 131 w 21600"/>
                <a:gd name="T7" fmla="*/ 147 h 21600"/>
                <a:gd name="T8" fmla="*/ 141 w 21600"/>
                <a:gd name="T9" fmla="*/ 156 h 21600"/>
                <a:gd name="T10" fmla="*/ 150 w 21600"/>
                <a:gd name="T11" fmla="*/ 156 h 21600"/>
                <a:gd name="T12" fmla="*/ 159 w 21600"/>
                <a:gd name="T13" fmla="*/ 156 h 21600"/>
                <a:gd name="T14" fmla="*/ 159 w 21600"/>
                <a:gd name="T15" fmla="*/ 156 h 21600"/>
                <a:gd name="T16" fmla="*/ 159 w 21600"/>
                <a:gd name="T17" fmla="*/ 138 h 21600"/>
                <a:gd name="T18" fmla="*/ 159 w 21600"/>
                <a:gd name="T19" fmla="*/ 128 h 21600"/>
                <a:gd name="T20" fmla="*/ 159 w 21600"/>
                <a:gd name="T21" fmla="*/ 119 h 21600"/>
                <a:gd name="T22" fmla="*/ 159 w 21600"/>
                <a:gd name="T23" fmla="*/ 128 h 21600"/>
                <a:gd name="T24" fmla="*/ 159 w 21600"/>
                <a:gd name="T25" fmla="*/ 119 h 21600"/>
                <a:gd name="T26" fmla="*/ 159 w 21600"/>
                <a:gd name="T27" fmla="*/ 101 h 21600"/>
                <a:gd name="T28" fmla="*/ 169 w 21600"/>
                <a:gd name="T29" fmla="*/ 83 h 21600"/>
                <a:gd name="T30" fmla="*/ 169 w 21600"/>
                <a:gd name="T31" fmla="*/ 92 h 21600"/>
                <a:gd name="T32" fmla="*/ 169 w 21600"/>
                <a:gd name="T33" fmla="*/ 101 h 21600"/>
                <a:gd name="T34" fmla="*/ 169 w 21600"/>
                <a:gd name="T35" fmla="*/ 101 h 21600"/>
                <a:gd name="T36" fmla="*/ 178 w 21600"/>
                <a:gd name="T37" fmla="*/ 64 h 21600"/>
                <a:gd name="T38" fmla="*/ 169 w 21600"/>
                <a:gd name="T39" fmla="*/ 64 h 21600"/>
                <a:gd name="T40" fmla="*/ 169 w 21600"/>
                <a:gd name="T41" fmla="*/ 55 h 21600"/>
                <a:gd name="T42" fmla="*/ 178 w 21600"/>
                <a:gd name="T43" fmla="*/ 55 h 21600"/>
                <a:gd name="T44" fmla="*/ 178 w 21600"/>
                <a:gd name="T45" fmla="*/ 46 h 21600"/>
                <a:gd name="T46" fmla="*/ 188 w 21600"/>
                <a:gd name="T47" fmla="*/ 37 h 21600"/>
                <a:gd name="T48" fmla="*/ 188 w 21600"/>
                <a:gd name="T49" fmla="*/ 28 h 21600"/>
                <a:gd name="T50" fmla="*/ 188 w 21600"/>
                <a:gd name="T51" fmla="*/ 18 h 21600"/>
                <a:gd name="T52" fmla="*/ 188 w 21600"/>
                <a:gd name="T53" fmla="*/ 0 h 21600"/>
                <a:gd name="T54" fmla="*/ 197 w 21600"/>
                <a:gd name="T55" fmla="*/ 0 h 21600"/>
                <a:gd name="T56" fmla="*/ 178 w 21600"/>
                <a:gd name="T57" fmla="*/ 0 h 21600"/>
                <a:gd name="T58" fmla="*/ 178 w 21600"/>
                <a:gd name="T59" fmla="*/ 0 h 21600"/>
                <a:gd name="T60" fmla="*/ 169 w 21600"/>
                <a:gd name="T61" fmla="*/ 0 h 21600"/>
                <a:gd name="T62" fmla="*/ 159 w 21600"/>
                <a:gd name="T63" fmla="*/ 9 h 21600"/>
                <a:gd name="T64" fmla="*/ 150 w 21600"/>
                <a:gd name="T65" fmla="*/ 18 h 21600"/>
                <a:gd name="T66" fmla="*/ 131 w 21600"/>
                <a:gd name="T67" fmla="*/ 18 h 21600"/>
                <a:gd name="T68" fmla="*/ 131 w 21600"/>
                <a:gd name="T69" fmla="*/ 9 h 21600"/>
                <a:gd name="T70" fmla="*/ 122 w 21600"/>
                <a:gd name="T71" fmla="*/ 18 h 21600"/>
                <a:gd name="T72" fmla="*/ 113 w 21600"/>
                <a:gd name="T73" fmla="*/ 28 h 21600"/>
                <a:gd name="T74" fmla="*/ 103 w 21600"/>
                <a:gd name="T75" fmla="*/ 28 h 21600"/>
                <a:gd name="T76" fmla="*/ 84 w 21600"/>
                <a:gd name="T77" fmla="*/ 37 h 21600"/>
                <a:gd name="T78" fmla="*/ 75 w 21600"/>
                <a:gd name="T79" fmla="*/ 46 h 21600"/>
                <a:gd name="T80" fmla="*/ 75 w 21600"/>
                <a:gd name="T81" fmla="*/ 37 h 21600"/>
                <a:gd name="T82" fmla="*/ 47 w 21600"/>
                <a:gd name="T83" fmla="*/ 46 h 21600"/>
                <a:gd name="T84" fmla="*/ 38 w 21600"/>
                <a:gd name="T85" fmla="*/ 55 h 21600"/>
                <a:gd name="T86" fmla="*/ 38 w 21600"/>
                <a:gd name="T87" fmla="*/ 64 h 21600"/>
                <a:gd name="T88" fmla="*/ 19 w 21600"/>
                <a:gd name="T89" fmla="*/ 73 h 21600"/>
                <a:gd name="T90" fmla="*/ 9 w 21600"/>
                <a:gd name="T91" fmla="*/ 73 h 21600"/>
                <a:gd name="T92" fmla="*/ 0 w 21600"/>
                <a:gd name="T93" fmla="*/ 73 h 21600"/>
                <a:gd name="T94" fmla="*/ 19 w 21600"/>
                <a:gd name="T95" fmla="*/ 92 h 21600"/>
                <a:gd name="T96" fmla="*/ 19 w 21600"/>
                <a:gd name="T97" fmla="*/ 101 h 21600"/>
                <a:gd name="T98" fmla="*/ 47 w 21600"/>
                <a:gd name="T99" fmla="*/ 128 h 21600"/>
                <a:gd name="T100" fmla="*/ 66 w 21600"/>
                <a:gd name="T101" fmla="*/ 147 h 21600"/>
                <a:gd name="T102" fmla="*/ 75 w 21600"/>
                <a:gd name="T103" fmla="*/ 147 h 2160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1600" h="21600">
                  <a:moveTo>
                    <a:pt x="8229" y="19200"/>
                  </a:moveTo>
                  <a:cubicBezTo>
                    <a:pt x="8229" y="19200"/>
                    <a:pt x="8229" y="19200"/>
                    <a:pt x="8229" y="19200"/>
                  </a:cubicBezTo>
                  <a:cubicBezTo>
                    <a:pt x="8229" y="19200"/>
                    <a:pt x="8229" y="19200"/>
                    <a:pt x="8229" y="19200"/>
                  </a:cubicBezTo>
                  <a:cubicBezTo>
                    <a:pt x="10286" y="18000"/>
                    <a:pt x="10286" y="18000"/>
                    <a:pt x="10286" y="18000"/>
                  </a:cubicBezTo>
                  <a:cubicBezTo>
                    <a:pt x="12343" y="19200"/>
                    <a:pt x="12343" y="19200"/>
                    <a:pt x="12343" y="19200"/>
                  </a:cubicBezTo>
                  <a:cubicBezTo>
                    <a:pt x="13371" y="19200"/>
                    <a:pt x="13371" y="19200"/>
                    <a:pt x="13371" y="19200"/>
                  </a:cubicBezTo>
                  <a:cubicBezTo>
                    <a:pt x="14400" y="19200"/>
                    <a:pt x="14400" y="19200"/>
                    <a:pt x="14400" y="19200"/>
                  </a:cubicBezTo>
                  <a:cubicBezTo>
                    <a:pt x="14400" y="19200"/>
                    <a:pt x="14400" y="19200"/>
                    <a:pt x="14400" y="19200"/>
                  </a:cubicBezTo>
                  <a:cubicBezTo>
                    <a:pt x="15429" y="20400"/>
                    <a:pt x="15429" y="20400"/>
                    <a:pt x="15429" y="20400"/>
                  </a:cubicBezTo>
                  <a:cubicBezTo>
                    <a:pt x="15429" y="20400"/>
                    <a:pt x="15429" y="20400"/>
                    <a:pt x="15429" y="20400"/>
                  </a:cubicBezTo>
                  <a:cubicBezTo>
                    <a:pt x="16457" y="21600"/>
                    <a:pt x="16457" y="21600"/>
                    <a:pt x="16457" y="21600"/>
                  </a:cubicBezTo>
                  <a:cubicBezTo>
                    <a:pt x="16457" y="20400"/>
                    <a:pt x="16457" y="20400"/>
                    <a:pt x="16457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20400"/>
                    <a:pt x="17486" y="20400"/>
                    <a:pt x="17486" y="20400"/>
                  </a:cubicBezTo>
                  <a:cubicBezTo>
                    <a:pt x="17486" y="19200"/>
                    <a:pt x="17486" y="19200"/>
                    <a:pt x="17486" y="19200"/>
                  </a:cubicBezTo>
                  <a:cubicBezTo>
                    <a:pt x="17486" y="18000"/>
                    <a:pt x="17486" y="18000"/>
                    <a:pt x="17486" y="180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6800"/>
                    <a:pt x="17486" y="16800"/>
                    <a:pt x="17486" y="168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5600"/>
                    <a:pt x="17486" y="15600"/>
                    <a:pt x="17486" y="15600"/>
                  </a:cubicBezTo>
                  <a:cubicBezTo>
                    <a:pt x="17486" y="14400"/>
                    <a:pt x="17486" y="14400"/>
                    <a:pt x="17486" y="14400"/>
                  </a:cubicBezTo>
                  <a:cubicBezTo>
                    <a:pt x="17486" y="13200"/>
                    <a:pt x="17486" y="13200"/>
                    <a:pt x="17486" y="13200"/>
                  </a:cubicBezTo>
                  <a:cubicBezTo>
                    <a:pt x="17486" y="13200"/>
                    <a:pt x="17486" y="13200"/>
                    <a:pt x="17486" y="13200"/>
                  </a:cubicBezTo>
                  <a:cubicBezTo>
                    <a:pt x="18514" y="10800"/>
                    <a:pt x="18514" y="10800"/>
                    <a:pt x="18514" y="10800"/>
                  </a:cubicBezTo>
                  <a:cubicBezTo>
                    <a:pt x="18514" y="12000"/>
                    <a:pt x="18514" y="12000"/>
                    <a:pt x="18514" y="12000"/>
                  </a:cubicBezTo>
                  <a:cubicBezTo>
                    <a:pt x="18514" y="12000"/>
                    <a:pt x="18514" y="12000"/>
                    <a:pt x="18514" y="12000"/>
                  </a:cubicBezTo>
                  <a:cubicBezTo>
                    <a:pt x="18514" y="12000"/>
                    <a:pt x="18514" y="120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8514" y="13200"/>
                    <a:pt x="18514" y="13200"/>
                    <a:pt x="18514" y="13200"/>
                  </a:cubicBezTo>
                  <a:cubicBezTo>
                    <a:pt x="19543" y="10800"/>
                    <a:pt x="19543" y="10800"/>
                    <a:pt x="19543" y="10800"/>
                  </a:cubicBezTo>
                  <a:cubicBezTo>
                    <a:pt x="19543" y="8400"/>
                    <a:pt x="19543" y="8400"/>
                    <a:pt x="19543" y="8400"/>
                  </a:cubicBezTo>
                  <a:cubicBezTo>
                    <a:pt x="19543" y="8400"/>
                    <a:pt x="19543" y="8400"/>
                    <a:pt x="19543" y="8400"/>
                  </a:cubicBezTo>
                  <a:cubicBezTo>
                    <a:pt x="18514" y="8400"/>
                    <a:pt x="18514" y="8400"/>
                    <a:pt x="18514" y="84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8514" y="7200"/>
                    <a:pt x="18514" y="7200"/>
                    <a:pt x="18514" y="7200"/>
                  </a:cubicBezTo>
                  <a:cubicBezTo>
                    <a:pt x="19543" y="7200"/>
                    <a:pt x="19543" y="7200"/>
                    <a:pt x="19543" y="7200"/>
                  </a:cubicBezTo>
                  <a:cubicBezTo>
                    <a:pt x="19543" y="7200"/>
                    <a:pt x="19543" y="7200"/>
                    <a:pt x="19543" y="7200"/>
                  </a:cubicBezTo>
                  <a:cubicBezTo>
                    <a:pt x="19543" y="6000"/>
                    <a:pt x="19543" y="6000"/>
                    <a:pt x="19543" y="6000"/>
                  </a:cubicBezTo>
                  <a:cubicBezTo>
                    <a:pt x="20571" y="4800"/>
                    <a:pt x="20571" y="4800"/>
                    <a:pt x="20571" y="4800"/>
                  </a:cubicBezTo>
                  <a:cubicBezTo>
                    <a:pt x="20571" y="4800"/>
                    <a:pt x="20571" y="4800"/>
                    <a:pt x="20571" y="48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3600"/>
                    <a:pt x="20571" y="3600"/>
                    <a:pt x="20571" y="3600"/>
                  </a:cubicBezTo>
                  <a:cubicBezTo>
                    <a:pt x="20571" y="2400"/>
                    <a:pt x="20571" y="2400"/>
                    <a:pt x="20571" y="2400"/>
                  </a:cubicBezTo>
                  <a:cubicBezTo>
                    <a:pt x="20571" y="2400"/>
                    <a:pt x="20571" y="2400"/>
                    <a:pt x="20571" y="240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0571" y="0"/>
                    <a:pt x="20571" y="0"/>
                    <a:pt x="20571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9543" y="0"/>
                    <a:pt x="19543" y="0"/>
                    <a:pt x="19543" y="0"/>
                  </a:cubicBezTo>
                  <a:cubicBezTo>
                    <a:pt x="18514" y="0"/>
                    <a:pt x="18514" y="0"/>
                    <a:pt x="18514" y="0"/>
                  </a:cubicBezTo>
                  <a:cubicBezTo>
                    <a:pt x="18514" y="0"/>
                    <a:pt x="18514" y="0"/>
                    <a:pt x="18514" y="0"/>
                  </a:cubicBezTo>
                  <a:cubicBezTo>
                    <a:pt x="18514" y="1200"/>
                    <a:pt x="18514" y="1200"/>
                    <a:pt x="18514" y="1200"/>
                  </a:cubicBezTo>
                  <a:cubicBezTo>
                    <a:pt x="17486" y="1200"/>
                    <a:pt x="17486" y="1200"/>
                    <a:pt x="17486" y="1200"/>
                  </a:cubicBezTo>
                  <a:cubicBezTo>
                    <a:pt x="16457" y="1200"/>
                    <a:pt x="16457" y="1200"/>
                    <a:pt x="16457" y="1200"/>
                  </a:cubicBezTo>
                  <a:cubicBezTo>
                    <a:pt x="16457" y="2400"/>
                    <a:pt x="16457" y="2400"/>
                    <a:pt x="16457" y="2400"/>
                  </a:cubicBezTo>
                  <a:cubicBezTo>
                    <a:pt x="15429" y="1200"/>
                    <a:pt x="15429" y="1200"/>
                    <a:pt x="15429" y="1200"/>
                  </a:cubicBezTo>
                  <a:cubicBezTo>
                    <a:pt x="14400" y="2400"/>
                    <a:pt x="14400" y="2400"/>
                    <a:pt x="14400" y="2400"/>
                  </a:cubicBezTo>
                  <a:cubicBezTo>
                    <a:pt x="14400" y="1200"/>
                    <a:pt x="14400" y="1200"/>
                    <a:pt x="14400" y="1200"/>
                  </a:cubicBezTo>
                  <a:cubicBezTo>
                    <a:pt x="14400" y="1200"/>
                    <a:pt x="14400" y="1200"/>
                    <a:pt x="14400" y="1200"/>
                  </a:cubicBezTo>
                  <a:cubicBezTo>
                    <a:pt x="13371" y="1200"/>
                    <a:pt x="13371" y="1200"/>
                    <a:pt x="13371" y="1200"/>
                  </a:cubicBezTo>
                  <a:cubicBezTo>
                    <a:pt x="13371" y="2400"/>
                    <a:pt x="13371" y="2400"/>
                    <a:pt x="13371" y="2400"/>
                  </a:cubicBezTo>
                  <a:cubicBezTo>
                    <a:pt x="12343" y="2400"/>
                    <a:pt x="12343" y="2400"/>
                    <a:pt x="12343" y="2400"/>
                  </a:cubicBezTo>
                  <a:cubicBezTo>
                    <a:pt x="12343" y="3600"/>
                    <a:pt x="12343" y="3600"/>
                    <a:pt x="12343" y="3600"/>
                  </a:cubicBezTo>
                  <a:cubicBezTo>
                    <a:pt x="12343" y="3600"/>
                    <a:pt x="12343" y="3600"/>
                    <a:pt x="12343" y="3600"/>
                  </a:cubicBezTo>
                  <a:cubicBezTo>
                    <a:pt x="11314" y="3600"/>
                    <a:pt x="11314" y="3600"/>
                    <a:pt x="11314" y="3600"/>
                  </a:cubicBezTo>
                  <a:cubicBezTo>
                    <a:pt x="10286" y="4800"/>
                    <a:pt x="10286" y="4800"/>
                    <a:pt x="10286" y="4800"/>
                  </a:cubicBezTo>
                  <a:cubicBezTo>
                    <a:pt x="9257" y="4800"/>
                    <a:pt x="9257" y="4800"/>
                    <a:pt x="9257" y="4800"/>
                  </a:cubicBezTo>
                  <a:cubicBezTo>
                    <a:pt x="9257" y="6000"/>
                    <a:pt x="9257" y="6000"/>
                    <a:pt x="9257" y="6000"/>
                  </a:cubicBezTo>
                  <a:cubicBezTo>
                    <a:pt x="8229" y="6000"/>
                    <a:pt x="8229" y="6000"/>
                    <a:pt x="8229" y="6000"/>
                  </a:cubicBezTo>
                  <a:cubicBezTo>
                    <a:pt x="8229" y="6000"/>
                    <a:pt x="8229" y="6000"/>
                    <a:pt x="8229" y="6000"/>
                  </a:cubicBezTo>
                  <a:cubicBezTo>
                    <a:pt x="8229" y="4800"/>
                    <a:pt x="8229" y="4800"/>
                    <a:pt x="8229" y="4800"/>
                  </a:cubicBezTo>
                  <a:cubicBezTo>
                    <a:pt x="6171" y="4800"/>
                    <a:pt x="6171" y="4800"/>
                    <a:pt x="6171" y="4800"/>
                  </a:cubicBezTo>
                  <a:cubicBezTo>
                    <a:pt x="5143" y="6000"/>
                    <a:pt x="5143" y="6000"/>
                    <a:pt x="5143" y="6000"/>
                  </a:cubicBezTo>
                  <a:cubicBezTo>
                    <a:pt x="4114" y="6000"/>
                    <a:pt x="4114" y="6000"/>
                    <a:pt x="4114" y="6000"/>
                  </a:cubicBezTo>
                  <a:cubicBezTo>
                    <a:pt x="4114" y="7200"/>
                    <a:pt x="4114" y="7200"/>
                    <a:pt x="4114" y="7200"/>
                  </a:cubicBezTo>
                  <a:cubicBezTo>
                    <a:pt x="4114" y="7200"/>
                    <a:pt x="4114" y="7200"/>
                    <a:pt x="4114" y="7200"/>
                  </a:cubicBezTo>
                  <a:cubicBezTo>
                    <a:pt x="4114" y="8400"/>
                    <a:pt x="4114" y="8400"/>
                    <a:pt x="4114" y="8400"/>
                  </a:cubicBezTo>
                  <a:cubicBezTo>
                    <a:pt x="3086" y="9600"/>
                    <a:pt x="3086" y="9600"/>
                    <a:pt x="3086" y="9600"/>
                  </a:cubicBezTo>
                  <a:cubicBezTo>
                    <a:pt x="2057" y="9600"/>
                    <a:pt x="2057" y="9600"/>
                    <a:pt x="2057" y="9600"/>
                  </a:cubicBezTo>
                  <a:cubicBezTo>
                    <a:pt x="1029" y="9600"/>
                    <a:pt x="1029" y="9600"/>
                    <a:pt x="1029" y="9600"/>
                  </a:cubicBezTo>
                  <a:cubicBezTo>
                    <a:pt x="1029" y="9600"/>
                    <a:pt x="1029" y="9600"/>
                    <a:pt x="1029" y="9600"/>
                  </a:cubicBezTo>
                  <a:cubicBezTo>
                    <a:pt x="1029" y="10800"/>
                    <a:pt x="1029" y="10800"/>
                    <a:pt x="1029" y="10800"/>
                  </a:cubicBezTo>
                  <a:cubicBezTo>
                    <a:pt x="0" y="9600"/>
                    <a:pt x="0" y="9600"/>
                    <a:pt x="0" y="960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2057" y="12000"/>
                    <a:pt x="2057" y="12000"/>
                    <a:pt x="2057" y="12000"/>
                  </a:cubicBezTo>
                  <a:cubicBezTo>
                    <a:pt x="2057" y="13200"/>
                    <a:pt x="2057" y="13200"/>
                    <a:pt x="2057" y="13200"/>
                  </a:cubicBezTo>
                  <a:cubicBezTo>
                    <a:pt x="2057" y="13200"/>
                    <a:pt x="2057" y="13200"/>
                    <a:pt x="2057" y="13200"/>
                  </a:cubicBezTo>
                  <a:cubicBezTo>
                    <a:pt x="4114" y="14400"/>
                    <a:pt x="4114" y="14400"/>
                    <a:pt x="4114" y="14400"/>
                  </a:cubicBezTo>
                  <a:cubicBezTo>
                    <a:pt x="5143" y="16800"/>
                    <a:pt x="5143" y="16800"/>
                    <a:pt x="5143" y="16800"/>
                  </a:cubicBezTo>
                  <a:cubicBezTo>
                    <a:pt x="7200" y="19200"/>
                    <a:pt x="7200" y="19200"/>
                    <a:pt x="7200" y="19200"/>
                  </a:cubicBezTo>
                  <a:cubicBezTo>
                    <a:pt x="7200" y="19200"/>
                    <a:pt x="7200" y="19200"/>
                    <a:pt x="7200" y="19200"/>
                  </a:cubicBezTo>
                  <a:lnTo>
                    <a:pt x="8229" y="19200"/>
                  </a:lnTo>
                  <a:close/>
                  <a:moveTo>
                    <a:pt x="8229" y="192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55" name="AutoShape 169"/>
            <p:cNvSpPr>
              <a:spLocks/>
            </p:cNvSpPr>
            <p:nvPr/>
          </p:nvSpPr>
          <p:spPr bwMode="auto">
            <a:xfrm>
              <a:off x="3166" y="4071"/>
              <a:ext cx="281" cy="119"/>
            </a:xfrm>
            <a:custGeom>
              <a:avLst/>
              <a:gdLst>
                <a:gd name="T0" fmla="*/ 111 w 21600"/>
                <a:gd name="T1" fmla="*/ 119 h 21600"/>
                <a:gd name="T2" fmla="*/ 122 w 21600"/>
                <a:gd name="T3" fmla="*/ 92 h 21600"/>
                <a:gd name="T4" fmla="*/ 139 w 21600"/>
                <a:gd name="T5" fmla="*/ 82 h 21600"/>
                <a:gd name="T6" fmla="*/ 159 w 21600"/>
                <a:gd name="T7" fmla="*/ 92 h 21600"/>
                <a:gd name="T8" fmla="*/ 167 w 21600"/>
                <a:gd name="T9" fmla="*/ 82 h 21600"/>
                <a:gd name="T10" fmla="*/ 187 w 21600"/>
                <a:gd name="T11" fmla="*/ 72 h 21600"/>
                <a:gd name="T12" fmla="*/ 197 w 21600"/>
                <a:gd name="T13" fmla="*/ 64 h 21600"/>
                <a:gd name="T14" fmla="*/ 205 w 21600"/>
                <a:gd name="T15" fmla="*/ 55 h 21600"/>
                <a:gd name="T16" fmla="*/ 215 w 21600"/>
                <a:gd name="T17" fmla="*/ 64 h 21600"/>
                <a:gd name="T18" fmla="*/ 233 w 21600"/>
                <a:gd name="T19" fmla="*/ 64 h 21600"/>
                <a:gd name="T20" fmla="*/ 253 w 21600"/>
                <a:gd name="T21" fmla="*/ 55 h 21600"/>
                <a:gd name="T22" fmla="*/ 281 w 21600"/>
                <a:gd name="T23" fmla="*/ 45 h 21600"/>
                <a:gd name="T24" fmla="*/ 271 w 21600"/>
                <a:gd name="T25" fmla="*/ 27 h 21600"/>
                <a:gd name="T26" fmla="*/ 263 w 21600"/>
                <a:gd name="T27" fmla="*/ 35 h 21600"/>
                <a:gd name="T28" fmla="*/ 233 w 21600"/>
                <a:gd name="T29" fmla="*/ 27 h 21600"/>
                <a:gd name="T30" fmla="*/ 233 w 21600"/>
                <a:gd name="T31" fmla="*/ 27 h 21600"/>
                <a:gd name="T32" fmla="*/ 243 w 21600"/>
                <a:gd name="T33" fmla="*/ 17 h 21600"/>
                <a:gd name="T34" fmla="*/ 243 w 21600"/>
                <a:gd name="T35" fmla="*/ 17 h 21600"/>
                <a:gd name="T36" fmla="*/ 225 w 21600"/>
                <a:gd name="T37" fmla="*/ 7 h 21600"/>
                <a:gd name="T38" fmla="*/ 215 w 21600"/>
                <a:gd name="T39" fmla="*/ 7 h 21600"/>
                <a:gd name="T40" fmla="*/ 205 w 21600"/>
                <a:gd name="T41" fmla="*/ 17 h 21600"/>
                <a:gd name="T42" fmla="*/ 167 w 21600"/>
                <a:gd name="T43" fmla="*/ 7 h 21600"/>
                <a:gd name="T44" fmla="*/ 149 w 21600"/>
                <a:gd name="T45" fmla="*/ 0 h 21600"/>
                <a:gd name="T46" fmla="*/ 159 w 21600"/>
                <a:gd name="T47" fmla="*/ 7 h 21600"/>
                <a:gd name="T48" fmla="*/ 73 w 21600"/>
                <a:gd name="T49" fmla="*/ 17 h 21600"/>
                <a:gd name="T50" fmla="*/ 56 w 21600"/>
                <a:gd name="T51" fmla="*/ 27 h 21600"/>
                <a:gd name="T52" fmla="*/ 38 w 21600"/>
                <a:gd name="T53" fmla="*/ 35 h 21600"/>
                <a:gd name="T54" fmla="*/ 18 w 21600"/>
                <a:gd name="T55" fmla="*/ 45 h 21600"/>
                <a:gd name="T56" fmla="*/ 10 w 21600"/>
                <a:gd name="T57" fmla="*/ 72 h 21600"/>
                <a:gd name="T58" fmla="*/ 10 w 21600"/>
                <a:gd name="T59" fmla="*/ 99 h 21600"/>
                <a:gd name="T60" fmla="*/ 38 w 21600"/>
                <a:gd name="T61" fmla="*/ 119 h 21600"/>
                <a:gd name="T62" fmla="*/ 46 w 21600"/>
                <a:gd name="T63" fmla="*/ 109 h 21600"/>
                <a:gd name="T64" fmla="*/ 73 w 21600"/>
                <a:gd name="T65" fmla="*/ 119 h 21600"/>
                <a:gd name="T66" fmla="*/ 73 w 21600"/>
                <a:gd name="T67" fmla="*/ 109 h 21600"/>
                <a:gd name="T68" fmla="*/ 94 w 21600"/>
                <a:gd name="T69" fmla="*/ 119 h 2160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21600" h="21600">
                  <a:moveTo>
                    <a:pt x="7200" y="21600"/>
                  </a:moveTo>
                  <a:lnTo>
                    <a:pt x="8562" y="21600"/>
                  </a:lnTo>
                  <a:lnTo>
                    <a:pt x="9341" y="19800"/>
                  </a:lnTo>
                  <a:lnTo>
                    <a:pt x="9341" y="16650"/>
                  </a:lnTo>
                  <a:lnTo>
                    <a:pt x="10119" y="16650"/>
                  </a:lnTo>
                  <a:lnTo>
                    <a:pt x="10703" y="14850"/>
                  </a:lnTo>
                  <a:lnTo>
                    <a:pt x="12259" y="14850"/>
                  </a:lnTo>
                  <a:lnTo>
                    <a:pt x="12259" y="16650"/>
                  </a:lnTo>
                  <a:lnTo>
                    <a:pt x="12843" y="16650"/>
                  </a:lnTo>
                  <a:lnTo>
                    <a:pt x="12843" y="14850"/>
                  </a:lnTo>
                  <a:lnTo>
                    <a:pt x="13622" y="14850"/>
                  </a:lnTo>
                  <a:lnTo>
                    <a:pt x="14400" y="13050"/>
                  </a:lnTo>
                  <a:lnTo>
                    <a:pt x="15178" y="13050"/>
                  </a:lnTo>
                  <a:lnTo>
                    <a:pt x="15178" y="11700"/>
                  </a:lnTo>
                  <a:lnTo>
                    <a:pt x="15762" y="11700"/>
                  </a:lnTo>
                  <a:lnTo>
                    <a:pt x="15762" y="9900"/>
                  </a:lnTo>
                  <a:lnTo>
                    <a:pt x="16541" y="9900"/>
                  </a:lnTo>
                  <a:lnTo>
                    <a:pt x="16541" y="11700"/>
                  </a:lnTo>
                  <a:lnTo>
                    <a:pt x="17319" y="9900"/>
                  </a:lnTo>
                  <a:lnTo>
                    <a:pt x="17903" y="11700"/>
                  </a:lnTo>
                  <a:lnTo>
                    <a:pt x="17903" y="9900"/>
                  </a:lnTo>
                  <a:lnTo>
                    <a:pt x="19459" y="9900"/>
                  </a:lnTo>
                  <a:lnTo>
                    <a:pt x="19459" y="8100"/>
                  </a:lnTo>
                  <a:lnTo>
                    <a:pt x="21600" y="8100"/>
                  </a:lnTo>
                  <a:lnTo>
                    <a:pt x="21600" y="6300"/>
                  </a:lnTo>
                  <a:lnTo>
                    <a:pt x="20822" y="4950"/>
                  </a:lnTo>
                  <a:lnTo>
                    <a:pt x="19459" y="4950"/>
                  </a:lnTo>
                  <a:lnTo>
                    <a:pt x="20238" y="6300"/>
                  </a:lnTo>
                  <a:lnTo>
                    <a:pt x="18681" y="6300"/>
                  </a:lnTo>
                  <a:lnTo>
                    <a:pt x="17903" y="4950"/>
                  </a:lnTo>
                  <a:lnTo>
                    <a:pt x="17319" y="4950"/>
                  </a:lnTo>
                  <a:lnTo>
                    <a:pt x="17903" y="4950"/>
                  </a:lnTo>
                  <a:lnTo>
                    <a:pt x="17319" y="3150"/>
                  </a:lnTo>
                  <a:lnTo>
                    <a:pt x="18681" y="3150"/>
                  </a:lnTo>
                  <a:lnTo>
                    <a:pt x="19459" y="4950"/>
                  </a:lnTo>
                  <a:lnTo>
                    <a:pt x="18681" y="3150"/>
                  </a:lnTo>
                  <a:lnTo>
                    <a:pt x="17903" y="3150"/>
                  </a:lnTo>
                  <a:lnTo>
                    <a:pt x="17319" y="1350"/>
                  </a:lnTo>
                  <a:lnTo>
                    <a:pt x="17319" y="3150"/>
                  </a:lnTo>
                  <a:lnTo>
                    <a:pt x="16541" y="1350"/>
                  </a:lnTo>
                  <a:lnTo>
                    <a:pt x="16541" y="3150"/>
                  </a:lnTo>
                  <a:lnTo>
                    <a:pt x="15762" y="3150"/>
                  </a:lnTo>
                  <a:lnTo>
                    <a:pt x="14400" y="1350"/>
                  </a:lnTo>
                  <a:lnTo>
                    <a:pt x="12843" y="1350"/>
                  </a:lnTo>
                  <a:lnTo>
                    <a:pt x="12259" y="0"/>
                  </a:lnTo>
                  <a:lnTo>
                    <a:pt x="11481" y="0"/>
                  </a:lnTo>
                  <a:lnTo>
                    <a:pt x="11481" y="1350"/>
                  </a:lnTo>
                  <a:lnTo>
                    <a:pt x="12259" y="1350"/>
                  </a:lnTo>
                  <a:lnTo>
                    <a:pt x="6422" y="1350"/>
                  </a:lnTo>
                  <a:lnTo>
                    <a:pt x="5643" y="3150"/>
                  </a:lnTo>
                  <a:lnTo>
                    <a:pt x="4281" y="3150"/>
                  </a:lnTo>
                  <a:lnTo>
                    <a:pt x="4281" y="4950"/>
                  </a:lnTo>
                  <a:lnTo>
                    <a:pt x="3503" y="6300"/>
                  </a:lnTo>
                  <a:lnTo>
                    <a:pt x="2919" y="6300"/>
                  </a:lnTo>
                  <a:lnTo>
                    <a:pt x="2141" y="8100"/>
                  </a:lnTo>
                  <a:lnTo>
                    <a:pt x="1362" y="8100"/>
                  </a:lnTo>
                  <a:lnTo>
                    <a:pt x="2141" y="9900"/>
                  </a:lnTo>
                  <a:lnTo>
                    <a:pt x="778" y="13050"/>
                  </a:lnTo>
                  <a:lnTo>
                    <a:pt x="0" y="16650"/>
                  </a:lnTo>
                  <a:lnTo>
                    <a:pt x="778" y="18000"/>
                  </a:lnTo>
                  <a:lnTo>
                    <a:pt x="2141" y="19800"/>
                  </a:lnTo>
                  <a:lnTo>
                    <a:pt x="2919" y="21600"/>
                  </a:lnTo>
                  <a:lnTo>
                    <a:pt x="2919" y="19800"/>
                  </a:lnTo>
                  <a:lnTo>
                    <a:pt x="3503" y="19800"/>
                  </a:lnTo>
                  <a:lnTo>
                    <a:pt x="3503" y="21600"/>
                  </a:lnTo>
                  <a:lnTo>
                    <a:pt x="5643" y="21600"/>
                  </a:lnTo>
                  <a:lnTo>
                    <a:pt x="6422" y="19800"/>
                  </a:lnTo>
                  <a:lnTo>
                    <a:pt x="5643" y="19800"/>
                  </a:lnTo>
                  <a:lnTo>
                    <a:pt x="7200" y="19800"/>
                  </a:lnTo>
                  <a:lnTo>
                    <a:pt x="7200" y="21600"/>
                  </a:lnTo>
                  <a:close/>
                  <a:moveTo>
                    <a:pt x="7200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56" name="AutoShape 170"/>
            <p:cNvSpPr>
              <a:spLocks/>
            </p:cNvSpPr>
            <p:nvPr/>
          </p:nvSpPr>
          <p:spPr bwMode="auto">
            <a:xfrm>
              <a:off x="3146" y="4136"/>
              <a:ext cx="104" cy="54"/>
            </a:xfrm>
            <a:custGeom>
              <a:avLst/>
              <a:gdLst>
                <a:gd name="T0" fmla="*/ 38 w 21600"/>
                <a:gd name="T1" fmla="*/ 0 h 21600"/>
                <a:gd name="T2" fmla="*/ 48 w 21600"/>
                <a:gd name="T3" fmla="*/ 0 h 21600"/>
                <a:gd name="T4" fmla="*/ 48 w 21600"/>
                <a:gd name="T5" fmla="*/ 7 h 21600"/>
                <a:gd name="T6" fmla="*/ 66 w 21600"/>
                <a:gd name="T7" fmla="*/ 7 h 21600"/>
                <a:gd name="T8" fmla="*/ 86 w 21600"/>
                <a:gd name="T9" fmla="*/ 27 h 21600"/>
                <a:gd name="T10" fmla="*/ 86 w 21600"/>
                <a:gd name="T11" fmla="*/ 17 h 21600"/>
                <a:gd name="T12" fmla="*/ 104 w 21600"/>
                <a:gd name="T13" fmla="*/ 17 h 21600"/>
                <a:gd name="T14" fmla="*/ 104 w 21600"/>
                <a:gd name="T15" fmla="*/ 34 h 21600"/>
                <a:gd name="T16" fmla="*/ 94 w 21600"/>
                <a:gd name="T17" fmla="*/ 34 h 21600"/>
                <a:gd name="T18" fmla="*/ 104 w 21600"/>
                <a:gd name="T19" fmla="*/ 44 h 21600"/>
                <a:gd name="T20" fmla="*/ 94 w 21600"/>
                <a:gd name="T21" fmla="*/ 44 h 21600"/>
                <a:gd name="T22" fmla="*/ 104 w 21600"/>
                <a:gd name="T23" fmla="*/ 44 h 21600"/>
                <a:gd name="T24" fmla="*/ 94 w 21600"/>
                <a:gd name="T25" fmla="*/ 54 h 21600"/>
                <a:gd name="T26" fmla="*/ 66 w 21600"/>
                <a:gd name="T27" fmla="*/ 54 h 21600"/>
                <a:gd name="T28" fmla="*/ 66 w 21600"/>
                <a:gd name="T29" fmla="*/ 44 h 21600"/>
                <a:gd name="T30" fmla="*/ 58 w 21600"/>
                <a:gd name="T31" fmla="*/ 44 h 21600"/>
                <a:gd name="T32" fmla="*/ 58 w 21600"/>
                <a:gd name="T33" fmla="*/ 54 h 21600"/>
                <a:gd name="T34" fmla="*/ 48 w 21600"/>
                <a:gd name="T35" fmla="*/ 44 h 21600"/>
                <a:gd name="T36" fmla="*/ 30 w 21600"/>
                <a:gd name="T37" fmla="*/ 34 h 21600"/>
                <a:gd name="T38" fmla="*/ 0 w 21600"/>
                <a:gd name="T39" fmla="*/ 34 h 21600"/>
                <a:gd name="T40" fmla="*/ 0 w 21600"/>
                <a:gd name="T41" fmla="*/ 27 h 21600"/>
                <a:gd name="T42" fmla="*/ 10 w 21600"/>
                <a:gd name="T43" fmla="*/ 17 h 21600"/>
                <a:gd name="T44" fmla="*/ 20 w 21600"/>
                <a:gd name="T45" fmla="*/ 17 h 21600"/>
                <a:gd name="T46" fmla="*/ 38 w 21600"/>
                <a:gd name="T47" fmla="*/ 0 h 21600"/>
                <a:gd name="T48" fmla="*/ 38 w 21600"/>
                <a:gd name="T49" fmla="*/ 0 h 21600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21600" h="21600">
                  <a:moveTo>
                    <a:pt x="7902" y="0"/>
                  </a:moveTo>
                  <a:lnTo>
                    <a:pt x="10010" y="0"/>
                  </a:lnTo>
                  <a:lnTo>
                    <a:pt x="10010" y="2945"/>
                  </a:lnTo>
                  <a:lnTo>
                    <a:pt x="13698" y="2945"/>
                  </a:lnTo>
                  <a:lnTo>
                    <a:pt x="17912" y="10800"/>
                  </a:lnTo>
                  <a:lnTo>
                    <a:pt x="17912" y="6873"/>
                  </a:lnTo>
                  <a:lnTo>
                    <a:pt x="21600" y="6873"/>
                  </a:lnTo>
                  <a:lnTo>
                    <a:pt x="21600" y="13745"/>
                  </a:lnTo>
                  <a:lnTo>
                    <a:pt x="19493" y="13745"/>
                  </a:lnTo>
                  <a:lnTo>
                    <a:pt x="21600" y="17673"/>
                  </a:lnTo>
                  <a:lnTo>
                    <a:pt x="19493" y="17673"/>
                  </a:lnTo>
                  <a:lnTo>
                    <a:pt x="21600" y="17673"/>
                  </a:lnTo>
                  <a:lnTo>
                    <a:pt x="19493" y="21600"/>
                  </a:lnTo>
                  <a:lnTo>
                    <a:pt x="13698" y="21600"/>
                  </a:lnTo>
                  <a:lnTo>
                    <a:pt x="13698" y="17673"/>
                  </a:lnTo>
                  <a:lnTo>
                    <a:pt x="12117" y="17673"/>
                  </a:lnTo>
                  <a:lnTo>
                    <a:pt x="12117" y="21600"/>
                  </a:lnTo>
                  <a:lnTo>
                    <a:pt x="10010" y="17673"/>
                  </a:lnTo>
                  <a:lnTo>
                    <a:pt x="6322" y="13745"/>
                  </a:lnTo>
                  <a:lnTo>
                    <a:pt x="0" y="13745"/>
                  </a:lnTo>
                  <a:lnTo>
                    <a:pt x="0" y="10800"/>
                  </a:lnTo>
                  <a:lnTo>
                    <a:pt x="2107" y="6873"/>
                  </a:lnTo>
                  <a:lnTo>
                    <a:pt x="4215" y="6873"/>
                  </a:lnTo>
                  <a:lnTo>
                    <a:pt x="7902" y="0"/>
                  </a:lnTo>
                  <a:close/>
                  <a:moveTo>
                    <a:pt x="7902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57" name="AutoShape 171"/>
            <p:cNvSpPr>
              <a:spLocks/>
            </p:cNvSpPr>
            <p:nvPr/>
          </p:nvSpPr>
          <p:spPr bwMode="auto">
            <a:xfrm>
              <a:off x="3194" y="3987"/>
              <a:ext cx="45" cy="92"/>
            </a:xfrm>
            <a:custGeom>
              <a:avLst/>
              <a:gdLst>
                <a:gd name="T0" fmla="*/ 0 w 21600"/>
                <a:gd name="T1" fmla="*/ 20 h 21600"/>
                <a:gd name="T2" fmla="*/ 0 w 21600"/>
                <a:gd name="T3" fmla="*/ 10 h 21600"/>
                <a:gd name="T4" fmla="*/ 10 w 21600"/>
                <a:gd name="T5" fmla="*/ 10 h 21600"/>
                <a:gd name="T6" fmla="*/ 10 w 21600"/>
                <a:gd name="T7" fmla="*/ 20 h 21600"/>
                <a:gd name="T8" fmla="*/ 18 w 21600"/>
                <a:gd name="T9" fmla="*/ 20 h 21600"/>
                <a:gd name="T10" fmla="*/ 18 w 21600"/>
                <a:gd name="T11" fmla="*/ 10 h 21600"/>
                <a:gd name="T12" fmla="*/ 28 w 21600"/>
                <a:gd name="T13" fmla="*/ 0 h 21600"/>
                <a:gd name="T14" fmla="*/ 45 w 21600"/>
                <a:gd name="T15" fmla="*/ 0 h 21600"/>
                <a:gd name="T16" fmla="*/ 45 w 21600"/>
                <a:gd name="T17" fmla="*/ 20 h 21600"/>
                <a:gd name="T18" fmla="*/ 38 w 21600"/>
                <a:gd name="T19" fmla="*/ 27 h 21600"/>
                <a:gd name="T20" fmla="*/ 38 w 21600"/>
                <a:gd name="T21" fmla="*/ 65 h 21600"/>
                <a:gd name="T22" fmla="*/ 28 w 21600"/>
                <a:gd name="T23" fmla="*/ 85 h 21600"/>
                <a:gd name="T24" fmla="*/ 18 w 21600"/>
                <a:gd name="T25" fmla="*/ 75 h 21600"/>
                <a:gd name="T26" fmla="*/ 10 w 21600"/>
                <a:gd name="T27" fmla="*/ 85 h 21600"/>
                <a:gd name="T28" fmla="*/ 10 w 21600"/>
                <a:gd name="T29" fmla="*/ 92 h 21600"/>
                <a:gd name="T30" fmla="*/ 0 w 21600"/>
                <a:gd name="T31" fmla="*/ 92 h 21600"/>
                <a:gd name="T32" fmla="*/ 0 w 21600"/>
                <a:gd name="T33" fmla="*/ 20 h 21600"/>
                <a:gd name="T34" fmla="*/ 0 w 21600"/>
                <a:gd name="T35" fmla="*/ 20 h 2160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1600" h="21600">
                  <a:moveTo>
                    <a:pt x="0" y="4670"/>
                  </a:moveTo>
                  <a:lnTo>
                    <a:pt x="0" y="2335"/>
                  </a:lnTo>
                  <a:lnTo>
                    <a:pt x="4800" y="2335"/>
                  </a:lnTo>
                  <a:lnTo>
                    <a:pt x="4800" y="4670"/>
                  </a:lnTo>
                  <a:lnTo>
                    <a:pt x="8400" y="4670"/>
                  </a:lnTo>
                  <a:lnTo>
                    <a:pt x="8400" y="2335"/>
                  </a:lnTo>
                  <a:lnTo>
                    <a:pt x="13200" y="0"/>
                  </a:lnTo>
                  <a:lnTo>
                    <a:pt x="21600" y="0"/>
                  </a:lnTo>
                  <a:lnTo>
                    <a:pt x="21600" y="4670"/>
                  </a:lnTo>
                  <a:lnTo>
                    <a:pt x="18000" y="6422"/>
                  </a:lnTo>
                  <a:lnTo>
                    <a:pt x="18000" y="15178"/>
                  </a:lnTo>
                  <a:lnTo>
                    <a:pt x="13200" y="19849"/>
                  </a:lnTo>
                  <a:lnTo>
                    <a:pt x="8400" y="17514"/>
                  </a:lnTo>
                  <a:lnTo>
                    <a:pt x="4800" y="19849"/>
                  </a:lnTo>
                  <a:lnTo>
                    <a:pt x="4800" y="21600"/>
                  </a:lnTo>
                  <a:lnTo>
                    <a:pt x="0" y="21600"/>
                  </a:lnTo>
                  <a:lnTo>
                    <a:pt x="0" y="4670"/>
                  </a:lnTo>
                  <a:close/>
                  <a:moveTo>
                    <a:pt x="0" y="467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58" name="AutoShape 172"/>
            <p:cNvSpPr>
              <a:spLocks/>
            </p:cNvSpPr>
            <p:nvPr/>
          </p:nvSpPr>
          <p:spPr bwMode="auto">
            <a:xfrm>
              <a:off x="3062" y="4007"/>
              <a:ext cx="170" cy="156"/>
            </a:xfrm>
            <a:custGeom>
              <a:avLst/>
              <a:gdLst>
                <a:gd name="T0" fmla="*/ 84 w 21600"/>
                <a:gd name="T1" fmla="*/ 156 h 21600"/>
                <a:gd name="T2" fmla="*/ 94 w 21600"/>
                <a:gd name="T3" fmla="*/ 146 h 21600"/>
                <a:gd name="T4" fmla="*/ 104 w 21600"/>
                <a:gd name="T5" fmla="*/ 146 h 21600"/>
                <a:gd name="T6" fmla="*/ 132 w 21600"/>
                <a:gd name="T7" fmla="*/ 119 h 21600"/>
                <a:gd name="T8" fmla="*/ 122 w 21600"/>
                <a:gd name="T9" fmla="*/ 109 h 21600"/>
                <a:gd name="T10" fmla="*/ 132 w 21600"/>
                <a:gd name="T11" fmla="*/ 109 h 21600"/>
                <a:gd name="T12" fmla="*/ 142 w 21600"/>
                <a:gd name="T13" fmla="*/ 99 h 21600"/>
                <a:gd name="T14" fmla="*/ 150 w 21600"/>
                <a:gd name="T15" fmla="*/ 99 h 21600"/>
                <a:gd name="T16" fmla="*/ 160 w 21600"/>
                <a:gd name="T17" fmla="*/ 92 h 21600"/>
                <a:gd name="T18" fmla="*/ 160 w 21600"/>
                <a:gd name="T19" fmla="*/ 82 h 21600"/>
                <a:gd name="T20" fmla="*/ 170 w 21600"/>
                <a:gd name="T21" fmla="*/ 82 h 21600"/>
                <a:gd name="T22" fmla="*/ 170 w 21600"/>
                <a:gd name="T23" fmla="*/ 72 h 21600"/>
                <a:gd name="T24" fmla="*/ 160 w 21600"/>
                <a:gd name="T25" fmla="*/ 72 h 21600"/>
                <a:gd name="T26" fmla="*/ 160 w 21600"/>
                <a:gd name="T27" fmla="*/ 82 h 21600"/>
                <a:gd name="T28" fmla="*/ 150 w 21600"/>
                <a:gd name="T29" fmla="*/ 72 h 21600"/>
                <a:gd name="T30" fmla="*/ 132 w 21600"/>
                <a:gd name="T31" fmla="*/ 72 h 21600"/>
                <a:gd name="T32" fmla="*/ 132 w 21600"/>
                <a:gd name="T33" fmla="*/ 0 h 21600"/>
                <a:gd name="T34" fmla="*/ 56 w 21600"/>
                <a:gd name="T35" fmla="*/ 0 h 21600"/>
                <a:gd name="T36" fmla="*/ 56 w 21600"/>
                <a:gd name="T37" fmla="*/ 17 h 21600"/>
                <a:gd name="T38" fmla="*/ 38 w 21600"/>
                <a:gd name="T39" fmla="*/ 17 h 21600"/>
                <a:gd name="T40" fmla="*/ 56 w 21600"/>
                <a:gd name="T41" fmla="*/ 35 h 21600"/>
                <a:gd name="T42" fmla="*/ 66 w 21600"/>
                <a:gd name="T43" fmla="*/ 35 h 21600"/>
                <a:gd name="T44" fmla="*/ 66 w 21600"/>
                <a:gd name="T45" fmla="*/ 54 h 21600"/>
                <a:gd name="T46" fmla="*/ 84 w 21600"/>
                <a:gd name="T47" fmla="*/ 54 h 21600"/>
                <a:gd name="T48" fmla="*/ 84 w 21600"/>
                <a:gd name="T49" fmla="*/ 64 h 21600"/>
                <a:gd name="T50" fmla="*/ 28 w 21600"/>
                <a:gd name="T51" fmla="*/ 64 h 21600"/>
                <a:gd name="T52" fmla="*/ 0 w 21600"/>
                <a:gd name="T53" fmla="*/ 99 h 21600"/>
                <a:gd name="T54" fmla="*/ 0 w 21600"/>
                <a:gd name="T55" fmla="*/ 119 h 21600"/>
                <a:gd name="T56" fmla="*/ 10 w 21600"/>
                <a:gd name="T57" fmla="*/ 119 h 21600"/>
                <a:gd name="T58" fmla="*/ 0 w 21600"/>
                <a:gd name="T59" fmla="*/ 119 h 21600"/>
                <a:gd name="T60" fmla="*/ 0 w 21600"/>
                <a:gd name="T61" fmla="*/ 136 h 21600"/>
                <a:gd name="T62" fmla="*/ 20 w 21600"/>
                <a:gd name="T63" fmla="*/ 136 h 21600"/>
                <a:gd name="T64" fmla="*/ 20 w 21600"/>
                <a:gd name="T65" fmla="*/ 146 h 21600"/>
                <a:gd name="T66" fmla="*/ 48 w 21600"/>
                <a:gd name="T67" fmla="*/ 156 h 21600"/>
                <a:gd name="T68" fmla="*/ 84 w 21600"/>
                <a:gd name="T69" fmla="*/ 156 h 21600"/>
                <a:gd name="T70" fmla="*/ 84 w 21600"/>
                <a:gd name="T71" fmla="*/ 156 h 2160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1600" h="21600">
                  <a:moveTo>
                    <a:pt x="10639" y="21600"/>
                  </a:moveTo>
                  <a:lnTo>
                    <a:pt x="11928" y="20229"/>
                  </a:lnTo>
                  <a:lnTo>
                    <a:pt x="13218" y="20229"/>
                  </a:lnTo>
                  <a:lnTo>
                    <a:pt x="16764" y="16457"/>
                  </a:lnTo>
                  <a:lnTo>
                    <a:pt x="15475" y="15086"/>
                  </a:lnTo>
                  <a:lnTo>
                    <a:pt x="16764" y="15086"/>
                  </a:lnTo>
                  <a:lnTo>
                    <a:pt x="18054" y="13714"/>
                  </a:lnTo>
                  <a:lnTo>
                    <a:pt x="19021" y="13714"/>
                  </a:lnTo>
                  <a:lnTo>
                    <a:pt x="20310" y="12686"/>
                  </a:lnTo>
                  <a:lnTo>
                    <a:pt x="20310" y="11314"/>
                  </a:lnTo>
                  <a:lnTo>
                    <a:pt x="21600" y="11314"/>
                  </a:lnTo>
                  <a:lnTo>
                    <a:pt x="21600" y="9943"/>
                  </a:lnTo>
                  <a:lnTo>
                    <a:pt x="20310" y="9943"/>
                  </a:lnTo>
                  <a:lnTo>
                    <a:pt x="20310" y="11314"/>
                  </a:lnTo>
                  <a:lnTo>
                    <a:pt x="19021" y="9943"/>
                  </a:lnTo>
                  <a:lnTo>
                    <a:pt x="16764" y="9943"/>
                  </a:lnTo>
                  <a:lnTo>
                    <a:pt x="16764" y="0"/>
                  </a:lnTo>
                  <a:lnTo>
                    <a:pt x="7093" y="0"/>
                  </a:lnTo>
                  <a:lnTo>
                    <a:pt x="7093" y="2400"/>
                  </a:lnTo>
                  <a:lnTo>
                    <a:pt x="4836" y="2400"/>
                  </a:lnTo>
                  <a:lnTo>
                    <a:pt x="7093" y="4800"/>
                  </a:lnTo>
                  <a:lnTo>
                    <a:pt x="8382" y="4800"/>
                  </a:lnTo>
                  <a:lnTo>
                    <a:pt x="8382" y="7543"/>
                  </a:lnTo>
                  <a:lnTo>
                    <a:pt x="10639" y="7543"/>
                  </a:lnTo>
                  <a:lnTo>
                    <a:pt x="10639" y="8914"/>
                  </a:lnTo>
                  <a:lnTo>
                    <a:pt x="3546" y="8914"/>
                  </a:lnTo>
                  <a:lnTo>
                    <a:pt x="0" y="13714"/>
                  </a:lnTo>
                  <a:lnTo>
                    <a:pt x="0" y="16457"/>
                  </a:lnTo>
                  <a:lnTo>
                    <a:pt x="1290" y="16457"/>
                  </a:lnTo>
                  <a:lnTo>
                    <a:pt x="0" y="16457"/>
                  </a:lnTo>
                  <a:lnTo>
                    <a:pt x="0" y="18857"/>
                  </a:lnTo>
                  <a:lnTo>
                    <a:pt x="2579" y="18857"/>
                  </a:lnTo>
                  <a:lnTo>
                    <a:pt x="2579" y="20229"/>
                  </a:lnTo>
                  <a:lnTo>
                    <a:pt x="6125" y="21600"/>
                  </a:lnTo>
                  <a:lnTo>
                    <a:pt x="10639" y="21600"/>
                  </a:lnTo>
                  <a:close/>
                  <a:moveTo>
                    <a:pt x="10639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59" name="AutoShape 173"/>
            <p:cNvSpPr>
              <a:spLocks/>
            </p:cNvSpPr>
            <p:nvPr/>
          </p:nvSpPr>
          <p:spPr bwMode="auto">
            <a:xfrm>
              <a:off x="2123" y="3354"/>
              <a:ext cx="1193" cy="782"/>
            </a:xfrm>
            <a:custGeom>
              <a:avLst/>
              <a:gdLst>
                <a:gd name="T0" fmla="*/ 432 w 21600"/>
                <a:gd name="T1" fmla="*/ 54 h 21600"/>
                <a:gd name="T2" fmla="*/ 459 w 21600"/>
                <a:gd name="T3" fmla="*/ 92 h 21600"/>
                <a:gd name="T4" fmla="*/ 480 w 21600"/>
                <a:gd name="T5" fmla="*/ 139 h 21600"/>
                <a:gd name="T6" fmla="*/ 525 w 21600"/>
                <a:gd name="T7" fmla="*/ 176 h 21600"/>
                <a:gd name="T8" fmla="*/ 574 w 21600"/>
                <a:gd name="T9" fmla="*/ 166 h 21600"/>
                <a:gd name="T10" fmla="*/ 647 w 21600"/>
                <a:gd name="T11" fmla="*/ 176 h 21600"/>
                <a:gd name="T12" fmla="*/ 685 w 21600"/>
                <a:gd name="T13" fmla="*/ 240 h 21600"/>
                <a:gd name="T14" fmla="*/ 741 w 21600"/>
                <a:gd name="T15" fmla="*/ 312 h 21600"/>
                <a:gd name="T16" fmla="*/ 769 w 21600"/>
                <a:gd name="T17" fmla="*/ 322 h 21600"/>
                <a:gd name="T18" fmla="*/ 751 w 21600"/>
                <a:gd name="T19" fmla="*/ 339 h 21600"/>
                <a:gd name="T20" fmla="*/ 734 w 21600"/>
                <a:gd name="T21" fmla="*/ 450 h 21600"/>
                <a:gd name="T22" fmla="*/ 734 w 21600"/>
                <a:gd name="T23" fmla="*/ 497 h 21600"/>
                <a:gd name="T24" fmla="*/ 789 w 21600"/>
                <a:gd name="T25" fmla="*/ 589 h 21600"/>
                <a:gd name="T26" fmla="*/ 883 w 21600"/>
                <a:gd name="T27" fmla="*/ 634 h 21600"/>
                <a:gd name="T28" fmla="*/ 967 w 21600"/>
                <a:gd name="T29" fmla="*/ 616 h 21600"/>
                <a:gd name="T30" fmla="*/ 987 w 21600"/>
                <a:gd name="T31" fmla="*/ 616 h 21600"/>
                <a:gd name="T32" fmla="*/ 1043 w 21600"/>
                <a:gd name="T33" fmla="*/ 525 h 21600"/>
                <a:gd name="T34" fmla="*/ 1165 w 21600"/>
                <a:gd name="T35" fmla="*/ 505 h 21600"/>
                <a:gd name="T36" fmla="*/ 1155 w 21600"/>
                <a:gd name="T37" fmla="*/ 552 h 21600"/>
                <a:gd name="T38" fmla="*/ 1155 w 21600"/>
                <a:gd name="T39" fmla="*/ 596 h 21600"/>
                <a:gd name="T40" fmla="*/ 1127 w 21600"/>
                <a:gd name="T41" fmla="*/ 616 h 21600"/>
                <a:gd name="T42" fmla="*/ 1081 w 21600"/>
                <a:gd name="T43" fmla="*/ 653 h 21600"/>
                <a:gd name="T44" fmla="*/ 995 w 21600"/>
                <a:gd name="T45" fmla="*/ 688 h 21600"/>
                <a:gd name="T46" fmla="*/ 939 w 21600"/>
                <a:gd name="T47" fmla="*/ 772 h 21600"/>
                <a:gd name="T48" fmla="*/ 883 w 21600"/>
                <a:gd name="T49" fmla="*/ 735 h 21600"/>
                <a:gd name="T50" fmla="*/ 845 w 21600"/>
                <a:gd name="T51" fmla="*/ 718 h 21600"/>
                <a:gd name="T52" fmla="*/ 835 w 21600"/>
                <a:gd name="T53" fmla="*/ 718 h 21600"/>
                <a:gd name="T54" fmla="*/ 713 w 21600"/>
                <a:gd name="T55" fmla="*/ 725 h 21600"/>
                <a:gd name="T56" fmla="*/ 647 w 21600"/>
                <a:gd name="T57" fmla="*/ 698 h 21600"/>
                <a:gd name="T58" fmla="*/ 564 w 21600"/>
                <a:gd name="T59" fmla="*/ 661 h 21600"/>
                <a:gd name="T60" fmla="*/ 480 w 21600"/>
                <a:gd name="T61" fmla="*/ 624 h 21600"/>
                <a:gd name="T62" fmla="*/ 414 w 21600"/>
                <a:gd name="T63" fmla="*/ 589 h 21600"/>
                <a:gd name="T64" fmla="*/ 404 w 21600"/>
                <a:gd name="T65" fmla="*/ 532 h 21600"/>
                <a:gd name="T66" fmla="*/ 386 w 21600"/>
                <a:gd name="T67" fmla="*/ 440 h 21600"/>
                <a:gd name="T68" fmla="*/ 327 w 21600"/>
                <a:gd name="T69" fmla="*/ 369 h 21600"/>
                <a:gd name="T70" fmla="*/ 282 w 21600"/>
                <a:gd name="T71" fmla="*/ 322 h 21600"/>
                <a:gd name="T72" fmla="*/ 282 w 21600"/>
                <a:gd name="T73" fmla="*/ 285 h 21600"/>
                <a:gd name="T74" fmla="*/ 234 w 21600"/>
                <a:gd name="T75" fmla="*/ 230 h 21600"/>
                <a:gd name="T76" fmla="*/ 178 w 21600"/>
                <a:gd name="T77" fmla="*/ 176 h 21600"/>
                <a:gd name="T78" fmla="*/ 150 w 21600"/>
                <a:gd name="T79" fmla="*/ 74 h 21600"/>
                <a:gd name="T80" fmla="*/ 104 w 21600"/>
                <a:gd name="T81" fmla="*/ 47 h 21600"/>
                <a:gd name="T82" fmla="*/ 94 w 21600"/>
                <a:gd name="T83" fmla="*/ 139 h 21600"/>
                <a:gd name="T84" fmla="*/ 132 w 21600"/>
                <a:gd name="T85" fmla="*/ 193 h 21600"/>
                <a:gd name="T86" fmla="*/ 160 w 21600"/>
                <a:gd name="T87" fmla="*/ 240 h 21600"/>
                <a:gd name="T88" fmla="*/ 188 w 21600"/>
                <a:gd name="T89" fmla="*/ 304 h 21600"/>
                <a:gd name="T90" fmla="*/ 206 w 21600"/>
                <a:gd name="T91" fmla="*/ 349 h 21600"/>
                <a:gd name="T92" fmla="*/ 244 w 21600"/>
                <a:gd name="T93" fmla="*/ 396 h 21600"/>
                <a:gd name="T94" fmla="*/ 226 w 21600"/>
                <a:gd name="T95" fmla="*/ 423 h 21600"/>
                <a:gd name="T96" fmla="*/ 160 w 21600"/>
                <a:gd name="T97" fmla="*/ 359 h 21600"/>
                <a:gd name="T98" fmla="*/ 122 w 21600"/>
                <a:gd name="T99" fmla="*/ 275 h 21600"/>
                <a:gd name="T100" fmla="*/ 84 w 21600"/>
                <a:gd name="T101" fmla="*/ 220 h 21600"/>
                <a:gd name="T102" fmla="*/ 94 w 21600"/>
                <a:gd name="T103" fmla="*/ 183 h 21600"/>
                <a:gd name="T104" fmla="*/ 38 w 21600"/>
                <a:gd name="T105" fmla="*/ 111 h 21600"/>
                <a:gd name="T106" fmla="*/ 10 w 21600"/>
                <a:gd name="T107" fmla="*/ 47 h 21600"/>
                <a:gd name="T108" fmla="*/ 216 w 21600"/>
                <a:gd name="T109" fmla="*/ 339 h 21600"/>
                <a:gd name="T110" fmla="*/ 751 w 21600"/>
                <a:gd name="T111" fmla="*/ 359 h 21600"/>
                <a:gd name="T112" fmla="*/ 751 w 21600"/>
                <a:gd name="T113" fmla="*/ 386 h 2160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1884" y="0"/>
                  </a:lnTo>
                  <a:lnTo>
                    <a:pt x="1700" y="273"/>
                  </a:lnTo>
                  <a:lnTo>
                    <a:pt x="4412" y="1777"/>
                  </a:lnTo>
                  <a:lnTo>
                    <a:pt x="6480" y="1777"/>
                  </a:lnTo>
                  <a:lnTo>
                    <a:pt x="6480" y="1504"/>
                  </a:lnTo>
                  <a:lnTo>
                    <a:pt x="7813" y="1504"/>
                  </a:lnTo>
                  <a:lnTo>
                    <a:pt x="7997" y="1777"/>
                  </a:lnTo>
                  <a:lnTo>
                    <a:pt x="7997" y="2051"/>
                  </a:lnTo>
                  <a:lnTo>
                    <a:pt x="8180" y="2051"/>
                  </a:lnTo>
                  <a:lnTo>
                    <a:pt x="8180" y="2324"/>
                  </a:lnTo>
                  <a:lnTo>
                    <a:pt x="8318" y="2324"/>
                  </a:lnTo>
                  <a:lnTo>
                    <a:pt x="8502" y="2529"/>
                  </a:lnTo>
                  <a:lnTo>
                    <a:pt x="8318" y="2529"/>
                  </a:lnTo>
                  <a:lnTo>
                    <a:pt x="8502" y="2803"/>
                  </a:lnTo>
                  <a:lnTo>
                    <a:pt x="8686" y="2803"/>
                  </a:lnTo>
                  <a:lnTo>
                    <a:pt x="8686" y="3281"/>
                  </a:lnTo>
                  <a:lnTo>
                    <a:pt x="8824" y="3281"/>
                  </a:lnTo>
                  <a:lnTo>
                    <a:pt x="8824" y="3554"/>
                  </a:lnTo>
                  <a:lnTo>
                    <a:pt x="8686" y="3554"/>
                  </a:lnTo>
                  <a:lnTo>
                    <a:pt x="8686" y="3828"/>
                  </a:lnTo>
                  <a:lnTo>
                    <a:pt x="8824" y="4101"/>
                  </a:lnTo>
                  <a:lnTo>
                    <a:pt x="9008" y="4101"/>
                  </a:lnTo>
                  <a:lnTo>
                    <a:pt x="9008" y="4306"/>
                  </a:lnTo>
                  <a:lnTo>
                    <a:pt x="9191" y="4306"/>
                  </a:lnTo>
                  <a:lnTo>
                    <a:pt x="9191" y="4580"/>
                  </a:lnTo>
                  <a:lnTo>
                    <a:pt x="9329" y="4580"/>
                  </a:lnTo>
                  <a:lnTo>
                    <a:pt x="9513" y="4853"/>
                  </a:lnTo>
                  <a:lnTo>
                    <a:pt x="9697" y="4853"/>
                  </a:lnTo>
                  <a:lnTo>
                    <a:pt x="9881" y="5058"/>
                  </a:lnTo>
                  <a:lnTo>
                    <a:pt x="10019" y="5058"/>
                  </a:lnTo>
                  <a:lnTo>
                    <a:pt x="10019" y="4853"/>
                  </a:lnTo>
                  <a:lnTo>
                    <a:pt x="10203" y="4853"/>
                  </a:lnTo>
                  <a:lnTo>
                    <a:pt x="10203" y="4580"/>
                  </a:lnTo>
                  <a:lnTo>
                    <a:pt x="10386" y="4580"/>
                  </a:lnTo>
                  <a:lnTo>
                    <a:pt x="10386" y="4306"/>
                  </a:lnTo>
                  <a:lnTo>
                    <a:pt x="10524" y="4101"/>
                  </a:lnTo>
                  <a:lnTo>
                    <a:pt x="11397" y="4101"/>
                  </a:lnTo>
                  <a:lnTo>
                    <a:pt x="11397" y="4306"/>
                  </a:lnTo>
                  <a:lnTo>
                    <a:pt x="11581" y="4306"/>
                  </a:lnTo>
                  <a:lnTo>
                    <a:pt x="11719" y="4580"/>
                  </a:lnTo>
                  <a:lnTo>
                    <a:pt x="11719" y="4853"/>
                  </a:lnTo>
                  <a:lnTo>
                    <a:pt x="11903" y="5058"/>
                  </a:lnTo>
                  <a:lnTo>
                    <a:pt x="11903" y="5605"/>
                  </a:lnTo>
                  <a:lnTo>
                    <a:pt x="12087" y="5605"/>
                  </a:lnTo>
                  <a:lnTo>
                    <a:pt x="12087" y="6084"/>
                  </a:lnTo>
                  <a:lnTo>
                    <a:pt x="12225" y="6084"/>
                  </a:lnTo>
                  <a:lnTo>
                    <a:pt x="12409" y="6357"/>
                  </a:lnTo>
                  <a:lnTo>
                    <a:pt x="12409" y="6630"/>
                  </a:lnTo>
                  <a:lnTo>
                    <a:pt x="12592" y="6835"/>
                  </a:lnTo>
                  <a:lnTo>
                    <a:pt x="12592" y="7382"/>
                  </a:lnTo>
                  <a:lnTo>
                    <a:pt x="12776" y="7861"/>
                  </a:lnTo>
                  <a:lnTo>
                    <a:pt x="12776" y="8408"/>
                  </a:lnTo>
                  <a:lnTo>
                    <a:pt x="13098" y="8408"/>
                  </a:lnTo>
                  <a:lnTo>
                    <a:pt x="13098" y="8613"/>
                  </a:lnTo>
                  <a:lnTo>
                    <a:pt x="13420" y="8613"/>
                  </a:lnTo>
                  <a:lnTo>
                    <a:pt x="13603" y="8886"/>
                  </a:lnTo>
                  <a:lnTo>
                    <a:pt x="13787" y="8886"/>
                  </a:lnTo>
                  <a:lnTo>
                    <a:pt x="13787" y="9159"/>
                  </a:lnTo>
                  <a:lnTo>
                    <a:pt x="13925" y="8886"/>
                  </a:lnTo>
                  <a:lnTo>
                    <a:pt x="13925" y="8613"/>
                  </a:lnTo>
                  <a:lnTo>
                    <a:pt x="14109" y="8613"/>
                  </a:lnTo>
                  <a:lnTo>
                    <a:pt x="13925" y="8886"/>
                  </a:lnTo>
                  <a:lnTo>
                    <a:pt x="13925" y="9365"/>
                  </a:lnTo>
                  <a:lnTo>
                    <a:pt x="13787" y="9365"/>
                  </a:lnTo>
                  <a:lnTo>
                    <a:pt x="13787" y="9638"/>
                  </a:lnTo>
                  <a:lnTo>
                    <a:pt x="13603" y="9638"/>
                  </a:lnTo>
                  <a:lnTo>
                    <a:pt x="13787" y="9638"/>
                  </a:lnTo>
                  <a:lnTo>
                    <a:pt x="13787" y="9365"/>
                  </a:lnTo>
                  <a:lnTo>
                    <a:pt x="13603" y="9365"/>
                  </a:lnTo>
                  <a:lnTo>
                    <a:pt x="13603" y="9638"/>
                  </a:lnTo>
                  <a:lnTo>
                    <a:pt x="13420" y="9911"/>
                  </a:lnTo>
                  <a:lnTo>
                    <a:pt x="13603" y="9911"/>
                  </a:lnTo>
                  <a:lnTo>
                    <a:pt x="13603" y="10390"/>
                  </a:lnTo>
                  <a:lnTo>
                    <a:pt x="13420" y="10390"/>
                  </a:lnTo>
                  <a:lnTo>
                    <a:pt x="13420" y="12441"/>
                  </a:lnTo>
                  <a:lnTo>
                    <a:pt x="13282" y="12441"/>
                  </a:lnTo>
                  <a:lnTo>
                    <a:pt x="13282" y="13192"/>
                  </a:lnTo>
                  <a:lnTo>
                    <a:pt x="13603" y="13739"/>
                  </a:lnTo>
                  <a:lnTo>
                    <a:pt x="13603" y="13944"/>
                  </a:lnTo>
                  <a:lnTo>
                    <a:pt x="13420" y="14218"/>
                  </a:lnTo>
                  <a:lnTo>
                    <a:pt x="13420" y="13739"/>
                  </a:lnTo>
                  <a:lnTo>
                    <a:pt x="13282" y="13466"/>
                  </a:lnTo>
                  <a:lnTo>
                    <a:pt x="13282" y="13739"/>
                  </a:lnTo>
                  <a:lnTo>
                    <a:pt x="13420" y="13739"/>
                  </a:lnTo>
                  <a:lnTo>
                    <a:pt x="13420" y="14491"/>
                  </a:lnTo>
                  <a:lnTo>
                    <a:pt x="13603" y="14696"/>
                  </a:lnTo>
                  <a:lnTo>
                    <a:pt x="13603" y="14970"/>
                  </a:lnTo>
                  <a:lnTo>
                    <a:pt x="14109" y="15722"/>
                  </a:lnTo>
                  <a:lnTo>
                    <a:pt x="14109" y="16268"/>
                  </a:lnTo>
                  <a:lnTo>
                    <a:pt x="14293" y="16268"/>
                  </a:lnTo>
                  <a:lnTo>
                    <a:pt x="14477" y="16747"/>
                  </a:lnTo>
                  <a:lnTo>
                    <a:pt x="14614" y="17020"/>
                  </a:lnTo>
                  <a:lnTo>
                    <a:pt x="15120" y="17020"/>
                  </a:lnTo>
                  <a:lnTo>
                    <a:pt x="15304" y="17499"/>
                  </a:lnTo>
                  <a:lnTo>
                    <a:pt x="15488" y="17772"/>
                  </a:lnTo>
                  <a:lnTo>
                    <a:pt x="15626" y="17499"/>
                  </a:lnTo>
                  <a:lnTo>
                    <a:pt x="15993" y="17499"/>
                  </a:lnTo>
                  <a:lnTo>
                    <a:pt x="16315" y="17225"/>
                  </a:lnTo>
                  <a:lnTo>
                    <a:pt x="16820" y="17225"/>
                  </a:lnTo>
                  <a:lnTo>
                    <a:pt x="17004" y="17020"/>
                  </a:lnTo>
                  <a:lnTo>
                    <a:pt x="17188" y="17020"/>
                  </a:lnTo>
                  <a:lnTo>
                    <a:pt x="17372" y="17225"/>
                  </a:lnTo>
                  <a:lnTo>
                    <a:pt x="17372" y="17020"/>
                  </a:lnTo>
                  <a:lnTo>
                    <a:pt x="17510" y="17020"/>
                  </a:lnTo>
                  <a:lnTo>
                    <a:pt x="17372" y="17225"/>
                  </a:lnTo>
                  <a:lnTo>
                    <a:pt x="17510" y="17499"/>
                  </a:lnTo>
                  <a:lnTo>
                    <a:pt x="17694" y="17499"/>
                  </a:lnTo>
                  <a:lnTo>
                    <a:pt x="17877" y="17225"/>
                  </a:lnTo>
                  <a:lnTo>
                    <a:pt x="17877" y="17020"/>
                  </a:lnTo>
                  <a:lnTo>
                    <a:pt x="18015" y="16747"/>
                  </a:lnTo>
                  <a:lnTo>
                    <a:pt x="17877" y="17020"/>
                  </a:lnTo>
                  <a:lnTo>
                    <a:pt x="17877" y="16747"/>
                  </a:lnTo>
                  <a:lnTo>
                    <a:pt x="18199" y="16473"/>
                  </a:lnTo>
                  <a:lnTo>
                    <a:pt x="18383" y="16268"/>
                  </a:lnTo>
                  <a:lnTo>
                    <a:pt x="18383" y="15995"/>
                  </a:lnTo>
                  <a:lnTo>
                    <a:pt x="18705" y="15448"/>
                  </a:lnTo>
                  <a:lnTo>
                    <a:pt x="18705" y="14970"/>
                  </a:lnTo>
                  <a:lnTo>
                    <a:pt x="18889" y="14491"/>
                  </a:lnTo>
                  <a:lnTo>
                    <a:pt x="18889" y="14218"/>
                  </a:lnTo>
                  <a:lnTo>
                    <a:pt x="19900" y="14218"/>
                  </a:lnTo>
                  <a:lnTo>
                    <a:pt x="20083" y="13944"/>
                  </a:lnTo>
                  <a:lnTo>
                    <a:pt x="20405" y="13944"/>
                  </a:lnTo>
                  <a:lnTo>
                    <a:pt x="20405" y="13739"/>
                  </a:lnTo>
                  <a:lnTo>
                    <a:pt x="20773" y="13739"/>
                  </a:lnTo>
                  <a:lnTo>
                    <a:pt x="21094" y="13944"/>
                  </a:lnTo>
                  <a:lnTo>
                    <a:pt x="21278" y="13944"/>
                  </a:lnTo>
                  <a:lnTo>
                    <a:pt x="21278" y="13739"/>
                  </a:lnTo>
                  <a:lnTo>
                    <a:pt x="21600" y="13944"/>
                  </a:lnTo>
                  <a:lnTo>
                    <a:pt x="21600" y="14218"/>
                  </a:lnTo>
                  <a:lnTo>
                    <a:pt x="21416" y="14491"/>
                  </a:lnTo>
                  <a:lnTo>
                    <a:pt x="21278" y="14970"/>
                  </a:lnTo>
                  <a:lnTo>
                    <a:pt x="20911" y="15243"/>
                  </a:lnTo>
                  <a:lnTo>
                    <a:pt x="20911" y="15722"/>
                  </a:lnTo>
                  <a:lnTo>
                    <a:pt x="20773" y="15995"/>
                  </a:lnTo>
                  <a:lnTo>
                    <a:pt x="20589" y="15995"/>
                  </a:lnTo>
                  <a:lnTo>
                    <a:pt x="20911" y="15995"/>
                  </a:lnTo>
                  <a:lnTo>
                    <a:pt x="20911" y="16268"/>
                  </a:lnTo>
                  <a:lnTo>
                    <a:pt x="20773" y="16473"/>
                  </a:lnTo>
                  <a:lnTo>
                    <a:pt x="20911" y="16473"/>
                  </a:lnTo>
                  <a:lnTo>
                    <a:pt x="20773" y="16747"/>
                  </a:lnTo>
                  <a:lnTo>
                    <a:pt x="20773" y="17225"/>
                  </a:lnTo>
                  <a:lnTo>
                    <a:pt x="20589" y="17499"/>
                  </a:lnTo>
                  <a:lnTo>
                    <a:pt x="20589" y="17772"/>
                  </a:lnTo>
                  <a:lnTo>
                    <a:pt x="20221" y="17225"/>
                  </a:lnTo>
                  <a:lnTo>
                    <a:pt x="20405" y="17225"/>
                  </a:lnTo>
                  <a:lnTo>
                    <a:pt x="20405" y="17020"/>
                  </a:lnTo>
                  <a:lnTo>
                    <a:pt x="20221" y="17020"/>
                  </a:lnTo>
                  <a:lnTo>
                    <a:pt x="20083" y="17225"/>
                  </a:lnTo>
                  <a:lnTo>
                    <a:pt x="20083" y="17499"/>
                  </a:lnTo>
                  <a:lnTo>
                    <a:pt x="19900" y="17499"/>
                  </a:lnTo>
                  <a:lnTo>
                    <a:pt x="19716" y="17772"/>
                  </a:lnTo>
                  <a:lnTo>
                    <a:pt x="19716" y="18046"/>
                  </a:lnTo>
                  <a:lnTo>
                    <a:pt x="19578" y="18046"/>
                  </a:lnTo>
                  <a:lnTo>
                    <a:pt x="19578" y="17772"/>
                  </a:lnTo>
                  <a:lnTo>
                    <a:pt x="19394" y="17772"/>
                  </a:lnTo>
                  <a:lnTo>
                    <a:pt x="19394" y="18046"/>
                  </a:lnTo>
                  <a:lnTo>
                    <a:pt x="18015" y="18046"/>
                  </a:lnTo>
                  <a:lnTo>
                    <a:pt x="18015" y="18524"/>
                  </a:lnTo>
                  <a:lnTo>
                    <a:pt x="17694" y="18524"/>
                  </a:lnTo>
                  <a:lnTo>
                    <a:pt x="18015" y="19003"/>
                  </a:lnTo>
                  <a:lnTo>
                    <a:pt x="18199" y="19003"/>
                  </a:lnTo>
                  <a:lnTo>
                    <a:pt x="18199" y="19549"/>
                  </a:lnTo>
                  <a:lnTo>
                    <a:pt x="18521" y="19549"/>
                  </a:lnTo>
                  <a:lnTo>
                    <a:pt x="18521" y="19823"/>
                  </a:lnTo>
                  <a:lnTo>
                    <a:pt x="17510" y="19823"/>
                  </a:lnTo>
                  <a:lnTo>
                    <a:pt x="17004" y="20780"/>
                  </a:lnTo>
                  <a:lnTo>
                    <a:pt x="17004" y="21327"/>
                  </a:lnTo>
                  <a:lnTo>
                    <a:pt x="17188" y="21327"/>
                  </a:lnTo>
                  <a:lnTo>
                    <a:pt x="17004" y="21327"/>
                  </a:lnTo>
                  <a:lnTo>
                    <a:pt x="17004" y="21600"/>
                  </a:lnTo>
                  <a:lnTo>
                    <a:pt x="16820" y="21327"/>
                  </a:lnTo>
                  <a:lnTo>
                    <a:pt x="16683" y="21053"/>
                  </a:lnTo>
                  <a:lnTo>
                    <a:pt x="16499" y="20780"/>
                  </a:lnTo>
                  <a:lnTo>
                    <a:pt x="15993" y="20301"/>
                  </a:lnTo>
                  <a:lnTo>
                    <a:pt x="15809" y="20301"/>
                  </a:lnTo>
                  <a:lnTo>
                    <a:pt x="15809" y="19823"/>
                  </a:lnTo>
                  <a:lnTo>
                    <a:pt x="15626" y="19823"/>
                  </a:lnTo>
                  <a:lnTo>
                    <a:pt x="15809" y="20028"/>
                  </a:lnTo>
                  <a:lnTo>
                    <a:pt x="15809" y="20301"/>
                  </a:lnTo>
                  <a:lnTo>
                    <a:pt x="15488" y="19823"/>
                  </a:lnTo>
                  <a:lnTo>
                    <a:pt x="15304" y="19823"/>
                  </a:lnTo>
                  <a:lnTo>
                    <a:pt x="15304" y="19549"/>
                  </a:lnTo>
                  <a:lnTo>
                    <a:pt x="15120" y="19549"/>
                  </a:lnTo>
                  <a:lnTo>
                    <a:pt x="15120" y="19823"/>
                  </a:lnTo>
                  <a:lnTo>
                    <a:pt x="15120" y="19549"/>
                  </a:lnTo>
                  <a:lnTo>
                    <a:pt x="14982" y="19549"/>
                  </a:lnTo>
                  <a:lnTo>
                    <a:pt x="14798" y="19823"/>
                  </a:lnTo>
                  <a:lnTo>
                    <a:pt x="15120" y="19823"/>
                  </a:lnTo>
                  <a:lnTo>
                    <a:pt x="14798" y="19823"/>
                  </a:lnTo>
                  <a:lnTo>
                    <a:pt x="14477" y="20028"/>
                  </a:lnTo>
                  <a:lnTo>
                    <a:pt x="14293" y="20028"/>
                  </a:lnTo>
                  <a:lnTo>
                    <a:pt x="13925" y="20301"/>
                  </a:lnTo>
                  <a:lnTo>
                    <a:pt x="13787" y="20301"/>
                  </a:lnTo>
                  <a:lnTo>
                    <a:pt x="13420" y="20028"/>
                  </a:lnTo>
                  <a:lnTo>
                    <a:pt x="12914" y="20028"/>
                  </a:lnTo>
                  <a:lnTo>
                    <a:pt x="12776" y="19823"/>
                  </a:lnTo>
                  <a:lnTo>
                    <a:pt x="12409" y="19823"/>
                  </a:lnTo>
                  <a:lnTo>
                    <a:pt x="12225" y="19549"/>
                  </a:lnTo>
                  <a:lnTo>
                    <a:pt x="12087" y="19549"/>
                  </a:lnTo>
                  <a:lnTo>
                    <a:pt x="12087" y="19276"/>
                  </a:lnTo>
                  <a:lnTo>
                    <a:pt x="11903" y="19549"/>
                  </a:lnTo>
                  <a:lnTo>
                    <a:pt x="11719" y="19276"/>
                  </a:lnTo>
                  <a:lnTo>
                    <a:pt x="11581" y="19276"/>
                  </a:lnTo>
                  <a:lnTo>
                    <a:pt x="11397" y="19003"/>
                  </a:lnTo>
                  <a:lnTo>
                    <a:pt x="11214" y="19003"/>
                  </a:lnTo>
                  <a:lnTo>
                    <a:pt x="10892" y="18797"/>
                  </a:lnTo>
                  <a:lnTo>
                    <a:pt x="10524" y="18797"/>
                  </a:lnTo>
                  <a:lnTo>
                    <a:pt x="10386" y="18524"/>
                  </a:lnTo>
                  <a:lnTo>
                    <a:pt x="10203" y="18251"/>
                  </a:lnTo>
                  <a:lnTo>
                    <a:pt x="9881" y="18046"/>
                  </a:lnTo>
                  <a:lnTo>
                    <a:pt x="9881" y="17772"/>
                  </a:lnTo>
                  <a:lnTo>
                    <a:pt x="9191" y="17772"/>
                  </a:lnTo>
                  <a:lnTo>
                    <a:pt x="9008" y="17499"/>
                  </a:lnTo>
                  <a:lnTo>
                    <a:pt x="9008" y="17772"/>
                  </a:lnTo>
                  <a:lnTo>
                    <a:pt x="8824" y="17499"/>
                  </a:lnTo>
                  <a:lnTo>
                    <a:pt x="8686" y="17225"/>
                  </a:lnTo>
                  <a:lnTo>
                    <a:pt x="8502" y="17020"/>
                  </a:lnTo>
                  <a:lnTo>
                    <a:pt x="8318" y="16747"/>
                  </a:lnTo>
                  <a:lnTo>
                    <a:pt x="8180" y="16747"/>
                  </a:lnTo>
                  <a:lnTo>
                    <a:pt x="8318" y="16473"/>
                  </a:lnTo>
                  <a:lnTo>
                    <a:pt x="7813" y="16473"/>
                  </a:lnTo>
                  <a:lnTo>
                    <a:pt x="7629" y="16268"/>
                  </a:lnTo>
                  <a:lnTo>
                    <a:pt x="7491" y="16268"/>
                  </a:lnTo>
                  <a:lnTo>
                    <a:pt x="7491" y="15995"/>
                  </a:lnTo>
                  <a:lnTo>
                    <a:pt x="7307" y="15722"/>
                  </a:lnTo>
                  <a:lnTo>
                    <a:pt x="7307" y="15448"/>
                  </a:lnTo>
                  <a:lnTo>
                    <a:pt x="7123" y="15243"/>
                  </a:lnTo>
                  <a:lnTo>
                    <a:pt x="7123" y="14970"/>
                  </a:lnTo>
                  <a:lnTo>
                    <a:pt x="7491" y="14970"/>
                  </a:lnTo>
                  <a:lnTo>
                    <a:pt x="7307" y="14696"/>
                  </a:lnTo>
                  <a:lnTo>
                    <a:pt x="7491" y="14491"/>
                  </a:lnTo>
                  <a:lnTo>
                    <a:pt x="7629" y="14218"/>
                  </a:lnTo>
                  <a:lnTo>
                    <a:pt x="7629" y="13944"/>
                  </a:lnTo>
                  <a:lnTo>
                    <a:pt x="7491" y="13466"/>
                  </a:lnTo>
                  <a:lnTo>
                    <a:pt x="7307" y="13192"/>
                  </a:lnTo>
                  <a:lnTo>
                    <a:pt x="7307" y="12714"/>
                  </a:lnTo>
                  <a:lnTo>
                    <a:pt x="6986" y="12167"/>
                  </a:lnTo>
                  <a:lnTo>
                    <a:pt x="6986" y="11962"/>
                  </a:lnTo>
                  <a:lnTo>
                    <a:pt x="6802" y="11689"/>
                  </a:lnTo>
                  <a:lnTo>
                    <a:pt x="6618" y="11142"/>
                  </a:lnTo>
                  <a:lnTo>
                    <a:pt x="6480" y="10937"/>
                  </a:lnTo>
                  <a:lnTo>
                    <a:pt x="6112" y="10663"/>
                  </a:lnTo>
                  <a:lnTo>
                    <a:pt x="6112" y="10390"/>
                  </a:lnTo>
                  <a:lnTo>
                    <a:pt x="5929" y="10185"/>
                  </a:lnTo>
                  <a:lnTo>
                    <a:pt x="5791" y="10185"/>
                  </a:lnTo>
                  <a:lnTo>
                    <a:pt x="5929" y="9911"/>
                  </a:lnTo>
                  <a:lnTo>
                    <a:pt x="5791" y="9638"/>
                  </a:lnTo>
                  <a:lnTo>
                    <a:pt x="5791" y="9365"/>
                  </a:lnTo>
                  <a:lnTo>
                    <a:pt x="5423" y="9365"/>
                  </a:lnTo>
                  <a:lnTo>
                    <a:pt x="5101" y="9159"/>
                  </a:lnTo>
                  <a:lnTo>
                    <a:pt x="5101" y="8886"/>
                  </a:lnTo>
                  <a:lnTo>
                    <a:pt x="4780" y="8886"/>
                  </a:lnTo>
                  <a:lnTo>
                    <a:pt x="4780" y="8613"/>
                  </a:lnTo>
                  <a:lnTo>
                    <a:pt x="4917" y="8408"/>
                  </a:lnTo>
                  <a:lnTo>
                    <a:pt x="4917" y="8134"/>
                  </a:lnTo>
                  <a:lnTo>
                    <a:pt x="5285" y="8134"/>
                  </a:lnTo>
                  <a:lnTo>
                    <a:pt x="5285" y="7861"/>
                  </a:lnTo>
                  <a:lnTo>
                    <a:pt x="5101" y="7861"/>
                  </a:lnTo>
                  <a:lnTo>
                    <a:pt x="4917" y="7587"/>
                  </a:lnTo>
                  <a:lnTo>
                    <a:pt x="4596" y="7587"/>
                  </a:lnTo>
                  <a:lnTo>
                    <a:pt x="4596" y="7109"/>
                  </a:lnTo>
                  <a:lnTo>
                    <a:pt x="4412" y="7109"/>
                  </a:lnTo>
                  <a:lnTo>
                    <a:pt x="4090" y="6835"/>
                  </a:lnTo>
                  <a:lnTo>
                    <a:pt x="4090" y="6630"/>
                  </a:lnTo>
                  <a:lnTo>
                    <a:pt x="4228" y="6357"/>
                  </a:lnTo>
                  <a:lnTo>
                    <a:pt x="4228" y="6084"/>
                  </a:lnTo>
                  <a:lnTo>
                    <a:pt x="3723" y="6084"/>
                  </a:lnTo>
                  <a:lnTo>
                    <a:pt x="3723" y="5605"/>
                  </a:lnTo>
                  <a:lnTo>
                    <a:pt x="3585" y="5332"/>
                  </a:lnTo>
                  <a:lnTo>
                    <a:pt x="3401" y="5332"/>
                  </a:lnTo>
                  <a:lnTo>
                    <a:pt x="3401" y="4853"/>
                  </a:lnTo>
                  <a:lnTo>
                    <a:pt x="3217" y="4853"/>
                  </a:lnTo>
                  <a:lnTo>
                    <a:pt x="3217" y="4580"/>
                  </a:lnTo>
                  <a:lnTo>
                    <a:pt x="3033" y="4306"/>
                  </a:lnTo>
                  <a:lnTo>
                    <a:pt x="3033" y="4101"/>
                  </a:lnTo>
                  <a:lnTo>
                    <a:pt x="2895" y="3828"/>
                  </a:lnTo>
                  <a:lnTo>
                    <a:pt x="2895" y="3281"/>
                  </a:lnTo>
                  <a:lnTo>
                    <a:pt x="2711" y="3076"/>
                  </a:lnTo>
                  <a:lnTo>
                    <a:pt x="2711" y="2051"/>
                  </a:lnTo>
                  <a:lnTo>
                    <a:pt x="2528" y="1777"/>
                  </a:lnTo>
                  <a:lnTo>
                    <a:pt x="2390" y="1777"/>
                  </a:lnTo>
                  <a:lnTo>
                    <a:pt x="2390" y="1504"/>
                  </a:lnTo>
                  <a:lnTo>
                    <a:pt x="2206" y="1777"/>
                  </a:lnTo>
                  <a:lnTo>
                    <a:pt x="2022" y="1777"/>
                  </a:lnTo>
                  <a:lnTo>
                    <a:pt x="2022" y="1504"/>
                  </a:lnTo>
                  <a:lnTo>
                    <a:pt x="1884" y="1299"/>
                  </a:lnTo>
                  <a:lnTo>
                    <a:pt x="1700" y="1299"/>
                  </a:lnTo>
                  <a:lnTo>
                    <a:pt x="1517" y="1025"/>
                  </a:lnTo>
                  <a:lnTo>
                    <a:pt x="1700" y="1299"/>
                  </a:lnTo>
                  <a:lnTo>
                    <a:pt x="1517" y="1777"/>
                  </a:lnTo>
                  <a:lnTo>
                    <a:pt x="1517" y="3281"/>
                  </a:lnTo>
                  <a:lnTo>
                    <a:pt x="1700" y="3554"/>
                  </a:lnTo>
                  <a:lnTo>
                    <a:pt x="1700" y="3828"/>
                  </a:lnTo>
                  <a:lnTo>
                    <a:pt x="1884" y="3828"/>
                  </a:lnTo>
                  <a:lnTo>
                    <a:pt x="1884" y="4101"/>
                  </a:lnTo>
                  <a:lnTo>
                    <a:pt x="2022" y="4306"/>
                  </a:lnTo>
                  <a:lnTo>
                    <a:pt x="2022" y="4853"/>
                  </a:lnTo>
                  <a:lnTo>
                    <a:pt x="2206" y="4853"/>
                  </a:lnTo>
                  <a:lnTo>
                    <a:pt x="2390" y="5058"/>
                  </a:lnTo>
                  <a:lnTo>
                    <a:pt x="2390" y="5332"/>
                  </a:lnTo>
                  <a:lnTo>
                    <a:pt x="2528" y="5332"/>
                  </a:lnTo>
                  <a:lnTo>
                    <a:pt x="2711" y="5605"/>
                  </a:lnTo>
                  <a:lnTo>
                    <a:pt x="2528" y="5878"/>
                  </a:lnTo>
                  <a:lnTo>
                    <a:pt x="2528" y="6084"/>
                  </a:lnTo>
                  <a:lnTo>
                    <a:pt x="2711" y="6357"/>
                  </a:lnTo>
                  <a:lnTo>
                    <a:pt x="2895" y="6357"/>
                  </a:lnTo>
                  <a:lnTo>
                    <a:pt x="2895" y="6630"/>
                  </a:lnTo>
                  <a:lnTo>
                    <a:pt x="3033" y="6835"/>
                  </a:lnTo>
                  <a:lnTo>
                    <a:pt x="3033" y="7382"/>
                  </a:lnTo>
                  <a:lnTo>
                    <a:pt x="3217" y="7587"/>
                  </a:lnTo>
                  <a:lnTo>
                    <a:pt x="3217" y="7382"/>
                  </a:lnTo>
                  <a:lnTo>
                    <a:pt x="3401" y="7587"/>
                  </a:lnTo>
                  <a:lnTo>
                    <a:pt x="3585" y="8134"/>
                  </a:lnTo>
                  <a:lnTo>
                    <a:pt x="3401" y="8408"/>
                  </a:lnTo>
                  <a:lnTo>
                    <a:pt x="3401" y="8613"/>
                  </a:lnTo>
                  <a:lnTo>
                    <a:pt x="3585" y="8613"/>
                  </a:lnTo>
                  <a:lnTo>
                    <a:pt x="3585" y="9159"/>
                  </a:lnTo>
                  <a:lnTo>
                    <a:pt x="3723" y="9159"/>
                  </a:lnTo>
                  <a:lnTo>
                    <a:pt x="3723" y="9365"/>
                  </a:lnTo>
                  <a:lnTo>
                    <a:pt x="3585" y="9365"/>
                  </a:lnTo>
                  <a:lnTo>
                    <a:pt x="3723" y="9638"/>
                  </a:lnTo>
                  <a:lnTo>
                    <a:pt x="3723" y="10185"/>
                  </a:lnTo>
                  <a:lnTo>
                    <a:pt x="3906" y="10390"/>
                  </a:lnTo>
                  <a:lnTo>
                    <a:pt x="3906" y="10663"/>
                  </a:lnTo>
                  <a:lnTo>
                    <a:pt x="4090" y="10663"/>
                  </a:lnTo>
                  <a:lnTo>
                    <a:pt x="4090" y="10390"/>
                  </a:lnTo>
                  <a:lnTo>
                    <a:pt x="4228" y="10663"/>
                  </a:lnTo>
                  <a:lnTo>
                    <a:pt x="4412" y="10937"/>
                  </a:lnTo>
                  <a:lnTo>
                    <a:pt x="4412" y="11142"/>
                  </a:lnTo>
                  <a:lnTo>
                    <a:pt x="4596" y="11415"/>
                  </a:lnTo>
                  <a:lnTo>
                    <a:pt x="4596" y="11689"/>
                  </a:lnTo>
                  <a:lnTo>
                    <a:pt x="4412" y="11962"/>
                  </a:lnTo>
                  <a:lnTo>
                    <a:pt x="4228" y="12167"/>
                  </a:lnTo>
                  <a:lnTo>
                    <a:pt x="4090" y="11962"/>
                  </a:lnTo>
                  <a:lnTo>
                    <a:pt x="4090" y="11689"/>
                  </a:lnTo>
                  <a:lnTo>
                    <a:pt x="3906" y="11415"/>
                  </a:lnTo>
                  <a:lnTo>
                    <a:pt x="3906" y="11142"/>
                  </a:lnTo>
                  <a:lnTo>
                    <a:pt x="3723" y="11142"/>
                  </a:lnTo>
                  <a:lnTo>
                    <a:pt x="3217" y="10390"/>
                  </a:lnTo>
                  <a:lnTo>
                    <a:pt x="3033" y="10185"/>
                  </a:lnTo>
                  <a:lnTo>
                    <a:pt x="2895" y="10185"/>
                  </a:lnTo>
                  <a:lnTo>
                    <a:pt x="2895" y="9911"/>
                  </a:lnTo>
                  <a:lnTo>
                    <a:pt x="2711" y="9911"/>
                  </a:lnTo>
                  <a:lnTo>
                    <a:pt x="2711" y="9365"/>
                  </a:lnTo>
                  <a:lnTo>
                    <a:pt x="2895" y="8886"/>
                  </a:lnTo>
                  <a:lnTo>
                    <a:pt x="2895" y="8613"/>
                  </a:lnTo>
                  <a:lnTo>
                    <a:pt x="2711" y="8134"/>
                  </a:lnTo>
                  <a:lnTo>
                    <a:pt x="2528" y="8134"/>
                  </a:lnTo>
                  <a:lnTo>
                    <a:pt x="2206" y="7587"/>
                  </a:lnTo>
                  <a:lnTo>
                    <a:pt x="2206" y="7109"/>
                  </a:lnTo>
                  <a:lnTo>
                    <a:pt x="2022" y="7382"/>
                  </a:lnTo>
                  <a:lnTo>
                    <a:pt x="1700" y="7382"/>
                  </a:lnTo>
                  <a:lnTo>
                    <a:pt x="1884" y="7109"/>
                  </a:lnTo>
                  <a:lnTo>
                    <a:pt x="1517" y="7109"/>
                  </a:lnTo>
                  <a:lnTo>
                    <a:pt x="827" y="6084"/>
                  </a:lnTo>
                  <a:lnTo>
                    <a:pt x="1517" y="6084"/>
                  </a:lnTo>
                  <a:lnTo>
                    <a:pt x="1517" y="6357"/>
                  </a:lnTo>
                  <a:lnTo>
                    <a:pt x="1517" y="6084"/>
                  </a:lnTo>
                  <a:lnTo>
                    <a:pt x="1700" y="6084"/>
                  </a:lnTo>
                  <a:lnTo>
                    <a:pt x="1517" y="6084"/>
                  </a:lnTo>
                  <a:lnTo>
                    <a:pt x="1517" y="5878"/>
                  </a:lnTo>
                  <a:lnTo>
                    <a:pt x="1700" y="5878"/>
                  </a:lnTo>
                  <a:lnTo>
                    <a:pt x="1700" y="5058"/>
                  </a:lnTo>
                  <a:lnTo>
                    <a:pt x="1517" y="5058"/>
                  </a:lnTo>
                  <a:lnTo>
                    <a:pt x="1517" y="4853"/>
                  </a:lnTo>
                  <a:lnTo>
                    <a:pt x="1333" y="4580"/>
                  </a:lnTo>
                  <a:lnTo>
                    <a:pt x="1333" y="4306"/>
                  </a:lnTo>
                  <a:lnTo>
                    <a:pt x="1011" y="3828"/>
                  </a:lnTo>
                  <a:lnTo>
                    <a:pt x="689" y="3828"/>
                  </a:lnTo>
                  <a:lnTo>
                    <a:pt x="689" y="3076"/>
                  </a:lnTo>
                  <a:lnTo>
                    <a:pt x="506" y="2803"/>
                  </a:lnTo>
                  <a:lnTo>
                    <a:pt x="506" y="2324"/>
                  </a:lnTo>
                  <a:lnTo>
                    <a:pt x="322" y="2324"/>
                  </a:lnTo>
                  <a:lnTo>
                    <a:pt x="322" y="2051"/>
                  </a:lnTo>
                  <a:lnTo>
                    <a:pt x="506" y="1777"/>
                  </a:lnTo>
                  <a:lnTo>
                    <a:pt x="184" y="1504"/>
                  </a:lnTo>
                  <a:lnTo>
                    <a:pt x="184" y="1299"/>
                  </a:lnTo>
                  <a:lnTo>
                    <a:pt x="322" y="1299"/>
                  </a:lnTo>
                  <a:lnTo>
                    <a:pt x="184" y="1025"/>
                  </a:lnTo>
                  <a:lnTo>
                    <a:pt x="184" y="752"/>
                  </a:lnTo>
                  <a:lnTo>
                    <a:pt x="0" y="273"/>
                  </a:lnTo>
                  <a:lnTo>
                    <a:pt x="0" y="0"/>
                  </a:lnTo>
                  <a:close/>
                  <a:moveTo>
                    <a:pt x="3906" y="9911"/>
                  </a:moveTo>
                  <a:lnTo>
                    <a:pt x="3906" y="9365"/>
                  </a:lnTo>
                  <a:lnTo>
                    <a:pt x="3723" y="9365"/>
                  </a:lnTo>
                  <a:lnTo>
                    <a:pt x="3906" y="9638"/>
                  </a:lnTo>
                  <a:lnTo>
                    <a:pt x="3906" y="9911"/>
                  </a:lnTo>
                  <a:close/>
                  <a:moveTo>
                    <a:pt x="4090" y="10185"/>
                  </a:moveTo>
                  <a:lnTo>
                    <a:pt x="4090" y="10390"/>
                  </a:lnTo>
                  <a:lnTo>
                    <a:pt x="4090" y="10185"/>
                  </a:lnTo>
                  <a:close/>
                  <a:moveTo>
                    <a:pt x="13603" y="9911"/>
                  </a:moveTo>
                  <a:lnTo>
                    <a:pt x="13787" y="9911"/>
                  </a:lnTo>
                  <a:lnTo>
                    <a:pt x="13603" y="9911"/>
                  </a:lnTo>
                  <a:close/>
                  <a:moveTo>
                    <a:pt x="13603" y="10185"/>
                  </a:moveTo>
                  <a:close/>
                  <a:moveTo>
                    <a:pt x="13603" y="10663"/>
                  </a:moveTo>
                  <a:lnTo>
                    <a:pt x="13603" y="10390"/>
                  </a:lnTo>
                  <a:lnTo>
                    <a:pt x="13603" y="10663"/>
                  </a:lnTo>
                  <a:close/>
                  <a:moveTo>
                    <a:pt x="13603" y="1066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60" name="AutoShape 174"/>
            <p:cNvSpPr>
              <a:spLocks/>
            </p:cNvSpPr>
            <p:nvPr/>
          </p:nvSpPr>
          <p:spPr bwMode="auto">
            <a:xfrm>
              <a:off x="3813" y="4482"/>
              <a:ext cx="1636" cy="1515"/>
            </a:xfrm>
            <a:custGeom>
              <a:avLst/>
              <a:gdLst>
                <a:gd name="T0" fmla="*/ 968 w 21600"/>
                <a:gd name="T1" fmla="*/ 202 h 21600"/>
                <a:gd name="T2" fmla="*/ 987 w 21600"/>
                <a:gd name="T3" fmla="*/ 193 h 21600"/>
                <a:gd name="T4" fmla="*/ 997 w 21600"/>
                <a:gd name="T5" fmla="*/ 193 h 21600"/>
                <a:gd name="T6" fmla="*/ 1025 w 21600"/>
                <a:gd name="T7" fmla="*/ 202 h 21600"/>
                <a:gd name="T8" fmla="*/ 940 w 21600"/>
                <a:gd name="T9" fmla="*/ 46 h 21600"/>
                <a:gd name="T10" fmla="*/ 884 w 21600"/>
                <a:gd name="T11" fmla="*/ 110 h 21600"/>
                <a:gd name="T12" fmla="*/ 827 w 21600"/>
                <a:gd name="T13" fmla="*/ 119 h 21600"/>
                <a:gd name="T14" fmla="*/ 743 w 21600"/>
                <a:gd name="T15" fmla="*/ 110 h 21600"/>
                <a:gd name="T16" fmla="*/ 705 w 21600"/>
                <a:gd name="T17" fmla="*/ 119 h 21600"/>
                <a:gd name="T18" fmla="*/ 602 w 21600"/>
                <a:gd name="T19" fmla="*/ 138 h 21600"/>
                <a:gd name="T20" fmla="*/ 602 w 21600"/>
                <a:gd name="T21" fmla="*/ 46 h 21600"/>
                <a:gd name="T22" fmla="*/ 555 w 21600"/>
                <a:gd name="T23" fmla="*/ 0 h 21600"/>
                <a:gd name="T24" fmla="*/ 414 w 21600"/>
                <a:gd name="T25" fmla="*/ 55 h 21600"/>
                <a:gd name="T26" fmla="*/ 442 w 21600"/>
                <a:gd name="T27" fmla="*/ 110 h 21600"/>
                <a:gd name="T28" fmla="*/ 282 w 21600"/>
                <a:gd name="T29" fmla="*/ 156 h 21600"/>
                <a:gd name="T30" fmla="*/ 169 w 21600"/>
                <a:gd name="T31" fmla="*/ 147 h 21600"/>
                <a:gd name="T32" fmla="*/ 188 w 21600"/>
                <a:gd name="T33" fmla="*/ 257 h 21600"/>
                <a:gd name="T34" fmla="*/ 94 w 21600"/>
                <a:gd name="T35" fmla="*/ 367 h 21600"/>
                <a:gd name="T36" fmla="*/ 28 w 21600"/>
                <a:gd name="T37" fmla="*/ 450 h 21600"/>
                <a:gd name="T38" fmla="*/ 47 w 21600"/>
                <a:gd name="T39" fmla="*/ 551 h 21600"/>
                <a:gd name="T40" fmla="*/ 150 w 21600"/>
                <a:gd name="T41" fmla="*/ 615 h 21600"/>
                <a:gd name="T42" fmla="*/ 254 w 21600"/>
                <a:gd name="T43" fmla="*/ 606 h 21600"/>
                <a:gd name="T44" fmla="*/ 357 w 21600"/>
                <a:gd name="T45" fmla="*/ 597 h 21600"/>
                <a:gd name="T46" fmla="*/ 470 w 21600"/>
                <a:gd name="T47" fmla="*/ 689 h 21600"/>
                <a:gd name="T48" fmla="*/ 583 w 21600"/>
                <a:gd name="T49" fmla="*/ 790 h 21600"/>
                <a:gd name="T50" fmla="*/ 696 w 21600"/>
                <a:gd name="T51" fmla="*/ 973 h 21600"/>
                <a:gd name="T52" fmla="*/ 790 w 21600"/>
                <a:gd name="T53" fmla="*/ 1047 h 21600"/>
                <a:gd name="T54" fmla="*/ 846 w 21600"/>
                <a:gd name="T55" fmla="*/ 1166 h 21600"/>
                <a:gd name="T56" fmla="*/ 865 w 21600"/>
                <a:gd name="T57" fmla="*/ 1249 h 21600"/>
                <a:gd name="T58" fmla="*/ 780 w 21600"/>
                <a:gd name="T59" fmla="*/ 1313 h 21600"/>
                <a:gd name="T60" fmla="*/ 790 w 21600"/>
                <a:gd name="T61" fmla="*/ 1377 h 21600"/>
                <a:gd name="T62" fmla="*/ 893 w 21600"/>
                <a:gd name="T63" fmla="*/ 1442 h 21600"/>
                <a:gd name="T64" fmla="*/ 959 w 21600"/>
                <a:gd name="T65" fmla="*/ 1460 h 21600"/>
                <a:gd name="T66" fmla="*/ 987 w 21600"/>
                <a:gd name="T67" fmla="*/ 1396 h 21600"/>
                <a:gd name="T68" fmla="*/ 1015 w 21600"/>
                <a:gd name="T69" fmla="*/ 1368 h 21600"/>
                <a:gd name="T70" fmla="*/ 978 w 21600"/>
                <a:gd name="T71" fmla="*/ 1432 h 21600"/>
                <a:gd name="T72" fmla="*/ 1091 w 21600"/>
                <a:gd name="T73" fmla="*/ 1285 h 21600"/>
                <a:gd name="T74" fmla="*/ 1091 w 21600"/>
                <a:gd name="T75" fmla="*/ 1221 h 21600"/>
                <a:gd name="T76" fmla="*/ 1119 w 21600"/>
                <a:gd name="T77" fmla="*/ 1157 h 21600"/>
                <a:gd name="T78" fmla="*/ 1232 w 21600"/>
                <a:gd name="T79" fmla="*/ 1093 h 21600"/>
                <a:gd name="T80" fmla="*/ 1279 w 21600"/>
                <a:gd name="T81" fmla="*/ 1056 h 21600"/>
                <a:gd name="T82" fmla="*/ 1326 w 21600"/>
                <a:gd name="T83" fmla="*/ 1065 h 21600"/>
                <a:gd name="T84" fmla="*/ 1401 w 21600"/>
                <a:gd name="T85" fmla="*/ 1001 h 21600"/>
                <a:gd name="T86" fmla="*/ 1448 w 21600"/>
                <a:gd name="T87" fmla="*/ 881 h 21600"/>
                <a:gd name="T88" fmla="*/ 1467 w 21600"/>
                <a:gd name="T89" fmla="*/ 716 h 21600"/>
                <a:gd name="T90" fmla="*/ 1457 w 21600"/>
                <a:gd name="T91" fmla="*/ 670 h 21600"/>
                <a:gd name="T92" fmla="*/ 1514 w 21600"/>
                <a:gd name="T93" fmla="*/ 652 h 21600"/>
                <a:gd name="T94" fmla="*/ 1627 w 21600"/>
                <a:gd name="T95" fmla="*/ 514 h 21600"/>
                <a:gd name="T96" fmla="*/ 1580 w 21600"/>
                <a:gd name="T97" fmla="*/ 386 h 21600"/>
                <a:gd name="T98" fmla="*/ 1420 w 21600"/>
                <a:gd name="T99" fmla="*/ 303 h 21600"/>
                <a:gd name="T100" fmla="*/ 1335 w 21600"/>
                <a:gd name="T101" fmla="*/ 303 h 21600"/>
                <a:gd name="T102" fmla="*/ 1260 w 21600"/>
                <a:gd name="T103" fmla="*/ 294 h 21600"/>
                <a:gd name="T104" fmla="*/ 1222 w 21600"/>
                <a:gd name="T105" fmla="*/ 321 h 21600"/>
                <a:gd name="T106" fmla="*/ 1185 w 21600"/>
                <a:gd name="T107" fmla="*/ 266 h 21600"/>
                <a:gd name="T108" fmla="*/ 1128 w 21600"/>
                <a:gd name="T109" fmla="*/ 230 h 21600"/>
                <a:gd name="T110" fmla="*/ 1062 w 21600"/>
                <a:gd name="T111" fmla="*/ 248 h 21600"/>
                <a:gd name="T112" fmla="*/ 1006 w 21600"/>
                <a:gd name="T113" fmla="*/ 303 h 21600"/>
                <a:gd name="T114" fmla="*/ 987 w 21600"/>
                <a:gd name="T115" fmla="*/ 266 h 21600"/>
                <a:gd name="T116" fmla="*/ 1062 w 21600"/>
                <a:gd name="T117" fmla="*/ 220 h 21600"/>
                <a:gd name="T118" fmla="*/ 978 w 21600"/>
                <a:gd name="T119" fmla="*/ 230 h 21600"/>
                <a:gd name="T120" fmla="*/ 931 w 21600"/>
                <a:gd name="T121" fmla="*/ 230 h 21600"/>
                <a:gd name="T122" fmla="*/ 997 w 21600"/>
                <a:gd name="T123" fmla="*/ 156 h 21600"/>
                <a:gd name="T124" fmla="*/ 959 w 21600"/>
                <a:gd name="T125" fmla="*/ 83 h 21600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1600" h="21600">
                  <a:moveTo>
                    <a:pt x="12662" y="3142"/>
                  </a:moveTo>
                  <a:cubicBezTo>
                    <a:pt x="12662" y="3142"/>
                    <a:pt x="12662" y="3142"/>
                    <a:pt x="12662" y="3142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662" y="3142"/>
                    <a:pt x="12662" y="3142"/>
                    <a:pt x="12662" y="3142"/>
                  </a:cubicBezTo>
                  <a:cubicBezTo>
                    <a:pt x="12662" y="3142"/>
                    <a:pt x="12662" y="3142"/>
                    <a:pt x="12662" y="3142"/>
                  </a:cubicBezTo>
                  <a:close/>
                  <a:moveTo>
                    <a:pt x="12538" y="3142"/>
                  </a:moveTo>
                  <a:cubicBezTo>
                    <a:pt x="12538" y="3142"/>
                    <a:pt x="12538" y="3142"/>
                    <a:pt x="12538" y="3142"/>
                  </a:cubicBezTo>
                  <a:cubicBezTo>
                    <a:pt x="12538" y="3142"/>
                    <a:pt x="12538" y="3142"/>
                    <a:pt x="12538" y="3142"/>
                  </a:cubicBezTo>
                  <a:cubicBezTo>
                    <a:pt x="12662" y="3011"/>
                    <a:pt x="12662" y="3011"/>
                    <a:pt x="12662" y="3011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786" y="2880"/>
                    <a:pt x="12786" y="2880"/>
                    <a:pt x="12786" y="2880"/>
                  </a:cubicBezTo>
                  <a:cubicBezTo>
                    <a:pt x="12662" y="2880"/>
                    <a:pt x="12662" y="2880"/>
                    <a:pt x="12662" y="2880"/>
                  </a:cubicBezTo>
                  <a:cubicBezTo>
                    <a:pt x="12538" y="3011"/>
                    <a:pt x="12538" y="3011"/>
                    <a:pt x="12538" y="3011"/>
                  </a:cubicBezTo>
                  <a:cubicBezTo>
                    <a:pt x="12538" y="3142"/>
                    <a:pt x="12538" y="3142"/>
                    <a:pt x="12538" y="3142"/>
                  </a:cubicBezTo>
                  <a:close/>
                  <a:moveTo>
                    <a:pt x="13034" y="2749"/>
                  </a:move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749"/>
                    <a:pt x="12910" y="2749"/>
                    <a:pt x="12910" y="2749"/>
                  </a:cubicBezTo>
                  <a:cubicBezTo>
                    <a:pt x="12910" y="2880"/>
                    <a:pt x="12910" y="2880"/>
                    <a:pt x="12910" y="2880"/>
                  </a:cubicBezTo>
                  <a:cubicBezTo>
                    <a:pt x="13034" y="2880"/>
                    <a:pt x="13034" y="2880"/>
                    <a:pt x="13034" y="2880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034" y="2749"/>
                  </a:moveTo>
                  <a:cubicBezTo>
                    <a:pt x="12910" y="2618"/>
                    <a:pt x="12910" y="2618"/>
                    <a:pt x="12910" y="2618"/>
                  </a:cubicBezTo>
                  <a:cubicBezTo>
                    <a:pt x="13034" y="2487"/>
                    <a:pt x="13034" y="2487"/>
                    <a:pt x="13034" y="2487"/>
                  </a:cubicBezTo>
                  <a:cubicBezTo>
                    <a:pt x="13034" y="2487"/>
                    <a:pt x="13034" y="2487"/>
                    <a:pt x="13034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159" y="2487"/>
                    <a:pt x="13159" y="2487"/>
                    <a:pt x="13159" y="2487"/>
                  </a:cubicBezTo>
                  <a:cubicBezTo>
                    <a:pt x="13034" y="2618"/>
                    <a:pt x="13034" y="2618"/>
                    <a:pt x="13034" y="2618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034" y="2749"/>
                  </a:moveTo>
                  <a:cubicBezTo>
                    <a:pt x="13034" y="2749"/>
                    <a:pt x="13034" y="2749"/>
                    <a:pt x="13034" y="2749"/>
                  </a:cubicBezTo>
                  <a:cubicBezTo>
                    <a:pt x="13159" y="2749"/>
                    <a:pt x="13159" y="2749"/>
                    <a:pt x="13159" y="2749"/>
                  </a:cubicBezTo>
                  <a:cubicBezTo>
                    <a:pt x="13283" y="2749"/>
                    <a:pt x="13283" y="2749"/>
                    <a:pt x="13283" y="2749"/>
                  </a:cubicBezTo>
                  <a:cubicBezTo>
                    <a:pt x="13283" y="2749"/>
                    <a:pt x="13283" y="2749"/>
                    <a:pt x="13283" y="2749"/>
                  </a:cubicBezTo>
                  <a:cubicBezTo>
                    <a:pt x="13407" y="2749"/>
                    <a:pt x="13407" y="2749"/>
                    <a:pt x="13407" y="2749"/>
                  </a:cubicBezTo>
                  <a:cubicBezTo>
                    <a:pt x="13283" y="2618"/>
                    <a:pt x="13283" y="2618"/>
                    <a:pt x="13283" y="2618"/>
                  </a:cubicBezTo>
                  <a:cubicBezTo>
                    <a:pt x="13159" y="2749"/>
                    <a:pt x="13159" y="2749"/>
                    <a:pt x="13159" y="2749"/>
                  </a:cubicBezTo>
                  <a:cubicBezTo>
                    <a:pt x="13034" y="2749"/>
                    <a:pt x="13034" y="2749"/>
                    <a:pt x="13034" y="2749"/>
                  </a:cubicBezTo>
                  <a:cubicBezTo>
                    <a:pt x="13034" y="2749"/>
                    <a:pt x="13034" y="2749"/>
                    <a:pt x="13034" y="2749"/>
                  </a:cubicBezTo>
                  <a:close/>
                  <a:moveTo>
                    <a:pt x="13283" y="2880"/>
                  </a:moveTo>
                  <a:cubicBezTo>
                    <a:pt x="13407" y="2880"/>
                    <a:pt x="13407" y="2880"/>
                    <a:pt x="13407" y="2880"/>
                  </a:cubicBezTo>
                  <a:cubicBezTo>
                    <a:pt x="13407" y="2749"/>
                    <a:pt x="13407" y="2749"/>
                    <a:pt x="13407" y="2749"/>
                  </a:cubicBezTo>
                  <a:cubicBezTo>
                    <a:pt x="13531" y="2749"/>
                    <a:pt x="13531" y="2749"/>
                    <a:pt x="13531" y="2749"/>
                  </a:cubicBezTo>
                  <a:cubicBezTo>
                    <a:pt x="13531" y="2880"/>
                    <a:pt x="13531" y="2880"/>
                    <a:pt x="13531" y="2880"/>
                  </a:cubicBezTo>
                  <a:cubicBezTo>
                    <a:pt x="13531" y="2880"/>
                    <a:pt x="13531" y="2880"/>
                    <a:pt x="13531" y="2880"/>
                  </a:cubicBezTo>
                  <a:cubicBezTo>
                    <a:pt x="13407" y="2880"/>
                    <a:pt x="13407" y="2880"/>
                    <a:pt x="13407" y="2880"/>
                  </a:cubicBezTo>
                  <a:cubicBezTo>
                    <a:pt x="13283" y="2880"/>
                    <a:pt x="13283" y="2880"/>
                    <a:pt x="13283" y="2880"/>
                  </a:cubicBezTo>
                  <a:close/>
                  <a:moveTo>
                    <a:pt x="13034" y="1833"/>
                  </a:moveTo>
                  <a:cubicBezTo>
                    <a:pt x="12910" y="1702"/>
                    <a:pt x="12910" y="1702"/>
                    <a:pt x="12910" y="1702"/>
                  </a:cubicBezTo>
                  <a:cubicBezTo>
                    <a:pt x="12910" y="1571"/>
                    <a:pt x="12910" y="1571"/>
                    <a:pt x="12910" y="1571"/>
                  </a:cubicBezTo>
                  <a:cubicBezTo>
                    <a:pt x="12910" y="1571"/>
                    <a:pt x="12910" y="1571"/>
                    <a:pt x="12910" y="1571"/>
                  </a:cubicBezTo>
                  <a:cubicBezTo>
                    <a:pt x="13034" y="1571"/>
                    <a:pt x="13034" y="1571"/>
                    <a:pt x="13034" y="1571"/>
                  </a:cubicBezTo>
                  <a:cubicBezTo>
                    <a:pt x="13034" y="1702"/>
                    <a:pt x="13034" y="1702"/>
                    <a:pt x="13034" y="1702"/>
                  </a:cubicBezTo>
                  <a:cubicBezTo>
                    <a:pt x="13034" y="1833"/>
                    <a:pt x="13034" y="1833"/>
                    <a:pt x="13034" y="1833"/>
                  </a:cubicBezTo>
                  <a:cubicBezTo>
                    <a:pt x="13034" y="1833"/>
                    <a:pt x="13034" y="1833"/>
                    <a:pt x="13034" y="1833"/>
                  </a:cubicBezTo>
                  <a:close/>
                  <a:moveTo>
                    <a:pt x="12538" y="785"/>
                  </a:moveTo>
                  <a:cubicBezTo>
                    <a:pt x="12414" y="655"/>
                    <a:pt x="12414" y="655"/>
                    <a:pt x="12414" y="655"/>
                  </a:cubicBezTo>
                  <a:cubicBezTo>
                    <a:pt x="12414" y="655"/>
                    <a:pt x="12414" y="655"/>
                    <a:pt x="12414" y="655"/>
                  </a:cubicBezTo>
                  <a:cubicBezTo>
                    <a:pt x="12414" y="524"/>
                    <a:pt x="12414" y="524"/>
                    <a:pt x="12414" y="524"/>
                  </a:cubicBezTo>
                  <a:cubicBezTo>
                    <a:pt x="12290" y="524"/>
                    <a:pt x="12290" y="524"/>
                    <a:pt x="12290" y="524"/>
                  </a:cubicBezTo>
                  <a:cubicBezTo>
                    <a:pt x="12414" y="524"/>
                    <a:pt x="12414" y="524"/>
                    <a:pt x="12414" y="524"/>
                  </a:cubicBezTo>
                  <a:cubicBezTo>
                    <a:pt x="12290" y="655"/>
                    <a:pt x="12290" y="655"/>
                    <a:pt x="12290" y="65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166" y="785"/>
                    <a:pt x="12166" y="785"/>
                    <a:pt x="12166" y="785"/>
                  </a:cubicBezTo>
                  <a:cubicBezTo>
                    <a:pt x="12041" y="916"/>
                    <a:pt x="12041" y="916"/>
                    <a:pt x="12041" y="916"/>
                  </a:cubicBezTo>
                  <a:cubicBezTo>
                    <a:pt x="11917" y="1178"/>
                    <a:pt x="11917" y="1178"/>
                    <a:pt x="11917" y="1178"/>
                  </a:cubicBezTo>
                  <a:cubicBezTo>
                    <a:pt x="11917" y="1178"/>
                    <a:pt x="11917" y="1178"/>
                    <a:pt x="11917" y="1178"/>
                  </a:cubicBezTo>
                  <a:cubicBezTo>
                    <a:pt x="11793" y="1440"/>
                    <a:pt x="11793" y="1440"/>
                    <a:pt x="11793" y="1440"/>
                  </a:cubicBezTo>
                  <a:cubicBezTo>
                    <a:pt x="11669" y="1571"/>
                    <a:pt x="11669" y="1571"/>
                    <a:pt x="11669" y="1571"/>
                  </a:cubicBezTo>
                  <a:cubicBezTo>
                    <a:pt x="11545" y="1702"/>
                    <a:pt x="11545" y="1702"/>
                    <a:pt x="11545" y="1702"/>
                  </a:cubicBezTo>
                  <a:cubicBezTo>
                    <a:pt x="11545" y="1702"/>
                    <a:pt x="11545" y="1702"/>
                    <a:pt x="11545" y="1702"/>
                  </a:cubicBezTo>
                  <a:cubicBezTo>
                    <a:pt x="11421" y="1702"/>
                    <a:pt x="11421" y="1702"/>
                    <a:pt x="11421" y="1702"/>
                  </a:cubicBezTo>
                  <a:cubicBezTo>
                    <a:pt x="11421" y="1833"/>
                    <a:pt x="11421" y="1833"/>
                    <a:pt x="11421" y="1833"/>
                  </a:cubicBezTo>
                  <a:cubicBezTo>
                    <a:pt x="11297" y="1964"/>
                    <a:pt x="11297" y="1964"/>
                    <a:pt x="11297" y="1964"/>
                  </a:cubicBezTo>
                  <a:cubicBezTo>
                    <a:pt x="11297" y="1833"/>
                    <a:pt x="11297" y="1833"/>
                    <a:pt x="11297" y="1833"/>
                  </a:cubicBezTo>
                  <a:cubicBezTo>
                    <a:pt x="11297" y="1702"/>
                    <a:pt x="11297" y="1702"/>
                    <a:pt x="11297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172" y="1702"/>
                    <a:pt x="11172" y="1702"/>
                    <a:pt x="11172" y="1702"/>
                  </a:cubicBezTo>
                  <a:cubicBezTo>
                    <a:pt x="11048" y="1702"/>
                    <a:pt x="11048" y="1702"/>
                    <a:pt x="11048" y="1702"/>
                  </a:cubicBezTo>
                  <a:cubicBezTo>
                    <a:pt x="11048" y="1833"/>
                    <a:pt x="11048" y="1833"/>
                    <a:pt x="11048" y="1833"/>
                  </a:cubicBezTo>
                  <a:cubicBezTo>
                    <a:pt x="10924" y="1702"/>
                    <a:pt x="10924" y="1702"/>
                    <a:pt x="10924" y="1702"/>
                  </a:cubicBezTo>
                  <a:cubicBezTo>
                    <a:pt x="10800" y="1702"/>
                    <a:pt x="10800" y="1702"/>
                    <a:pt x="10800" y="1702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571"/>
                    <a:pt x="10800" y="1571"/>
                    <a:pt x="10800" y="1571"/>
                  </a:cubicBezTo>
                  <a:cubicBezTo>
                    <a:pt x="10800" y="1440"/>
                    <a:pt x="10800" y="1440"/>
                    <a:pt x="10800" y="1440"/>
                  </a:cubicBezTo>
                  <a:cubicBezTo>
                    <a:pt x="10676" y="1440"/>
                    <a:pt x="10676" y="1440"/>
                    <a:pt x="10676" y="1440"/>
                  </a:cubicBezTo>
                  <a:cubicBezTo>
                    <a:pt x="10552" y="1309"/>
                    <a:pt x="10552" y="1309"/>
                    <a:pt x="10552" y="1309"/>
                  </a:cubicBezTo>
                  <a:cubicBezTo>
                    <a:pt x="10428" y="1309"/>
                    <a:pt x="10428" y="1309"/>
                    <a:pt x="10428" y="1309"/>
                  </a:cubicBezTo>
                  <a:cubicBezTo>
                    <a:pt x="10303" y="1440"/>
                    <a:pt x="10303" y="1440"/>
                    <a:pt x="10303" y="1440"/>
                  </a:cubicBezTo>
                  <a:cubicBezTo>
                    <a:pt x="10055" y="1440"/>
                    <a:pt x="10055" y="1440"/>
                    <a:pt x="10055" y="1440"/>
                  </a:cubicBezTo>
                  <a:cubicBezTo>
                    <a:pt x="9931" y="1440"/>
                    <a:pt x="9931" y="1440"/>
                    <a:pt x="9931" y="1440"/>
                  </a:cubicBezTo>
                  <a:cubicBezTo>
                    <a:pt x="9807" y="1440"/>
                    <a:pt x="9807" y="1440"/>
                    <a:pt x="9807" y="1440"/>
                  </a:cubicBezTo>
                  <a:cubicBezTo>
                    <a:pt x="9807" y="1571"/>
                    <a:pt x="9807" y="1571"/>
                    <a:pt x="9807" y="1571"/>
                  </a:cubicBezTo>
                  <a:cubicBezTo>
                    <a:pt x="9931" y="1702"/>
                    <a:pt x="9931" y="1702"/>
                    <a:pt x="9931" y="1702"/>
                  </a:cubicBezTo>
                  <a:cubicBezTo>
                    <a:pt x="9931" y="1702"/>
                    <a:pt x="9931" y="1702"/>
                    <a:pt x="9931" y="1702"/>
                  </a:cubicBezTo>
                  <a:cubicBezTo>
                    <a:pt x="10055" y="1833"/>
                    <a:pt x="10055" y="1833"/>
                    <a:pt x="10055" y="1833"/>
                  </a:cubicBezTo>
                  <a:cubicBezTo>
                    <a:pt x="10055" y="1833"/>
                    <a:pt x="10055" y="1833"/>
                    <a:pt x="10055" y="1833"/>
                  </a:cubicBezTo>
                  <a:cubicBezTo>
                    <a:pt x="9931" y="1833"/>
                    <a:pt x="9931" y="1833"/>
                    <a:pt x="9931" y="1833"/>
                  </a:cubicBezTo>
                  <a:cubicBezTo>
                    <a:pt x="9807" y="1833"/>
                    <a:pt x="9807" y="1833"/>
                    <a:pt x="9807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683" y="1833"/>
                    <a:pt x="9683" y="1833"/>
                    <a:pt x="9683" y="1833"/>
                  </a:cubicBezTo>
                  <a:cubicBezTo>
                    <a:pt x="9559" y="1833"/>
                    <a:pt x="9559" y="1833"/>
                    <a:pt x="9559" y="1833"/>
                  </a:cubicBezTo>
                  <a:cubicBezTo>
                    <a:pt x="9434" y="1833"/>
                    <a:pt x="9434" y="1833"/>
                    <a:pt x="9434" y="1833"/>
                  </a:cubicBezTo>
                  <a:cubicBezTo>
                    <a:pt x="9310" y="1702"/>
                    <a:pt x="9310" y="1702"/>
                    <a:pt x="9310" y="1702"/>
                  </a:cubicBezTo>
                  <a:cubicBezTo>
                    <a:pt x="9186" y="1833"/>
                    <a:pt x="9186" y="1833"/>
                    <a:pt x="9186" y="1833"/>
                  </a:cubicBezTo>
                  <a:cubicBezTo>
                    <a:pt x="9062" y="1833"/>
                    <a:pt x="9062" y="1833"/>
                    <a:pt x="9062" y="1833"/>
                  </a:cubicBezTo>
                  <a:cubicBezTo>
                    <a:pt x="9062" y="1964"/>
                    <a:pt x="9062" y="1964"/>
                    <a:pt x="9062" y="1964"/>
                  </a:cubicBezTo>
                  <a:cubicBezTo>
                    <a:pt x="8814" y="1964"/>
                    <a:pt x="8814" y="1964"/>
                    <a:pt x="8814" y="1964"/>
                  </a:cubicBezTo>
                  <a:cubicBezTo>
                    <a:pt x="8690" y="1964"/>
                    <a:pt x="8690" y="1964"/>
                    <a:pt x="8690" y="1964"/>
                  </a:cubicBezTo>
                  <a:cubicBezTo>
                    <a:pt x="8690" y="2095"/>
                    <a:pt x="8690" y="2095"/>
                    <a:pt x="8690" y="2095"/>
                  </a:cubicBezTo>
                  <a:cubicBezTo>
                    <a:pt x="8566" y="2095"/>
                    <a:pt x="8566" y="2095"/>
                    <a:pt x="8566" y="2095"/>
                  </a:cubicBezTo>
                  <a:cubicBezTo>
                    <a:pt x="8441" y="2095"/>
                    <a:pt x="8441" y="2095"/>
                    <a:pt x="8441" y="2095"/>
                  </a:cubicBezTo>
                  <a:cubicBezTo>
                    <a:pt x="8441" y="2095"/>
                    <a:pt x="8441" y="2095"/>
                    <a:pt x="8441" y="2095"/>
                  </a:cubicBezTo>
                  <a:cubicBezTo>
                    <a:pt x="8317" y="2095"/>
                    <a:pt x="8317" y="2095"/>
                    <a:pt x="8317" y="2095"/>
                  </a:cubicBezTo>
                  <a:cubicBezTo>
                    <a:pt x="8317" y="2225"/>
                    <a:pt x="8317" y="2225"/>
                    <a:pt x="8317" y="2225"/>
                  </a:cubicBezTo>
                  <a:cubicBezTo>
                    <a:pt x="8193" y="2225"/>
                    <a:pt x="8193" y="2225"/>
                    <a:pt x="8193" y="2225"/>
                  </a:cubicBezTo>
                  <a:cubicBezTo>
                    <a:pt x="7945" y="1964"/>
                    <a:pt x="7945" y="1964"/>
                    <a:pt x="7945" y="1964"/>
                  </a:cubicBezTo>
                  <a:cubicBezTo>
                    <a:pt x="7945" y="1964"/>
                    <a:pt x="7945" y="1964"/>
                    <a:pt x="7945" y="1964"/>
                  </a:cubicBezTo>
                  <a:cubicBezTo>
                    <a:pt x="7945" y="1833"/>
                    <a:pt x="7945" y="1833"/>
                    <a:pt x="7945" y="1833"/>
                  </a:cubicBezTo>
                  <a:cubicBezTo>
                    <a:pt x="7821" y="1702"/>
                    <a:pt x="7821" y="1702"/>
                    <a:pt x="7821" y="1702"/>
                  </a:cubicBezTo>
                  <a:cubicBezTo>
                    <a:pt x="7697" y="1571"/>
                    <a:pt x="7697" y="1571"/>
                    <a:pt x="7697" y="1571"/>
                  </a:cubicBezTo>
                  <a:cubicBezTo>
                    <a:pt x="7697" y="1571"/>
                    <a:pt x="7697" y="1571"/>
                    <a:pt x="7697" y="1571"/>
                  </a:cubicBezTo>
                  <a:cubicBezTo>
                    <a:pt x="7697" y="1440"/>
                    <a:pt x="7697" y="1440"/>
                    <a:pt x="7697" y="1440"/>
                  </a:cubicBezTo>
                  <a:cubicBezTo>
                    <a:pt x="7697" y="1440"/>
                    <a:pt x="7697" y="1440"/>
                    <a:pt x="7697" y="1440"/>
                  </a:cubicBezTo>
                  <a:cubicBezTo>
                    <a:pt x="7697" y="1309"/>
                    <a:pt x="7697" y="1309"/>
                    <a:pt x="7697" y="1309"/>
                  </a:cubicBezTo>
                  <a:cubicBezTo>
                    <a:pt x="7697" y="1178"/>
                    <a:pt x="7697" y="1178"/>
                    <a:pt x="7697" y="1178"/>
                  </a:cubicBezTo>
                  <a:cubicBezTo>
                    <a:pt x="7697" y="1178"/>
                    <a:pt x="7697" y="1178"/>
                    <a:pt x="7697" y="1178"/>
                  </a:cubicBezTo>
                  <a:cubicBezTo>
                    <a:pt x="7821" y="916"/>
                    <a:pt x="7821" y="916"/>
                    <a:pt x="7821" y="916"/>
                  </a:cubicBezTo>
                  <a:cubicBezTo>
                    <a:pt x="7821" y="785"/>
                    <a:pt x="7821" y="785"/>
                    <a:pt x="7821" y="785"/>
                  </a:cubicBezTo>
                  <a:cubicBezTo>
                    <a:pt x="7945" y="655"/>
                    <a:pt x="7945" y="655"/>
                    <a:pt x="7945" y="655"/>
                  </a:cubicBezTo>
                  <a:cubicBezTo>
                    <a:pt x="7945" y="655"/>
                    <a:pt x="7945" y="655"/>
                    <a:pt x="7945" y="655"/>
                  </a:cubicBezTo>
                  <a:cubicBezTo>
                    <a:pt x="7821" y="655"/>
                    <a:pt x="7821" y="655"/>
                    <a:pt x="7821" y="655"/>
                  </a:cubicBezTo>
                  <a:cubicBezTo>
                    <a:pt x="7821" y="524"/>
                    <a:pt x="7821" y="524"/>
                    <a:pt x="7821" y="524"/>
                  </a:cubicBezTo>
                  <a:cubicBezTo>
                    <a:pt x="7821" y="524"/>
                    <a:pt x="7821" y="524"/>
                    <a:pt x="7821" y="524"/>
                  </a:cubicBezTo>
                  <a:cubicBezTo>
                    <a:pt x="7697" y="524"/>
                    <a:pt x="7697" y="524"/>
                    <a:pt x="7697" y="524"/>
                  </a:cubicBezTo>
                  <a:cubicBezTo>
                    <a:pt x="7572" y="393"/>
                    <a:pt x="7572" y="393"/>
                    <a:pt x="7572" y="393"/>
                  </a:cubicBezTo>
                  <a:cubicBezTo>
                    <a:pt x="7572" y="393"/>
                    <a:pt x="7572" y="393"/>
                    <a:pt x="7572" y="393"/>
                  </a:cubicBezTo>
                  <a:cubicBezTo>
                    <a:pt x="7697" y="262"/>
                    <a:pt x="7697" y="262"/>
                    <a:pt x="7697" y="262"/>
                  </a:cubicBezTo>
                  <a:cubicBezTo>
                    <a:pt x="7697" y="131"/>
                    <a:pt x="7697" y="131"/>
                    <a:pt x="7697" y="131"/>
                  </a:cubicBezTo>
                  <a:cubicBezTo>
                    <a:pt x="7572" y="0"/>
                    <a:pt x="7572" y="0"/>
                    <a:pt x="7572" y="0"/>
                  </a:cubicBezTo>
                  <a:cubicBezTo>
                    <a:pt x="7448" y="0"/>
                    <a:pt x="7448" y="0"/>
                    <a:pt x="7448" y="0"/>
                  </a:cubicBezTo>
                  <a:cubicBezTo>
                    <a:pt x="7448" y="0"/>
                    <a:pt x="7448" y="0"/>
                    <a:pt x="7448" y="0"/>
                  </a:cubicBezTo>
                  <a:cubicBezTo>
                    <a:pt x="7324" y="0"/>
                    <a:pt x="7324" y="0"/>
                    <a:pt x="7324" y="0"/>
                  </a:cubicBezTo>
                  <a:cubicBezTo>
                    <a:pt x="7324" y="0"/>
                    <a:pt x="7324" y="0"/>
                    <a:pt x="7324" y="0"/>
                  </a:cubicBezTo>
                  <a:cubicBezTo>
                    <a:pt x="7324" y="131"/>
                    <a:pt x="7324" y="131"/>
                    <a:pt x="7324" y="131"/>
                  </a:cubicBezTo>
                  <a:cubicBezTo>
                    <a:pt x="7324" y="262"/>
                    <a:pt x="7324" y="262"/>
                    <a:pt x="7324" y="262"/>
                  </a:cubicBezTo>
                  <a:cubicBezTo>
                    <a:pt x="6952" y="393"/>
                    <a:pt x="6952" y="393"/>
                    <a:pt x="6952" y="393"/>
                  </a:cubicBezTo>
                  <a:cubicBezTo>
                    <a:pt x="6828" y="393"/>
                    <a:pt x="6828" y="393"/>
                    <a:pt x="6828" y="393"/>
                  </a:cubicBezTo>
                  <a:cubicBezTo>
                    <a:pt x="6579" y="524"/>
                    <a:pt x="6579" y="524"/>
                    <a:pt x="6579" y="524"/>
                  </a:cubicBezTo>
                  <a:cubicBezTo>
                    <a:pt x="6455" y="524"/>
                    <a:pt x="6455" y="524"/>
                    <a:pt x="6455" y="524"/>
                  </a:cubicBezTo>
                  <a:cubicBezTo>
                    <a:pt x="6331" y="524"/>
                    <a:pt x="6331" y="524"/>
                    <a:pt x="6331" y="524"/>
                  </a:cubicBezTo>
                  <a:cubicBezTo>
                    <a:pt x="6083" y="655"/>
                    <a:pt x="6083" y="655"/>
                    <a:pt x="6083" y="655"/>
                  </a:cubicBezTo>
                  <a:cubicBezTo>
                    <a:pt x="5959" y="655"/>
                    <a:pt x="5959" y="655"/>
                    <a:pt x="5959" y="655"/>
                  </a:cubicBezTo>
                  <a:cubicBezTo>
                    <a:pt x="5959" y="655"/>
                    <a:pt x="5959" y="655"/>
                    <a:pt x="5959" y="655"/>
                  </a:cubicBezTo>
                  <a:cubicBezTo>
                    <a:pt x="5710" y="655"/>
                    <a:pt x="5710" y="655"/>
                    <a:pt x="5710" y="655"/>
                  </a:cubicBezTo>
                  <a:cubicBezTo>
                    <a:pt x="5462" y="785"/>
                    <a:pt x="5462" y="785"/>
                    <a:pt x="5462" y="785"/>
                  </a:cubicBezTo>
                  <a:cubicBezTo>
                    <a:pt x="5338" y="655"/>
                    <a:pt x="5338" y="655"/>
                    <a:pt x="5338" y="655"/>
                  </a:cubicBezTo>
                  <a:cubicBezTo>
                    <a:pt x="5090" y="655"/>
                    <a:pt x="5090" y="655"/>
                    <a:pt x="5090" y="655"/>
                  </a:cubicBezTo>
                  <a:cubicBezTo>
                    <a:pt x="4966" y="524"/>
                    <a:pt x="4966" y="524"/>
                    <a:pt x="4966" y="524"/>
                  </a:cubicBezTo>
                  <a:cubicBezTo>
                    <a:pt x="5090" y="655"/>
                    <a:pt x="5090" y="655"/>
                    <a:pt x="5090" y="655"/>
                  </a:cubicBezTo>
                  <a:cubicBezTo>
                    <a:pt x="5090" y="785"/>
                    <a:pt x="5090" y="785"/>
                    <a:pt x="5090" y="785"/>
                  </a:cubicBezTo>
                  <a:cubicBezTo>
                    <a:pt x="5214" y="785"/>
                    <a:pt x="5214" y="785"/>
                    <a:pt x="5214" y="785"/>
                  </a:cubicBezTo>
                  <a:cubicBezTo>
                    <a:pt x="5338" y="916"/>
                    <a:pt x="5338" y="916"/>
                    <a:pt x="5338" y="916"/>
                  </a:cubicBezTo>
                  <a:cubicBezTo>
                    <a:pt x="5090" y="1178"/>
                    <a:pt x="5090" y="1178"/>
                    <a:pt x="5090" y="1178"/>
                  </a:cubicBezTo>
                  <a:cubicBezTo>
                    <a:pt x="5214" y="1309"/>
                    <a:pt x="5214" y="1309"/>
                    <a:pt x="5214" y="1309"/>
                  </a:cubicBezTo>
                  <a:cubicBezTo>
                    <a:pt x="5214" y="1440"/>
                    <a:pt x="5214" y="1440"/>
                    <a:pt x="5214" y="1440"/>
                  </a:cubicBezTo>
                  <a:cubicBezTo>
                    <a:pt x="5462" y="1571"/>
                    <a:pt x="5462" y="1571"/>
                    <a:pt x="5462" y="1571"/>
                  </a:cubicBezTo>
                  <a:cubicBezTo>
                    <a:pt x="5586" y="1440"/>
                    <a:pt x="5586" y="1440"/>
                    <a:pt x="5586" y="1440"/>
                  </a:cubicBezTo>
                  <a:cubicBezTo>
                    <a:pt x="5834" y="1571"/>
                    <a:pt x="5834" y="1571"/>
                    <a:pt x="5834" y="1571"/>
                  </a:cubicBezTo>
                  <a:cubicBezTo>
                    <a:pt x="5834" y="1702"/>
                    <a:pt x="5834" y="1702"/>
                    <a:pt x="5834" y="1702"/>
                  </a:cubicBezTo>
                  <a:cubicBezTo>
                    <a:pt x="5710" y="1702"/>
                    <a:pt x="5710" y="1702"/>
                    <a:pt x="5710" y="1702"/>
                  </a:cubicBezTo>
                  <a:cubicBezTo>
                    <a:pt x="5462" y="1702"/>
                    <a:pt x="5462" y="1702"/>
                    <a:pt x="5462" y="1702"/>
                  </a:cubicBezTo>
                  <a:cubicBezTo>
                    <a:pt x="5338" y="1833"/>
                    <a:pt x="5338" y="1833"/>
                    <a:pt x="5338" y="1833"/>
                  </a:cubicBezTo>
                  <a:cubicBezTo>
                    <a:pt x="5214" y="1964"/>
                    <a:pt x="5214" y="1964"/>
                    <a:pt x="5214" y="1964"/>
                  </a:cubicBezTo>
                  <a:cubicBezTo>
                    <a:pt x="4966" y="2095"/>
                    <a:pt x="4966" y="2095"/>
                    <a:pt x="4966" y="2095"/>
                  </a:cubicBezTo>
                  <a:cubicBezTo>
                    <a:pt x="4841" y="2225"/>
                    <a:pt x="4841" y="2225"/>
                    <a:pt x="4841" y="2225"/>
                  </a:cubicBezTo>
                  <a:cubicBezTo>
                    <a:pt x="4717" y="2356"/>
                    <a:pt x="4717" y="2356"/>
                    <a:pt x="4717" y="2356"/>
                  </a:cubicBezTo>
                  <a:cubicBezTo>
                    <a:pt x="4593" y="2487"/>
                    <a:pt x="4593" y="2487"/>
                    <a:pt x="4593" y="2487"/>
                  </a:cubicBezTo>
                  <a:cubicBezTo>
                    <a:pt x="4345" y="2487"/>
                    <a:pt x="4345" y="2487"/>
                    <a:pt x="4345" y="2487"/>
                  </a:cubicBezTo>
                  <a:cubicBezTo>
                    <a:pt x="4221" y="2487"/>
                    <a:pt x="4221" y="2487"/>
                    <a:pt x="4221" y="2487"/>
                  </a:cubicBezTo>
                  <a:cubicBezTo>
                    <a:pt x="3972" y="2356"/>
                    <a:pt x="3972" y="2356"/>
                    <a:pt x="3972" y="2356"/>
                  </a:cubicBezTo>
                  <a:cubicBezTo>
                    <a:pt x="3724" y="2225"/>
                    <a:pt x="3724" y="2225"/>
                    <a:pt x="3724" y="2225"/>
                  </a:cubicBezTo>
                  <a:cubicBezTo>
                    <a:pt x="3600" y="2225"/>
                    <a:pt x="3600" y="2225"/>
                    <a:pt x="3600" y="2225"/>
                  </a:cubicBezTo>
                  <a:cubicBezTo>
                    <a:pt x="3600" y="2095"/>
                    <a:pt x="3600" y="2095"/>
                    <a:pt x="3600" y="2095"/>
                  </a:cubicBezTo>
                  <a:cubicBezTo>
                    <a:pt x="3600" y="1964"/>
                    <a:pt x="3600" y="1964"/>
                    <a:pt x="3600" y="1964"/>
                  </a:cubicBezTo>
                  <a:cubicBezTo>
                    <a:pt x="3476" y="1833"/>
                    <a:pt x="3476" y="1833"/>
                    <a:pt x="3476" y="1833"/>
                  </a:cubicBezTo>
                  <a:cubicBezTo>
                    <a:pt x="3476" y="1702"/>
                    <a:pt x="3476" y="1702"/>
                    <a:pt x="3476" y="1702"/>
                  </a:cubicBezTo>
                  <a:cubicBezTo>
                    <a:pt x="3352" y="1833"/>
                    <a:pt x="3352" y="1833"/>
                    <a:pt x="3352" y="1833"/>
                  </a:cubicBezTo>
                  <a:cubicBezTo>
                    <a:pt x="3228" y="1964"/>
                    <a:pt x="3228" y="1964"/>
                    <a:pt x="3228" y="1964"/>
                  </a:cubicBezTo>
                  <a:cubicBezTo>
                    <a:pt x="3228" y="1964"/>
                    <a:pt x="3228" y="1964"/>
                    <a:pt x="3228" y="1964"/>
                  </a:cubicBezTo>
                  <a:cubicBezTo>
                    <a:pt x="3103" y="1833"/>
                    <a:pt x="3103" y="1833"/>
                    <a:pt x="3103" y="1833"/>
                  </a:cubicBezTo>
                  <a:cubicBezTo>
                    <a:pt x="2979" y="1833"/>
                    <a:pt x="2979" y="1833"/>
                    <a:pt x="2979" y="1833"/>
                  </a:cubicBezTo>
                  <a:cubicBezTo>
                    <a:pt x="2979" y="1964"/>
                    <a:pt x="2979" y="1964"/>
                    <a:pt x="2979" y="1964"/>
                  </a:cubicBezTo>
                  <a:cubicBezTo>
                    <a:pt x="2359" y="1964"/>
                    <a:pt x="2359" y="1964"/>
                    <a:pt x="2359" y="1964"/>
                  </a:cubicBezTo>
                  <a:cubicBezTo>
                    <a:pt x="2234" y="2095"/>
                    <a:pt x="2234" y="2095"/>
                    <a:pt x="2234" y="2095"/>
                  </a:cubicBezTo>
                  <a:cubicBezTo>
                    <a:pt x="2359" y="2225"/>
                    <a:pt x="2359" y="2225"/>
                    <a:pt x="2359" y="2225"/>
                  </a:cubicBezTo>
                  <a:cubicBezTo>
                    <a:pt x="2483" y="2225"/>
                    <a:pt x="2483" y="2225"/>
                    <a:pt x="2483" y="2225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487"/>
                    <a:pt x="2607" y="2487"/>
                    <a:pt x="2607" y="2487"/>
                  </a:cubicBezTo>
                  <a:cubicBezTo>
                    <a:pt x="2607" y="2618"/>
                    <a:pt x="2607" y="2618"/>
                    <a:pt x="2607" y="2618"/>
                  </a:cubicBezTo>
                  <a:cubicBezTo>
                    <a:pt x="2483" y="2618"/>
                    <a:pt x="2483" y="2618"/>
                    <a:pt x="2483" y="2618"/>
                  </a:cubicBezTo>
                  <a:cubicBezTo>
                    <a:pt x="2110" y="2618"/>
                    <a:pt x="2110" y="2618"/>
                    <a:pt x="2110" y="2618"/>
                  </a:cubicBezTo>
                  <a:cubicBezTo>
                    <a:pt x="2110" y="3011"/>
                    <a:pt x="2110" y="3011"/>
                    <a:pt x="2110" y="3011"/>
                  </a:cubicBezTo>
                  <a:cubicBezTo>
                    <a:pt x="2234" y="3142"/>
                    <a:pt x="2234" y="3142"/>
                    <a:pt x="2234" y="3142"/>
                  </a:cubicBezTo>
                  <a:cubicBezTo>
                    <a:pt x="2359" y="3273"/>
                    <a:pt x="2359" y="3273"/>
                    <a:pt x="2359" y="3273"/>
                  </a:cubicBezTo>
                  <a:cubicBezTo>
                    <a:pt x="2607" y="3404"/>
                    <a:pt x="2607" y="3404"/>
                    <a:pt x="2607" y="3404"/>
                  </a:cubicBezTo>
                  <a:cubicBezTo>
                    <a:pt x="2483" y="3665"/>
                    <a:pt x="2483" y="3665"/>
                    <a:pt x="2483" y="3665"/>
                  </a:cubicBezTo>
                  <a:cubicBezTo>
                    <a:pt x="2483" y="3665"/>
                    <a:pt x="2483" y="3665"/>
                    <a:pt x="2483" y="3665"/>
                  </a:cubicBezTo>
                  <a:cubicBezTo>
                    <a:pt x="2234" y="4844"/>
                    <a:pt x="2234" y="4844"/>
                    <a:pt x="2234" y="4844"/>
                  </a:cubicBezTo>
                  <a:cubicBezTo>
                    <a:pt x="2110" y="5105"/>
                    <a:pt x="2110" y="5105"/>
                    <a:pt x="2110" y="5105"/>
                  </a:cubicBezTo>
                  <a:cubicBezTo>
                    <a:pt x="2110" y="5105"/>
                    <a:pt x="2110" y="5105"/>
                    <a:pt x="2110" y="5105"/>
                  </a:cubicBezTo>
                  <a:cubicBezTo>
                    <a:pt x="2110" y="5236"/>
                    <a:pt x="2110" y="5236"/>
                    <a:pt x="2110" y="5236"/>
                  </a:cubicBezTo>
                  <a:cubicBezTo>
                    <a:pt x="1986" y="5236"/>
                    <a:pt x="1986" y="5236"/>
                    <a:pt x="1986" y="5236"/>
                  </a:cubicBezTo>
                  <a:cubicBezTo>
                    <a:pt x="1986" y="5105"/>
                    <a:pt x="1986" y="5105"/>
                    <a:pt x="1986" y="5105"/>
                  </a:cubicBezTo>
                  <a:cubicBezTo>
                    <a:pt x="1862" y="5105"/>
                    <a:pt x="1862" y="5105"/>
                    <a:pt x="1862" y="5105"/>
                  </a:cubicBezTo>
                  <a:cubicBezTo>
                    <a:pt x="1862" y="5105"/>
                    <a:pt x="1862" y="5105"/>
                    <a:pt x="1862" y="5105"/>
                  </a:cubicBezTo>
                  <a:cubicBezTo>
                    <a:pt x="1738" y="5105"/>
                    <a:pt x="1738" y="5105"/>
                    <a:pt x="1738" y="5105"/>
                  </a:cubicBezTo>
                  <a:cubicBezTo>
                    <a:pt x="1614" y="5105"/>
                    <a:pt x="1614" y="5105"/>
                    <a:pt x="1614" y="5105"/>
                  </a:cubicBezTo>
                  <a:cubicBezTo>
                    <a:pt x="1614" y="5105"/>
                    <a:pt x="1614" y="5105"/>
                    <a:pt x="1614" y="5105"/>
                  </a:cubicBezTo>
                  <a:cubicBezTo>
                    <a:pt x="1241" y="5236"/>
                    <a:pt x="1241" y="5236"/>
                    <a:pt x="1241" y="5236"/>
                  </a:cubicBezTo>
                  <a:cubicBezTo>
                    <a:pt x="993" y="5367"/>
                    <a:pt x="993" y="5367"/>
                    <a:pt x="993" y="5367"/>
                  </a:cubicBezTo>
                  <a:cubicBezTo>
                    <a:pt x="869" y="5367"/>
                    <a:pt x="869" y="5367"/>
                    <a:pt x="869" y="5367"/>
                  </a:cubicBezTo>
                  <a:cubicBezTo>
                    <a:pt x="869" y="5367"/>
                    <a:pt x="869" y="5367"/>
                    <a:pt x="869" y="5367"/>
                  </a:cubicBezTo>
                  <a:cubicBezTo>
                    <a:pt x="745" y="5498"/>
                    <a:pt x="745" y="5498"/>
                    <a:pt x="745" y="5498"/>
                  </a:cubicBezTo>
                  <a:cubicBezTo>
                    <a:pt x="621" y="5629"/>
                    <a:pt x="621" y="5629"/>
                    <a:pt x="621" y="5629"/>
                  </a:cubicBezTo>
                  <a:cubicBezTo>
                    <a:pt x="497" y="5629"/>
                    <a:pt x="497" y="5629"/>
                    <a:pt x="497" y="5629"/>
                  </a:cubicBezTo>
                  <a:cubicBezTo>
                    <a:pt x="497" y="5760"/>
                    <a:pt x="497" y="5760"/>
                    <a:pt x="497" y="5760"/>
                  </a:cubicBezTo>
                  <a:cubicBezTo>
                    <a:pt x="497" y="5891"/>
                    <a:pt x="497" y="5891"/>
                    <a:pt x="497" y="5891"/>
                  </a:cubicBezTo>
                  <a:cubicBezTo>
                    <a:pt x="497" y="5891"/>
                    <a:pt x="497" y="5891"/>
                    <a:pt x="497" y="5891"/>
                  </a:cubicBezTo>
                  <a:cubicBezTo>
                    <a:pt x="372" y="6153"/>
                    <a:pt x="372" y="6153"/>
                    <a:pt x="372" y="6153"/>
                  </a:cubicBezTo>
                  <a:cubicBezTo>
                    <a:pt x="372" y="6284"/>
                    <a:pt x="372" y="6284"/>
                    <a:pt x="372" y="6284"/>
                  </a:cubicBezTo>
                  <a:cubicBezTo>
                    <a:pt x="372" y="6415"/>
                    <a:pt x="372" y="6415"/>
                    <a:pt x="372" y="6415"/>
                  </a:cubicBezTo>
                  <a:cubicBezTo>
                    <a:pt x="372" y="6415"/>
                    <a:pt x="372" y="6415"/>
                    <a:pt x="372" y="6415"/>
                  </a:cubicBezTo>
                  <a:cubicBezTo>
                    <a:pt x="248" y="6415"/>
                    <a:pt x="248" y="6415"/>
                    <a:pt x="248" y="6415"/>
                  </a:cubicBezTo>
                  <a:cubicBezTo>
                    <a:pt x="124" y="6545"/>
                    <a:pt x="124" y="6545"/>
                    <a:pt x="124" y="6545"/>
                  </a:cubicBezTo>
                  <a:cubicBezTo>
                    <a:pt x="124" y="6676"/>
                    <a:pt x="124" y="6676"/>
                    <a:pt x="124" y="6676"/>
                  </a:cubicBezTo>
                  <a:cubicBezTo>
                    <a:pt x="0" y="6676"/>
                    <a:pt x="0" y="6676"/>
                    <a:pt x="0" y="6676"/>
                  </a:cubicBezTo>
                  <a:cubicBezTo>
                    <a:pt x="124" y="6807"/>
                    <a:pt x="124" y="6807"/>
                    <a:pt x="124" y="6807"/>
                  </a:cubicBezTo>
                  <a:cubicBezTo>
                    <a:pt x="0" y="6938"/>
                    <a:pt x="0" y="6938"/>
                    <a:pt x="0" y="6938"/>
                  </a:cubicBezTo>
                  <a:cubicBezTo>
                    <a:pt x="0" y="6938"/>
                    <a:pt x="0" y="6938"/>
                    <a:pt x="0" y="6938"/>
                  </a:cubicBezTo>
                  <a:cubicBezTo>
                    <a:pt x="0" y="7069"/>
                    <a:pt x="0" y="7069"/>
                    <a:pt x="0" y="7069"/>
                  </a:cubicBezTo>
                  <a:cubicBezTo>
                    <a:pt x="0" y="7200"/>
                    <a:pt x="0" y="7200"/>
                    <a:pt x="0" y="7200"/>
                  </a:cubicBezTo>
                  <a:cubicBezTo>
                    <a:pt x="124" y="7331"/>
                    <a:pt x="124" y="7331"/>
                    <a:pt x="124" y="7331"/>
                  </a:cubicBezTo>
                  <a:cubicBezTo>
                    <a:pt x="497" y="7724"/>
                    <a:pt x="497" y="7724"/>
                    <a:pt x="497" y="7724"/>
                  </a:cubicBezTo>
                  <a:cubicBezTo>
                    <a:pt x="248" y="7855"/>
                    <a:pt x="248" y="7855"/>
                    <a:pt x="248" y="7855"/>
                  </a:cubicBezTo>
                  <a:cubicBezTo>
                    <a:pt x="621" y="7855"/>
                    <a:pt x="621" y="7855"/>
                    <a:pt x="621" y="7855"/>
                  </a:cubicBezTo>
                  <a:cubicBezTo>
                    <a:pt x="869" y="7855"/>
                    <a:pt x="869" y="7855"/>
                    <a:pt x="869" y="7855"/>
                  </a:cubicBezTo>
                  <a:cubicBezTo>
                    <a:pt x="993" y="7985"/>
                    <a:pt x="993" y="7985"/>
                    <a:pt x="993" y="7985"/>
                  </a:cubicBezTo>
                  <a:cubicBezTo>
                    <a:pt x="993" y="8247"/>
                    <a:pt x="993" y="8247"/>
                    <a:pt x="993" y="8247"/>
                  </a:cubicBezTo>
                  <a:cubicBezTo>
                    <a:pt x="1241" y="8247"/>
                    <a:pt x="1241" y="8247"/>
                    <a:pt x="1241" y="8247"/>
                  </a:cubicBezTo>
                  <a:cubicBezTo>
                    <a:pt x="1490" y="8247"/>
                    <a:pt x="1490" y="8247"/>
                    <a:pt x="1490" y="8247"/>
                  </a:cubicBezTo>
                  <a:cubicBezTo>
                    <a:pt x="1738" y="7985"/>
                    <a:pt x="1738" y="7985"/>
                    <a:pt x="1738" y="7985"/>
                  </a:cubicBezTo>
                  <a:cubicBezTo>
                    <a:pt x="1862" y="7855"/>
                    <a:pt x="1862" y="7855"/>
                    <a:pt x="1862" y="7855"/>
                  </a:cubicBezTo>
                  <a:cubicBezTo>
                    <a:pt x="1986" y="7985"/>
                    <a:pt x="1986" y="7985"/>
                    <a:pt x="1986" y="7985"/>
                  </a:cubicBezTo>
                  <a:cubicBezTo>
                    <a:pt x="1986" y="8116"/>
                    <a:pt x="1986" y="8116"/>
                    <a:pt x="1986" y="8116"/>
                  </a:cubicBezTo>
                  <a:cubicBezTo>
                    <a:pt x="1862" y="8116"/>
                    <a:pt x="1862" y="8116"/>
                    <a:pt x="1862" y="8116"/>
                  </a:cubicBezTo>
                  <a:cubicBezTo>
                    <a:pt x="1862" y="8247"/>
                    <a:pt x="1862" y="8247"/>
                    <a:pt x="1862" y="8247"/>
                  </a:cubicBezTo>
                  <a:cubicBezTo>
                    <a:pt x="1986" y="8640"/>
                    <a:pt x="1986" y="8640"/>
                    <a:pt x="1986" y="8640"/>
                  </a:cubicBezTo>
                  <a:cubicBezTo>
                    <a:pt x="1986" y="8771"/>
                    <a:pt x="1986" y="8771"/>
                    <a:pt x="1986" y="8771"/>
                  </a:cubicBezTo>
                  <a:cubicBezTo>
                    <a:pt x="1986" y="8771"/>
                    <a:pt x="1986" y="8771"/>
                    <a:pt x="1986" y="8771"/>
                  </a:cubicBezTo>
                  <a:cubicBezTo>
                    <a:pt x="2110" y="8771"/>
                    <a:pt x="2110" y="8771"/>
                    <a:pt x="2110" y="8771"/>
                  </a:cubicBezTo>
                  <a:cubicBezTo>
                    <a:pt x="2234" y="8771"/>
                    <a:pt x="2234" y="8771"/>
                    <a:pt x="2234" y="8771"/>
                  </a:cubicBezTo>
                  <a:cubicBezTo>
                    <a:pt x="2359" y="8771"/>
                    <a:pt x="2359" y="8771"/>
                    <a:pt x="2359" y="8771"/>
                  </a:cubicBezTo>
                  <a:cubicBezTo>
                    <a:pt x="2359" y="8771"/>
                    <a:pt x="2359" y="8771"/>
                    <a:pt x="2359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483" y="8771"/>
                    <a:pt x="2483" y="8771"/>
                    <a:pt x="2483" y="8771"/>
                  </a:cubicBezTo>
                  <a:cubicBezTo>
                    <a:pt x="2855" y="8771"/>
                    <a:pt x="2855" y="8771"/>
                    <a:pt x="2855" y="8771"/>
                  </a:cubicBezTo>
                  <a:cubicBezTo>
                    <a:pt x="2979" y="8771"/>
                    <a:pt x="2979" y="8771"/>
                    <a:pt x="2979" y="8771"/>
                  </a:cubicBezTo>
                  <a:cubicBezTo>
                    <a:pt x="3103" y="8640"/>
                    <a:pt x="3103" y="8640"/>
                    <a:pt x="3103" y="8640"/>
                  </a:cubicBezTo>
                  <a:cubicBezTo>
                    <a:pt x="3228" y="8640"/>
                    <a:pt x="3228" y="8640"/>
                    <a:pt x="3228" y="8640"/>
                  </a:cubicBezTo>
                  <a:cubicBezTo>
                    <a:pt x="3352" y="8640"/>
                    <a:pt x="3352" y="8640"/>
                    <a:pt x="3352" y="8640"/>
                  </a:cubicBezTo>
                  <a:cubicBezTo>
                    <a:pt x="3476" y="8640"/>
                    <a:pt x="3476" y="8640"/>
                    <a:pt x="3476" y="8640"/>
                  </a:cubicBezTo>
                  <a:cubicBezTo>
                    <a:pt x="3600" y="8509"/>
                    <a:pt x="3600" y="8509"/>
                    <a:pt x="3600" y="8509"/>
                  </a:cubicBezTo>
                  <a:cubicBezTo>
                    <a:pt x="3724" y="8378"/>
                    <a:pt x="3724" y="8378"/>
                    <a:pt x="3724" y="8378"/>
                  </a:cubicBezTo>
                  <a:cubicBezTo>
                    <a:pt x="3972" y="8116"/>
                    <a:pt x="3972" y="8116"/>
                    <a:pt x="3972" y="8116"/>
                  </a:cubicBezTo>
                  <a:cubicBezTo>
                    <a:pt x="4221" y="8116"/>
                    <a:pt x="4221" y="8116"/>
                    <a:pt x="4221" y="8116"/>
                  </a:cubicBezTo>
                  <a:cubicBezTo>
                    <a:pt x="4345" y="7985"/>
                    <a:pt x="4345" y="7985"/>
                    <a:pt x="4345" y="7985"/>
                  </a:cubicBezTo>
                  <a:cubicBezTo>
                    <a:pt x="4469" y="7985"/>
                    <a:pt x="4469" y="7985"/>
                    <a:pt x="4469" y="7985"/>
                  </a:cubicBezTo>
                  <a:cubicBezTo>
                    <a:pt x="4593" y="8116"/>
                    <a:pt x="4593" y="8116"/>
                    <a:pt x="4593" y="8116"/>
                  </a:cubicBezTo>
                  <a:cubicBezTo>
                    <a:pt x="4717" y="7985"/>
                    <a:pt x="4717" y="7985"/>
                    <a:pt x="4717" y="7985"/>
                  </a:cubicBezTo>
                  <a:cubicBezTo>
                    <a:pt x="4717" y="8116"/>
                    <a:pt x="4717" y="8116"/>
                    <a:pt x="4717" y="8116"/>
                  </a:cubicBezTo>
                  <a:cubicBezTo>
                    <a:pt x="4717" y="8247"/>
                    <a:pt x="4717" y="8247"/>
                    <a:pt x="4717" y="8247"/>
                  </a:cubicBezTo>
                  <a:cubicBezTo>
                    <a:pt x="4841" y="8378"/>
                    <a:pt x="4841" y="8378"/>
                    <a:pt x="4841" y="8378"/>
                  </a:cubicBezTo>
                  <a:cubicBezTo>
                    <a:pt x="4717" y="8509"/>
                    <a:pt x="4717" y="8509"/>
                    <a:pt x="4717" y="8509"/>
                  </a:cubicBezTo>
                  <a:cubicBezTo>
                    <a:pt x="4841" y="8771"/>
                    <a:pt x="4841" y="8771"/>
                    <a:pt x="4841" y="8771"/>
                  </a:cubicBezTo>
                  <a:cubicBezTo>
                    <a:pt x="4717" y="8902"/>
                    <a:pt x="4717" y="8902"/>
                    <a:pt x="4717" y="8902"/>
                  </a:cubicBezTo>
                  <a:cubicBezTo>
                    <a:pt x="4841" y="9164"/>
                    <a:pt x="4841" y="9164"/>
                    <a:pt x="4841" y="9164"/>
                  </a:cubicBezTo>
                  <a:cubicBezTo>
                    <a:pt x="4966" y="9164"/>
                    <a:pt x="4966" y="9164"/>
                    <a:pt x="4966" y="9164"/>
                  </a:cubicBezTo>
                  <a:cubicBezTo>
                    <a:pt x="4966" y="9295"/>
                    <a:pt x="4966" y="9295"/>
                    <a:pt x="4966" y="9295"/>
                  </a:cubicBezTo>
                  <a:cubicBezTo>
                    <a:pt x="5090" y="9425"/>
                    <a:pt x="5090" y="9425"/>
                    <a:pt x="5090" y="9425"/>
                  </a:cubicBezTo>
                  <a:cubicBezTo>
                    <a:pt x="5338" y="9425"/>
                    <a:pt x="5338" y="9425"/>
                    <a:pt x="5338" y="9425"/>
                  </a:cubicBezTo>
                  <a:cubicBezTo>
                    <a:pt x="5462" y="9556"/>
                    <a:pt x="5462" y="9556"/>
                    <a:pt x="5462" y="9556"/>
                  </a:cubicBezTo>
                  <a:cubicBezTo>
                    <a:pt x="5462" y="9556"/>
                    <a:pt x="5462" y="9556"/>
                    <a:pt x="5462" y="9556"/>
                  </a:cubicBezTo>
                  <a:cubicBezTo>
                    <a:pt x="5710" y="9425"/>
                    <a:pt x="5710" y="9425"/>
                    <a:pt x="5710" y="9425"/>
                  </a:cubicBezTo>
                  <a:cubicBezTo>
                    <a:pt x="5959" y="9687"/>
                    <a:pt x="5959" y="9687"/>
                    <a:pt x="5959" y="9687"/>
                  </a:cubicBezTo>
                  <a:cubicBezTo>
                    <a:pt x="6083" y="9687"/>
                    <a:pt x="6083" y="9687"/>
                    <a:pt x="6083" y="9687"/>
                  </a:cubicBezTo>
                  <a:cubicBezTo>
                    <a:pt x="6207" y="9818"/>
                    <a:pt x="6207" y="9818"/>
                    <a:pt x="6207" y="9818"/>
                  </a:cubicBezTo>
                  <a:cubicBezTo>
                    <a:pt x="6331" y="9818"/>
                    <a:pt x="6331" y="9818"/>
                    <a:pt x="6331" y="9818"/>
                  </a:cubicBezTo>
                  <a:cubicBezTo>
                    <a:pt x="6579" y="9949"/>
                    <a:pt x="6579" y="9949"/>
                    <a:pt x="6579" y="9949"/>
                  </a:cubicBezTo>
                  <a:cubicBezTo>
                    <a:pt x="6703" y="9949"/>
                    <a:pt x="6703" y="9949"/>
                    <a:pt x="6703" y="9949"/>
                  </a:cubicBezTo>
                  <a:cubicBezTo>
                    <a:pt x="6703" y="10080"/>
                    <a:pt x="6703" y="10080"/>
                    <a:pt x="6703" y="10080"/>
                  </a:cubicBezTo>
                  <a:cubicBezTo>
                    <a:pt x="6828" y="10080"/>
                    <a:pt x="6828" y="10080"/>
                    <a:pt x="6828" y="10080"/>
                  </a:cubicBezTo>
                  <a:cubicBezTo>
                    <a:pt x="6952" y="10211"/>
                    <a:pt x="6952" y="10211"/>
                    <a:pt x="6952" y="10211"/>
                  </a:cubicBezTo>
                  <a:cubicBezTo>
                    <a:pt x="7324" y="10211"/>
                    <a:pt x="7324" y="10211"/>
                    <a:pt x="7324" y="10211"/>
                  </a:cubicBezTo>
                  <a:cubicBezTo>
                    <a:pt x="7572" y="10342"/>
                    <a:pt x="7572" y="10342"/>
                    <a:pt x="7572" y="10342"/>
                  </a:cubicBezTo>
                  <a:cubicBezTo>
                    <a:pt x="7572" y="10342"/>
                    <a:pt x="7572" y="10342"/>
                    <a:pt x="7572" y="10342"/>
                  </a:cubicBezTo>
                  <a:cubicBezTo>
                    <a:pt x="7572" y="10604"/>
                    <a:pt x="7572" y="10604"/>
                    <a:pt x="7572" y="10604"/>
                  </a:cubicBezTo>
                  <a:cubicBezTo>
                    <a:pt x="7572" y="10865"/>
                    <a:pt x="7572" y="10865"/>
                    <a:pt x="7572" y="10865"/>
                  </a:cubicBezTo>
                  <a:cubicBezTo>
                    <a:pt x="7572" y="10996"/>
                    <a:pt x="7572" y="10996"/>
                    <a:pt x="7572" y="10996"/>
                  </a:cubicBezTo>
                  <a:cubicBezTo>
                    <a:pt x="7697" y="11258"/>
                    <a:pt x="7697" y="11258"/>
                    <a:pt x="7697" y="11258"/>
                  </a:cubicBezTo>
                  <a:cubicBezTo>
                    <a:pt x="7697" y="11520"/>
                    <a:pt x="7697" y="11520"/>
                    <a:pt x="7697" y="11520"/>
                  </a:cubicBezTo>
                  <a:cubicBezTo>
                    <a:pt x="8690" y="11520"/>
                    <a:pt x="8690" y="11520"/>
                    <a:pt x="8690" y="11520"/>
                  </a:cubicBezTo>
                  <a:cubicBezTo>
                    <a:pt x="8814" y="11913"/>
                    <a:pt x="8814" y="11913"/>
                    <a:pt x="8814" y="11913"/>
                  </a:cubicBezTo>
                  <a:cubicBezTo>
                    <a:pt x="8690" y="12044"/>
                    <a:pt x="8690" y="12044"/>
                    <a:pt x="8690" y="12044"/>
                  </a:cubicBezTo>
                  <a:cubicBezTo>
                    <a:pt x="9062" y="12175"/>
                    <a:pt x="9062" y="12175"/>
                    <a:pt x="9062" y="12175"/>
                  </a:cubicBezTo>
                  <a:cubicBezTo>
                    <a:pt x="9310" y="12698"/>
                    <a:pt x="9310" y="12698"/>
                    <a:pt x="9310" y="12698"/>
                  </a:cubicBezTo>
                  <a:cubicBezTo>
                    <a:pt x="9310" y="12829"/>
                    <a:pt x="9310" y="12829"/>
                    <a:pt x="9310" y="12829"/>
                  </a:cubicBezTo>
                  <a:cubicBezTo>
                    <a:pt x="9062" y="13353"/>
                    <a:pt x="9062" y="13353"/>
                    <a:pt x="9062" y="13353"/>
                  </a:cubicBezTo>
                  <a:cubicBezTo>
                    <a:pt x="9062" y="13484"/>
                    <a:pt x="9062" y="13484"/>
                    <a:pt x="9062" y="13484"/>
                  </a:cubicBezTo>
                  <a:cubicBezTo>
                    <a:pt x="9062" y="13615"/>
                    <a:pt x="9062" y="13615"/>
                    <a:pt x="9062" y="13615"/>
                  </a:cubicBezTo>
                  <a:cubicBezTo>
                    <a:pt x="9062" y="13615"/>
                    <a:pt x="9062" y="13615"/>
                    <a:pt x="9062" y="13615"/>
                  </a:cubicBezTo>
                  <a:cubicBezTo>
                    <a:pt x="9062" y="13745"/>
                    <a:pt x="9062" y="13745"/>
                    <a:pt x="9062" y="13745"/>
                  </a:cubicBezTo>
                  <a:cubicBezTo>
                    <a:pt x="9186" y="13876"/>
                    <a:pt x="9186" y="13876"/>
                    <a:pt x="9186" y="13876"/>
                  </a:cubicBezTo>
                  <a:cubicBezTo>
                    <a:pt x="9186" y="14007"/>
                    <a:pt x="9186" y="14007"/>
                    <a:pt x="9186" y="14007"/>
                  </a:cubicBezTo>
                  <a:cubicBezTo>
                    <a:pt x="9310" y="14138"/>
                    <a:pt x="9310" y="14138"/>
                    <a:pt x="9310" y="14138"/>
                  </a:cubicBezTo>
                  <a:cubicBezTo>
                    <a:pt x="9186" y="14531"/>
                    <a:pt x="9186" y="14531"/>
                    <a:pt x="9186" y="14531"/>
                  </a:cubicBezTo>
                  <a:cubicBezTo>
                    <a:pt x="9310" y="14662"/>
                    <a:pt x="9310" y="14662"/>
                    <a:pt x="9310" y="14662"/>
                  </a:cubicBezTo>
                  <a:cubicBezTo>
                    <a:pt x="9186" y="14662"/>
                    <a:pt x="9186" y="14662"/>
                    <a:pt x="9186" y="14662"/>
                  </a:cubicBezTo>
                  <a:cubicBezTo>
                    <a:pt x="9310" y="14793"/>
                    <a:pt x="9310" y="14793"/>
                    <a:pt x="9310" y="14793"/>
                  </a:cubicBezTo>
                  <a:cubicBezTo>
                    <a:pt x="9434" y="14793"/>
                    <a:pt x="9434" y="14793"/>
                    <a:pt x="9434" y="14793"/>
                  </a:cubicBezTo>
                  <a:cubicBezTo>
                    <a:pt x="9559" y="14924"/>
                    <a:pt x="9559" y="14924"/>
                    <a:pt x="9559" y="14924"/>
                  </a:cubicBezTo>
                  <a:cubicBezTo>
                    <a:pt x="9807" y="14793"/>
                    <a:pt x="9807" y="14793"/>
                    <a:pt x="9807" y="14793"/>
                  </a:cubicBezTo>
                  <a:cubicBezTo>
                    <a:pt x="9931" y="14924"/>
                    <a:pt x="9931" y="14924"/>
                    <a:pt x="9931" y="14924"/>
                  </a:cubicBezTo>
                  <a:cubicBezTo>
                    <a:pt x="10179" y="14793"/>
                    <a:pt x="10179" y="14793"/>
                    <a:pt x="10179" y="14793"/>
                  </a:cubicBezTo>
                  <a:cubicBezTo>
                    <a:pt x="10303" y="14924"/>
                    <a:pt x="10303" y="14924"/>
                    <a:pt x="10303" y="14924"/>
                  </a:cubicBezTo>
                  <a:cubicBezTo>
                    <a:pt x="10428" y="14924"/>
                    <a:pt x="10428" y="14924"/>
                    <a:pt x="10428" y="14924"/>
                  </a:cubicBezTo>
                  <a:cubicBezTo>
                    <a:pt x="10428" y="15055"/>
                    <a:pt x="10428" y="15055"/>
                    <a:pt x="10428" y="15055"/>
                  </a:cubicBezTo>
                  <a:cubicBezTo>
                    <a:pt x="10676" y="15578"/>
                    <a:pt x="10676" y="15578"/>
                    <a:pt x="10676" y="15578"/>
                  </a:cubicBezTo>
                  <a:cubicBezTo>
                    <a:pt x="10676" y="15840"/>
                    <a:pt x="10676" y="15840"/>
                    <a:pt x="10676" y="15840"/>
                  </a:cubicBezTo>
                  <a:cubicBezTo>
                    <a:pt x="10800" y="15840"/>
                    <a:pt x="10800" y="15840"/>
                    <a:pt x="10800" y="15840"/>
                  </a:cubicBezTo>
                  <a:cubicBezTo>
                    <a:pt x="11048" y="15709"/>
                    <a:pt x="11048" y="15709"/>
                    <a:pt x="11048" y="15709"/>
                  </a:cubicBezTo>
                  <a:cubicBezTo>
                    <a:pt x="11172" y="15709"/>
                    <a:pt x="11172" y="15709"/>
                    <a:pt x="11172" y="15709"/>
                  </a:cubicBezTo>
                  <a:cubicBezTo>
                    <a:pt x="11297" y="15840"/>
                    <a:pt x="11297" y="15840"/>
                    <a:pt x="11297" y="15840"/>
                  </a:cubicBezTo>
                  <a:cubicBezTo>
                    <a:pt x="11297" y="15840"/>
                    <a:pt x="11297" y="15840"/>
                    <a:pt x="11297" y="15840"/>
                  </a:cubicBezTo>
                  <a:cubicBezTo>
                    <a:pt x="11297" y="15971"/>
                    <a:pt x="11297" y="15971"/>
                    <a:pt x="11297" y="15971"/>
                  </a:cubicBezTo>
                  <a:cubicBezTo>
                    <a:pt x="11297" y="16495"/>
                    <a:pt x="11297" y="16495"/>
                    <a:pt x="11297" y="16495"/>
                  </a:cubicBezTo>
                  <a:cubicBezTo>
                    <a:pt x="11297" y="16495"/>
                    <a:pt x="11297" y="16495"/>
                    <a:pt x="11297" y="16495"/>
                  </a:cubicBezTo>
                  <a:cubicBezTo>
                    <a:pt x="11172" y="16495"/>
                    <a:pt x="11172" y="16495"/>
                    <a:pt x="11172" y="16495"/>
                  </a:cubicBezTo>
                  <a:cubicBezTo>
                    <a:pt x="11172" y="16625"/>
                    <a:pt x="11172" y="16625"/>
                    <a:pt x="11172" y="16625"/>
                  </a:cubicBezTo>
                  <a:cubicBezTo>
                    <a:pt x="11172" y="16625"/>
                    <a:pt x="11172" y="16625"/>
                    <a:pt x="11172" y="16625"/>
                  </a:cubicBezTo>
                  <a:cubicBezTo>
                    <a:pt x="11172" y="16756"/>
                    <a:pt x="11172" y="16756"/>
                    <a:pt x="11172" y="16756"/>
                  </a:cubicBezTo>
                  <a:cubicBezTo>
                    <a:pt x="11297" y="16625"/>
                    <a:pt x="11297" y="16625"/>
                    <a:pt x="11297" y="16625"/>
                  </a:cubicBezTo>
                  <a:cubicBezTo>
                    <a:pt x="11545" y="16625"/>
                    <a:pt x="11545" y="16625"/>
                    <a:pt x="11545" y="16625"/>
                  </a:cubicBezTo>
                  <a:cubicBezTo>
                    <a:pt x="11545" y="16756"/>
                    <a:pt x="11545" y="16756"/>
                    <a:pt x="11545" y="16756"/>
                  </a:cubicBezTo>
                  <a:cubicBezTo>
                    <a:pt x="11669" y="17018"/>
                    <a:pt x="11669" y="17018"/>
                    <a:pt x="11669" y="17018"/>
                  </a:cubicBezTo>
                  <a:cubicBezTo>
                    <a:pt x="11669" y="17149"/>
                    <a:pt x="11669" y="17149"/>
                    <a:pt x="11669" y="17149"/>
                  </a:cubicBezTo>
                  <a:cubicBezTo>
                    <a:pt x="11669" y="17411"/>
                    <a:pt x="11669" y="17411"/>
                    <a:pt x="11669" y="17411"/>
                  </a:cubicBezTo>
                  <a:cubicBezTo>
                    <a:pt x="11669" y="17542"/>
                    <a:pt x="11669" y="17542"/>
                    <a:pt x="11669" y="17542"/>
                  </a:cubicBezTo>
                  <a:cubicBezTo>
                    <a:pt x="11669" y="17673"/>
                    <a:pt x="11669" y="17673"/>
                    <a:pt x="11669" y="17673"/>
                  </a:cubicBezTo>
                  <a:cubicBezTo>
                    <a:pt x="11545" y="17673"/>
                    <a:pt x="11545" y="17673"/>
                    <a:pt x="11545" y="17673"/>
                  </a:cubicBezTo>
                  <a:cubicBezTo>
                    <a:pt x="11421" y="17673"/>
                    <a:pt x="11421" y="17673"/>
                    <a:pt x="11421" y="17673"/>
                  </a:cubicBezTo>
                  <a:cubicBezTo>
                    <a:pt x="11421" y="17804"/>
                    <a:pt x="11421" y="17804"/>
                    <a:pt x="11421" y="17804"/>
                  </a:cubicBezTo>
                  <a:cubicBezTo>
                    <a:pt x="11297" y="17804"/>
                    <a:pt x="11297" y="17804"/>
                    <a:pt x="11297" y="17804"/>
                  </a:cubicBezTo>
                  <a:cubicBezTo>
                    <a:pt x="11297" y="17804"/>
                    <a:pt x="11297" y="17804"/>
                    <a:pt x="11297" y="17804"/>
                  </a:cubicBezTo>
                  <a:cubicBezTo>
                    <a:pt x="11048" y="17935"/>
                    <a:pt x="11048" y="17935"/>
                    <a:pt x="11048" y="17935"/>
                  </a:cubicBezTo>
                  <a:cubicBezTo>
                    <a:pt x="11048" y="18065"/>
                    <a:pt x="11048" y="18065"/>
                    <a:pt x="11048" y="18065"/>
                  </a:cubicBezTo>
                  <a:cubicBezTo>
                    <a:pt x="10924" y="18065"/>
                    <a:pt x="10924" y="18065"/>
                    <a:pt x="10924" y="18065"/>
                  </a:cubicBezTo>
                  <a:cubicBezTo>
                    <a:pt x="10676" y="18196"/>
                    <a:pt x="10676" y="18196"/>
                    <a:pt x="10676" y="18196"/>
                  </a:cubicBezTo>
                  <a:cubicBezTo>
                    <a:pt x="10676" y="18196"/>
                    <a:pt x="10676" y="18196"/>
                    <a:pt x="10676" y="18196"/>
                  </a:cubicBezTo>
                  <a:cubicBezTo>
                    <a:pt x="10676" y="18327"/>
                    <a:pt x="10676" y="18327"/>
                    <a:pt x="10676" y="18327"/>
                  </a:cubicBezTo>
                  <a:cubicBezTo>
                    <a:pt x="10552" y="18327"/>
                    <a:pt x="10552" y="18327"/>
                    <a:pt x="10552" y="18327"/>
                  </a:cubicBezTo>
                  <a:cubicBezTo>
                    <a:pt x="10552" y="18327"/>
                    <a:pt x="10552" y="18327"/>
                    <a:pt x="10552" y="18327"/>
                  </a:cubicBezTo>
                  <a:cubicBezTo>
                    <a:pt x="10303" y="18589"/>
                    <a:pt x="10303" y="18589"/>
                    <a:pt x="10303" y="18589"/>
                  </a:cubicBezTo>
                  <a:cubicBezTo>
                    <a:pt x="10303" y="18589"/>
                    <a:pt x="10303" y="18589"/>
                    <a:pt x="10303" y="18589"/>
                  </a:cubicBezTo>
                  <a:cubicBezTo>
                    <a:pt x="10303" y="18720"/>
                    <a:pt x="10303" y="18720"/>
                    <a:pt x="10303" y="18720"/>
                  </a:cubicBezTo>
                  <a:cubicBezTo>
                    <a:pt x="10179" y="18720"/>
                    <a:pt x="10179" y="18720"/>
                    <a:pt x="10179" y="18720"/>
                  </a:cubicBezTo>
                  <a:cubicBezTo>
                    <a:pt x="10179" y="18851"/>
                    <a:pt x="10179" y="18851"/>
                    <a:pt x="10179" y="18851"/>
                  </a:cubicBezTo>
                  <a:cubicBezTo>
                    <a:pt x="10055" y="18982"/>
                    <a:pt x="10055" y="18982"/>
                    <a:pt x="10055" y="18982"/>
                  </a:cubicBezTo>
                  <a:cubicBezTo>
                    <a:pt x="9931" y="19113"/>
                    <a:pt x="9931" y="19113"/>
                    <a:pt x="9931" y="19113"/>
                  </a:cubicBezTo>
                  <a:cubicBezTo>
                    <a:pt x="9931" y="19244"/>
                    <a:pt x="9931" y="19244"/>
                    <a:pt x="9931" y="19244"/>
                  </a:cubicBezTo>
                  <a:cubicBezTo>
                    <a:pt x="9931" y="19375"/>
                    <a:pt x="9931" y="19375"/>
                    <a:pt x="9931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807" y="19375"/>
                    <a:pt x="9807" y="19375"/>
                    <a:pt x="9807" y="19375"/>
                  </a:cubicBezTo>
                  <a:cubicBezTo>
                    <a:pt x="9931" y="19505"/>
                    <a:pt x="9931" y="19505"/>
                    <a:pt x="9931" y="19505"/>
                  </a:cubicBezTo>
                  <a:cubicBezTo>
                    <a:pt x="10179" y="19375"/>
                    <a:pt x="10179" y="19375"/>
                    <a:pt x="10179" y="19375"/>
                  </a:cubicBezTo>
                  <a:cubicBezTo>
                    <a:pt x="10303" y="19505"/>
                    <a:pt x="10303" y="19505"/>
                    <a:pt x="10303" y="19505"/>
                  </a:cubicBezTo>
                  <a:cubicBezTo>
                    <a:pt x="10428" y="19636"/>
                    <a:pt x="10428" y="19636"/>
                    <a:pt x="10428" y="19636"/>
                  </a:cubicBezTo>
                  <a:cubicBezTo>
                    <a:pt x="10552" y="19636"/>
                    <a:pt x="10552" y="19636"/>
                    <a:pt x="10552" y="19636"/>
                  </a:cubicBezTo>
                  <a:cubicBezTo>
                    <a:pt x="10676" y="19767"/>
                    <a:pt x="10676" y="19767"/>
                    <a:pt x="10676" y="19767"/>
                  </a:cubicBezTo>
                  <a:cubicBezTo>
                    <a:pt x="10800" y="20029"/>
                    <a:pt x="10800" y="20029"/>
                    <a:pt x="10800" y="20029"/>
                  </a:cubicBezTo>
                  <a:cubicBezTo>
                    <a:pt x="10800" y="20029"/>
                    <a:pt x="10800" y="20029"/>
                    <a:pt x="10800" y="20029"/>
                  </a:cubicBezTo>
                  <a:cubicBezTo>
                    <a:pt x="10924" y="19898"/>
                    <a:pt x="10924" y="19898"/>
                    <a:pt x="10924" y="19898"/>
                  </a:cubicBezTo>
                  <a:cubicBezTo>
                    <a:pt x="10924" y="19898"/>
                    <a:pt x="10924" y="19898"/>
                    <a:pt x="10924" y="19898"/>
                  </a:cubicBezTo>
                  <a:cubicBezTo>
                    <a:pt x="11048" y="20160"/>
                    <a:pt x="11048" y="20160"/>
                    <a:pt x="11048" y="20160"/>
                  </a:cubicBezTo>
                  <a:cubicBezTo>
                    <a:pt x="11297" y="20160"/>
                    <a:pt x="11297" y="20160"/>
                    <a:pt x="11297" y="20160"/>
                  </a:cubicBezTo>
                  <a:cubicBezTo>
                    <a:pt x="11421" y="20160"/>
                    <a:pt x="11421" y="20160"/>
                    <a:pt x="11421" y="20160"/>
                  </a:cubicBezTo>
                  <a:cubicBezTo>
                    <a:pt x="11545" y="20291"/>
                    <a:pt x="11545" y="20291"/>
                    <a:pt x="11545" y="20291"/>
                  </a:cubicBezTo>
                  <a:cubicBezTo>
                    <a:pt x="11545" y="20422"/>
                    <a:pt x="11545" y="20422"/>
                    <a:pt x="11545" y="20422"/>
                  </a:cubicBezTo>
                  <a:cubicBezTo>
                    <a:pt x="11669" y="20422"/>
                    <a:pt x="11669" y="20422"/>
                    <a:pt x="11669" y="20422"/>
                  </a:cubicBezTo>
                  <a:cubicBezTo>
                    <a:pt x="11793" y="20553"/>
                    <a:pt x="11793" y="20553"/>
                    <a:pt x="11793" y="20553"/>
                  </a:cubicBezTo>
                  <a:cubicBezTo>
                    <a:pt x="11917" y="20684"/>
                    <a:pt x="11917" y="20684"/>
                    <a:pt x="11917" y="20684"/>
                  </a:cubicBezTo>
                  <a:cubicBezTo>
                    <a:pt x="12041" y="20815"/>
                    <a:pt x="12041" y="20815"/>
                    <a:pt x="12041" y="20815"/>
                  </a:cubicBezTo>
                  <a:cubicBezTo>
                    <a:pt x="12166" y="20945"/>
                    <a:pt x="12166" y="20945"/>
                    <a:pt x="12166" y="20945"/>
                  </a:cubicBezTo>
                  <a:cubicBezTo>
                    <a:pt x="12166" y="21076"/>
                    <a:pt x="12166" y="21076"/>
                    <a:pt x="12166" y="21076"/>
                  </a:cubicBezTo>
                  <a:cubicBezTo>
                    <a:pt x="12041" y="21207"/>
                    <a:pt x="12041" y="21207"/>
                    <a:pt x="12041" y="21207"/>
                  </a:cubicBezTo>
                  <a:cubicBezTo>
                    <a:pt x="12166" y="21338"/>
                    <a:pt x="12166" y="21338"/>
                    <a:pt x="12166" y="21338"/>
                  </a:cubicBezTo>
                  <a:cubicBezTo>
                    <a:pt x="12166" y="21469"/>
                    <a:pt x="12166" y="21469"/>
                    <a:pt x="12166" y="21469"/>
                  </a:cubicBezTo>
                  <a:cubicBezTo>
                    <a:pt x="12166" y="21469"/>
                    <a:pt x="12166" y="21469"/>
                    <a:pt x="12166" y="21469"/>
                  </a:cubicBezTo>
                  <a:cubicBezTo>
                    <a:pt x="12290" y="21600"/>
                    <a:pt x="12290" y="21600"/>
                    <a:pt x="12290" y="21600"/>
                  </a:cubicBezTo>
                  <a:cubicBezTo>
                    <a:pt x="12290" y="21600"/>
                    <a:pt x="12290" y="21600"/>
                    <a:pt x="12290" y="21600"/>
                  </a:cubicBezTo>
                  <a:cubicBezTo>
                    <a:pt x="12538" y="21469"/>
                    <a:pt x="12538" y="21469"/>
                    <a:pt x="12538" y="21469"/>
                  </a:cubicBezTo>
                  <a:cubicBezTo>
                    <a:pt x="12538" y="21207"/>
                    <a:pt x="12538" y="21207"/>
                    <a:pt x="12538" y="21207"/>
                  </a:cubicBezTo>
                  <a:cubicBezTo>
                    <a:pt x="12662" y="20815"/>
                    <a:pt x="12662" y="20815"/>
                    <a:pt x="12662" y="20815"/>
                  </a:cubicBezTo>
                  <a:cubicBezTo>
                    <a:pt x="12786" y="20684"/>
                    <a:pt x="12786" y="20684"/>
                    <a:pt x="12786" y="20684"/>
                  </a:cubicBezTo>
                  <a:cubicBezTo>
                    <a:pt x="12786" y="20553"/>
                    <a:pt x="12786" y="20553"/>
                    <a:pt x="12786" y="20553"/>
                  </a:cubicBezTo>
                  <a:cubicBezTo>
                    <a:pt x="12662" y="20553"/>
                    <a:pt x="12662" y="20553"/>
                    <a:pt x="12662" y="20553"/>
                  </a:cubicBezTo>
                  <a:cubicBezTo>
                    <a:pt x="12662" y="20422"/>
                    <a:pt x="12662" y="20422"/>
                    <a:pt x="12662" y="20422"/>
                  </a:cubicBezTo>
                  <a:cubicBezTo>
                    <a:pt x="12662" y="20291"/>
                    <a:pt x="12662" y="20291"/>
                    <a:pt x="12662" y="20291"/>
                  </a:cubicBezTo>
                  <a:cubicBezTo>
                    <a:pt x="12786" y="20291"/>
                    <a:pt x="12786" y="20291"/>
                    <a:pt x="12786" y="20291"/>
                  </a:cubicBezTo>
                  <a:cubicBezTo>
                    <a:pt x="12786" y="20160"/>
                    <a:pt x="12786" y="20160"/>
                    <a:pt x="12786" y="20160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2910" y="20029"/>
                    <a:pt x="12910" y="20029"/>
                    <a:pt x="12910" y="20029"/>
                  </a:cubicBezTo>
                  <a:cubicBezTo>
                    <a:pt x="13034" y="20029"/>
                    <a:pt x="13034" y="20029"/>
                    <a:pt x="13034" y="20029"/>
                  </a:cubicBezTo>
                  <a:cubicBezTo>
                    <a:pt x="13034" y="20029"/>
                    <a:pt x="13034" y="20029"/>
                    <a:pt x="13034" y="20029"/>
                  </a:cubicBezTo>
                  <a:cubicBezTo>
                    <a:pt x="13034" y="19898"/>
                    <a:pt x="13034" y="19898"/>
                    <a:pt x="13034" y="19898"/>
                  </a:cubicBezTo>
                  <a:cubicBezTo>
                    <a:pt x="13159" y="19767"/>
                    <a:pt x="13159" y="19767"/>
                    <a:pt x="13159" y="19767"/>
                  </a:cubicBezTo>
                  <a:cubicBezTo>
                    <a:pt x="13159" y="19767"/>
                    <a:pt x="13159" y="19767"/>
                    <a:pt x="13159" y="19767"/>
                  </a:cubicBezTo>
                  <a:cubicBezTo>
                    <a:pt x="13159" y="19636"/>
                    <a:pt x="13159" y="19636"/>
                    <a:pt x="13159" y="19636"/>
                  </a:cubicBezTo>
                  <a:cubicBezTo>
                    <a:pt x="13283" y="19636"/>
                    <a:pt x="13283" y="19636"/>
                    <a:pt x="13283" y="19636"/>
                  </a:cubicBezTo>
                  <a:cubicBezTo>
                    <a:pt x="13283" y="19505"/>
                    <a:pt x="13283" y="19505"/>
                    <a:pt x="13283" y="19505"/>
                  </a:cubicBezTo>
                  <a:cubicBezTo>
                    <a:pt x="13283" y="19505"/>
                    <a:pt x="13283" y="19505"/>
                    <a:pt x="13283" y="19505"/>
                  </a:cubicBezTo>
                  <a:cubicBezTo>
                    <a:pt x="13159" y="19375"/>
                    <a:pt x="13159" y="19375"/>
                    <a:pt x="13159" y="19375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159" y="19244"/>
                    <a:pt x="13159" y="19244"/>
                    <a:pt x="13159" y="19244"/>
                  </a:cubicBezTo>
                  <a:cubicBezTo>
                    <a:pt x="13283" y="19375"/>
                    <a:pt x="13283" y="19375"/>
                    <a:pt x="13283" y="19375"/>
                  </a:cubicBezTo>
                  <a:cubicBezTo>
                    <a:pt x="13407" y="19505"/>
                    <a:pt x="13407" y="19505"/>
                    <a:pt x="13407" y="19505"/>
                  </a:cubicBezTo>
                  <a:cubicBezTo>
                    <a:pt x="13407" y="19505"/>
                    <a:pt x="13407" y="19505"/>
                    <a:pt x="13407" y="19505"/>
                  </a:cubicBezTo>
                  <a:cubicBezTo>
                    <a:pt x="13531" y="19505"/>
                    <a:pt x="13531" y="19505"/>
                    <a:pt x="13531" y="19505"/>
                  </a:cubicBezTo>
                  <a:cubicBezTo>
                    <a:pt x="13531" y="19505"/>
                    <a:pt x="13531" y="19505"/>
                    <a:pt x="13531" y="19505"/>
                  </a:cubicBezTo>
                  <a:cubicBezTo>
                    <a:pt x="13531" y="19636"/>
                    <a:pt x="13531" y="19636"/>
                    <a:pt x="13531" y="19636"/>
                  </a:cubicBezTo>
                  <a:cubicBezTo>
                    <a:pt x="13531" y="19636"/>
                    <a:pt x="13531" y="19636"/>
                    <a:pt x="13531" y="19636"/>
                  </a:cubicBezTo>
                  <a:cubicBezTo>
                    <a:pt x="13407" y="19767"/>
                    <a:pt x="13407" y="19767"/>
                    <a:pt x="13407" y="19767"/>
                  </a:cubicBezTo>
                  <a:cubicBezTo>
                    <a:pt x="13283" y="20029"/>
                    <a:pt x="13283" y="20029"/>
                    <a:pt x="13283" y="20029"/>
                  </a:cubicBezTo>
                  <a:cubicBezTo>
                    <a:pt x="13159" y="20029"/>
                    <a:pt x="13159" y="20029"/>
                    <a:pt x="13159" y="20029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159" y="20160"/>
                    <a:pt x="13159" y="20160"/>
                    <a:pt x="13159" y="20160"/>
                  </a:cubicBezTo>
                  <a:cubicBezTo>
                    <a:pt x="13034" y="20291"/>
                    <a:pt x="13034" y="20291"/>
                    <a:pt x="13034" y="20291"/>
                  </a:cubicBezTo>
                  <a:cubicBezTo>
                    <a:pt x="12910" y="20291"/>
                    <a:pt x="12910" y="20291"/>
                    <a:pt x="12910" y="20291"/>
                  </a:cubicBezTo>
                  <a:cubicBezTo>
                    <a:pt x="12910" y="20422"/>
                    <a:pt x="12910" y="20422"/>
                    <a:pt x="12910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786" y="20422"/>
                    <a:pt x="12786" y="20422"/>
                    <a:pt x="12786" y="20422"/>
                  </a:cubicBezTo>
                  <a:cubicBezTo>
                    <a:pt x="12910" y="20553"/>
                    <a:pt x="12910" y="20553"/>
                    <a:pt x="12910" y="20553"/>
                  </a:cubicBezTo>
                  <a:cubicBezTo>
                    <a:pt x="13283" y="20291"/>
                    <a:pt x="13283" y="20291"/>
                    <a:pt x="13283" y="20291"/>
                  </a:cubicBezTo>
                  <a:cubicBezTo>
                    <a:pt x="13407" y="20029"/>
                    <a:pt x="13407" y="20029"/>
                    <a:pt x="13407" y="20029"/>
                  </a:cubicBezTo>
                  <a:cubicBezTo>
                    <a:pt x="13655" y="19636"/>
                    <a:pt x="13655" y="19636"/>
                    <a:pt x="13655" y="19636"/>
                  </a:cubicBezTo>
                  <a:cubicBezTo>
                    <a:pt x="13779" y="19375"/>
                    <a:pt x="13779" y="19375"/>
                    <a:pt x="13779" y="19375"/>
                  </a:cubicBezTo>
                  <a:cubicBezTo>
                    <a:pt x="13903" y="19113"/>
                    <a:pt x="13903" y="19113"/>
                    <a:pt x="13903" y="19113"/>
                  </a:cubicBezTo>
                  <a:cubicBezTo>
                    <a:pt x="14152" y="18720"/>
                    <a:pt x="14152" y="18720"/>
                    <a:pt x="14152" y="18720"/>
                  </a:cubicBezTo>
                  <a:cubicBezTo>
                    <a:pt x="14400" y="18458"/>
                    <a:pt x="14400" y="18458"/>
                    <a:pt x="14400" y="18458"/>
                  </a:cubicBezTo>
                  <a:cubicBezTo>
                    <a:pt x="14400" y="18327"/>
                    <a:pt x="14400" y="18327"/>
                    <a:pt x="14400" y="18327"/>
                  </a:cubicBezTo>
                  <a:cubicBezTo>
                    <a:pt x="14400" y="18327"/>
                    <a:pt x="14400" y="18327"/>
                    <a:pt x="14400" y="18327"/>
                  </a:cubicBezTo>
                  <a:cubicBezTo>
                    <a:pt x="14400" y="18196"/>
                    <a:pt x="14400" y="18196"/>
                    <a:pt x="14400" y="18196"/>
                  </a:cubicBezTo>
                  <a:cubicBezTo>
                    <a:pt x="14400" y="18196"/>
                    <a:pt x="14400" y="18196"/>
                    <a:pt x="14400" y="18196"/>
                  </a:cubicBezTo>
                  <a:cubicBezTo>
                    <a:pt x="14524" y="18065"/>
                    <a:pt x="14524" y="18065"/>
                    <a:pt x="14524" y="18065"/>
                  </a:cubicBezTo>
                  <a:cubicBezTo>
                    <a:pt x="14524" y="18065"/>
                    <a:pt x="14524" y="18065"/>
                    <a:pt x="14524" y="18065"/>
                  </a:cubicBezTo>
                  <a:cubicBezTo>
                    <a:pt x="14524" y="17935"/>
                    <a:pt x="14524" y="17935"/>
                    <a:pt x="14524" y="17935"/>
                  </a:cubicBezTo>
                  <a:cubicBezTo>
                    <a:pt x="14524" y="17935"/>
                    <a:pt x="14524" y="17935"/>
                    <a:pt x="14524" y="17935"/>
                  </a:cubicBezTo>
                  <a:cubicBezTo>
                    <a:pt x="14524" y="17804"/>
                    <a:pt x="14524" y="17804"/>
                    <a:pt x="14524" y="17804"/>
                  </a:cubicBezTo>
                  <a:cubicBezTo>
                    <a:pt x="14524" y="17804"/>
                    <a:pt x="14524" y="17804"/>
                    <a:pt x="14524" y="17804"/>
                  </a:cubicBezTo>
                  <a:cubicBezTo>
                    <a:pt x="14524" y="17673"/>
                    <a:pt x="14524" y="17673"/>
                    <a:pt x="14524" y="17673"/>
                  </a:cubicBezTo>
                  <a:cubicBezTo>
                    <a:pt x="14400" y="17542"/>
                    <a:pt x="14400" y="17542"/>
                    <a:pt x="14400" y="17542"/>
                  </a:cubicBezTo>
                  <a:cubicBezTo>
                    <a:pt x="14400" y="17542"/>
                    <a:pt x="14400" y="17542"/>
                    <a:pt x="14400" y="17542"/>
                  </a:cubicBezTo>
                  <a:cubicBezTo>
                    <a:pt x="14400" y="17411"/>
                    <a:pt x="14400" y="17411"/>
                    <a:pt x="14400" y="17411"/>
                  </a:cubicBezTo>
                  <a:cubicBezTo>
                    <a:pt x="14400" y="17411"/>
                    <a:pt x="14400" y="17411"/>
                    <a:pt x="14400" y="17411"/>
                  </a:cubicBezTo>
                  <a:cubicBezTo>
                    <a:pt x="14400" y="17280"/>
                    <a:pt x="14400" y="17280"/>
                    <a:pt x="14400" y="17280"/>
                  </a:cubicBezTo>
                  <a:cubicBezTo>
                    <a:pt x="14276" y="17018"/>
                    <a:pt x="14276" y="17018"/>
                    <a:pt x="14276" y="17018"/>
                  </a:cubicBezTo>
                  <a:cubicBezTo>
                    <a:pt x="14400" y="17018"/>
                    <a:pt x="14400" y="17018"/>
                    <a:pt x="14400" y="17018"/>
                  </a:cubicBezTo>
                  <a:cubicBezTo>
                    <a:pt x="14524" y="17018"/>
                    <a:pt x="14524" y="17018"/>
                    <a:pt x="14524" y="17018"/>
                  </a:cubicBezTo>
                  <a:cubicBezTo>
                    <a:pt x="14400" y="16887"/>
                    <a:pt x="14400" y="16887"/>
                    <a:pt x="14400" y="16887"/>
                  </a:cubicBezTo>
                  <a:cubicBezTo>
                    <a:pt x="14400" y="16887"/>
                    <a:pt x="14400" y="16887"/>
                    <a:pt x="14400" y="16887"/>
                  </a:cubicBezTo>
                  <a:cubicBezTo>
                    <a:pt x="14524" y="16887"/>
                    <a:pt x="14524" y="16887"/>
                    <a:pt x="14524" y="16887"/>
                  </a:cubicBezTo>
                  <a:cubicBezTo>
                    <a:pt x="14524" y="16756"/>
                    <a:pt x="14524" y="16756"/>
                    <a:pt x="14524" y="16756"/>
                  </a:cubicBezTo>
                  <a:cubicBezTo>
                    <a:pt x="14400" y="16756"/>
                    <a:pt x="14400" y="16756"/>
                    <a:pt x="14400" y="16756"/>
                  </a:cubicBezTo>
                  <a:cubicBezTo>
                    <a:pt x="14524" y="16625"/>
                    <a:pt x="14524" y="16625"/>
                    <a:pt x="14524" y="16625"/>
                  </a:cubicBezTo>
                  <a:cubicBezTo>
                    <a:pt x="14524" y="16625"/>
                    <a:pt x="14524" y="16625"/>
                    <a:pt x="14524" y="16625"/>
                  </a:cubicBezTo>
                  <a:cubicBezTo>
                    <a:pt x="14648" y="16625"/>
                    <a:pt x="14648" y="16625"/>
                    <a:pt x="14648" y="16625"/>
                  </a:cubicBezTo>
                  <a:cubicBezTo>
                    <a:pt x="14772" y="16495"/>
                    <a:pt x="14772" y="16495"/>
                    <a:pt x="14772" y="16495"/>
                  </a:cubicBezTo>
                  <a:cubicBezTo>
                    <a:pt x="14897" y="16364"/>
                    <a:pt x="14897" y="16364"/>
                    <a:pt x="14897" y="16364"/>
                  </a:cubicBezTo>
                  <a:cubicBezTo>
                    <a:pt x="14897" y="16364"/>
                    <a:pt x="14897" y="16364"/>
                    <a:pt x="14897" y="16364"/>
                  </a:cubicBezTo>
                  <a:cubicBezTo>
                    <a:pt x="15021" y="16233"/>
                    <a:pt x="15021" y="16233"/>
                    <a:pt x="15021" y="16233"/>
                  </a:cubicBezTo>
                  <a:cubicBezTo>
                    <a:pt x="15269" y="16102"/>
                    <a:pt x="15269" y="16102"/>
                    <a:pt x="15269" y="16102"/>
                  </a:cubicBezTo>
                  <a:cubicBezTo>
                    <a:pt x="15393" y="15840"/>
                    <a:pt x="15393" y="15840"/>
                    <a:pt x="15393" y="15840"/>
                  </a:cubicBezTo>
                  <a:cubicBezTo>
                    <a:pt x="15641" y="15840"/>
                    <a:pt x="15641" y="15840"/>
                    <a:pt x="15641" y="15840"/>
                  </a:cubicBezTo>
                  <a:cubicBezTo>
                    <a:pt x="15766" y="15709"/>
                    <a:pt x="15766" y="15709"/>
                    <a:pt x="15766" y="15709"/>
                  </a:cubicBezTo>
                  <a:cubicBezTo>
                    <a:pt x="15890" y="15709"/>
                    <a:pt x="15890" y="15709"/>
                    <a:pt x="15890" y="15709"/>
                  </a:cubicBezTo>
                  <a:cubicBezTo>
                    <a:pt x="16014" y="15709"/>
                    <a:pt x="16014" y="15709"/>
                    <a:pt x="16014" y="15709"/>
                  </a:cubicBezTo>
                  <a:cubicBezTo>
                    <a:pt x="16014" y="15709"/>
                    <a:pt x="16014" y="15709"/>
                    <a:pt x="16014" y="15709"/>
                  </a:cubicBezTo>
                  <a:cubicBezTo>
                    <a:pt x="16138" y="15709"/>
                    <a:pt x="16138" y="15709"/>
                    <a:pt x="16138" y="15709"/>
                  </a:cubicBezTo>
                  <a:cubicBezTo>
                    <a:pt x="16138" y="15709"/>
                    <a:pt x="16138" y="15709"/>
                    <a:pt x="16138" y="15709"/>
                  </a:cubicBezTo>
                  <a:cubicBezTo>
                    <a:pt x="16262" y="15578"/>
                    <a:pt x="16262" y="15578"/>
                    <a:pt x="16262" y="15578"/>
                  </a:cubicBezTo>
                  <a:cubicBezTo>
                    <a:pt x="16386" y="15316"/>
                    <a:pt x="16386" y="15316"/>
                    <a:pt x="16386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510" y="15316"/>
                    <a:pt x="16510" y="15316"/>
                    <a:pt x="16510" y="15316"/>
                  </a:cubicBezTo>
                  <a:cubicBezTo>
                    <a:pt x="16386" y="15316"/>
                    <a:pt x="16386" y="15316"/>
                    <a:pt x="16386" y="15316"/>
                  </a:cubicBezTo>
                  <a:cubicBezTo>
                    <a:pt x="16386" y="15185"/>
                    <a:pt x="16386" y="15185"/>
                    <a:pt x="16386" y="15185"/>
                  </a:cubicBezTo>
                  <a:cubicBezTo>
                    <a:pt x="16510" y="15185"/>
                    <a:pt x="16510" y="15185"/>
                    <a:pt x="16510" y="15185"/>
                  </a:cubicBezTo>
                  <a:cubicBezTo>
                    <a:pt x="16634" y="15055"/>
                    <a:pt x="16634" y="15055"/>
                    <a:pt x="16634" y="15055"/>
                  </a:cubicBezTo>
                  <a:cubicBezTo>
                    <a:pt x="16634" y="15055"/>
                    <a:pt x="16634" y="15055"/>
                    <a:pt x="16634" y="15055"/>
                  </a:cubicBezTo>
                  <a:cubicBezTo>
                    <a:pt x="16759" y="15055"/>
                    <a:pt x="16759" y="15055"/>
                    <a:pt x="16759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883" y="15055"/>
                    <a:pt x="16883" y="15055"/>
                    <a:pt x="16883" y="15055"/>
                  </a:cubicBezTo>
                  <a:cubicBezTo>
                    <a:pt x="16759" y="15185"/>
                    <a:pt x="16759" y="15185"/>
                    <a:pt x="16759" y="15185"/>
                  </a:cubicBezTo>
                  <a:cubicBezTo>
                    <a:pt x="16634" y="15185"/>
                    <a:pt x="16634" y="15185"/>
                    <a:pt x="16634" y="15185"/>
                  </a:cubicBezTo>
                  <a:cubicBezTo>
                    <a:pt x="16634" y="15185"/>
                    <a:pt x="16634" y="15185"/>
                    <a:pt x="16634" y="15185"/>
                  </a:cubicBezTo>
                  <a:cubicBezTo>
                    <a:pt x="16634" y="15316"/>
                    <a:pt x="16634" y="15316"/>
                    <a:pt x="16634" y="15316"/>
                  </a:cubicBezTo>
                  <a:cubicBezTo>
                    <a:pt x="16883" y="15185"/>
                    <a:pt x="16883" y="15185"/>
                    <a:pt x="16883" y="1518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131" y="15055"/>
                    <a:pt x="17131" y="15055"/>
                    <a:pt x="17131" y="15055"/>
                  </a:cubicBezTo>
                  <a:cubicBezTo>
                    <a:pt x="17255" y="15055"/>
                    <a:pt x="17255" y="15055"/>
                    <a:pt x="17255" y="15055"/>
                  </a:cubicBezTo>
                  <a:cubicBezTo>
                    <a:pt x="17255" y="15055"/>
                    <a:pt x="17255" y="15055"/>
                    <a:pt x="17255" y="15055"/>
                  </a:cubicBezTo>
                  <a:cubicBezTo>
                    <a:pt x="17255" y="15055"/>
                    <a:pt x="17255" y="15185"/>
                    <a:pt x="17255" y="15185"/>
                  </a:cubicBezTo>
                  <a:cubicBezTo>
                    <a:pt x="17255" y="15185"/>
                    <a:pt x="17379" y="15185"/>
                    <a:pt x="17379" y="15185"/>
                  </a:cubicBezTo>
                  <a:cubicBezTo>
                    <a:pt x="17503" y="15185"/>
                    <a:pt x="17503" y="15185"/>
                    <a:pt x="17503" y="15185"/>
                  </a:cubicBezTo>
                  <a:cubicBezTo>
                    <a:pt x="17628" y="15185"/>
                    <a:pt x="17628" y="15185"/>
                    <a:pt x="17628" y="15185"/>
                  </a:cubicBezTo>
                  <a:cubicBezTo>
                    <a:pt x="17876" y="15185"/>
                    <a:pt x="17876" y="15185"/>
                    <a:pt x="17876" y="15185"/>
                  </a:cubicBezTo>
                  <a:cubicBezTo>
                    <a:pt x="18000" y="15055"/>
                    <a:pt x="18000" y="15055"/>
                    <a:pt x="18000" y="15055"/>
                  </a:cubicBezTo>
                  <a:cubicBezTo>
                    <a:pt x="18000" y="15055"/>
                    <a:pt x="18000" y="15055"/>
                    <a:pt x="18000" y="15055"/>
                  </a:cubicBezTo>
                  <a:cubicBezTo>
                    <a:pt x="17876" y="15055"/>
                    <a:pt x="17876" y="15055"/>
                    <a:pt x="17876" y="15055"/>
                  </a:cubicBezTo>
                  <a:cubicBezTo>
                    <a:pt x="17876" y="14924"/>
                    <a:pt x="17876" y="14924"/>
                    <a:pt x="17876" y="14924"/>
                  </a:cubicBezTo>
                  <a:cubicBezTo>
                    <a:pt x="18124" y="14793"/>
                    <a:pt x="18124" y="14793"/>
                    <a:pt x="18124" y="14793"/>
                  </a:cubicBezTo>
                  <a:cubicBezTo>
                    <a:pt x="18372" y="14662"/>
                    <a:pt x="18372" y="14662"/>
                    <a:pt x="18372" y="14662"/>
                  </a:cubicBezTo>
                  <a:cubicBezTo>
                    <a:pt x="18497" y="14662"/>
                    <a:pt x="18497" y="14662"/>
                    <a:pt x="18497" y="14662"/>
                  </a:cubicBezTo>
                  <a:cubicBezTo>
                    <a:pt x="18497" y="14531"/>
                    <a:pt x="18497" y="14531"/>
                    <a:pt x="18497" y="14531"/>
                  </a:cubicBezTo>
                  <a:cubicBezTo>
                    <a:pt x="18497" y="14531"/>
                    <a:pt x="18497" y="14531"/>
                    <a:pt x="18497" y="14531"/>
                  </a:cubicBezTo>
                  <a:cubicBezTo>
                    <a:pt x="18372" y="14400"/>
                    <a:pt x="18372" y="14400"/>
                    <a:pt x="18372" y="14400"/>
                  </a:cubicBezTo>
                  <a:cubicBezTo>
                    <a:pt x="18497" y="14269"/>
                    <a:pt x="18497" y="14269"/>
                    <a:pt x="18497" y="14269"/>
                  </a:cubicBezTo>
                  <a:cubicBezTo>
                    <a:pt x="18497" y="14138"/>
                    <a:pt x="18497" y="14138"/>
                    <a:pt x="18497" y="14138"/>
                  </a:cubicBezTo>
                  <a:cubicBezTo>
                    <a:pt x="18497" y="14007"/>
                    <a:pt x="18497" y="14007"/>
                    <a:pt x="18497" y="14007"/>
                  </a:cubicBezTo>
                  <a:cubicBezTo>
                    <a:pt x="18621" y="14007"/>
                    <a:pt x="18621" y="14007"/>
                    <a:pt x="18621" y="14007"/>
                  </a:cubicBezTo>
                  <a:cubicBezTo>
                    <a:pt x="18745" y="13876"/>
                    <a:pt x="18745" y="13876"/>
                    <a:pt x="18745" y="13876"/>
                  </a:cubicBezTo>
                  <a:cubicBezTo>
                    <a:pt x="18745" y="13876"/>
                    <a:pt x="18745" y="13876"/>
                    <a:pt x="18745" y="13876"/>
                  </a:cubicBezTo>
                  <a:cubicBezTo>
                    <a:pt x="18745" y="13745"/>
                    <a:pt x="18745" y="13745"/>
                    <a:pt x="18745" y="13745"/>
                  </a:cubicBezTo>
                  <a:cubicBezTo>
                    <a:pt x="18869" y="13615"/>
                    <a:pt x="18869" y="13615"/>
                    <a:pt x="18869" y="13615"/>
                  </a:cubicBezTo>
                  <a:cubicBezTo>
                    <a:pt x="19117" y="13353"/>
                    <a:pt x="19117" y="13353"/>
                    <a:pt x="19117" y="13353"/>
                  </a:cubicBezTo>
                  <a:cubicBezTo>
                    <a:pt x="19117" y="13222"/>
                    <a:pt x="19117" y="13222"/>
                    <a:pt x="19117" y="13222"/>
                  </a:cubicBezTo>
                  <a:cubicBezTo>
                    <a:pt x="18993" y="12829"/>
                    <a:pt x="18993" y="12829"/>
                    <a:pt x="18993" y="12829"/>
                  </a:cubicBezTo>
                  <a:cubicBezTo>
                    <a:pt x="18993" y="12829"/>
                    <a:pt x="18993" y="12829"/>
                    <a:pt x="18993" y="12829"/>
                  </a:cubicBezTo>
                  <a:cubicBezTo>
                    <a:pt x="18993" y="12567"/>
                    <a:pt x="18993" y="12567"/>
                    <a:pt x="18993" y="12567"/>
                  </a:cubicBezTo>
                  <a:cubicBezTo>
                    <a:pt x="19117" y="12567"/>
                    <a:pt x="19117" y="12567"/>
                    <a:pt x="19117" y="12567"/>
                  </a:cubicBezTo>
                  <a:cubicBezTo>
                    <a:pt x="19117" y="12436"/>
                    <a:pt x="19117" y="12436"/>
                    <a:pt x="19117" y="12436"/>
                  </a:cubicBezTo>
                  <a:cubicBezTo>
                    <a:pt x="19241" y="12305"/>
                    <a:pt x="19241" y="12305"/>
                    <a:pt x="19241" y="12305"/>
                  </a:cubicBezTo>
                  <a:cubicBezTo>
                    <a:pt x="19241" y="12305"/>
                    <a:pt x="19241" y="12305"/>
                    <a:pt x="19241" y="12305"/>
                  </a:cubicBezTo>
                  <a:cubicBezTo>
                    <a:pt x="19241" y="12044"/>
                    <a:pt x="19241" y="12044"/>
                    <a:pt x="19241" y="12044"/>
                  </a:cubicBezTo>
                  <a:cubicBezTo>
                    <a:pt x="19366" y="11913"/>
                    <a:pt x="19366" y="11913"/>
                    <a:pt x="19366" y="11913"/>
                  </a:cubicBezTo>
                  <a:cubicBezTo>
                    <a:pt x="19366" y="11651"/>
                    <a:pt x="19366" y="11651"/>
                    <a:pt x="19366" y="11651"/>
                  </a:cubicBezTo>
                  <a:cubicBezTo>
                    <a:pt x="19366" y="11520"/>
                    <a:pt x="19366" y="11520"/>
                    <a:pt x="19366" y="11520"/>
                  </a:cubicBezTo>
                  <a:cubicBezTo>
                    <a:pt x="19366" y="11520"/>
                    <a:pt x="19366" y="11520"/>
                    <a:pt x="19366" y="11520"/>
                  </a:cubicBezTo>
                  <a:cubicBezTo>
                    <a:pt x="19366" y="11258"/>
                    <a:pt x="19366" y="11258"/>
                    <a:pt x="19366" y="11258"/>
                  </a:cubicBezTo>
                  <a:cubicBezTo>
                    <a:pt x="19366" y="10604"/>
                    <a:pt x="19366" y="10604"/>
                    <a:pt x="19366" y="10604"/>
                  </a:cubicBezTo>
                  <a:cubicBezTo>
                    <a:pt x="19366" y="10473"/>
                    <a:pt x="19366" y="10473"/>
                    <a:pt x="19366" y="10473"/>
                  </a:cubicBezTo>
                  <a:cubicBezTo>
                    <a:pt x="19366" y="10342"/>
                    <a:pt x="19366" y="10342"/>
                    <a:pt x="19366" y="10342"/>
                  </a:cubicBezTo>
                  <a:cubicBezTo>
                    <a:pt x="19366" y="10211"/>
                    <a:pt x="19366" y="10211"/>
                    <a:pt x="19366" y="10211"/>
                  </a:cubicBezTo>
                  <a:cubicBezTo>
                    <a:pt x="19366" y="10342"/>
                    <a:pt x="19366" y="10342"/>
                    <a:pt x="19366" y="10342"/>
                  </a:cubicBezTo>
                  <a:cubicBezTo>
                    <a:pt x="19241" y="10211"/>
                    <a:pt x="19241" y="10211"/>
                    <a:pt x="19241" y="10211"/>
                  </a:cubicBezTo>
                  <a:cubicBezTo>
                    <a:pt x="19241" y="10211"/>
                    <a:pt x="19241" y="10211"/>
                    <a:pt x="19241" y="10211"/>
                  </a:cubicBezTo>
                  <a:cubicBezTo>
                    <a:pt x="19366" y="10080"/>
                    <a:pt x="19366" y="10080"/>
                    <a:pt x="19366" y="10080"/>
                  </a:cubicBezTo>
                  <a:cubicBezTo>
                    <a:pt x="19366" y="9949"/>
                    <a:pt x="19366" y="9949"/>
                    <a:pt x="19366" y="9949"/>
                  </a:cubicBezTo>
                  <a:cubicBezTo>
                    <a:pt x="19366" y="9818"/>
                    <a:pt x="19366" y="9818"/>
                    <a:pt x="19366" y="9818"/>
                  </a:cubicBezTo>
                  <a:cubicBezTo>
                    <a:pt x="19366" y="9818"/>
                    <a:pt x="19366" y="9818"/>
                    <a:pt x="19366" y="9818"/>
                  </a:cubicBezTo>
                  <a:cubicBezTo>
                    <a:pt x="19366" y="9687"/>
                    <a:pt x="19366" y="9687"/>
                    <a:pt x="19366" y="9687"/>
                  </a:cubicBezTo>
                  <a:cubicBezTo>
                    <a:pt x="19366" y="9556"/>
                    <a:pt x="19366" y="9556"/>
                    <a:pt x="19366" y="9556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241" y="9425"/>
                    <a:pt x="19241" y="9425"/>
                    <a:pt x="19241" y="9425"/>
                  </a:cubicBezTo>
                  <a:cubicBezTo>
                    <a:pt x="19241" y="9556"/>
                    <a:pt x="19241" y="9556"/>
                    <a:pt x="19241" y="9556"/>
                  </a:cubicBezTo>
                  <a:cubicBezTo>
                    <a:pt x="19366" y="9556"/>
                    <a:pt x="19366" y="9556"/>
                    <a:pt x="19366" y="9556"/>
                  </a:cubicBezTo>
                  <a:cubicBezTo>
                    <a:pt x="19490" y="9556"/>
                    <a:pt x="19490" y="9556"/>
                    <a:pt x="19490" y="9556"/>
                  </a:cubicBezTo>
                  <a:cubicBezTo>
                    <a:pt x="19490" y="9425"/>
                    <a:pt x="19490" y="9425"/>
                    <a:pt x="19490" y="9425"/>
                  </a:cubicBezTo>
                  <a:cubicBezTo>
                    <a:pt x="19490" y="9425"/>
                    <a:pt x="19490" y="9425"/>
                    <a:pt x="19490" y="9425"/>
                  </a:cubicBezTo>
                  <a:cubicBezTo>
                    <a:pt x="19614" y="9556"/>
                    <a:pt x="19614" y="9556"/>
                    <a:pt x="19614" y="9556"/>
                  </a:cubicBezTo>
                  <a:cubicBezTo>
                    <a:pt x="19614" y="9556"/>
                    <a:pt x="19614" y="9556"/>
                    <a:pt x="19614" y="9556"/>
                  </a:cubicBezTo>
                  <a:cubicBezTo>
                    <a:pt x="19614" y="9687"/>
                    <a:pt x="19614" y="9687"/>
                    <a:pt x="19614" y="9687"/>
                  </a:cubicBezTo>
                  <a:cubicBezTo>
                    <a:pt x="19490" y="9687"/>
                    <a:pt x="19490" y="9687"/>
                    <a:pt x="19490" y="9687"/>
                  </a:cubicBezTo>
                  <a:cubicBezTo>
                    <a:pt x="19490" y="9818"/>
                    <a:pt x="19490" y="9818"/>
                    <a:pt x="19490" y="9818"/>
                  </a:cubicBezTo>
                  <a:cubicBezTo>
                    <a:pt x="19490" y="9818"/>
                    <a:pt x="19490" y="9818"/>
                    <a:pt x="19490" y="9818"/>
                  </a:cubicBezTo>
                  <a:cubicBezTo>
                    <a:pt x="19614" y="9687"/>
                    <a:pt x="19614" y="9687"/>
                    <a:pt x="19614" y="9687"/>
                  </a:cubicBezTo>
                  <a:cubicBezTo>
                    <a:pt x="19738" y="9556"/>
                    <a:pt x="19738" y="9556"/>
                    <a:pt x="19738" y="9556"/>
                  </a:cubicBezTo>
                  <a:cubicBezTo>
                    <a:pt x="19986" y="9295"/>
                    <a:pt x="19986" y="9295"/>
                    <a:pt x="19986" y="9295"/>
                  </a:cubicBezTo>
                  <a:cubicBezTo>
                    <a:pt x="20110" y="9164"/>
                    <a:pt x="20110" y="9164"/>
                    <a:pt x="20110" y="9164"/>
                  </a:cubicBezTo>
                  <a:cubicBezTo>
                    <a:pt x="20110" y="9033"/>
                    <a:pt x="20110" y="9033"/>
                    <a:pt x="20110" y="9033"/>
                  </a:cubicBezTo>
                  <a:cubicBezTo>
                    <a:pt x="20110" y="8902"/>
                    <a:pt x="20110" y="8902"/>
                    <a:pt x="20110" y="8902"/>
                  </a:cubicBezTo>
                  <a:cubicBezTo>
                    <a:pt x="20234" y="8771"/>
                    <a:pt x="20234" y="8771"/>
                    <a:pt x="20234" y="8771"/>
                  </a:cubicBezTo>
                  <a:cubicBezTo>
                    <a:pt x="20359" y="8640"/>
                    <a:pt x="20359" y="8640"/>
                    <a:pt x="20359" y="8640"/>
                  </a:cubicBezTo>
                  <a:cubicBezTo>
                    <a:pt x="20607" y="8378"/>
                    <a:pt x="20607" y="8378"/>
                    <a:pt x="20607" y="8378"/>
                  </a:cubicBezTo>
                  <a:cubicBezTo>
                    <a:pt x="20607" y="8378"/>
                    <a:pt x="20607" y="8378"/>
                    <a:pt x="20607" y="8378"/>
                  </a:cubicBezTo>
                  <a:cubicBezTo>
                    <a:pt x="20731" y="8378"/>
                    <a:pt x="20731" y="8378"/>
                    <a:pt x="20731" y="8378"/>
                  </a:cubicBezTo>
                  <a:cubicBezTo>
                    <a:pt x="20731" y="8247"/>
                    <a:pt x="20731" y="8247"/>
                    <a:pt x="20731" y="8247"/>
                  </a:cubicBezTo>
                  <a:cubicBezTo>
                    <a:pt x="20979" y="7985"/>
                    <a:pt x="20979" y="7985"/>
                    <a:pt x="20979" y="7985"/>
                  </a:cubicBezTo>
                  <a:cubicBezTo>
                    <a:pt x="21228" y="7724"/>
                    <a:pt x="21228" y="7724"/>
                    <a:pt x="21228" y="7724"/>
                  </a:cubicBezTo>
                  <a:cubicBezTo>
                    <a:pt x="21352" y="7593"/>
                    <a:pt x="21352" y="7593"/>
                    <a:pt x="21352" y="7593"/>
                  </a:cubicBezTo>
                  <a:cubicBezTo>
                    <a:pt x="21476" y="7331"/>
                    <a:pt x="21476" y="7331"/>
                    <a:pt x="21476" y="7331"/>
                  </a:cubicBezTo>
                  <a:cubicBezTo>
                    <a:pt x="21476" y="7200"/>
                    <a:pt x="21476" y="7200"/>
                    <a:pt x="21476" y="72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7069"/>
                    <a:pt x="21600" y="7069"/>
                    <a:pt x="21600" y="7069"/>
                  </a:cubicBezTo>
                  <a:cubicBezTo>
                    <a:pt x="21476" y="6938"/>
                    <a:pt x="21476" y="6938"/>
                    <a:pt x="21476" y="6938"/>
                  </a:cubicBezTo>
                  <a:cubicBezTo>
                    <a:pt x="21476" y="6807"/>
                    <a:pt x="21476" y="6807"/>
                    <a:pt x="21476" y="6807"/>
                  </a:cubicBezTo>
                  <a:cubicBezTo>
                    <a:pt x="21600" y="6807"/>
                    <a:pt x="21600" y="6807"/>
                    <a:pt x="21600" y="6807"/>
                  </a:cubicBezTo>
                  <a:cubicBezTo>
                    <a:pt x="21600" y="6545"/>
                    <a:pt x="21600" y="6545"/>
                    <a:pt x="21600" y="6545"/>
                  </a:cubicBezTo>
                  <a:cubicBezTo>
                    <a:pt x="21476" y="6545"/>
                    <a:pt x="21476" y="6545"/>
                    <a:pt x="21476" y="6545"/>
                  </a:cubicBezTo>
                  <a:cubicBezTo>
                    <a:pt x="21476" y="6415"/>
                    <a:pt x="21476" y="6415"/>
                    <a:pt x="21476" y="6415"/>
                  </a:cubicBezTo>
                  <a:cubicBezTo>
                    <a:pt x="21228" y="6022"/>
                    <a:pt x="21228" y="6022"/>
                    <a:pt x="21228" y="6022"/>
                  </a:cubicBezTo>
                  <a:cubicBezTo>
                    <a:pt x="21228" y="5891"/>
                    <a:pt x="21228" y="5891"/>
                    <a:pt x="21228" y="5891"/>
                  </a:cubicBezTo>
                  <a:cubicBezTo>
                    <a:pt x="21228" y="5629"/>
                    <a:pt x="21228" y="5629"/>
                    <a:pt x="21228" y="5629"/>
                  </a:cubicBezTo>
                  <a:cubicBezTo>
                    <a:pt x="20855" y="5498"/>
                    <a:pt x="20855" y="5498"/>
                    <a:pt x="20855" y="5498"/>
                  </a:cubicBezTo>
                  <a:cubicBezTo>
                    <a:pt x="20731" y="5498"/>
                    <a:pt x="20731" y="5498"/>
                    <a:pt x="20731" y="5498"/>
                  </a:cubicBezTo>
                  <a:cubicBezTo>
                    <a:pt x="20483" y="5629"/>
                    <a:pt x="20483" y="5629"/>
                    <a:pt x="20483" y="5629"/>
                  </a:cubicBezTo>
                  <a:cubicBezTo>
                    <a:pt x="20359" y="5498"/>
                    <a:pt x="20359" y="5498"/>
                    <a:pt x="20359" y="5498"/>
                  </a:cubicBezTo>
                  <a:cubicBezTo>
                    <a:pt x="20359" y="5367"/>
                    <a:pt x="20359" y="5367"/>
                    <a:pt x="20359" y="5367"/>
                  </a:cubicBezTo>
                  <a:cubicBezTo>
                    <a:pt x="20234" y="5236"/>
                    <a:pt x="20234" y="5236"/>
                    <a:pt x="20234" y="5236"/>
                  </a:cubicBezTo>
                  <a:cubicBezTo>
                    <a:pt x="19986" y="5236"/>
                    <a:pt x="19986" y="5236"/>
                    <a:pt x="19986" y="5236"/>
                  </a:cubicBezTo>
                  <a:cubicBezTo>
                    <a:pt x="19862" y="5236"/>
                    <a:pt x="19862" y="5236"/>
                    <a:pt x="19862" y="5236"/>
                  </a:cubicBezTo>
                  <a:cubicBezTo>
                    <a:pt x="19614" y="4975"/>
                    <a:pt x="19614" y="4975"/>
                    <a:pt x="19614" y="4975"/>
                  </a:cubicBezTo>
                  <a:cubicBezTo>
                    <a:pt x="19490" y="4713"/>
                    <a:pt x="19490" y="4713"/>
                    <a:pt x="19490" y="4713"/>
                  </a:cubicBezTo>
                  <a:cubicBezTo>
                    <a:pt x="19366" y="4713"/>
                    <a:pt x="19366" y="4713"/>
                    <a:pt x="19366" y="4713"/>
                  </a:cubicBezTo>
                  <a:cubicBezTo>
                    <a:pt x="19241" y="4582"/>
                    <a:pt x="19241" y="4582"/>
                    <a:pt x="19241" y="4582"/>
                  </a:cubicBezTo>
                  <a:cubicBezTo>
                    <a:pt x="19117" y="4582"/>
                    <a:pt x="19117" y="4582"/>
                    <a:pt x="19117" y="4582"/>
                  </a:cubicBezTo>
                  <a:cubicBezTo>
                    <a:pt x="18745" y="4320"/>
                    <a:pt x="18745" y="4320"/>
                    <a:pt x="18745" y="4320"/>
                  </a:cubicBezTo>
                  <a:cubicBezTo>
                    <a:pt x="18621" y="4320"/>
                    <a:pt x="18621" y="4320"/>
                    <a:pt x="18621" y="4320"/>
                  </a:cubicBezTo>
                  <a:cubicBezTo>
                    <a:pt x="18497" y="4320"/>
                    <a:pt x="18497" y="4320"/>
                    <a:pt x="18497" y="4320"/>
                  </a:cubicBezTo>
                  <a:cubicBezTo>
                    <a:pt x="18372" y="4320"/>
                    <a:pt x="18372" y="4320"/>
                    <a:pt x="18372" y="4320"/>
                  </a:cubicBezTo>
                  <a:cubicBezTo>
                    <a:pt x="18248" y="4320"/>
                    <a:pt x="18248" y="4320"/>
                    <a:pt x="18248" y="4320"/>
                  </a:cubicBezTo>
                  <a:cubicBezTo>
                    <a:pt x="18124" y="4320"/>
                    <a:pt x="18124" y="4320"/>
                    <a:pt x="18124" y="4320"/>
                  </a:cubicBezTo>
                  <a:cubicBezTo>
                    <a:pt x="18000" y="4320"/>
                    <a:pt x="18000" y="4320"/>
                    <a:pt x="18000" y="4320"/>
                  </a:cubicBezTo>
                  <a:cubicBezTo>
                    <a:pt x="18000" y="4320"/>
                    <a:pt x="18000" y="4320"/>
                    <a:pt x="18000" y="4320"/>
                  </a:cubicBezTo>
                  <a:cubicBezTo>
                    <a:pt x="17876" y="4320"/>
                    <a:pt x="17876" y="4320"/>
                    <a:pt x="17876" y="4320"/>
                  </a:cubicBezTo>
                  <a:cubicBezTo>
                    <a:pt x="17752" y="4189"/>
                    <a:pt x="17752" y="4189"/>
                    <a:pt x="17752" y="4189"/>
                  </a:cubicBezTo>
                  <a:cubicBezTo>
                    <a:pt x="17752" y="4320"/>
                    <a:pt x="17752" y="4320"/>
                    <a:pt x="17752" y="4320"/>
                  </a:cubicBezTo>
                  <a:cubicBezTo>
                    <a:pt x="17628" y="4189"/>
                    <a:pt x="17628" y="4189"/>
                    <a:pt x="17628" y="4189"/>
                  </a:cubicBezTo>
                  <a:cubicBezTo>
                    <a:pt x="17628" y="4320"/>
                    <a:pt x="17628" y="4320"/>
                    <a:pt x="17628" y="4320"/>
                  </a:cubicBezTo>
                  <a:cubicBezTo>
                    <a:pt x="17628" y="4320"/>
                    <a:pt x="17628" y="4320"/>
                    <a:pt x="17628" y="4320"/>
                  </a:cubicBezTo>
                  <a:cubicBezTo>
                    <a:pt x="17503" y="4320"/>
                    <a:pt x="17503" y="4320"/>
                    <a:pt x="17503" y="4320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189"/>
                    <a:pt x="17503" y="4189"/>
                    <a:pt x="17503" y="4189"/>
                  </a:cubicBezTo>
                  <a:cubicBezTo>
                    <a:pt x="17503" y="4320"/>
                    <a:pt x="17503" y="4320"/>
                    <a:pt x="17503" y="4320"/>
                  </a:cubicBezTo>
                  <a:cubicBezTo>
                    <a:pt x="17255" y="4189"/>
                    <a:pt x="17255" y="4189"/>
                    <a:pt x="17255" y="4189"/>
                  </a:cubicBezTo>
                  <a:cubicBezTo>
                    <a:pt x="17255" y="4189"/>
                    <a:pt x="17255" y="4189"/>
                    <a:pt x="17255" y="4189"/>
                  </a:cubicBezTo>
                  <a:cubicBezTo>
                    <a:pt x="17131" y="4189"/>
                    <a:pt x="17131" y="4189"/>
                    <a:pt x="17131" y="4189"/>
                  </a:cubicBezTo>
                  <a:cubicBezTo>
                    <a:pt x="16759" y="4058"/>
                    <a:pt x="16759" y="4058"/>
                    <a:pt x="16759" y="4058"/>
                  </a:cubicBezTo>
                  <a:cubicBezTo>
                    <a:pt x="16634" y="4058"/>
                    <a:pt x="16634" y="4058"/>
                    <a:pt x="16634" y="4058"/>
                  </a:cubicBezTo>
                  <a:cubicBezTo>
                    <a:pt x="16634" y="4058"/>
                    <a:pt x="16634" y="4058"/>
                    <a:pt x="16634" y="4058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634" y="4189"/>
                    <a:pt x="16634" y="4189"/>
                    <a:pt x="16634" y="4189"/>
                  </a:cubicBezTo>
                  <a:cubicBezTo>
                    <a:pt x="16510" y="4189"/>
                    <a:pt x="16510" y="4189"/>
                    <a:pt x="16510" y="4189"/>
                  </a:cubicBezTo>
                  <a:cubicBezTo>
                    <a:pt x="16510" y="4189"/>
                    <a:pt x="16510" y="4189"/>
                    <a:pt x="16510" y="4189"/>
                  </a:cubicBezTo>
                  <a:cubicBezTo>
                    <a:pt x="16386" y="4320"/>
                    <a:pt x="16386" y="4320"/>
                    <a:pt x="16386" y="4320"/>
                  </a:cubicBezTo>
                  <a:cubicBezTo>
                    <a:pt x="16386" y="4451"/>
                    <a:pt x="16386" y="4451"/>
                    <a:pt x="16386" y="4451"/>
                  </a:cubicBezTo>
                  <a:cubicBezTo>
                    <a:pt x="16386" y="4320"/>
                    <a:pt x="16386" y="4320"/>
                    <a:pt x="16386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262" y="4320"/>
                    <a:pt x="16262" y="4320"/>
                    <a:pt x="16262" y="4320"/>
                  </a:cubicBezTo>
                  <a:cubicBezTo>
                    <a:pt x="16138" y="4582"/>
                    <a:pt x="16138" y="4582"/>
                    <a:pt x="16138" y="4582"/>
                  </a:cubicBezTo>
                  <a:cubicBezTo>
                    <a:pt x="16138" y="4713"/>
                    <a:pt x="16138" y="4713"/>
                    <a:pt x="16138" y="4713"/>
                  </a:cubicBezTo>
                  <a:cubicBezTo>
                    <a:pt x="16138" y="4582"/>
                    <a:pt x="16138" y="4582"/>
                    <a:pt x="16138" y="4582"/>
                  </a:cubicBezTo>
                  <a:cubicBezTo>
                    <a:pt x="16138" y="4451"/>
                    <a:pt x="16138" y="4451"/>
                    <a:pt x="16138" y="4451"/>
                  </a:cubicBezTo>
                  <a:cubicBezTo>
                    <a:pt x="16138" y="4320"/>
                    <a:pt x="16138" y="4320"/>
                    <a:pt x="16138" y="4320"/>
                  </a:cubicBezTo>
                  <a:cubicBezTo>
                    <a:pt x="16262" y="4189"/>
                    <a:pt x="16262" y="4189"/>
                    <a:pt x="16262" y="4189"/>
                  </a:cubicBezTo>
                  <a:cubicBezTo>
                    <a:pt x="16262" y="4058"/>
                    <a:pt x="16262" y="4058"/>
                    <a:pt x="16262" y="4058"/>
                  </a:cubicBezTo>
                  <a:cubicBezTo>
                    <a:pt x="16262" y="4058"/>
                    <a:pt x="16262" y="4058"/>
                    <a:pt x="16262" y="4058"/>
                  </a:cubicBezTo>
                  <a:cubicBezTo>
                    <a:pt x="16138" y="4058"/>
                    <a:pt x="16138" y="4058"/>
                    <a:pt x="16138" y="4058"/>
                  </a:cubicBezTo>
                  <a:cubicBezTo>
                    <a:pt x="16262" y="3927"/>
                    <a:pt x="16262" y="3927"/>
                    <a:pt x="16262" y="3927"/>
                  </a:cubicBezTo>
                  <a:cubicBezTo>
                    <a:pt x="16138" y="3796"/>
                    <a:pt x="16138" y="3796"/>
                    <a:pt x="16138" y="3796"/>
                  </a:cubicBezTo>
                  <a:cubicBezTo>
                    <a:pt x="16014" y="3665"/>
                    <a:pt x="16014" y="3665"/>
                    <a:pt x="16014" y="3665"/>
                  </a:cubicBezTo>
                  <a:cubicBezTo>
                    <a:pt x="15890" y="3665"/>
                    <a:pt x="15890" y="3665"/>
                    <a:pt x="15890" y="3665"/>
                  </a:cubicBezTo>
                  <a:cubicBezTo>
                    <a:pt x="15766" y="3665"/>
                    <a:pt x="15766" y="3665"/>
                    <a:pt x="15766" y="3665"/>
                  </a:cubicBezTo>
                  <a:cubicBezTo>
                    <a:pt x="15766" y="3665"/>
                    <a:pt x="15766" y="3665"/>
                    <a:pt x="15766" y="3665"/>
                  </a:cubicBezTo>
                  <a:cubicBezTo>
                    <a:pt x="15641" y="3796"/>
                    <a:pt x="15641" y="3796"/>
                    <a:pt x="15641" y="3796"/>
                  </a:cubicBezTo>
                  <a:cubicBezTo>
                    <a:pt x="15641" y="3665"/>
                    <a:pt x="15641" y="3665"/>
                    <a:pt x="15641" y="3665"/>
                  </a:cubicBezTo>
                  <a:cubicBezTo>
                    <a:pt x="15517" y="3665"/>
                    <a:pt x="15517" y="3665"/>
                    <a:pt x="15517" y="3665"/>
                  </a:cubicBezTo>
                  <a:cubicBezTo>
                    <a:pt x="15517" y="3535"/>
                    <a:pt x="15517" y="3535"/>
                    <a:pt x="15517" y="3535"/>
                  </a:cubicBezTo>
                  <a:cubicBezTo>
                    <a:pt x="15517" y="3535"/>
                    <a:pt x="15517" y="3535"/>
                    <a:pt x="15517" y="3535"/>
                  </a:cubicBezTo>
                  <a:cubicBezTo>
                    <a:pt x="15393" y="3535"/>
                    <a:pt x="15393" y="3535"/>
                    <a:pt x="15393" y="3535"/>
                  </a:cubicBezTo>
                  <a:cubicBezTo>
                    <a:pt x="15393" y="3535"/>
                    <a:pt x="15393" y="3535"/>
                    <a:pt x="15393" y="3535"/>
                  </a:cubicBezTo>
                  <a:cubicBezTo>
                    <a:pt x="15269" y="3404"/>
                    <a:pt x="15269" y="3404"/>
                    <a:pt x="15269" y="3404"/>
                  </a:cubicBezTo>
                  <a:cubicBezTo>
                    <a:pt x="15269" y="3535"/>
                    <a:pt x="15269" y="3535"/>
                    <a:pt x="15269" y="3535"/>
                  </a:cubicBezTo>
                  <a:cubicBezTo>
                    <a:pt x="15269" y="3404"/>
                    <a:pt x="15269" y="3404"/>
                    <a:pt x="15269" y="3404"/>
                  </a:cubicBezTo>
                  <a:cubicBezTo>
                    <a:pt x="15145" y="3404"/>
                    <a:pt x="15145" y="3404"/>
                    <a:pt x="15145" y="3404"/>
                  </a:cubicBezTo>
                  <a:cubicBezTo>
                    <a:pt x="15145" y="3404"/>
                    <a:pt x="15145" y="3404"/>
                    <a:pt x="15145" y="3404"/>
                  </a:cubicBezTo>
                  <a:cubicBezTo>
                    <a:pt x="15021" y="3404"/>
                    <a:pt x="15021" y="3404"/>
                    <a:pt x="15021" y="3404"/>
                  </a:cubicBezTo>
                  <a:cubicBezTo>
                    <a:pt x="14897" y="3273"/>
                    <a:pt x="14897" y="3273"/>
                    <a:pt x="14897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772" y="3273"/>
                    <a:pt x="14772" y="3273"/>
                    <a:pt x="14772" y="3273"/>
                  </a:cubicBezTo>
                  <a:cubicBezTo>
                    <a:pt x="14648" y="3273"/>
                    <a:pt x="14648" y="3273"/>
                    <a:pt x="14648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524" y="3273"/>
                    <a:pt x="14524" y="3273"/>
                    <a:pt x="14524" y="3273"/>
                  </a:cubicBezTo>
                  <a:cubicBezTo>
                    <a:pt x="14400" y="3273"/>
                    <a:pt x="14400" y="3273"/>
                    <a:pt x="14400" y="3273"/>
                  </a:cubicBezTo>
                  <a:cubicBezTo>
                    <a:pt x="14276" y="3273"/>
                    <a:pt x="14276" y="3273"/>
                    <a:pt x="14276" y="3273"/>
                  </a:cubicBezTo>
                  <a:cubicBezTo>
                    <a:pt x="14276" y="3273"/>
                    <a:pt x="14276" y="3273"/>
                    <a:pt x="14276" y="3273"/>
                  </a:cubicBezTo>
                  <a:cubicBezTo>
                    <a:pt x="14152" y="3404"/>
                    <a:pt x="14152" y="3404"/>
                    <a:pt x="14152" y="3404"/>
                  </a:cubicBezTo>
                  <a:cubicBezTo>
                    <a:pt x="14152" y="3404"/>
                    <a:pt x="14152" y="3404"/>
                    <a:pt x="14152" y="3404"/>
                  </a:cubicBezTo>
                  <a:cubicBezTo>
                    <a:pt x="14028" y="3535"/>
                    <a:pt x="14028" y="3535"/>
                    <a:pt x="14028" y="3535"/>
                  </a:cubicBezTo>
                  <a:cubicBezTo>
                    <a:pt x="13903" y="3665"/>
                    <a:pt x="13903" y="3665"/>
                    <a:pt x="13903" y="3665"/>
                  </a:cubicBezTo>
                  <a:cubicBezTo>
                    <a:pt x="13655" y="3796"/>
                    <a:pt x="13655" y="3796"/>
                    <a:pt x="13655" y="3796"/>
                  </a:cubicBezTo>
                  <a:cubicBezTo>
                    <a:pt x="13655" y="3927"/>
                    <a:pt x="13655" y="3927"/>
                    <a:pt x="13655" y="3927"/>
                  </a:cubicBezTo>
                  <a:cubicBezTo>
                    <a:pt x="13531" y="4058"/>
                    <a:pt x="13531" y="4058"/>
                    <a:pt x="13531" y="4058"/>
                  </a:cubicBezTo>
                  <a:cubicBezTo>
                    <a:pt x="13531" y="4189"/>
                    <a:pt x="13531" y="4189"/>
                    <a:pt x="13531" y="4189"/>
                  </a:cubicBezTo>
                  <a:cubicBezTo>
                    <a:pt x="13407" y="4189"/>
                    <a:pt x="13407" y="4189"/>
                    <a:pt x="13407" y="4189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451"/>
                    <a:pt x="13407" y="4451"/>
                    <a:pt x="13407" y="4451"/>
                  </a:cubicBezTo>
                  <a:cubicBezTo>
                    <a:pt x="13407" y="4713"/>
                    <a:pt x="13407" y="4713"/>
                    <a:pt x="13407" y="4713"/>
                  </a:cubicBezTo>
                  <a:cubicBezTo>
                    <a:pt x="13283" y="4582"/>
                    <a:pt x="13283" y="4582"/>
                    <a:pt x="13283" y="4582"/>
                  </a:cubicBezTo>
                  <a:cubicBezTo>
                    <a:pt x="13283" y="4451"/>
                    <a:pt x="13283" y="4451"/>
                    <a:pt x="13283" y="4451"/>
                  </a:cubicBezTo>
                  <a:cubicBezTo>
                    <a:pt x="13283" y="4320"/>
                    <a:pt x="13283" y="4320"/>
                    <a:pt x="13283" y="4320"/>
                  </a:cubicBezTo>
                  <a:cubicBezTo>
                    <a:pt x="13407" y="4320"/>
                    <a:pt x="13407" y="4320"/>
                    <a:pt x="13407" y="4320"/>
                  </a:cubicBezTo>
                  <a:cubicBezTo>
                    <a:pt x="13407" y="4189"/>
                    <a:pt x="13407" y="4189"/>
                    <a:pt x="13407" y="4189"/>
                  </a:cubicBezTo>
                  <a:cubicBezTo>
                    <a:pt x="13407" y="4058"/>
                    <a:pt x="13407" y="4058"/>
                    <a:pt x="13407" y="4058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407" y="3927"/>
                    <a:pt x="13407" y="3927"/>
                    <a:pt x="13407" y="3927"/>
                  </a:cubicBezTo>
                  <a:cubicBezTo>
                    <a:pt x="13283" y="3927"/>
                    <a:pt x="13283" y="3927"/>
                    <a:pt x="13283" y="3927"/>
                  </a:cubicBezTo>
                  <a:cubicBezTo>
                    <a:pt x="13159" y="3927"/>
                    <a:pt x="13159" y="3927"/>
                    <a:pt x="13159" y="3927"/>
                  </a:cubicBezTo>
                  <a:cubicBezTo>
                    <a:pt x="13034" y="3927"/>
                    <a:pt x="13034" y="3927"/>
                    <a:pt x="13034" y="3927"/>
                  </a:cubicBezTo>
                  <a:cubicBezTo>
                    <a:pt x="12910" y="3927"/>
                    <a:pt x="12910" y="3927"/>
                    <a:pt x="12910" y="3927"/>
                  </a:cubicBezTo>
                  <a:cubicBezTo>
                    <a:pt x="12786" y="3796"/>
                    <a:pt x="12786" y="3796"/>
                    <a:pt x="12786" y="3796"/>
                  </a:cubicBezTo>
                  <a:cubicBezTo>
                    <a:pt x="12910" y="3796"/>
                    <a:pt x="12910" y="3796"/>
                    <a:pt x="12910" y="3796"/>
                  </a:cubicBezTo>
                  <a:cubicBezTo>
                    <a:pt x="13034" y="3796"/>
                    <a:pt x="13034" y="3796"/>
                    <a:pt x="13034" y="3796"/>
                  </a:cubicBezTo>
                  <a:cubicBezTo>
                    <a:pt x="13159" y="3796"/>
                    <a:pt x="13159" y="3796"/>
                    <a:pt x="13159" y="3796"/>
                  </a:cubicBezTo>
                  <a:cubicBezTo>
                    <a:pt x="13283" y="3796"/>
                    <a:pt x="13283" y="3796"/>
                    <a:pt x="13283" y="3796"/>
                  </a:cubicBezTo>
                  <a:cubicBezTo>
                    <a:pt x="13407" y="3796"/>
                    <a:pt x="13407" y="3796"/>
                    <a:pt x="13407" y="3796"/>
                  </a:cubicBezTo>
                  <a:cubicBezTo>
                    <a:pt x="13407" y="3665"/>
                    <a:pt x="13407" y="3665"/>
                    <a:pt x="13407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531" y="3665"/>
                    <a:pt x="13531" y="3665"/>
                    <a:pt x="13531" y="3665"/>
                  </a:cubicBezTo>
                  <a:cubicBezTo>
                    <a:pt x="13655" y="3665"/>
                    <a:pt x="13655" y="3665"/>
                    <a:pt x="13655" y="3665"/>
                  </a:cubicBezTo>
                  <a:cubicBezTo>
                    <a:pt x="13903" y="3535"/>
                    <a:pt x="13903" y="3535"/>
                    <a:pt x="13903" y="3535"/>
                  </a:cubicBezTo>
                  <a:cubicBezTo>
                    <a:pt x="13903" y="3404"/>
                    <a:pt x="13903" y="3404"/>
                    <a:pt x="13903" y="3404"/>
                  </a:cubicBezTo>
                  <a:cubicBezTo>
                    <a:pt x="14028" y="3273"/>
                    <a:pt x="14028" y="3273"/>
                    <a:pt x="14028" y="3273"/>
                  </a:cubicBezTo>
                  <a:cubicBezTo>
                    <a:pt x="14028" y="3142"/>
                    <a:pt x="14028" y="3142"/>
                    <a:pt x="14028" y="3142"/>
                  </a:cubicBezTo>
                  <a:cubicBezTo>
                    <a:pt x="14028" y="3142"/>
                    <a:pt x="14028" y="3142"/>
                    <a:pt x="14028" y="3142"/>
                  </a:cubicBezTo>
                  <a:cubicBezTo>
                    <a:pt x="14028" y="3011"/>
                    <a:pt x="14028" y="3011"/>
                    <a:pt x="14028" y="3011"/>
                  </a:cubicBezTo>
                  <a:cubicBezTo>
                    <a:pt x="13903" y="3011"/>
                    <a:pt x="13903" y="3011"/>
                    <a:pt x="13903" y="3011"/>
                  </a:cubicBezTo>
                  <a:cubicBezTo>
                    <a:pt x="13779" y="2880"/>
                    <a:pt x="13779" y="2880"/>
                    <a:pt x="13779" y="2880"/>
                  </a:cubicBezTo>
                  <a:cubicBezTo>
                    <a:pt x="13655" y="2880"/>
                    <a:pt x="13655" y="2880"/>
                    <a:pt x="13655" y="2880"/>
                  </a:cubicBezTo>
                  <a:cubicBezTo>
                    <a:pt x="13531" y="3011"/>
                    <a:pt x="13531" y="3011"/>
                    <a:pt x="13531" y="3011"/>
                  </a:cubicBezTo>
                  <a:cubicBezTo>
                    <a:pt x="13407" y="3011"/>
                    <a:pt x="13407" y="3011"/>
                    <a:pt x="13407" y="3011"/>
                  </a:cubicBezTo>
                  <a:cubicBezTo>
                    <a:pt x="13159" y="2880"/>
                    <a:pt x="13159" y="2880"/>
                    <a:pt x="13159" y="2880"/>
                  </a:cubicBezTo>
                  <a:cubicBezTo>
                    <a:pt x="13034" y="2880"/>
                    <a:pt x="13034" y="2880"/>
                    <a:pt x="13034" y="2880"/>
                  </a:cubicBezTo>
                  <a:cubicBezTo>
                    <a:pt x="12786" y="3011"/>
                    <a:pt x="12786" y="3011"/>
                    <a:pt x="12786" y="3011"/>
                  </a:cubicBezTo>
                  <a:cubicBezTo>
                    <a:pt x="12786" y="3142"/>
                    <a:pt x="12786" y="3142"/>
                    <a:pt x="12786" y="3142"/>
                  </a:cubicBezTo>
                  <a:cubicBezTo>
                    <a:pt x="12910" y="3142"/>
                    <a:pt x="12910" y="3142"/>
                    <a:pt x="12910" y="3142"/>
                  </a:cubicBezTo>
                  <a:cubicBezTo>
                    <a:pt x="12910" y="3273"/>
                    <a:pt x="12910" y="3273"/>
                    <a:pt x="12910" y="3273"/>
                  </a:cubicBezTo>
                  <a:cubicBezTo>
                    <a:pt x="12910" y="3273"/>
                    <a:pt x="12910" y="3273"/>
                    <a:pt x="12910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786" y="3273"/>
                    <a:pt x="12786" y="3273"/>
                    <a:pt x="12786" y="3273"/>
                  </a:cubicBezTo>
                  <a:cubicBezTo>
                    <a:pt x="12662" y="3273"/>
                    <a:pt x="12662" y="3273"/>
                    <a:pt x="12662" y="3273"/>
                  </a:cubicBezTo>
                  <a:cubicBezTo>
                    <a:pt x="12538" y="3273"/>
                    <a:pt x="12538" y="3273"/>
                    <a:pt x="12538" y="3273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290" y="3665"/>
                    <a:pt x="12290" y="3665"/>
                    <a:pt x="12290" y="3665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414" y="3404"/>
                    <a:pt x="12414" y="3404"/>
                    <a:pt x="12414" y="3404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414" y="3273"/>
                    <a:pt x="12414" y="3273"/>
                    <a:pt x="12414" y="3273"/>
                  </a:cubicBezTo>
                  <a:cubicBezTo>
                    <a:pt x="12290" y="3273"/>
                    <a:pt x="12290" y="3273"/>
                    <a:pt x="12290" y="3273"/>
                  </a:cubicBezTo>
                  <a:cubicBezTo>
                    <a:pt x="12166" y="3404"/>
                    <a:pt x="12166" y="3404"/>
                    <a:pt x="12166" y="3404"/>
                  </a:cubicBezTo>
                  <a:cubicBezTo>
                    <a:pt x="12166" y="3535"/>
                    <a:pt x="12166" y="3535"/>
                    <a:pt x="12166" y="3535"/>
                  </a:cubicBezTo>
                  <a:cubicBezTo>
                    <a:pt x="12041" y="3665"/>
                    <a:pt x="12041" y="3665"/>
                    <a:pt x="12041" y="3665"/>
                  </a:cubicBezTo>
                  <a:cubicBezTo>
                    <a:pt x="12166" y="3404"/>
                    <a:pt x="12166" y="3404"/>
                    <a:pt x="12166" y="3404"/>
                  </a:cubicBezTo>
                  <a:cubicBezTo>
                    <a:pt x="12166" y="3273"/>
                    <a:pt x="12166" y="3273"/>
                    <a:pt x="12166" y="3273"/>
                  </a:cubicBezTo>
                  <a:cubicBezTo>
                    <a:pt x="12414" y="3142"/>
                    <a:pt x="12414" y="3142"/>
                    <a:pt x="12414" y="3142"/>
                  </a:cubicBezTo>
                  <a:cubicBezTo>
                    <a:pt x="12414" y="3011"/>
                    <a:pt x="12414" y="3011"/>
                    <a:pt x="12414" y="3011"/>
                  </a:cubicBezTo>
                  <a:cubicBezTo>
                    <a:pt x="12538" y="2880"/>
                    <a:pt x="12538" y="2880"/>
                    <a:pt x="12538" y="2880"/>
                  </a:cubicBezTo>
                  <a:cubicBezTo>
                    <a:pt x="12538" y="2749"/>
                    <a:pt x="12538" y="2749"/>
                    <a:pt x="12538" y="2749"/>
                  </a:cubicBezTo>
                  <a:cubicBezTo>
                    <a:pt x="12662" y="2749"/>
                    <a:pt x="12662" y="2749"/>
                    <a:pt x="12662" y="2749"/>
                  </a:cubicBezTo>
                  <a:cubicBezTo>
                    <a:pt x="12786" y="2749"/>
                    <a:pt x="12786" y="2749"/>
                    <a:pt x="12786" y="2749"/>
                  </a:cubicBezTo>
                  <a:cubicBezTo>
                    <a:pt x="12910" y="2487"/>
                    <a:pt x="12910" y="2487"/>
                    <a:pt x="12910" y="2487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225"/>
                    <a:pt x="13159" y="2225"/>
                    <a:pt x="13159" y="2225"/>
                  </a:cubicBezTo>
                  <a:cubicBezTo>
                    <a:pt x="13159" y="2095"/>
                    <a:pt x="13159" y="2095"/>
                    <a:pt x="13159" y="2095"/>
                  </a:cubicBezTo>
                  <a:cubicBezTo>
                    <a:pt x="13159" y="2095"/>
                    <a:pt x="13159" y="2095"/>
                    <a:pt x="13159" y="2095"/>
                  </a:cubicBezTo>
                  <a:cubicBezTo>
                    <a:pt x="13159" y="1964"/>
                    <a:pt x="13159" y="1964"/>
                    <a:pt x="13159" y="1964"/>
                  </a:cubicBezTo>
                  <a:cubicBezTo>
                    <a:pt x="13159" y="1964"/>
                    <a:pt x="13159" y="1964"/>
                    <a:pt x="13159" y="1964"/>
                  </a:cubicBezTo>
                  <a:cubicBezTo>
                    <a:pt x="13159" y="1833"/>
                    <a:pt x="13159" y="1833"/>
                    <a:pt x="13159" y="1833"/>
                  </a:cubicBezTo>
                  <a:cubicBezTo>
                    <a:pt x="13034" y="1833"/>
                    <a:pt x="13034" y="1833"/>
                    <a:pt x="13034" y="1833"/>
                  </a:cubicBezTo>
                  <a:cubicBezTo>
                    <a:pt x="12910" y="1833"/>
                    <a:pt x="12910" y="1833"/>
                    <a:pt x="12910" y="1833"/>
                  </a:cubicBezTo>
                  <a:cubicBezTo>
                    <a:pt x="12910" y="1833"/>
                    <a:pt x="12910" y="1833"/>
                    <a:pt x="12910" y="1833"/>
                  </a:cubicBezTo>
                  <a:cubicBezTo>
                    <a:pt x="12786" y="1571"/>
                    <a:pt x="12786" y="1571"/>
                    <a:pt x="12786" y="1571"/>
                  </a:cubicBezTo>
                  <a:cubicBezTo>
                    <a:pt x="12662" y="1309"/>
                    <a:pt x="12662" y="1309"/>
                    <a:pt x="12662" y="1309"/>
                  </a:cubicBezTo>
                  <a:cubicBezTo>
                    <a:pt x="12662" y="1178"/>
                    <a:pt x="12662" y="1178"/>
                    <a:pt x="12662" y="1178"/>
                  </a:cubicBezTo>
                  <a:cubicBezTo>
                    <a:pt x="12538" y="916"/>
                    <a:pt x="12538" y="916"/>
                    <a:pt x="12538" y="916"/>
                  </a:cubicBezTo>
                  <a:cubicBezTo>
                    <a:pt x="12538" y="916"/>
                    <a:pt x="12538" y="916"/>
                    <a:pt x="12538" y="916"/>
                  </a:cubicBezTo>
                  <a:lnTo>
                    <a:pt x="12538" y="785"/>
                  </a:lnTo>
                  <a:close/>
                  <a:moveTo>
                    <a:pt x="12538" y="78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61" name="AutoShape 175"/>
            <p:cNvSpPr>
              <a:spLocks/>
            </p:cNvSpPr>
            <p:nvPr/>
          </p:nvSpPr>
          <p:spPr bwMode="auto">
            <a:xfrm>
              <a:off x="4622" y="4464"/>
              <a:ext cx="122" cy="156"/>
            </a:xfrm>
            <a:custGeom>
              <a:avLst/>
              <a:gdLst>
                <a:gd name="T0" fmla="*/ 8 w 21600"/>
                <a:gd name="T1" fmla="*/ 119 h 21600"/>
                <a:gd name="T2" fmla="*/ 8 w 21600"/>
                <a:gd name="T3" fmla="*/ 139 h 21600"/>
                <a:gd name="T4" fmla="*/ 18 w 21600"/>
                <a:gd name="T5" fmla="*/ 139 h 21600"/>
                <a:gd name="T6" fmla="*/ 28 w 21600"/>
                <a:gd name="T7" fmla="*/ 146 h 21600"/>
                <a:gd name="T8" fmla="*/ 28 w 21600"/>
                <a:gd name="T9" fmla="*/ 139 h 21600"/>
                <a:gd name="T10" fmla="*/ 46 w 21600"/>
                <a:gd name="T11" fmla="*/ 139 h 21600"/>
                <a:gd name="T12" fmla="*/ 46 w 21600"/>
                <a:gd name="T13" fmla="*/ 156 h 21600"/>
                <a:gd name="T14" fmla="*/ 56 w 21600"/>
                <a:gd name="T15" fmla="*/ 146 h 21600"/>
                <a:gd name="T16" fmla="*/ 56 w 21600"/>
                <a:gd name="T17" fmla="*/ 139 h 21600"/>
                <a:gd name="T18" fmla="*/ 66 w 21600"/>
                <a:gd name="T19" fmla="*/ 139 h 21600"/>
                <a:gd name="T20" fmla="*/ 74 w 21600"/>
                <a:gd name="T21" fmla="*/ 129 h 21600"/>
                <a:gd name="T22" fmla="*/ 84 w 21600"/>
                <a:gd name="T23" fmla="*/ 119 h 21600"/>
                <a:gd name="T24" fmla="*/ 94 w 21600"/>
                <a:gd name="T25" fmla="*/ 102 h 21600"/>
                <a:gd name="T26" fmla="*/ 102 w 21600"/>
                <a:gd name="T27" fmla="*/ 82 h 21600"/>
                <a:gd name="T28" fmla="*/ 112 w 21600"/>
                <a:gd name="T29" fmla="*/ 74 h 21600"/>
                <a:gd name="T30" fmla="*/ 122 w 21600"/>
                <a:gd name="T31" fmla="*/ 64 h 21600"/>
                <a:gd name="T32" fmla="*/ 122 w 21600"/>
                <a:gd name="T33" fmla="*/ 54 h 21600"/>
                <a:gd name="T34" fmla="*/ 112 w 21600"/>
                <a:gd name="T35" fmla="*/ 47 h 21600"/>
                <a:gd name="T36" fmla="*/ 102 w 21600"/>
                <a:gd name="T37" fmla="*/ 47 h 21600"/>
                <a:gd name="T38" fmla="*/ 102 w 21600"/>
                <a:gd name="T39" fmla="*/ 37 h 21600"/>
                <a:gd name="T40" fmla="*/ 84 w 21600"/>
                <a:gd name="T41" fmla="*/ 27 h 21600"/>
                <a:gd name="T42" fmla="*/ 84 w 21600"/>
                <a:gd name="T43" fmla="*/ 17 h 21600"/>
                <a:gd name="T44" fmla="*/ 74 w 21600"/>
                <a:gd name="T45" fmla="*/ 17 h 21600"/>
                <a:gd name="T46" fmla="*/ 56 w 21600"/>
                <a:gd name="T47" fmla="*/ 10 h 21600"/>
                <a:gd name="T48" fmla="*/ 38 w 21600"/>
                <a:gd name="T49" fmla="*/ 0 h 21600"/>
                <a:gd name="T50" fmla="*/ 28 w 21600"/>
                <a:gd name="T51" fmla="*/ 0 h 21600"/>
                <a:gd name="T52" fmla="*/ 18 w 21600"/>
                <a:gd name="T53" fmla="*/ 10 h 21600"/>
                <a:gd name="T54" fmla="*/ 8 w 21600"/>
                <a:gd name="T55" fmla="*/ 10 h 21600"/>
                <a:gd name="T56" fmla="*/ 8 w 21600"/>
                <a:gd name="T57" fmla="*/ 17 h 21600"/>
                <a:gd name="T58" fmla="*/ 0 w 21600"/>
                <a:gd name="T59" fmla="*/ 17 h 21600"/>
                <a:gd name="T60" fmla="*/ 8 w 21600"/>
                <a:gd name="T61" fmla="*/ 37 h 21600"/>
                <a:gd name="T62" fmla="*/ 8 w 21600"/>
                <a:gd name="T63" fmla="*/ 54 h 21600"/>
                <a:gd name="T64" fmla="*/ 18 w 21600"/>
                <a:gd name="T65" fmla="*/ 54 h 21600"/>
                <a:gd name="T66" fmla="*/ 18 w 21600"/>
                <a:gd name="T67" fmla="*/ 74 h 21600"/>
                <a:gd name="T68" fmla="*/ 28 w 21600"/>
                <a:gd name="T69" fmla="*/ 82 h 21600"/>
                <a:gd name="T70" fmla="*/ 28 w 21600"/>
                <a:gd name="T71" fmla="*/ 92 h 21600"/>
                <a:gd name="T72" fmla="*/ 18 w 21600"/>
                <a:gd name="T73" fmla="*/ 92 h 21600"/>
                <a:gd name="T74" fmla="*/ 18 w 21600"/>
                <a:gd name="T75" fmla="*/ 119 h 21600"/>
                <a:gd name="T76" fmla="*/ 8 w 21600"/>
                <a:gd name="T77" fmla="*/ 119 h 21600"/>
                <a:gd name="T78" fmla="*/ 8 w 21600"/>
                <a:gd name="T79" fmla="*/ 119 h 2160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21600" h="21600">
                  <a:moveTo>
                    <a:pt x="1350" y="16457"/>
                  </a:moveTo>
                  <a:lnTo>
                    <a:pt x="1350" y="19200"/>
                  </a:lnTo>
                  <a:lnTo>
                    <a:pt x="3150" y="19200"/>
                  </a:lnTo>
                  <a:lnTo>
                    <a:pt x="4950" y="20229"/>
                  </a:lnTo>
                  <a:lnTo>
                    <a:pt x="4950" y="19200"/>
                  </a:lnTo>
                  <a:lnTo>
                    <a:pt x="8100" y="19200"/>
                  </a:lnTo>
                  <a:lnTo>
                    <a:pt x="8100" y="21600"/>
                  </a:lnTo>
                  <a:lnTo>
                    <a:pt x="9900" y="20229"/>
                  </a:lnTo>
                  <a:lnTo>
                    <a:pt x="9900" y="19200"/>
                  </a:lnTo>
                  <a:lnTo>
                    <a:pt x="11700" y="19200"/>
                  </a:lnTo>
                  <a:lnTo>
                    <a:pt x="13050" y="17829"/>
                  </a:lnTo>
                  <a:lnTo>
                    <a:pt x="14850" y="16457"/>
                  </a:lnTo>
                  <a:lnTo>
                    <a:pt x="16650" y="14057"/>
                  </a:lnTo>
                  <a:lnTo>
                    <a:pt x="18000" y="11314"/>
                  </a:lnTo>
                  <a:lnTo>
                    <a:pt x="19800" y="10286"/>
                  </a:lnTo>
                  <a:lnTo>
                    <a:pt x="21600" y="8914"/>
                  </a:lnTo>
                  <a:lnTo>
                    <a:pt x="21600" y="7543"/>
                  </a:lnTo>
                  <a:lnTo>
                    <a:pt x="19800" y="6514"/>
                  </a:lnTo>
                  <a:lnTo>
                    <a:pt x="18000" y="6514"/>
                  </a:lnTo>
                  <a:lnTo>
                    <a:pt x="18000" y="5143"/>
                  </a:lnTo>
                  <a:lnTo>
                    <a:pt x="14850" y="3771"/>
                  </a:lnTo>
                  <a:lnTo>
                    <a:pt x="14850" y="2400"/>
                  </a:lnTo>
                  <a:lnTo>
                    <a:pt x="13050" y="2400"/>
                  </a:lnTo>
                  <a:lnTo>
                    <a:pt x="9900" y="1371"/>
                  </a:lnTo>
                  <a:lnTo>
                    <a:pt x="6750" y="0"/>
                  </a:lnTo>
                  <a:lnTo>
                    <a:pt x="4950" y="0"/>
                  </a:lnTo>
                  <a:lnTo>
                    <a:pt x="3150" y="1371"/>
                  </a:lnTo>
                  <a:lnTo>
                    <a:pt x="1350" y="1371"/>
                  </a:lnTo>
                  <a:lnTo>
                    <a:pt x="1350" y="2400"/>
                  </a:lnTo>
                  <a:lnTo>
                    <a:pt x="0" y="2400"/>
                  </a:lnTo>
                  <a:lnTo>
                    <a:pt x="1350" y="5143"/>
                  </a:lnTo>
                  <a:lnTo>
                    <a:pt x="1350" y="7543"/>
                  </a:lnTo>
                  <a:lnTo>
                    <a:pt x="3150" y="7543"/>
                  </a:lnTo>
                  <a:lnTo>
                    <a:pt x="3150" y="10286"/>
                  </a:lnTo>
                  <a:lnTo>
                    <a:pt x="4950" y="11314"/>
                  </a:lnTo>
                  <a:lnTo>
                    <a:pt x="4950" y="12686"/>
                  </a:lnTo>
                  <a:lnTo>
                    <a:pt x="3150" y="12686"/>
                  </a:lnTo>
                  <a:lnTo>
                    <a:pt x="3150" y="16457"/>
                  </a:lnTo>
                  <a:lnTo>
                    <a:pt x="1350" y="16457"/>
                  </a:lnTo>
                  <a:close/>
                  <a:moveTo>
                    <a:pt x="1350" y="1645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62" name="AutoShape 176"/>
            <p:cNvSpPr>
              <a:spLocks/>
            </p:cNvSpPr>
            <p:nvPr/>
          </p:nvSpPr>
          <p:spPr bwMode="auto">
            <a:xfrm>
              <a:off x="4480" y="4455"/>
              <a:ext cx="170" cy="155"/>
            </a:xfrm>
            <a:custGeom>
              <a:avLst/>
              <a:gdLst>
                <a:gd name="T0" fmla="*/ 66 w 21600"/>
                <a:gd name="T1" fmla="*/ 155 h 21600"/>
                <a:gd name="T2" fmla="*/ 94 w 21600"/>
                <a:gd name="T3" fmla="*/ 155 h 21600"/>
                <a:gd name="T4" fmla="*/ 76 w 21600"/>
                <a:gd name="T5" fmla="*/ 138 h 21600"/>
                <a:gd name="T6" fmla="*/ 76 w 21600"/>
                <a:gd name="T7" fmla="*/ 128 h 21600"/>
                <a:gd name="T8" fmla="*/ 114 w 21600"/>
                <a:gd name="T9" fmla="*/ 128 h 21600"/>
                <a:gd name="T10" fmla="*/ 122 w 21600"/>
                <a:gd name="T11" fmla="*/ 121 h 21600"/>
                <a:gd name="T12" fmla="*/ 132 w 21600"/>
                <a:gd name="T13" fmla="*/ 121 h 21600"/>
                <a:gd name="T14" fmla="*/ 142 w 21600"/>
                <a:gd name="T15" fmla="*/ 128 h 21600"/>
                <a:gd name="T16" fmla="*/ 160 w 21600"/>
                <a:gd name="T17" fmla="*/ 128 h 21600"/>
                <a:gd name="T18" fmla="*/ 160 w 21600"/>
                <a:gd name="T19" fmla="*/ 101 h 21600"/>
                <a:gd name="T20" fmla="*/ 170 w 21600"/>
                <a:gd name="T21" fmla="*/ 101 h 21600"/>
                <a:gd name="T22" fmla="*/ 170 w 21600"/>
                <a:gd name="T23" fmla="*/ 91 h 21600"/>
                <a:gd name="T24" fmla="*/ 160 w 21600"/>
                <a:gd name="T25" fmla="*/ 84 h 21600"/>
                <a:gd name="T26" fmla="*/ 160 w 21600"/>
                <a:gd name="T27" fmla="*/ 64 h 21600"/>
                <a:gd name="T28" fmla="*/ 150 w 21600"/>
                <a:gd name="T29" fmla="*/ 64 h 21600"/>
                <a:gd name="T30" fmla="*/ 150 w 21600"/>
                <a:gd name="T31" fmla="*/ 47 h 21600"/>
                <a:gd name="T32" fmla="*/ 142 w 21600"/>
                <a:gd name="T33" fmla="*/ 27 h 21600"/>
                <a:gd name="T34" fmla="*/ 150 w 21600"/>
                <a:gd name="T35" fmla="*/ 27 h 21600"/>
                <a:gd name="T36" fmla="*/ 150 w 21600"/>
                <a:gd name="T37" fmla="*/ 20 h 21600"/>
                <a:gd name="T38" fmla="*/ 160 w 21600"/>
                <a:gd name="T39" fmla="*/ 20 h 21600"/>
                <a:gd name="T40" fmla="*/ 160 w 21600"/>
                <a:gd name="T41" fmla="*/ 10 h 21600"/>
                <a:gd name="T42" fmla="*/ 150 w 21600"/>
                <a:gd name="T43" fmla="*/ 0 h 21600"/>
                <a:gd name="T44" fmla="*/ 38 w 21600"/>
                <a:gd name="T45" fmla="*/ 0 h 21600"/>
                <a:gd name="T46" fmla="*/ 38 w 21600"/>
                <a:gd name="T47" fmla="*/ 20 h 21600"/>
                <a:gd name="T48" fmla="*/ 28 w 21600"/>
                <a:gd name="T49" fmla="*/ 27 h 21600"/>
                <a:gd name="T50" fmla="*/ 20 w 21600"/>
                <a:gd name="T51" fmla="*/ 37 h 21600"/>
                <a:gd name="T52" fmla="*/ 10 w 21600"/>
                <a:gd name="T53" fmla="*/ 37 h 21600"/>
                <a:gd name="T54" fmla="*/ 10 w 21600"/>
                <a:gd name="T55" fmla="*/ 47 h 21600"/>
                <a:gd name="T56" fmla="*/ 0 w 21600"/>
                <a:gd name="T57" fmla="*/ 64 h 21600"/>
                <a:gd name="T58" fmla="*/ 0 w 21600"/>
                <a:gd name="T59" fmla="*/ 74 h 21600"/>
                <a:gd name="T60" fmla="*/ 10 w 21600"/>
                <a:gd name="T61" fmla="*/ 74 h 21600"/>
                <a:gd name="T62" fmla="*/ 10 w 21600"/>
                <a:gd name="T63" fmla="*/ 84 h 21600"/>
                <a:gd name="T64" fmla="*/ 20 w 21600"/>
                <a:gd name="T65" fmla="*/ 91 h 21600"/>
                <a:gd name="T66" fmla="*/ 28 w 21600"/>
                <a:gd name="T67" fmla="*/ 91 h 21600"/>
                <a:gd name="T68" fmla="*/ 28 w 21600"/>
                <a:gd name="T69" fmla="*/ 101 h 21600"/>
                <a:gd name="T70" fmla="*/ 38 w 21600"/>
                <a:gd name="T71" fmla="*/ 101 h 21600"/>
                <a:gd name="T72" fmla="*/ 38 w 21600"/>
                <a:gd name="T73" fmla="*/ 128 h 21600"/>
                <a:gd name="T74" fmla="*/ 48 w 21600"/>
                <a:gd name="T75" fmla="*/ 128 h 21600"/>
                <a:gd name="T76" fmla="*/ 48 w 21600"/>
                <a:gd name="T77" fmla="*/ 138 h 21600"/>
                <a:gd name="T78" fmla="*/ 56 w 21600"/>
                <a:gd name="T79" fmla="*/ 138 h 21600"/>
                <a:gd name="T80" fmla="*/ 56 w 21600"/>
                <a:gd name="T81" fmla="*/ 148 h 21600"/>
                <a:gd name="T82" fmla="*/ 66 w 21600"/>
                <a:gd name="T83" fmla="*/ 155 h 21600"/>
                <a:gd name="T84" fmla="*/ 66 w 21600"/>
                <a:gd name="T85" fmla="*/ 155 h 2160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21600" h="21600">
                  <a:moveTo>
                    <a:pt x="8382" y="21600"/>
                  </a:moveTo>
                  <a:lnTo>
                    <a:pt x="11928" y="21600"/>
                  </a:lnTo>
                  <a:lnTo>
                    <a:pt x="9672" y="19200"/>
                  </a:lnTo>
                  <a:lnTo>
                    <a:pt x="9672" y="17829"/>
                  </a:lnTo>
                  <a:lnTo>
                    <a:pt x="14507" y="17829"/>
                  </a:lnTo>
                  <a:lnTo>
                    <a:pt x="15475" y="16800"/>
                  </a:lnTo>
                  <a:lnTo>
                    <a:pt x="16764" y="16800"/>
                  </a:lnTo>
                  <a:lnTo>
                    <a:pt x="18054" y="17829"/>
                  </a:lnTo>
                  <a:lnTo>
                    <a:pt x="20310" y="17829"/>
                  </a:lnTo>
                  <a:lnTo>
                    <a:pt x="20310" y="14057"/>
                  </a:lnTo>
                  <a:lnTo>
                    <a:pt x="21600" y="14057"/>
                  </a:lnTo>
                  <a:lnTo>
                    <a:pt x="21600" y="12686"/>
                  </a:lnTo>
                  <a:lnTo>
                    <a:pt x="20310" y="11657"/>
                  </a:lnTo>
                  <a:lnTo>
                    <a:pt x="20310" y="8914"/>
                  </a:lnTo>
                  <a:lnTo>
                    <a:pt x="19021" y="8914"/>
                  </a:lnTo>
                  <a:lnTo>
                    <a:pt x="19021" y="6514"/>
                  </a:lnTo>
                  <a:lnTo>
                    <a:pt x="18054" y="3771"/>
                  </a:lnTo>
                  <a:lnTo>
                    <a:pt x="19021" y="3771"/>
                  </a:lnTo>
                  <a:lnTo>
                    <a:pt x="19021" y="2743"/>
                  </a:lnTo>
                  <a:lnTo>
                    <a:pt x="20310" y="2743"/>
                  </a:lnTo>
                  <a:lnTo>
                    <a:pt x="20310" y="1371"/>
                  </a:lnTo>
                  <a:lnTo>
                    <a:pt x="19021" y="0"/>
                  </a:lnTo>
                  <a:lnTo>
                    <a:pt x="4836" y="0"/>
                  </a:lnTo>
                  <a:lnTo>
                    <a:pt x="4836" y="2743"/>
                  </a:lnTo>
                  <a:lnTo>
                    <a:pt x="3546" y="3771"/>
                  </a:lnTo>
                  <a:lnTo>
                    <a:pt x="2579" y="5143"/>
                  </a:lnTo>
                  <a:lnTo>
                    <a:pt x="1290" y="5143"/>
                  </a:lnTo>
                  <a:lnTo>
                    <a:pt x="1290" y="6514"/>
                  </a:lnTo>
                  <a:lnTo>
                    <a:pt x="0" y="8914"/>
                  </a:lnTo>
                  <a:lnTo>
                    <a:pt x="0" y="10286"/>
                  </a:lnTo>
                  <a:lnTo>
                    <a:pt x="1290" y="10286"/>
                  </a:lnTo>
                  <a:lnTo>
                    <a:pt x="1290" y="11657"/>
                  </a:lnTo>
                  <a:lnTo>
                    <a:pt x="2579" y="12686"/>
                  </a:lnTo>
                  <a:lnTo>
                    <a:pt x="3546" y="12686"/>
                  </a:lnTo>
                  <a:lnTo>
                    <a:pt x="3546" y="14057"/>
                  </a:lnTo>
                  <a:lnTo>
                    <a:pt x="4836" y="14057"/>
                  </a:lnTo>
                  <a:lnTo>
                    <a:pt x="4836" y="17829"/>
                  </a:lnTo>
                  <a:lnTo>
                    <a:pt x="6125" y="17829"/>
                  </a:lnTo>
                  <a:lnTo>
                    <a:pt x="6125" y="19200"/>
                  </a:lnTo>
                  <a:lnTo>
                    <a:pt x="7093" y="19200"/>
                  </a:lnTo>
                  <a:lnTo>
                    <a:pt x="7093" y="20571"/>
                  </a:lnTo>
                  <a:lnTo>
                    <a:pt x="8382" y="21600"/>
                  </a:lnTo>
                  <a:close/>
                  <a:moveTo>
                    <a:pt x="8382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63" name="AutoShape 177"/>
            <p:cNvSpPr>
              <a:spLocks/>
            </p:cNvSpPr>
            <p:nvPr/>
          </p:nvSpPr>
          <p:spPr bwMode="auto">
            <a:xfrm>
              <a:off x="4340" y="4363"/>
              <a:ext cx="206" cy="277"/>
            </a:xfrm>
            <a:custGeom>
              <a:avLst/>
              <a:gdLst>
                <a:gd name="T0" fmla="*/ 46 w 21600"/>
                <a:gd name="T1" fmla="*/ 119 h 21600"/>
                <a:gd name="T2" fmla="*/ 56 w 21600"/>
                <a:gd name="T3" fmla="*/ 139 h 21600"/>
                <a:gd name="T4" fmla="*/ 56 w 21600"/>
                <a:gd name="T5" fmla="*/ 156 h 21600"/>
                <a:gd name="T6" fmla="*/ 66 w 21600"/>
                <a:gd name="T7" fmla="*/ 166 h 21600"/>
                <a:gd name="T8" fmla="*/ 66 w 21600"/>
                <a:gd name="T9" fmla="*/ 176 h 21600"/>
                <a:gd name="T10" fmla="*/ 56 w 21600"/>
                <a:gd name="T11" fmla="*/ 203 h 21600"/>
                <a:gd name="T12" fmla="*/ 74 w 21600"/>
                <a:gd name="T13" fmla="*/ 247 h 21600"/>
                <a:gd name="T14" fmla="*/ 94 w 21600"/>
                <a:gd name="T15" fmla="*/ 277 h 21600"/>
                <a:gd name="T16" fmla="*/ 102 w 21600"/>
                <a:gd name="T17" fmla="*/ 267 h 21600"/>
                <a:gd name="T18" fmla="*/ 132 w 21600"/>
                <a:gd name="T19" fmla="*/ 257 h 21600"/>
                <a:gd name="T20" fmla="*/ 160 w 21600"/>
                <a:gd name="T21" fmla="*/ 247 h 21600"/>
                <a:gd name="T22" fmla="*/ 178 w 21600"/>
                <a:gd name="T23" fmla="*/ 240 h 21600"/>
                <a:gd name="T24" fmla="*/ 206 w 21600"/>
                <a:gd name="T25" fmla="*/ 247 h 21600"/>
                <a:gd name="T26" fmla="*/ 196 w 21600"/>
                <a:gd name="T27" fmla="*/ 230 h 21600"/>
                <a:gd name="T28" fmla="*/ 188 w 21600"/>
                <a:gd name="T29" fmla="*/ 220 h 21600"/>
                <a:gd name="T30" fmla="*/ 178 w 21600"/>
                <a:gd name="T31" fmla="*/ 193 h 21600"/>
                <a:gd name="T32" fmla="*/ 168 w 21600"/>
                <a:gd name="T33" fmla="*/ 183 h 21600"/>
                <a:gd name="T34" fmla="*/ 150 w 21600"/>
                <a:gd name="T35" fmla="*/ 176 h 21600"/>
                <a:gd name="T36" fmla="*/ 140 w 21600"/>
                <a:gd name="T37" fmla="*/ 166 h 21600"/>
                <a:gd name="T38" fmla="*/ 150 w 21600"/>
                <a:gd name="T39" fmla="*/ 139 h 21600"/>
                <a:gd name="T40" fmla="*/ 160 w 21600"/>
                <a:gd name="T41" fmla="*/ 129 h 21600"/>
                <a:gd name="T42" fmla="*/ 178 w 21600"/>
                <a:gd name="T43" fmla="*/ 111 h 21600"/>
                <a:gd name="T44" fmla="*/ 168 w 21600"/>
                <a:gd name="T45" fmla="*/ 84 h 21600"/>
                <a:gd name="T46" fmla="*/ 140 w 21600"/>
                <a:gd name="T47" fmla="*/ 64 h 21600"/>
                <a:gd name="T48" fmla="*/ 132 w 21600"/>
                <a:gd name="T49" fmla="*/ 64 h 21600"/>
                <a:gd name="T50" fmla="*/ 112 w 21600"/>
                <a:gd name="T51" fmla="*/ 74 h 21600"/>
                <a:gd name="T52" fmla="*/ 122 w 21600"/>
                <a:gd name="T53" fmla="*/ 47 h 21600"/>
                <a:gd name="T54" fmla="*/ 94 w 21600"/>
                <a:gd name="T55" fmla="*/ 27 h 21600"/>
                <a:gd name="T56" fmla="*/ 74 w 21600"/>
                <a:gd name="T57" fmla="*/ 10 h 21600"/>
                <a:gd name="T58" fmla="*/ 56 w 21600"/>
                <a:gd name="T59" fmla="*/ 0 h 21600"/>
                <a:gd name="T60" fmla="*/ 28 w 21600"/>
                <a:gd name="T61" fmla="*/ 20 h 21600"/>
                <a:gd name="T62" fmla="*/ 28 w 21600"/>
                <a:gd name="T63" fmla="*/ 37 h 21600"/>
                <a:gd name="T64" fmla="*/ 46 w 21600"/>
                <a:gd name="T65" fmla="*/ 47 h 21600"/>
                <a:gd name="T66" fmla="*/ 28 w 21600"/>
                <a:gd name="T67" fmla="*/ 64 h 21600"/>
                <a:gd name="T68" fmla="*/ 8 w 21600"/>
                <a:gd name="T69" fmla="*/ 74 h 21600"/>
                <a:gd name="T70" fmla="*/ 0 w 21600"/>
                <a:gd name="T71" fmla="*/ 92 h 21600"/>
                <a:gd name="T72" fmla="*/ 28 w 21600"/>
                <a:gd name="T73" fmla="*/ 119 h 21600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1600" h="21600">
                  <a:moveTo>
                    <a:pt x="2933" y="9257"/>
                  </a:moveTo>
                  <a:lnTo>
                    <a:pt x="4800" y="9257"/>
                  </a:lnTo>
                  <a:lnTo>
                    <a:pt x="5867" y="10029"/>
                  </a:lnTo>
                  <a:lnTo>
                    <a:pt x="5867" y="10800"/>
                  </a:lnTo>
                  <a:lnTo>
                    <a:pt x="4800" y="11571"/>
                  </a:lnTo>
                  <a:lnTo>
                    <a:pt x="5867" y="12150"/>
                  </a:lnTo>
                  <a:lnTo>
                    <a:pt x="6933" y="12150"/>
                  </a:lnTo>
                  <a:lnTo>
                    <a:pt x="6933" y="12921"/>
                  </a:lnTo>
                  <a:lnTo>
                    <a:pt x="7733" y="12921"/>
                  </a:lnTo>
                  <a:lnTo>
                    <a:pt x="6933" y="13693"/>
                  </a:lnTo>
                  <a:lnTo>
                    <a:pt x="6933" y="14271"/>
                  </a:lnTo>
                  <a:lnTo>
                    <a:pt x="5867" y="15814"/>
                  </a:lnTo>
                  <a:lnTo>
                    <a:pt x="5867" y="17936"/>
                  </a:lnTo>
                  <a:lnTo>
                    <a:pt x="7733" y="19286"/>
                  </a:lnTo>
                  <a:lnTo>
                    <a:pt x="7733" y="20057"/>
                  </a:lnTo>
                  <a:lnTo>
                    <a:pt x="9867" y="21600"/>
                  </a:lnTo>
                  <a:lnTo>
                    <a:pt x="10667" y="21600"/>
                  </a:lnTo>
                  <a:lnTo>
                    <a:pt x="10667" y="20829"/>
                  </a:lnTo>
                  <a:lnTo>
                    <a:pt x="13867" y="20829"/>
                  </a:lnTo>
                  <a:lnTo>
                    <a:pt x="13867" y="20057"/>
                  </a:lnTo>
                  <a:lnTo>
                    <a:pt x="16800" y="20057"/>
                  </a:lnTo>
                  <a:lnTo>
                    <a:pt x="16800" y="19286"/>
                  </a:lnTo>
                  <a:lnTo>
                    <a:pt x="17600" y="19286"/>
                  </a:lnTo>
                  <a:lnTo>
                    <a:pt x="18667" y="18707"/>
                  </a:lnTo>
                  <a:lnTo>
                    <a:pt x="19733" y="19286"/>
                  </a:lnTo>
                  <a:lnTo>
                    <a:pt x="21600" y="19286"/>
                  </a:lnTo>
                  <a:lnTo>
                    <a:pt x="20533" y="18707"/>
                  </a:lnTo>
                  <a:lnTo>
                    <a:pt x="20533" y="17936"/>
                  </a:lnTo>
                  <a:lnTo>
                    <a:pt x="19733" y="17936"/>
                  </a:lnTo>
                  <a:lnTo>
                    <a:pt x="19733" y="17164"/>
                  </a:lnTo>
                  <a:lnTo>
                    <a:pt x="18667" y="17164"/>
                  </a:lnTo>
                  <a:lnTo>
                    <a:pt x="18667" y="15043"/>
                  </a:lnTo>
                  <a:lnTo>
                    <a:pt x="17600" y="15043"/>
                  </a:lnTo>
                  <a:lnTo>
                    <a:pt x="17600" y="14271"/>
                  </a:lnTo>
                  <a:lnTo>
                    <a:pt x="16800" y="14271"/>
                  </a:lnTo>
                  <a:lnTo>
                    <a:pt x="15733" y="13693"/>
                  </a:lnTo>
                  <a:lnTo>
                    <a:pt x="15733" y="12921"/>
                  </a:lnTo>
                  <a:lnTo>
                    <a:pt x="14667" y="12921"/>
                  </a:lnTo>
                  <a:lnTo>
                    <a:pt x="14667" y="12150"/>
                  </a:lnTo>
                  <a:lnTo>
                    <a:pt x="15733" y="10800"/>
                  </a:lnTo>
                  <a:lnTo>
                    <a:pt x="15733" y="10029"/>
                  </a:lnTo>
                  <a:lnTo>
                    <a:pt x="16800" y="10029"/>
                  </a:lnTo>
                  <a:lnTo>
                    <a:pt x="17600" y="9257"/>
                  </a:lnTo>
                  <a:lnTo>
                    <a:pt x="18667" y="8679"/>
                  </a:lnTo>
                  <a:lnTo>
                    <a:pt x="18667" y="6557"/>
                  </a:lnTo>
                  <a:lnTo>
                    <a:pt x="17600" y="6557"/>
                  </a:lnTo>
                  <a:lnTo>
                    <a:pt x="16800" y="5786"/>
                  </a:lnTo>
                  <a:lnTo>
                    <a:pt x="14667" y="5014"/>
                  </a:lnTo>
                  <a:lnTo>
                    <a:pt x="13867" y="4436"/>
                  </a:lnTo>
                  <a:lnTo>
                    <a:pt x="13867" y="5014"/>
                  </a:lnTo>
                  <a:lnTo>
                    <a:pt x="11733" y="5014"/>
                  </a:lnTo>
                  <a:lnTo>
                    <a:pt x="11733" y="5786"/>
                  </a:lnTo>
                  <a:lnTo>
                    <a:pt x="11733" y="4436"/>
                  </a:lnTo>
                  <a:lnTo>
                    <a:pt x="12800" y="3664"/>
                  </a:lnTo>
                  <a:lnTo>
                    <a:pt x="10667" y="2121"/>
                  </a:lnTo>
                  <a:lnTo>
                    <a:pt x="9867" y="2121"/>
                  </a:lnTo>
                  <a:lnTo>
                    <a:pt x="8800" y="771"/>
                  </a:lnTo>
                  <a:lnTo>
                    <a:pt x="7733" y="771"/>
                  </a:lnTo>
                  <a:lnTo>
                    <a:pt x="7733" y="0"/>
                  </a:lnTo>
                  <a:lnTo>
                    <a:pt x="5867" y="0"/>
                  </a:lnTo>
                  <a:lnTo>
                    <a:pt x="3733" y="1543"/>
                  </a:lnTo>
                  <a:lnTo>
                    <a:pt x="2933" y="1543"/>
                  </a:lnTo>
                  <a:lnTo>
                    <a:pt x="1867" y="2121"/>
                  </a:lnTo>
                  <a:lnTo>
                    <a:pt x="2933" y="2893"/>
                  </a:lnTo>
                  <a:lnTo>
                    <a:pt x="2933" y="3664"/>
                  </a:lnTo>
                  <a:lnTo>
                    <a:pt x="4800" y="3664"/>
                  </a:lnTo>
                  <a:lnTo>
                    <a:pt x="4800" y="4436"/>
                  </a:lnTo>
                  <a:lnTo>
                    <a:pt x="2933" y="5014"/>
                  </a:lnTo>
                  <a:lnTo>
                    <a:pt x="800" y="5014"/>
                  </a:lnTo>
                  <a:lnTo>
                    <a:pt x="800" y="5786"/>
                  </a:lnTo>
                  <a:lnTo>
                    <a:pt x="0" y="6557"/>
                  </a:lnTo>
                  <a:lnTo>
                    <a:pt x="0" y="7136"/>
                  </a:lnTo>
                  <a:lnTo>
                    <a:pt x="800" y="8679"/>
                  </a:lnTo>
                  <a:lnTo>
                    <a:pt x="2933" y="9257"/>
                  </a:lnTo>
                  <a:close/>
                  <a:moveTo>
                    <a:pt x="2933" y="925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64" name="AutoShape 178"/>
            <p:cNvSpPr>
              <a:spLocks/>
            </p:cNvSpPr>
            <p:nvPr/>
          </p:nvSpPr>
          <p:spPr bwMode="auto">
            <a:xfrm>
              <a:off x="3841" y="4207"/>
              <a:ext cx="555" cy="450"/>
            </a:xfrm>
            <a:custGeom>
              <a:avLst/>
              <a:gdLst>
                <a:gd name="T0" fmla="*/ 320 w 21600"/>
                <a:gd name="T1" fmla="*/ 450 h 21600"/>
                <a:gd name="T2" fmla="*/ 376 w 21600"/>
                <a:gd name="T3" fmla="*/ 404 h 21600"/>
                <a:gd name="T4" fmla="*/ 395 w 21600"/>
                <a:gd name="T5" fmla="*/ 377 h 21600"/>
                <a:gd name="T6" fmla="*/ 376 w 21600"/>
                <a:gd name="T7" fmla="*/ 340 h 21600"/>
                <a:gd name="T8" fmla="*/ 357 w 21600"/>
                <a:gd name="T9" fmla="*/ 321 h 21600"/>
                <a:gd name="T10" fmla="*/ 423 w 21600"/>
                <a:gd name="T11" fmla="*/ 321 h 21600"/>
                <a:gd name="T12" fmla="*/ 489 w 21600"/>
                <a:gd name="T13" fmla="*/ 303 h 21600"/>
                <a:gd name="T14" fmla="*/ 508 w 21600"/>
                <a:gd name="T15" fmla="*/ 266 h 21600"/>
                <a:gd name="T16" fmla="*/ 508 w 21600"/>
                <a:gd name="T17" fmla="*/ 220 h 21600"/>
                <a:gd name="T18" fmla="*/ 546 w 21600"/>
                <a:gd name="T19" fmla="*/ 202 h 21600"/>
                <a:gd name="T20" fmla="*/ 527 w 21600"/>
                <a:gd name="T21" fmla="*/ 175 h 21600"/>
                <a:gd name="T22" fmla="*/ 555 w 21600"/>
                <a:gd name="T23" fmla="*/ 156 h 21600"/>
                <a:gd name="T24" fmla="*/ 517 w 21600"/>
                <a:gd name="T25" fmla="*/ 147 h 21600"/>
                <a:gd name="T26" fmla="*/ 489 w 21600"/>
                <a:gd name="T27" fmla="*/ 147 h 21600"/>
                <a:gd name="T28" fmla="*/ 517 w 21600"/>
                <a:gd name="T29" fmla="*/ 129 h 21600"/>
                <a:gd name="T30" fmla="*/ 480 w 21600"/>
                <a:gd name="T31" fmla="*/ 110 h 21600"/>
                <a:gd name="T32" fmla="*/ 452 w 21600"/>
                <a:gd name="T33" fmla="*/ 92 h 21600"/>
                <a:gd name="T34" fmla="*/ 433 w 21600"/>
                <a:gd name="T35" fmla="*/ 83 h 21600"/>
                <a:gd name="T36" fmla="*/ 470 w 21600"/>
                <a:gd name="T37" fmla="*/ 73 h 21600"/>
                <a:gd name="T38" fmla="*/ 423 w 21600"/>
                <a:gd name="T39" fmla="*/ 64 h 21600"/>
                <a:gd name="T40" fmla="*/ 367 w 21600"/>
                <a:gd name="T41" fmla="*/ 83 h 21600"/>
                <a:gd name="T42" fmla="*/ 329 w 21600"/>
                <a:gd name="T43" fmla="*/ 92 h 21600"/>
                <a:gd name="T44" fmla="*/ 245 w 21600"/>
                <a:gd name="T45" fmla="*/ 83 h 21600"/>
                <a:gd name="T46" fmla="*/ 216 w 21600"/>
                <a:gd name="T47" fmla="*/ 64 h 21600"/>
                <a:gd name="T48" fmla="*/ 169 w 21600"/>
                <a:gd name="T49" fmla="*/ 46 h 21600"/>
                <a:gd name="T50" fmla="*/ 151 w 21600"/>
                <a:gd name="T51" fmla="*/ 9 h 21600"/>
                <a:gd name="T52" fmla="*/ 132 w 21600"/>
                <a:gd name="T53" fmla="*/ 37 h 21600"/>
                <a:gd name="T54" fmla="*/ 141 w 21600"/>
                <a:gd name="T55" fmla="*/ 46 h 21600"/>
                <a:gd name="T56" fmla="*/ 122 w 21600"/>
                <a:gd name="T57" fmla="*/ 55 h 21600"/>
                <a:gd name="T58" fmla="*/ 85 w 21600"/>
                <a:gd name="T59" fmla="*/ 83 h 21600"/>
                <a:gd name="T60" fmla="*/ 66 w 21600"/>
                <a:gd name="T61" fmla="*/ 129 h 21600"/>
                <a:gd name="T62" fmla="*/ 56 w 21600"/>
                <a:gd name="T63" fmla="*/ 101 h 21600"/>
                <a:gd name="T64" fmla="*/ 66 w 21600"/>
                <a:gd name="T65" fmla="*/ 55 h 21600"/>
                <a:gd name="T66" fmla="*/ 75 w 21600"/>
                <a:gd name="T67" fmla="*/ 37 h 21600"/>
                <a:gd name="T68" fmla="*/ 66 w 21600"/>
                <a:gd name="T69" fmla="*/ 37 h 21600"/>
                <a:gd name="T70" fmla="*/ 28 w 21600"/>
                <a:gd name="T71" fmla="*/ 73 h 21600"/>
                <a:gd name="T72" fmla="*/ 0 w 21600"/>
                <a:gd name="T73" fmla="*/ 119 h 21600"/>
                <a:gd name="T74" fmla="*/ 38 w 21600"/>
                <a:gd name="T75" fmla="*/ 165 h 21600"/>
                <a:gd name="T76" fmla="*/ 38 w 21600"/>
                <a:gd name="T77" fmla="*/ 193 h 21600"/>
                <a:gd name="T78" fmla="*/ 75 w 21600"/>
                <a:gd name="T79" fmla="*/ 202 h 21600"/>
                <a:gd name="T80" fmla="*/ 132 w 21600"/>
                <a:gd name="T81" fmla="*/ 211 h 21600"/>
                <a:gd name="T82" fmla="*/ 188 w 21600"/>
                <a:gd name="T83" fmla="*/ 239 h 21600"/>
                <a:gd name="T84" fmla="*/ 226 w 21600"/>
                <a:gd name="T85" fmla="*/ 239 h 21600"/>
                <a:gd name="T86" fmla="*/ 245 w 21600"/>
                <a:gd name="T87" fmla="*/ 257 h 21600"/>
                <a:gd name="T88" fmla="*/ 226 w 21600"/>
                <a:gd name="T89" fmla="*/ 294 h 21600"/>
                <a:gd name="T90" fmla="*/ 226 w 21600"/>
                <a:gd name="T91" fmla="*/ 331 h 21600"/>
                <a:gd name="T92" fmla="*/ 235 w 21600"/>
                <a:gd name="T93" fmla="*/ 377 h 21600"/>
                <a:gd name="T94" fmla="*/ 245 w 21600"/>
                <a:gd name="T95" fmla="*/ 395 h 21600"/>
                <a:gd name="T96" fmla="*/ 207 w 21600"/>
                <a:gd name="T97" fmla="*/ 9 h 21600"/>
                <a:gd name="T98" fmla="*/ 207 w 21600"/>
                <a:gd name="T99" fmla="*/ 18 h 21600"/>
                <a:gd name="T100" fmla="*/ 188 w 21600"/>
                <a:gd name="T101" fmla="*/ 18 h 21600"/>
                <a:gd name="T102" fmla="*/ 141 w 21600"/>
                <a:gd name="T103" fmla="*/ 0 h 21600"/>
                <a:gd name="T104" fmla="*/ 376 w 21600"/>
                <a:gd name="T105" fmla="*/ 55 h 21600"/>
                <a:gd name="T106" fmla="*/ 386 w 21600"/>
                <a:gd name="T107" fmla="*/ 64 h 2160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1600" h="21600">
                  <a:moveTo>
                    <a:pt x="9885" y="20718"/>
                  </a:moveTo>
                  <a:cubicBezTo>
                    <a:pt x="10617" y="21159"/>
                    <a:pt x="10617" y="21159"/>
                    <a:pt x="10617" y="21159"/>
                  </a:cubicBezTo>
                  <a:cubicBezTo>
                    <a:pt x="11349" y="21600"/>
                    <a:pt x="11349" y="21600"/>
                    <a:pt x="11349" y="21600"/>
                  </a:cubicBezTo>
                  <a:cubicBezTo>
                    <a:pt x="11715" y="21600"/>
                    <a:pt x="11715" y="21600"/>
                    <a:pt x="11715" y="21600"/>
                  </a:cubicBezTo>
                  <a:cubicBezTo>
                    <a:pt x="12447" y="21600"/>
                    <a:pt x="12447" y="21600"/>
                    <a:pt x="12447" y="21600"/>
                  </a:cubicBezTo>
                  <a:cubicBezTo>
                    <a:pt x="12814" y="21159"/>
                    <a:pt x="12814" y="21159"/>
                    <a:pt x="12814" y="21159"/>
                  </a:cubicBezTo>
                  <a:cubicBezTo>
                    <a:pt x="13180" y="20718"/>
                    <a:pt x="13180" y="20718"/>
                    <a:pt x="13180" y="20718"/>
                  </a:cubicBezTo>
                  <a:cubicBezTo>
                    <a:pt x="13546" y="20278"/>
                    <a:pt x="13546" y="20278"/>
                    <a:pt x="13546" y="20278"/>
                  </a:cubicBezTo>
                  <a:cubicBezTo>
                    <a:pt x="14278" y="19837"/>
                    <a:pt x="14278" y="19837"/>
                    <a:pt x="14278" y="19837"/>
                  </a:cubicBezTo>
                  <a:cubicBezTo>
                    <a:pt x="14644" y="19396"/>
                    <a:pt x="14644" y="19396"/>
                    <a:pt x="14644" y="19396"/>
                  </a:cubicBezTo>
                  <a:cubicBezTo>
                    <a:pt x="15010" y="18955"/>
                    <a:pt x="15010" y="18955"/>
                    <a:pt x="15010" y="18955"/>
                  </a:cubicBezTo>
                  <a:cubicBezTo>
                    <a:pt x="15742" y="18955"/>
                    <a:pt x="15742" y="18955"/>
                    <a:pt x="15742" y="18955"/>
                  </a:cubicBezTo>
                  <a:cubicBezTo>
                    <a:pt x="16108" y="18955"/>
                    <a:pt x="16108" y="18955"/>
                    <a:pt x="16108" y="18955"/>
                  </a:cubicBezTo>
                  <a:cubicBezTo>
                    <a:pt x="16108" y="18514"/>
                    <a:pt x="16108" y="18514"/>
                    <a:pt x="16108" y="18514"/>
                  </a:cubicBezTo>
                  <a:cubicBezTo>
                    <a:pt x="15376" y="18073"/>
                    <a:pt x="15376" y="18073"/>
                    <a:pt x="15376" y="18073"/>
                  </a:cubicBezTo>
                  <a:cubicBezTo>
                    <a:pt x="15010" y="18514"/>
                    <a:pt x="15010" y="18514"/>
                    <a:pt x="15010" y="18514"/>
                  </a:cubicBezTo>
                  <a:cubicBezTo>
                    <a:pt x="14278" y="18073"/>
                    <a:pt x="14278" y="18073"/>
                    <a:pt x="14278" y="18073"/>
                  </a:cubicBezTo>
                  <a:cubicBezTo>
                    <a:pt x="14278" y="17633"/>
                    <a:pt x="14278" y="17633"/>
                    <a:pt x="14278" y="17633"/>
                  </a:cubicBezTo>
                  <a:cubicBezTo>
                    <a:pt x="13912" y="17192"/>
                    <a:pt x="13912" y="17192"/>
                    <a:pt x="13912" y="17192"/>
                  </a:cubicBezTo>
                  <a:cubicBezTo>
                    <a:pt x="14644" y="16310"/>
                    <a:pt x="14644" y="16310"/>
                    <a:pt x="14644" y="16310"/>
                  </a:cubicBezTo>
                  <a:cubicBezTo>
                    <a:pt x="14278" y="15869"/>
                    <a:pt x="14278" y="15869"/>
                    <a:pt x="14278" y="15869"/>
                  </a:cubicBezTo>
                  <a:cubicBezTo>
                    <a:pt x="13912" y="15869"/>
                    <a:pt x="13912" y="15869"/>
                    <a:pt x="13912" y="15869"/>
                  </a:cubicBezTo>
                  <a:cubicBezTo>
                    <a:pt x="13912" y="15429"/>
                    <a:pt x="13912" y="15429"/>
                    <a:pt x="13912" y="15429"/>
                  </a:cubicBezTo>
                  <a:cubicBezTo>
                    <a:pt x="13546" y="14988"/>
                    <a:pt x="13546" y="14988"/>
                    <a:pt x="13546" y="14988"/>
                  </a:cubicBezTo>
                  <a:cubicBezTo>
                    <a:pt x="13912" y="15429"/>
                    <a:pt x="13912" y="15429"/>
                    <a:pt x="13912" y="15429"/>
                  </a:cubicBezTo>
                  <a:cubicBezTo>
                    <a:pt x="14644" y="15429"/>
                    <a:pt x="14644" y="15429"/>
                    <a:pt x="14644" y="15429"/>
                  </a:cubicBezTo>
                  <a:cubicBezTo>
                    <a:pt x="15010" y="15869"/>
                    <a:pt x="15010" y="15869"/>
                    <a:pt x="15010" y="15869"/>
                  </a:cubicBezTo>
                  <a:cubicBezTo>
                    <a:pt x="15742" y="15429"/>
                    <a:pt x="15742" y="15429"/>
                    <a:pt x="15742" y="15429"/>
                  </a:cubicBezTo>
                  <a:cubicBezTo>
                    <a:pt x="16475" y="15429"/>
                    <a:pt x="16475" y="15429"/>
                    <a:pt x="16475" y="15429"/>
                  </a:cubicBezTo>
                  <a:cubicBezTo>
                    <a:pt x="16475" y="15429"/>
                    <a:pt x="16475" y="15429"/>
                    <a:pt x="16475" y="15429"/>
                  </a:cubicBezTo>
                  <a:cubicBezTo>
                    <a:pt x="16841" y="15429"/>
                    <a:pt x="16841" y="15429"/>
                    <a:pt x="16841" y="15429"/>
                  </a:cubicBezTo>
                  <a:cubicBezTo>
                    <a:pt x="17573" y="14988"/>
                    <a:pt x="17573" y="14988"/>
                    <a:pt x="17573" y="14988"/>
                  </a:cubicBezTo>
                  <a:cubicBezTo>
                    <a:pt x="17939" y="14988"/>
                    <a:pt x="17939" y="14988"/>
                    <a:pt x="17939" y="14988"/>
                  </a:cubicBezTo>
                  <a:cubicBezTo>
                    <a:pt x="18305" y="14988"/>
                    <a:pt x="18305" y="14988"/>
                    <a:pt x="18305" y="14988"/>
                  </a:cubicBezTo>
                  <a:cubicBezTo>
                    <a:pt x="19037" y="14547"/>
                    <a:pt x="19037" y="14547"/>
                    <a:pt x="19037" y="14547"/>
                  </a:cubicBezTo>
                  <a:cubicBezTo>
                    <a:pt x="19403" y="14547"/>
                    <a:pt x="19403" y="14547"/>
                    <a:pt x="19403" y="14547"/>
                  </a:cubicBezTo>
                  <a:cubicBezTo>
                    <a:pt x="20502" y="14106"/>
                    <a:pt x="20502" y="14106"/>
                    <a:pt x="20502" y="14106"/>
                  </a:cubicBezTo>
                  <a:cubicBezTo>
                    <a:pt x="20502" y="13665"/>
                    <a:pt x="20502" y="13665"/>
                    <a:pt x="20502" y="13665"/>
                  </a:cubicBezTo>
                  <a:cubicBezTo>
                    <a:pt x="20502" y="13224"/>
                    <a:pt x="20502" y="13224"/>
                    <a:pt x="20502" y="13224"/>
                  </a:cubicBezTo>
                  <a:cubicBezTo>
                    <a:pt x="19769" y="12784"/>
                    <a:pt x="19769" y="12784"/>
                    <a:pt x="19769" y="12784"/>
                  </a:cubicBezTo>
                  <a:cubicBezTo>
                    <a:pt x="19403" y="11902"/>
                    <a:pt x="19403" y="11902"/>
                    <a:pt x="19403" y="11902"/>
                  </a:cubicBezTo>
                  <a:cubicBezTo>
                    <a:pt x="19403" y="11461"/>
                    <a:pt x="19403" y="11461"/>
                    <a:pt x="19403" y="11461"/>
                  </a:cubicBezTo>
                  <a:cubicBezTo>
                    <a:pt x="19769" y="11020"/>
                    <a:pt x="19769" y="11020"/>
                    <a:pt x="19769" y="11020"/>
                  </a:cubicBezTo>
                  <a:cubicBezTo>
                    <a:pt x="19769" y="10580"/>
                    <a:pt x="19769" y="10580"/>
                    <a:pt x="19769" y="10580"/>
                  </a:cubicBezTo>
                  <a:cubicBezTo>
                    <a:pt x="19769" y="10580"/>
                    <a:pt x="19769" y="10580"/>
                    <a:pt x="19769" y="10580"/>
                  </a:cubicBezTo>
                  <a:cubicBezTo>
                    <a:pt x="20136" y="10580"/>
                    <a:pt x="20136" y="10580"/>
                    <a:pt x="20136" y="10580"/>
                  </a:cubicBezTo>
                  <a:cubicBezTo>
                    <a:pt x="20502" y="10580"/>
                    <a:pt x="20502" y="10580"/>
                    <a:pt x="20502" y="10580"/>
                  </a:cubicBezTo>
                  <a:cubicBezTo>
                    <a:pt x="20502" y="10580"/>
                    <a:pt x="20502" y="10580"/>
                    <a:pt x="20502" y="10580"/>
                  </a:cubicBezTo>
                  <a:cubicBezTo>
                    <a:pt x="21234" y="10139"/>
                    <a:pt x="21234" y="10139"/>
                    <a:pt x="21234" y="10139"/>
                  </a:cubicBezTo>
                  <a:cubicBezTo>
                    <a:pt x="21234" y="9698"/>
                    <a:pt x="21234" y="9698"/>
                    <a:pt x="21234" y="9698"/>
                  </a:cubicBezTo>
                  <a:cubicBezTo>
                    <a:pt x="20868" y="9698"/>
                    <a:pt x="20868" y="9698"/>
                    <a:pt x="20868" y="9698"/>
                  </a:cubicBezTo>
                  <a:cubicBezTo>
                    <a:pt x="20502" y="9698"/>
                    <a:pt x="20502" y="9698"/>
                    <a:pt x="20502" y="9698"/>
                  </a:cubicBezTo>
                  <a:cubicBezTo>
                    <a:pt x="20502" y="9257"/>
                    <a:pt x="20502" y="9257"/>
                    <a:pt x="20502" y="9257"/>
                  </a:cubicBezTo>
                  <a:cubicBezTo>
                    <a:pt x="20136" y="8816"/>
                    <a:pt x="20136" y="8816"/>
                    <a:pt x="20136" y="8816"/>
                  </a:cubicBezTo>
                  <a:cubicBezTo>
                    <a:pt x="20502" y="8376"/>
                    <a:pt x="20502" y="8376"/>
                    <a:pt x="20502" y="8376"/>
                  </a:cubicBezTo>
                  <a:cubicBezTo>
                    <a:pt x="20868" y="8376"/>
                    <a:pt x="20868" y="8376"/>
                    <a:pt x="20868" y="8376"/>
                  </a:cubicBezTo>
                  <a:cubicBezTo>
                    <a:pt x="21234" y="7935"/>
                    <a:pt x="21234" y="7935"/>
                    <a:pt x="21234" y="7935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600" y="7494"/>
                    <a:pt x="21600" y="7494"/>
                    <a:pt x="21600" y="7494"/>
                  </a:cubicBezTo>
                  <a:cubicBezTo>
                    <a:pt x="21234" y="7053"/>
                    <a:pt x="21234" y="7053"/>
                    <a:pt x="21234" y="7053"/>
                  </a:cubicBezTo>
                  <a:cubicBezTo>
                    <a:pt x="20868" y="7053"/>
                    <a:pt x="20868" y="7053"/>
                    <a:pt x="20868" y="7053"/>
                  </a:cubicBezTo>
                  <a:cubicBezTo>
                    <a:pt x="20502" y="7053"/>
                    <a:pt x="20502" y="7053"/>
                    <a:pt x="20502" y="7053"/>
                  </a:cubicBezTo>
                  <a:cubicBezTo>
                    <a:pt x="20136" y="7053"/>
                    <a:pt x="20136" y="7053"/>
                    <a:pt x="20136" y="7053"/>
                  </a:cubicBezTo>
                  <a:cubicBezTo>
                    <a:pt x="20136" y="7053"/>
                    <a:pt x="20136" y="7053"/>
                    <a:pt x="20136" y="7053"/>
                  </a:cubicBezTo>
                  <a:cubicBezTo>
                    <a:pt x="19769" y="7053"/>
                    <a:pt x="19769" y="7053"/>
                    <a:pt x="19769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037" y="7053"/>
                    <a:pt x="19037" y="7053"/>
                    <a:pt x="19037" y="7053"/>
                  </a:cubicBezTo>
                  <a:cubicBezTo>
                    <a:pt x="18671" y="7053"/>
                    <a:pt x="18671" y="7053"/>
                    <a:pt x="18671" y="7053"/>
                  </a:cubicBezTo>
                  <a:cubicBezTo>
                    <a:pt x="19037" y="7053"/>
                    <a:pt x="19037" y="7053"/>
                    <a:pt x="19037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403" y="7053"/>
                    <a:pt x="19403" y="7053"/>
                    <a:pt x="19403" y="7053"/>
                  </a:cubicBezTo>
                  <a:cubicBezTo>
                    <a:pt x="19769" y="6612"/>
                    <a:pt x="19769" y="6612"/>
                    <a:pt x="19769" y="6612"/>
                  </a:cubicBezTo>
                  <a:cubicBezTo>
                    <a:pt x="20136" y="6171"/>
                    <a:pt x="20136" y="6171"/>
                    <a:pt x="20136" y="6171"/>
                  </a:cubicBezTo>
                  <a:cubicBezTo>
                    <a:pt x="20136" y="6171"/>
                    <a:pt x="20136" y="6171"/>
                    <a:pt x="20136" y="6171"/>
                  </a:cubicBezTo>
                  <a:cubicBezTo>
                    <a:pt x="19769" y="6171"/>
                    <a:pt x="19769" y="6171"/>
                    <a:pt x="19769" y="6171"/>
                  </a:cubicBezTo>
                  <a:cubicBezTo>
                    <a:pt x="19769" y="5731"/>
                    <a:pt x="19769" y="5731"/>
                    <a:pt x="19769" y="5731"/>
                  </a:cubicBezTo>
                  <a:cubicBezTo>
                    <a:pt x="19769" y="5731"/>
                    <a:pt x="19769" y="5731"/>
                    <a:pt x="19769" y="5731"/>
                  </a:cubicBezTo>
                  <a:cubicBezTo>
                    <a:pt x="19403" y="5290"/>
                    <a:pt x="19403" y="5290"/>
                    <a:pt x="19403" y="5290"/>
                  </a:cubicBezTo>
                  <a:cubicBezTo>
                    <a:pt x="18671" y="5290"/>
                    <a:pt x="18671" y="5290"/>
                    <a:pt x="18671" y="5290"/>
                  </a:cubicBezTo>
                  <a:cubicBezTo>
                    <a:pt x="18671" y="4849"/>
                    <a:pt x="18671" y="4849"/>
                    <a:pt x="18671" y="4849"/>
                  </a:cubicBezTo>
                  <a:cubicBezTo>
                    <a:pt x="18305" y="4849"/>
                    <a:pt x="18305" y="4849"/>
                    <a:pt x="18305" y="4849"/>
                  </a:cubicBezTo>
                  <a:cubicBezTo>
                    <a:pt x="18305" y="4849"/>
                    <a:pt x="18305" y="4849"/>
                    <a:pt x="18305" y="4849"/>
                  </a:cubicBezTo>
                  <a:cubicBezTo>
                    <a:pt x="17939" y="4849"/>
                    <a:pt x="17939" y="4849"/>
                    <a:pt x="17939" y="4849"/>
                  </a:cubicBezTo>
                  <a:cubicBezTo>
                    <a:pt x="17573" y="4408"/>
                    <a:pt x="17573" y="4408"/>
                    <a:pt x="17573" y="4408"/>
                  </a:cubicBezTo>
                  <a:cubicBezTo>
                    <a:pt x="17573" y="4408"/>
                    <a:pt x="17573" y="4408"/>
                    <a:pt x="17573" y="4408"/>
                  </a:cubicBezTo>
                  <a:cubicBezTo>
                    <a:pt x="17573" y="4849"/>
                    <a:pt x="17573" y="4849"/>
                    <a:pt x="17573" y="4849"/>
                  </a:cubicBezTo>
                  <a:cubicBezTo>
                    <a:pt x="17207" y="4408"/>
                    <a:pt x="17207" y="4408"/>
                    <a:pt x="17207" y="4408"/>
                  </a:cubicBezTo>
                  <a:cubicBezTo>
                    <a:pt x="17207" y="4408"/>
                    <a:pt x="17207" y="4408"/>
                    <a:pt x="17207" y="4408"/>
                  </a:cubicBezTo>
                  <a:cubicBezTo>
                    <a:pt x="16841" y="3967"/>
                    <a:pt x="16841" y="3967"/>
                    <a:pt x="16841" y="3967"/>
                  </a:cubicBezTo>
                  <a:cubicBezTo>
                    <a:pt x="16841" y="3967"/>
                    <a:pt x="16841" y="3967"/>
                    <a:pt x="16841" y="3967"/>
                  </a:cubicBezTo>
                  <a:cubicBezTo>
                    <a:pt x="16841" y="3527"/>
                    <a:pt x="16841" y="3527"/>
                    <a:pt x="16841" y="3527"/>
                  </a:cubicBezTo>
                  <a:cubicBezTo>
                    <a:pt x="17573" y="3527"/>
                    <a:pt x="17573" y="3527"/>
                    <a:pt x="17573" y="3527"/>
                  </a:cubicBezTo>
                  <a:cubicBezTo>
                    <a:pt x="17939" y="3527"/>
                    <a:pt x="17939" y="3527"/>
                    <a:pt x="17939" y="3527"/>
                  </a:cubicBezTo>
                  <a:cubicBezTo>
                    <a:pt x="18305" y="3527"/>
                    <a:pt x="18305" y="3527"/>
                    <a:pt x="18305" y="3527"/>
                  </a:cubicBezTo>
                  <a:cubicBezTo>
                    <a:pt x="18305" y="3086"/>
                    <a:pt x="18305" y="3086"/>
                    <a:pt x="18305" y="3086"/>
                  </a:cubicBezTo>
                  <a:cubicBezTo>
                    <a:pt x="17939" y="3086"/>
                    <a:pt x="17939" y="3086"/>
                    <a:pt x="17939" y="3086"/>
                  </a:cubicBezTo>
                  <a:cubicBezTo>
                    <a:pt x="17207" y="3086"/>
                    <a:pt x="17207" y="3086"/>
                    <a:pt x="17207" y="3086"/>
                  </a:cubicBezTo>
                  <a:cubicBezTo>
                    <a:pt x="16841" y="3086"/>
                    <a:pt x="16841" y="3086"/>
                    <a:pt x="16841" y="3086"/>
                  </a:cubicBezTo>
                  <a:cubicBezTo>
                    <a:pt x="16475" y="3086"/>
                    <a:pt x="16475" y="3086"/>
                    <a:pt x="16475" y="3086"/>
                  </a:cubicBezTo>
                  <a:cubicBezTo>
                    <a:pt x="15742" y="3527"/>
                    <a:pt x="15742" y="3527"/>
                    <a:pt x="15742" y="3527"/>
                  </a:cubicBezTo>
                  <a:cubicBezTo>
                    <a:pt x="15376" y="3527"/>
                    <a:pt x="15376" y="3527"/>
                    <a:pt x="15376" y="3527"/>
                  </a:cubicBezTo>
                  <a:cubicBezTo>
                    <a:pt x="15010" y="3527"/>
                    <a:pt x="15010" y="3527"/>
                    <a:pt x="15010" y="3527"/>
                  </a:cubicBezTo>
                  <a:cubicBezTo>
                    <a:pt x="14644" y="3967"/>
                    <a:pt x="14644" y="3967"/>
                    <a:pt x="14644" y="3967"/>
                  </a:cubicBezTo>
                  <a:cubicBezTo>
                    <a:pt x="14278" y="3967"/>
                    <a:pt x="14278" y="3967"/>
                    <a:pt x="14278" y="3967"/>
                  </a:cubicBezTo>
                  <a:cubicBezTo>
                    <a:pt x="13912" y="3967"/>
                    <a:pt x="13912" y="3967"/>
                    <a:pt x="13912" y="3967"/>
                  </a:cubicBezTo>
                  <a:cubicBezTo>
                    <a:pt x="13912" y="4408"/>
                    <a:pt x="13912" y="4408"/>
                    <a:pt x="13912" y="4408"/>
                  </a:cubicBezTo>
                  <a:cubicBezTo>
                    <a:pt x="13180" y="4408"/>
                    <a:pt x="13180" y="4408"/>
                    <a:pt x="13180" y="4408"/>
                  </a:cubicBezTo>
                  <a:cubicBezTo>
                    <a:pt x="13180" y="4408"/>
                    <a:pt x="13180" y="4408"/>
                    <a:pt x="13180" y="4408"/>
                  </a:cubicBezTo>
                  <a:cubicBezTo>
                    <a:pt x="12814" y="4408"/>
                    <a:pt x="12814" y="4408"/>
                    <a:pt x="12814" y="4408"/>
                  </a:cubicBezTo>
                  <a:cubicBezTo>
                    <a:pt x="12081" y="3967"/>
                    <a:pt x="12081" y="3967"/>
                    <a:pt x="12081" y="3967"/>
                  </a:cubicBezTo>
                  <a:cubicBezTo>
                    <a:pt x="12081" y="3527"/>
                    <a:pt x="12081" y="3527"/>
                    <a:pt x="12081" y="3527"/>
                  </a:cubicBezTo>
                  <a:cubicBezTo>
                    <a:pt x="11715" y="3527"/>
                    <a:pt x="11715" y="3527"/>
                    <a:pt x="11715" y="3527"/>
                  </a:cubicBezTo>
                  <a:cubicBezTo>
                    <a:pt x="10983" y="3527"/>
                    <a:pt x="10983" y="3527"/>
                    <a:pt x="10983" y="3527"/>
                  </a:cubicBezTo>
                  <a:cubicBezTo>
                    <a:pt x="9519" y="3967"/>
                    <a:pt x="9519" y="3967"/>
                    <a:pt x="9519" y="3967"/>
                  </a:cubicBezTo>
                  <a:cubicBezTo>
                    <a:pt x="8786" y="3967"/>
                    <a:pt x="8786" y="3967"/>
                    <a:pt x="8786" y="3967"/>
                  </a:cubicBezTo>
                  <a:cubicBezTo>
                    <a:pt x="8420" y="3527"/>
                    <a:pt x="8420" y="3527"/>
                    <a:pt x="8420" y="3527"/>
                  </a:cubicBezTo>
                  <a:cubicBezTo>
                    <a:pt x="8420" y="3527"/>
                    <a:pt x="8420" y="3527"/>
                    <a:pt x="8420" y="3527"/>
                  </a:cubicBezTo>
                  <a:cubicBezTo>
                    <a:pt x="8420" y="3086"/>
                    <a:pt x="8420" y="3086"/>
                    <a:pt x="8420" y="3086"/>
                  </a:cubicBezTo>
                  <a:cubicBezTo>
                    <a:pt x="8420" y="3086"/>
                    <a:pt x="8420" y="3086"/>
                    <a:pt x="8420" y="3086"/>
                  </a:cubicBezTo>
                  <a:cubicBezTo>
                    <a:pt x="8420" y="2645"/>
                    <a:pt x="8420" y="2645"/>
                    <a:pt x="8420" y="2645"/>
                  </a:cubicBezTo>
                  <a:cubicBezTo>
                    <a:pt x="8054" y="2204"/>
                    <a:pt x="8054" y="2204"/>
                    <a:pt x="8054" y="2204"/>
                  </a:cubicBezTo>
                  <a:cubicBezTo>
                    <a:pt x="7688" y="2204"/>
                    <a:pt x="7688" y="2204"/>
                    <a:pt x="7688" y="2204"/>
                  </a:cubicBezTo>
                  <a:cubicBezTo>
                    <a:pt x="6956" y="2204"/>
                    <a:pt x="6956" y="2204"/>
                    <a:pt x="6956" y="2204"/>
                  </a:cubicBezTo>
                  <a:cubicBezTo>
                    <a:pt x="6590" y="2204"/>
                    <a:pt x="6590" y="2204"/>
                    <a:pt x="6590" y="2204"/>
                  </a:cubicBezTo>
                  <a:cubicBezTo>
                    <a:pt x="6590" y="2204"/>
                    <a:pt x="6590" y="2204"/>
                    <a:pt x="6590" y="2204"/>
                  </a:cubicBezTo>
                  <a:cubicBezTo>
                    <a:pt x="6224" y="2204"/>
                    <a:pt x="6224" y="2204"/>
                    <a:pt x="6224" y="2204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1322"/>
                    <a:pt x="5858" y="1322"/>
                    <a:pt x="5858" y="1322"/>
                  </a:cubicBezTo>
                  <a:cubicBezTo>
                    <a:pt x="5858" y="441"/>
                    <a:pt x="5858" y="441"/>
                    <a:pt x="5858" y="441"/>
                  </a:cubicBezTo>
                  <a:cubicBezTo>
                    <a:pt x="5858" y="441"/>
                    <a:pt x="5858" y="441"/>
                    <a:pt x="5858" y="441"/>
                  </a:cubicBezTo>
                  <a:cubicBezTo>
                    <a:pt x="5125" y="882"/>
                    <a:pt x="5125" y="882"/>
                    <a:pt x="5125" y="882"/>
                  </a:cubicBezTo>
                  <a:cubicBezTo>
                    <a:pt x="4759" y="1322"/>
                    <a:pt x="4759" y="1322"/>
                    <a:pt x="4759" y="1322"/>
                  </a:cubicBezTo>
                  <a:cubicBezTo>
                    <a:pt x="4759" y="1763"/>
                    <a:pt x="4759" y="1763"/>
                    <a:pt x="4759" y="1763"/>
                  </a:cubicBezTo>
                  <a:cubicBezTo>
                    <a:pt x="5125" y="1763"/>
                    <a:pt x="5125" y="1763"/>
                    <a:pt x="5125" y="1763"/>
                  </a:cubicBezTo>
                  <a:cubicBezTo>
                    <a:pt x="5492" y="1763"/>
                    <a:pt x="5492" y="1763"/>
                    <a:pt x="5492" y="1763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1763"/>
                    <a:pt x="5858" y="1763"/>
                    <a:pt x="5858" y="1763"/>
                  </a:cubicBezTo>
                  <a:cubicBezTo>
                    <a:pt x="5858" y="2204"/>
                    <a:pt x="5858" y="2204"/>
                    <a:pt x="5858" y="2204"/>
                  </a:cubicBezTo>
                  <a:cubicBezTo>
                    <a:pt x="5492" y="2204"/>
                    <a:pt x="5492" y="2204"/>
                    <a:pt x="5492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5125" y="2204"/>
                    <a:pt x="5125" y="2204"/>
                    <a:pt x="5125" y="2204"/>
                  </a:cubicBezTo>
                  <a:cubicBezTo>
                    <a:pt x="4759" y="2645"/>
                    <a:pt x="4759" y="2645"/>
                    <a:pt x="4759" y="2645"/>
                  </a:cubicBezTo>
                  <a:cubicBezTo>
                    <a:pt x="4027" y="2645"/>
                    <a:pt x="4027" y="2645"/>
                    <a:pt x="4027" y="2645"/>
                  </a:cubicBezTo>
                  <a:cubicBezTo>
                    <a:pt x="3295" y="3086"/>
                    <a:pt x="3295" y="3086"/>
                    <a:pt x="3295" y="3086"/>
                  </a:cubicBezTo>
                  <a:cubicBezTo>
                    <a:pt x="2929" y="3086"/>
                    <a:pt x="2929" y="3086"/>
                    <a:pt x="2929" y="3086"/>
                  </a:cubicBezTo>
                  <a:cubicBezTo>
                    <a:pt x="2929" y="3527"/>
                    <a:pt x="2929" y="3527"/>
                    <a:pt x="2929" y="3527"/>
                  </a:cubicBezTo>
                  <a:cubicBezTo>
                    <a:pt x="3295" y="3967"/>
                    <a:pt x="3295" y="3967"/>
                    <a:pt x="3295" y="3967"/>
                  </a:cubicBezTo>
                  <a:cubicBezTo>
                    <a:pt x="3295" y="4408"/>
                    <a:pt x="3295" y="4408"/>
                    <a:pt x="3295" y="4408"/>
                  </a:cubicBezTo>
                  <a:cubicBezTo>
                    <a:pt x="3295" y="5290"/>
                    <a:pt x="3295" y="5290"/>
                    <a:pt x="3295" y="5290"/>
                  </a:cubicBezTo>
                  <a:cubicBezTo>
                    <a:pt x="3295" y="5290"/>
                    <a:pt x="3295" y="5290"/>
                    <a:pt x="3295" y="5290"/>
                  </a:cubicBezTo>
                  <a:cubicBezTo>
                    <a:pt x="3295" y="6171"/>
                    <a:pt x="3295" y="6171"/>
                    <a:pt x="3295" y="6171"/>
                  </a:cubicBezTo>
                  <a:cubicBezTo>
                    <a:pt x="2563" y="6171"/>
                    <a:pt x="2563" y="6171"/>
                    <a:pt x="2563" y="6171"/>
                  </a:cubicBezTo>
                  <a:cubicBezTo>
                    <a:pt x="2197" y="6171"/>
                    <a:pt x="2197" y="6171"/>
                    <a:pt x="2197" y="6171"/>
                  </a:cubicBezTo>
                  <a:cubicBezTo>
                    <a:pt x="2197" y="5731"/>
                    <a:pt x="2197" y="5731"/>
                    <a:pt x="2197" y="5731"/>
                  </a:cubicBezTo>
                  <a:cubicBezTo>
                    <a:pt x="1831" y="5290"/>
                    <a:pt x="1831" y="5290"/>
                    <a:pt x="1831" y="5290"/>
                  </a:cubicBezTo>
                  <a:cubicBezTo>
                    <a:pt x="1831" y="4849"/>
                    <a:pt x="1831" y="4849"/>
                    <a:pt x="1831" y="4849"/>
                  </a:cubicBezTo>
                  <a:cubicBezTo>
                    <a:pt x="2197" y="4849"/>
                    <a:pt x="2197" y="4849"/>
                    <a:pt x="2197" y="4849"/>
                  </a:cubicBezTo>
                  <a:cubicBezTo>
                    <a:pt x="2197" y="4408"/>
                    <a:pt x="2197" y="4408"/>
                    <a:pt x="2197" y="4408"/>
                  </a:cubicBezTo>
                  <a:cubicBezTo>
                    <a:pt x="2929" y="3967"/>
                    <a:pt x="2929" y="3967"/>
                    <a:pt x="2929" y="3967"/>
                  </a:cubicBezTo>
                  <a:cubicBezTo>
                    <a:pt x="2929" y="3527"/>
                    <a:pt x="2929" y="3527"/>
                    <a:pt x="2929" y="3527"/>
                  </a:cubicBezTo>
                  <a:cubicBezTo>
                    <a:pt x="2563" y="3086"/>
                    <a:pt x="2563" y="3086"/>
                    <a:pt x="2563" y="3086"/>
                  </a:cubicBezTo>
                  <a:cubicBezTo>
                    <a:pt x="2563" y="2645"/>
                    <a:pt x="2563" y="2645"/>
                    <a:pt x="2563" y="2645"/>
                  </a:cubicBezTo>
                  <a:cubicBezTo>
                    <a:pt x="2563" y="2645"/>
                    <a:pt x="2563" y="2645"/>
                    <a:pt x="2563" y="2645"/>
                  </a:cubicBezTo>
                  <a:cubicBezTo>
                    <a:pt x="2563" y="2204"/>
                    <a:pt x="2563" y="2204"/>
                    <a:pt x="2563" y="2204"/>
                  </a:cubicBezTo>
                  <a:cubicBezTo>
                    <a:pt x="2197" y="2204"/>
                    <a:pt x="2197" y="2204"/>
                    <a:pt x="2197" y="2204"/>
                  </a:cubicBezTo>
                  <a:cubicBezTo>
                    <a:pt x="2197" y="1763"/>
                    <a:pt x="2197" y="1763"/>
                    <a:pt x="2197" y="1763"/>
                  </a:cubicBezTo>
                  <a:cubicBezTo>
                    <a:pt x="2929" y="1763"/>
                    <a:pt x="2929" y="1763"/>
                    <a:pt x="2929" y="1763"/>
                  </a:cubicBezTo>
                  <a:cubicBezTo>
                    <a:pt x="3295" y="1763"/>
                    <a:pt x="3295" y="1763"/>
                    <a:pt x="3295" y="1763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3295" y="1322"/>
                    <a:pt x="3295" y="1322"/>
                    <a:pt x="3295" y="1322"/>
                  </a:cubicBezTo>
                  <a:cubicBezTo>
                    <a:pt x="2563" y="1763"/>
                    <a:pt x="2563" y="1763"/>
                    <a:pt x="2563" y="1763"/>
                  </a:cubicBezTo>
                  <a:cubicBezTo>
                    <a:pt x="1831" y="2204"/>
                    <a:pt x="1831" y="2204"/>
                    <a:pt x="1831" y="2204"/>
                  </a:cubicBezTo>
                  <a:cubicBezTo>
                    <a:pt x="1831" y="2645"/>
                    <a:pt x="1831" y="2645"/>
                    <a:pt x="1831" y="2645"/>
                  </a:cubicBezTo>
                  <a:cubicBezTo>
                    <a:pt x="1464" y="2645"/>
                    <a:pt x="1464" y="2645"/>
                    <a:pt x="1464" y="2645"/>
                  </a:cubicBezTo>
                  <a:cubicBezTo>
                    <a:pt x="1098" y="3086"/>
                    <a:pt x="1098" y="3086"/>
                    <a:pt x="1098" y="3086"/>
                  </a:cubicBezTo>
                  <a:cubicBezTo>
                    <a:pt x="1098" y="3527"/>
                    <a:pt x="1098" y="3527"/>
                    <a:pt x="1098" y="3527"/>
                  </a:cubicBezTo>
                  <a:cubicBezTo>
                    <a:pt x="366" y="3967"/>
                    <a:pt x="366" y="3967"/>
                    <a:pt x="366" y="3967"/>
                  </a:cubicBezTo>
                  <a:cubicBezTo>
                    <a:pt x="366" y="4408"/>
                    <a:pt x="366" y="4408"/>
                    <a:pt x="366" y="4408"/>
                  </a:cubicBezTo>
                  <a:cubicBezTo>
                    <a:pt x="366" y="4849"/>
                    <a:pt x="366" y="4849"/>
                    <a:pt x="366" y="4849"/>
                  </a:cubicBezTo>
                  <a:cubicBezTo>
                    <a:pt x="366" y="5290"/>
                    <a:pt x="366" y="5290"/>
                    <a:pt x="366" y="5290"/>
                  </a:cubicBezTo>
                  <a:cubicBezTo>
                    <a:pt x="0" y="5731"/>
                    <a:pt x="0" y="5731"/>
                    <a:pt x="0" y="5731"/>
                  </a:cubicBezTo>
                  <a:cubicBezTo>
                    <a:pt x="0" y="6171"/>
                    <a:pt x="0" y="6171"/>
                    <a:pt x="0" y="6171"/>
                  </a:cubicBezTo>
                  <a:cubicBezTo>
                    <a:pt x="366" y="6171"/>
                    <a:pt x="366" y="6171"/>
                    <a:pt x="366" y="6171"/>
                  </a:cubicBezTo>
                  <a:cubicBezTo>
                    <a:pt x="732" y="6171"/>
                    <a:pt x="732" y="6171"/>
                    <a:pt x="732" y="6171"/>
                  </a:cubicBezTo>
                  <a:cubicBezTo>
                    <a:pt x="1098" y="7494"/>
                    <a:pt x="1098" y="7494"/>
                    <a:pt x="1098" y="7494"/>
                  </a:cubicBezTo>
                  <a:cubicBezTo>
                    <a:pt x="1464" y="7935"/>
                    <a:pt x="1464" y="7935"/>
                    <a:pt x="1464" y="7935"/>
                  </a:cubicBezTo>
                  <a:cubicBezTo>
                    <a:pt x="1464" y="8376"/>
                    <a:pt x="1464" y="8376"/>
                    <a:pt x="1464" y="8376"/>
                  </a:cubicBezTo>
                  <a:cubicBezTo>
                    <a:pt x="1464" y="8376"/>
                    <a:pt x="1464" y="8376"/>
                    <a:pt x="1464" y="8376"/>
                  </a:cubicBezTo>
                  <a:cubicBezTo>
                    <a:pt x="1464" y="8816"/>
                    <a:pt x="1464" y="8816"/>
                    <a:pt x="1464" y="8816"/>
                  </a:cubicBezTo>
                  <a:cubicBezTo>
                    <a:pt x="1464" y="8816"/>
                    <a:pt x="1464" y="8816"/>
                    <a:pt x="1464" y="8816"/>
                  </a:cubicBezTo>
                  <a:cubicBezTo>
                    <a:pt x="1464" y="9257"/>
                    <a:pt x="1464" y="9257"/>
                    <a:pt x="1464" y="9257"/>
                  </a:cubicBezTo>
                  <a:cubicBezTo>
                    <a:pt x="1831" y="9698"/>
                    <a:pt x="1831" y="9698"/>
                    <a:pt x="1831" y="9698"/>
                  </a:cubicBezTo>
                  <a:cubicBezTo>
                    <a:pt x="2197" y="9698"/>
                    <a:pt x="2197" y="9698"/>
                    <a:pt x="2197" y="9698"/>
                  </a:cubicBezTo>
                  <a:cubicBezTo>
                    <a:pt x="2563" y="9698"/>
                    <a:pt x="2563" y="9698"/>
                    <a:pt x="2563" y="9698"/>
                  </a:cubicBezTo>
                  <a:cubicBezTo>
                    <a:pt x="2929" y="10139"/>
                    <a:pt x="2929" y="10139"/>
                    <a:pt x="2929" y="10139"/>
                  </a:cubicBezTo>
                  <a:cubicBezTo>
                    <a:pt x="2929" y="9698"/>
                    <a:pt x="2929" y="9698"/>
                    <a:pt x="2929" y="9698"/>
                  </a:cubicBezTo>
                  <a:cubicBezTo>
                    <a:pt x="3661" y="9698"/>
                    <a:pt x="3661" y="9698"/>
                    <a:pt x="3661" y="9698"/>
                  </a:cubicBezTo>
                  <a:cubicBezTo>
                    <a:pt x="4027" y="10139"/>
                    <a:pt x="4027" y="10139"/>
                    <a:pt x="4027" y="10139"/>
                  </a:cubicBezTo>
                  <a:cubicBezTo>
                    <a:pt x="4027" y="10139"/>
                    <a:pt x="4027" y="10139"/>
                    <a:pt x="4027" y="10139"/>
                  </a:cubicBezTo>
                  <a:cubicBezTo>
                    <a:pt x="4393" y="9698"/>
                    <a:pt x="4393" y="9698"/>
                    <a:pt x="4393" y="9698"/>
                  </a:cubicBezTo>
                  <a:cubicBezTo>
                    <a:pt x="5125" y="10139"/>
                    <a:pt x="5125" y="10139"/>
                    <a:pt x="5125" y="10139"/>
                  </a:cubicBezTo>
                  <a:cubicBezTo>
                    <a:pt x="5125" y="10139"/>
                    <a:pt x="5125" y="10139"/>
                    <a:pt x="5125" y="10139"/>
                  </a:cubicBezTo>
                  <a:cubicBezTo>
                    <a:pt x="6590" y="11461"/>
                    <a:pt x="6590" y="11461"/>
                    <a:pt x="6590" y="11461"/>
                  </a:cubicBezTo>
                  <a:cubicBezTo>
                    <a:pt x="6956" y="11461"/>
                    <a:pt x="6956" y="11461"/>
                    <a:pt x="6956" y="11461"/>
                  </a:cubicBezTo>
                  <a:cubicBezTo>
                    <a:pt x="6956" y="11461"/>
                    <a:pt x="6956" y="11461"/>
                    <a:pt x="6956" y="11461"/>
                  </a:cubicBezTo>
                  <a:cubicBezTo>
                    <a:pt x="7322" y="11461"/>
                    <a:pt x="7322" y="11461"/>
                    <a:pt x="7322" y="11461"/>
                  </a:cubicBezTo>
                  <a:cubicBezTo>
                    <a:pt x="7688" y="11461"/>
                    <a:pt x="7688" y="11461"/>
                    <a:pt x="7688" y="11461"/>
                  </a:cubicBezTo>
                  <a:cubicBezTo>
                    <a:pt x="7688" y="11461"/>
                    <a:pt x="7688" y="11461"/>
                    <a:pt x="7688" y="11461"/>
                  </a:cubicBezTo>
                  <a:cubicBezTo>
                    <a:pt x="8054" y="11461"/>
                    <a:pt x="8054" y="11461"/>
                    <a:pt x="8054" y="11461"/>
                  </a:cubicBezTo>
                  <a:cubicBezTo>
                    <a:pt x="8420" y="11461"/>
                    <a:pt x="8420" y="11461"/>
                    <a:pt x="8420" y="11461"/>
                  </a:cubicBezTo>
                  <a:cubicBezTo>
                    <a:pt x="8786" y="11461"/>
                    <a:pt x="8786" y="11461"/>
                    <a:pt x="8786" y="11461"/>
                  </a:cubicBezTo>
                  <a:cubicBezTo>
                    <a:pt x="8786" y="11461"/>
                    <a:pt x="8786" y="11461"/>
                    <a:pt x="8786" y="11461"/>
                  </a:cubicBezTo>
                  <a:cubicBezTo>
                    <a:pt x="9153" y="11461"/>
                    <a:pt x="9153" y="11461"/>
                    <a:pt x="9153" y="11461"/>
                  </a:cubicBezTo>
                  <a:cubicBezTo>
                    <a:pt x="9519" y="11461"/>
                    <a:pt x="9519" y="11461"/>
                    <a:pt x="9519" y="11461"/>
                  </a:cubicBezTo>
                  <a:cubicBezTo>
                    <a:pt x="9519" y="12343"/>
                    <a:pt x="9519" y="12343"/>
                    <a:pt x="9519" y="12343"/>
                  </a:cubicBezTo>
                  <a:cubicBezTo>
                    <a:pt x="9519" y="12343"/>
                    <a:pt x="9519" y="12343"/>
                    <a:pt x="9519" y="12343"/>
                  </a:cubicBezTo>
                  <a:cubicBezTo>
                    <a:pt x="9519" y="12784"/>
                    <a:pt x="9519" y="12784"/>
                    <a:pt x="9519" y="12784"/>
                  </a:cubicBezTo>
                  <a:cubicBezTo>
                    <a:pt x="9153" y="12784"/>
                    <a:pt x="9153" y="12784"/>
                    <a:pt x="9153" y="12784"/>
                  </a:cubicBezTo>
                  <a:cubicBezTo>
                    <a:pt x="8786" y="13224"/>
                    <a:pt x="8786" y="13224"/>
                    <a:pt x="8786" y="13224"/>
                  </a:cubicBezTo>
                  <a:cubicBezTo>
                    <a:pt x="8786" y="13224"/>
                    <a:pt x="8786" y="13224"/>
                    <a:pt x="8786" y="13224"/>
                  </a:cubicBezTo>
                  <a:cubicBezTo>
                    <a:pt x="8786" y="14106"/>
                    <a:pt x="8786" y="14106"/>
                    <a:pt x="8786" y="14106"/>
                  </a:cubicBezTo>
                  <a:cubicBezTo>
                    <a:pt x="8786" y="14106"/>
                    <a:pt x="8786" y="14106"/>
                    <a:pt x="8786" y="14106"/>
                  </a:cubicBezTo>
                  <a:cubicBezTo>
                    <a:pt x="8786" y="14547"/>
                    <a:pt x="8786" y="14547"/>
                    <a:pt x="8786" y="14547"/>
                  </a:cubicBezTo>
                  <a:cubicBezTo>
                    <a:pt x="8786" y="14988"/>
                    <a:pt x="8786" y="14988"/>
                    <a:pt x="8786" y="14988"/>
                  </a:cubicBezTo>
                  <a:cubicBezTo>
                    <a:pt x="8786" y="15429"/>
                    <a:pt x="8786" y="15429"/>
                    <a:pt x="8786" y="15429"/>
                  </a:cubicBezTo>
                  <a:cubicBezTo>
                    <a:pt x="8786" y="15869"/>
                    <a:pt x="8786" y="15869"/>
                    <a:pt x="8786" y="15869"/>
                  </a:cubicBezTo>
                  <a:cubicBezTo>
                    <a:pt x="9153" y="16751"/>
                    <a:pt x="9153" y="16751"/>
                    <a:pt x="9153" y="16751"/>
                  </a:cubicBezTo>
                  <a:cubicBezTo>
                    <a:pt x="8786" y="17633"/>
                    <a:pt x="8786" y="17633"/>
                    <a:pt x="8786" y="17633"/>
                  </a:cubicBezTo>
                  <a:cubicBezTo>
                    <a:pt x="8786" y="18073"/>
                    <a:pt x="8786" y="18073"/>
                    <a:pt x="8786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153" y="18073"/>
                    <a:pt x="9153" y="18073"/>
                    <a:pt x="9153" y="18073"/>
                  </a:cubicBezTo>
                  <a:cubicBezTo>
                    <a:pt x="9519" y="18514"/>
                    <a:pt x="9519" y="18514"/>
                    <a:pt x="9519" y="18514"/>
                  </a:cubicBezTo>
                  <a:cubicBezTo>
                    <a:pt x="9519" y="18514"/>
                    <a:pt x="9519" y="18514"/>
                    <a:pt x="9519" y="18514"/>
                  </a:cubicBezTo>
                  <a:cubicBezTo>
                    <a:pt x="9519" y="18955"/>
                    <a:pt x="9519" y="18955"/>
                    <a:pt x="9519" y="18955"/>
                  </a:cubicBezTo>
                  <a:cubicBezTo>
                    <a:pt x="9885" y="19396"/>
                    <a:pt x="9885" y="19396"/>
                    <a:pt x="9885" y="19396"/>
                  </a:cubicBezTo>
                  <a:cubicBezTo>
                    <a:pt x="9885" y="20278"/>
                    <a:pt x="9885" y="20278"/>
                    <a:pt x="9885" y="20278"/>
                  </a:cubicBezTo>
                  <a:cubicBezTo>
                    <a:pt x="10251" y="20718"/>
                    <a:pt x="10251" y="20718"/>
                    <a:pt x="10251" y="20718"/>
                  </a:cubicBezTo>
                  <a:cubicBezTo>
                    <a:pt x="9885" y="20718"/>
                    <a:pt x="9885" y="20718"/>
                    <a:pt x="9885" y="20718"/>
                  </a:cubicBezTo>
                  <a:close/>
                  <a:moveTo>
                    <a:pt x="8054" y="441"/>
                  </a:moveTo>
                  <a:cubicBezTo>
                    <a:pt x="8054" y="441"/>
                    <a:pt x="8054" y="441"/>
                    <a:pt x="8054" y="441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420" y="882"/>
                    <a:pt x="8420" y="882"/>
                    <a:pt x="8420" y="882"/>
                  </a:cubicBezTo>
                  <a:cubicBezTo>
                    <a:pt x="8054" y="882"/>
                    <a:pt x="8054" y="882"/>
                    <a:pt x="8054" y="882"/>
                  </a:cubicBezTo>
                  <a:cubicBezTo>
                    <a:pt x="8054" y="441"/>
                    <a:pt x="8054" y="441"/>
                    <a:pt x="8054" y="441"/>
                  </a:cubicBezTo>
                  <a:close/>
                  <a:moveTo>
                    <a:pt x="6956" y="441"/>
                  </a:moveTo>
                  <a:cubicBezTo>
                    <a:pt x="7322" y="441"/>
                    <a:pt x="7322" y="441"/>
                    <a:pt x="7322" y="441"/>
                  </a:cubicBezTo>
                  <a:cubicBezTo>
                    <a:pt x="7322" y="882"/>
                    <a:pt x="7322" y="882"/>
                    <a:pt x="7322" y="882"/>
                  </a:cubicBezTo>
                  <a:cubicBezTo>
                    <a:pt x="7322" y="882"/>
                    <a:pt x="7322" y="882"/>
                    <a:pt x="7322" y="882"/>
                  </a:cubicBezTo>
                  <a:cubicBezTo>
                    <a:pt x="6956" y="882"/>
                    <a:pt x="6956" y="882"/>
                    <a:pt x="6956" y="882"/>
                  </a:cubicBezTo>
                  <a:cubicBezTo>
                    <a:pt x="6590" y="441"/>
                    <a:pt x="6590" y="441"/>
                    <a:pt x="6590" y="441"/>
                  </a:cubicBezTo>
                  <a:cubicBezTo>
                    <a:pt x="6956" y="441"/>
                    <a:pt x="6956" y="441"/>
                    <a:pt x="6956" y="441"/>
                  </a:cubicBezTo>
                  <a:close/>
                  <a:moveTo>
                    <a:pt x="5125" y="0"/>
                  </a:moveTo>
                  <a:cubicBezTo>
                    <a:pt x="5492" y="0"/>
                    <a:pt x="5492" y="0"/>
                    <a:pt x="5492" y="0"/>
                  </a:cubicBezTo>
                  <a:cubicBezTo>
                    <a:pt x="5858" y="0"/>
                    <a:pt x="5858" y="0"/>
                    <a:pt x="5858" y="0"/>
                  </a:cubicBezTo>
                  <a:cubicBezTo>
                    <a:pt x="5492" y="0"/>
                    <a:pt x="5492" y="0"/>
                    <a:pt x="5492" y="0"/>
                  </a:cubicBezTo>
                  <a:cubicBezTo>
                    <a:pt x="5125" y="0"/>
                    <a:pt x="5125" y="0"/>
                    <a:pt x="5125" y="0"/>
                  </a:cubicBezTo>
                  <a:close/>
                  <a:moveTo>
                    <a:pt x="14278" y="3086"/>
                  </a:moveTo>
                  <a:cubicBezTo>
                    <a:pt x="14644" y="2645"/>
                    <a:pt x="14644" y="2645"/>
                    <a:pt x="14644" y="2645"/>
                  </a:cubicBezTo>
                  <a:cubicBezTo>
                    <a:pt x="15010" y="2645"/>
                    <a:pt x="15010" y="2645"/>
                    <a:pt x="15010" y="2645"/>
                  </a:cubicBezTo>
                  <a:cubicBezTo>
                    <a:pt x="15376" y="2645"/>
                    <a:pt x="15376" y="2645"/>
                    <a:pt x="15376" y="2645"/>
                  </a:cubicBezTo>
                  <a:cubicBezTo>
                    <a:pt x="15376" y="2645"/>
                    <a:pt x="15376" y="2645"/>
                    <a:pt x="15376" y="2645"/>
                  </a:cubicBezTo>
                  <a:cubicBezTo>
                    <a:pt x="15376" y="3086"/>
                    <a:pt x="15376" y="3086"/>
                    <a:pt x="15376" y="3086"/>
                  </a:cubicBezTo>
                  <a:cubicBezTo>
                    <a:pt x="15010" y="3086"/>
                    <a:pt x="15010" y="3086"/>
                    <a:pt x="15010" y="3086"/>
                  </a:cubicBezTo>
                  <a:cubicBezTo>
                    <a:pt x="14644" y="3086"/>
                    <a:pt x="14644" y="3086"/>
                    <a:pt x="14644" y="3086"/>
                  </a:cubicBezTo>
                  <a:cubicBezTo>
                    <a:pt x="14644" y="3086"/>
                    <a:pt x="14278" y="3086"/>
                    <a:pt x="14278" y="3086"/>
                  </a:cubicBezTo>
                  <a:close/>
                  <a:moveTo>
                    <a:pt x="14278" y="3086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65" name="AutoShape 179"/>
            <p:cNvSpPr>
              <a:spLocks/>
            </p:cNvSpPr>
            <p:nvPr/>
          </p:nvSpPr>
          <p:spPr bwMode="auto">
            <a:xfrm>
              <a:off x="3597" y="4207"/>
              <a:ext cx="508" cy="633"/>
            </a:xfrm>
            <a:custGeom>
              <a:avLst/>
              <a:gdLst>
                <a:gd name="T0" fmla="*/ 404 w 21600"/>
                <a:gd name="T1" fmla="*/ 532 h 21600"/>
                <a:gd name="T2" fmla="*/ 386 w 21600"/>
                <a:gd name="T3" fmla="*/ 497 h 21600"/>
                <a:gd name="T4" fmla="*/ 414 w 21600"/>
                <a:gd name="T5" fmla="*/ 460 h 21600"/>
                <a:gd name="T6" fmla="*/ 396 w 21600"/>
                <a:gd name="T7" fmla="*/ 433 h 21600"/>
                <a:gd name="T8" fmla="*/ 442 w 21600"/>
                <a:gd name="T9" fmla="*/ 413 h 21600"/>
                <a:gd name="T10" fmla="*/ 462 w 21600"/>
                <a:gd name="T11" fmla="*/ 413 h 21600"/>
                <a:gd name="T12" fmla="*/ 480 w 21600"/>
                <a:gd name="T13" fmla="*/ 403 h 21600"/>
                <a:gd name="T14" fmla="*/ 508 w 21600"/>
                <a:gd name="T15" fmla="*/ 433 h 21600"/>
                <a:gd name="T16" fmla="*/ 490 w 21600"/>
                <a:gd name="T17" fmla="*/ 396 h 21600"/>
                <a:gd name="T18" fmla="*/ 470 w 21600"/>
                <a:gd name="T19" fmla="*/ 376 h 21600"/>
                <a:gd name="T20" fmla="*/ 470 w 21600"/>
                <a:gd name="T21" fmla="*/ 331 h 21600"/>
                <a:gd name="T22" fmla="*/ 490 w 21600"/>
                <a:gd name="T23" fmla="*/ 267 h 21600"/>
                <a:gd name="T24" fmla="*/ 376 w 21600"/>
                <a:gd name="T25" fmla="*/ 213 h 21600"/>
                <a:gd name="T26" fmla="*/ 338 w 21600"/>
                <a:gd name="T27" fmla="*/ 203 h 21600"/>
                <a:gd name="T28" fmla="*/ 310 w 21600"/>
                <a:gd name="T29" fmla="*/ 203 h 21600"/>
                <a:gd name="T30" fmla="*/ 282 w 21600"/>
                <a:gd name="T31" fmla="*/ 166 h 21600"/>
                <a:gd name="T32" fmla="*/ 244 w 21600"/>
                <a:gd name="T33" fmla="*/ 129 h 21600"/>
                <a:gd name="T34" fmla="*/ 254 w 21600"/>
                <a:gd name="T35" fmla="*/ 84 h 21600"/>
                <a:gd name="T36" fmla="*/ 282 w 21600"/>
                <a:gd name="T37" fmla="*/ 54 h 21600"/>
                <a:gd name="T38" fmla="*/ 310 w 21600"/>
                <a:gd name="T39" fmla="*/ 37 h 21600"/>
                <a:gd name="T40" fmla="*/ 338 w 21600"/>
                <a:gd name="T41" fmla="*/ 10 h 21600"/>
                <a:gd name="T42" fmla="*/ 292 w 21600"/>
                <a:gd name="T43" fmla="*/ 10 h 21600"/>
                <a:gd name="T44" fmla="*/ 254 w 21600"/>
                <a:gd name="T45" fmla="*/ 47 h 21600"/>
                <a:gd name="T46" fmla="*/ 198 w 21600"/>
                <a:gd name="T47" fmla="*/ 64 h 21600"/>
                <a:gd name="T48" fmla="*/ 170 w 21600"/>
                <a:gd name="T49" fmla="*/ 64 h 21600"/>
                <a:gd name="T50" fmla="*/ 142 w 21600"/>
                <a:gd name="T51" fmla="*/ 91 h 21600"/>
                <a:gd name="T52" fmla="*/ 150 w 21600"/>
                <a:gd name="T53" fmla="*/ 111 h 21600"/>
                <a:gd name="T54" fmla="*/ 114 w 21600"/>
                <a:gd name="T55" fmla="*/ 129 h 21600"/>
                <a:gd name="T56" fmla="*/ 94 w 21600"/>
                <a:gd name="T57" fmla="*/ 148 h 21600"/>
                <a:gd name="T58" fmla="*/ 94 w 21600"/>
                <a:gd name="T59" fmla="*/ 176 h 21600"/>
                <a:gd name="T60" fmla="*/ 76 w 21600"/>
                <a:gd name="T61" fmla="*/ 148 h 21600"/>
                <a:gd name="T62" fmla="*/ 76 w 21600"/>
                <a:gd name="T63" fmla="*/ 166 h 21600"/>
                <a:gd name="T64" fmla="*/ 56 w 21600"/>
                <a:gd name="T65" fmla="*/ 183 h 21600"/>
                <a:gd name="T66" fmla="*/ 56 w 21600"/>
                <a:gd name="T67" fmla="*/ 220 h 21600"/>
                <a:gd name="T68" fmla="*/ 76 w 21600"/>
                <a:gd name="T69" fmla="*/ 240 h 21600"/>
                <a:gd name="T70" fmla="*/ 76 w 21600"/>
                <a:gd name="T71" fmla="*/ 247 h 21600"/>
                <a:gd name="T72" fmla="*/ 76 w 21600"/>
                <a:gd name="T73" fmla="*/ 274 h 21600"/>
                <a:gd name="T74" fmla="*/ 66 w 21600"/>
                <a:gd name="T75" fmla="*/ 321 h 21600"/>
                <a:gd name="T76" fmla="*/ 84 w 21600"/>
                <a:gd name="T77" fmla="*/ 339 h 21600"/>
                <a:gd name="T78" fmla="*/ 28 w 21600"/>
                <a:gd name="T79" fmla="*/ 376 h 21600"/>
                <a:gd name="T80" fmla="*/ 10 w 21600"/>
                <a:gd name="T81" fmla="*/ 413 h 21600"/>
                <a:gd name="T82" fmla="*/ 28 w 21600"/>
                <a:gd name="T83" fmla="*/ 433 h 21600"/>
                <a:gd name="T84" fmla="*/ 66 w 21600"/>
                <a:gd name="T85" fmla="*/ 450 h 21600"/>
                <a:gd name="T86" fmla="*/ 94 w 21600"/>
                <a:gd name="T87" fmla="*/ 477 h 21600"/>
                <a:gd name="T88" fmla="*/ 122 w 21600"/>
                <a:gd name="T89" fmla="*/ 460 h 21600"/>
                <a:gd name="T90" fmla="*/ 160 w 21600"/>
                <a:gd name="T91" fmla="*/ 477 h 21600"/>
                <a:gd name="T92" fmla="*/ 198 w 21600"/>
                <a:gd name="T93" fmla="*/ 497 h 21600"/>
                <a:gd name="T94" fmla="*/ 226 w 21600"/>
                <a:gd name="T95" fmla="*/ 524 h 21600"/>
                <a:gd name="T96" fmla="*/ 244 w 21600"/>
                <a:gd name="T97" fmla="*/ 542 h 21600"/>
                <a:gd name="T98" fmla="*/ 244 w 21600"/>
                <a:gd name="T99" fmla="*/ 559 h 21600"/>
                <a:gd name="T100" fmla="*/ 302 w 21600"/>
                <a:gd name="T101" fmla="*/ 559 h 21600"/>
                <a:gd name="T102" fmla="*/ 338 w 21600"/>
                <a:gd name="T103" fmla="*/ 559 h 21600"/>
                <a:gd name="T104" fmla="*/ 376 w 21600"/>
                <a:gd name="T105" fmla="*/ 569 h 21600"/>
                <a:gd name="T106" fmla="*/ 348 w 21600"/>
                <a:gd name="T107" fmla="*/ 623 h 21600"/>
                <a:gd name="T108" fmla="*/ 376 w 21600"/>
                <a:gd name="T109" fmla="*/ 623 h 2160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1600" h="21600">
                  <a:moveTo>
                    <a:pt x="15984" y="21600"/>
                  </a:moveTo>
                  <a:lnTo>
                    <a:pt x="16416" y="21009"/>
                  </a:lnTo>
                  <a:lnTo>
                    <a:pt x="17172" y="18141"/>
                  </a:lnTo>
                  <a:lnTo>
                    <a:pt x="17604" y="17550"/>
                  </a:lnTo>
                  <a:lnTo>
                    <a:pt x="16848" y="17213"/>
                  </a:lnTo>
                  <a:lnTo>
                    <a:pt x="16416" y="16959"/>
                  </a:lnTo>
                  <a:lnTo>
                    <a:pt x="15984" y="16622"/>
                  </a:lnTo>
                  <a:lnTo>
                    <a:pt x="15984" y="15694"/>
                  </a:lnTo>
                  <a:lnTo>
                    <a:pt x="17604" y="15694"/>
                  </a:lnTo>
                  <a:lnTo>
                    <a:pt x="17604" y="15356"/>
                  </a:lnTo>
                  <a:lnTo>
                    <a:pt x="17172" y="14766"/>
                  </a:lnTo>
                  <a:lnTo>
                    <a:pt x="16848" y="14766"/>
                  </a:lnTo>
                  <a:lnTo>
                    <a:pt x="16416" y="14428"/>
                  </a:lnTo>
                  <a:lnTo>
                    <a:pt x="16848" y="14091"/>
                  </a:lnTo>
                  <a:lnTo>
                    <a:pt x="18792" y="14091"/>
                  </a:lnTo>
                  <a:lnTo>
                    <a:pt x="18792" y="13753"/>
                  </a:lnTo>
                  <a:lnTo>
                    <a:pt x="19224" y="13753"/>
                  </a:lnTo>
                  <a:lnTo>
                    <a:pt x="19656" y="14091"/>
                  </a:lnTo>
                  <a:lnTo>
                    <a:pt x="19980" y="13753"/>
                  </a:lnTo>
                  <a:lnTo>
                    <a:pt x="20412" y="13500"/>
                  </a:lnTo>
                  <a:lnTo>
                    <a:pt x="20412" y="13753"/>
                  </a:lnTo>
                  <a:lnTo>
                    <a:pt x="20844" y="14091"/>
                  </a:lnTo>
                  <a:lnTo>
                    <a:pt x="20844" y="14766"/>
                  </a:lnTo>
                  <a:lnTo>
                    <a:pt x="21600" y="14766"/>
                  </a:lnTo>
                  <a:lnTo>
                    <a:pt x="21168" y="14428"/>
                  </a:lnTo>
                  <a:lnTo>
                    <a:pt x="21168" y="13753"/>
                  </a:lnTo>
                  <a:lnTo>
                    <a:pt x="20844" y="13500"/>
                  </a:lnTo>
                  <a:lnTo>
                    <a:pt x="20844" y="13163"/>
                  </a:lnTo>
                  <a:lnTo>
                    <a:pt x="20412" y="12825"/>
                  </a:lnTo>
                  <a:lnTo>
                    <a:pt x="19980" y="12825"/>
                  </a:lnTo>
                  <a:lnTo>
                    <a:pt x="19980" y="12572"/>
                  </a:lnTo>
                  <a:lnTo>
                    <a:pt x="20412" y="11897"/>
                  </a:lnTo>
                  <a:lnTo>
                    <a:pt x="19980" y="11306"/>
                  </a:lnTo>
                  <a:lnTo>
                    <a:pt x="19980" y="9366"/>
                  </a:lnTo>
                  <a:lnTo>
                    <a:pt x="20412" y="9113"/>
                  </a:lnTo>
                  <a:lnTo>
                    <a:pt x="20844" y="9113"/>
                  </a:lnTo>
                  <a:lnTo>
                    <a:pt x="20844" y="8184"/>
                  </a:lnTo>
                  <a:lnTo>
                    <a:pt x="17604" y="8184"/>
                  </a:lnTo>
                  <a:lnTo>
                    <a:pt x="15984" y="7256"/>
                  </a:lnTo>
                  <a:lnTo>
                    <a:pt x="15228" y="6919"/>
                  </a:lnTo>
                  <a:lnTo>
                    <a:pt x="14796" y="7256"/>
                  </a:lnTo>
                  <a:lnTo>
                    <a:pt x="14364" y="6919"/>
                  </a:lnTo>
                  <a:lnTo>
                    <a:pt x="13608" y="6919"/>
                  </a:lnTo>
                  <a:lnTo>
                    <a:pt x="13608" y="7256"/>
                  </a:lnTo>
                  <a:lnTo>
                    <a:pt x="13176" y="6919"/>
                  </a:lnTo>
                  <a:lnTo>
                    <a:pt x="12420" y="6919"/>
                  </a:lnTo>
                  <a:lnTo>
                    <a:pt x="11988" y="6581"/>
                  </a:lnTo>
                  <a:lnTo>
                    <a:pt x="11988" y="5653"/>
                  </a:lnTo>
                  <a:lnTo>
                    <a:pt x="11664" y="5316"/>
                  </a:lnTo>
                  <a:lnTo>
                    <a:pt x="11232" y="4388"/>
                  </a:lnTo>
                  <a:lnTo>
                    <a:pt x="10368" y="4388"/>
                  </a:lnTo>
                  <a:lnTo>
                    <a:pt x="10368" y="4050"/>
                  </a:lnTo>
                  <a:lnTo>
                    <a:pt x="10800" y="3797"/>
                  </a:lnTo>
                  <a:lnTo>
                    <a:pt x="10800" y="2869"/>
                  </a:lnTo>
                  <a:lnTo>
                    <a:pt x="11664" y="2531"/>
                  </a:lnTo>
                  <a:lnTo>
                    <a:pt x="11664" y="2194"/>
                  </a:lnTo>
                  <a:lnTo>
                    <a:pt x="11988" y="1856"/>
                  </a:lnTo>
                  <a:lnTo>
                    <a:pt x="12420" y="1856"/>
                  </a:lnTo>
                  <a:lnTo>
                    <a:pt x="12420" y="1603"/>
                  </a:lnTo>
                  <a:lnTo>
                    <a:pt x="13176" y="1266"/>
                  </a:lnTo>
                  <a:lnTo>
                    <a:pt x="14040" y="928"/>
                  </a:lnTo>
                  <a:lnTo>
                    <a:pt x="14364" y="928"/>
                  </a:lnTo>
                  <a:lnTo>
                    <a:pt x="14364" y="338"/>
                  </a:lnTo>
                  <a:lnTo>
                    <a:pt x="13608" y="0"/>
                  </a:lnTo>
                  <a:lnTo>
                    <a:pt x="13176" y="338"/>
                  </a:lnTo>
                  <a:lnTo>
                    <a:pt x="12420" y="338"/>
                  </a:lnTo>
                  <a:lnTo>
                    <a:pt x="12420" y="928"/>
                  </a:lnTo>
                  <a:lnTo>
                    <a:pt x="11664" y="928"/>
                  </a:lnTo>
                  <a:lnTo>
                    <a:pt x="10800" y="1603"/>
                  </a:lnTo>
                  <a:lnTo>
                    <a:pt x="8856" y="1603"/>
                  </a:lnTo>
                  <a:lnTo>
                    <a:pt x="8856" y="2531"/>
                  </a:lnTo>
                  <a:lnTo>
                    <a:pt x="8424" y="2194"/>
                  </a:lnTo>
                  <a:lnTo>
                    <a:pt x="8856" y="1856"/>
                  </a:lnTo>
                  <a:lnTo>
                    <a:pt x="7668" y="1856"/>
                  </a:lnTo>
                  <a:lnTo>
                    <a:pt x="7236" y="2194"/>
                  </a:lnTo>
                  <a:lnTo>
                    <a:pt x="6804" y="2194"/>
                  </a:lnTo>
                  <a:lnTo>
                    <a:pt x="6804" y="2531"/>
                  </a:lnTo>
                  <a:lnTo>
                    <a:pt x="6048" y="3122"/>
                  </a:lnTo>
                  <a:lnTo>
                    <a:pt x="6048" y="3459"/>
                  </a:lnTo>
                  <a:lnTo>
                    <a:pt x="6372" y="3459"/>
                  </a:lnTo>
                  <a:lnTo>
                    <a:pt x="6372" y="3797"/>
                  </a:lnTo>
                  <a:lnTo>
                    <a:pt x="6048" y="4050"/>
                  </a:lnTo>
                  <a:lnTo>
                    <a:pt x="5616" y="4050"/>
                  </a:lnTo>
                  <a:lnTo>
                    <a:pt x="4860" y="4388"/>
                  </a:lnTo>
                  <a:lnTo>
                    <a:pt x="4428" y="4725"/>
                  </a:lnTo>
                  <a:lnTo>
                    <a:pt x="4428" y="5063"/>
                  </a:lnTo>
                  <a:lnTo>
                    <a:pt x="3996" y="5063"/>
                  </a:lnTo>
                  <a:lnTo>
                    <a:pt x="4428" y="5316"/>
                  </a:lnTo>
                  <a:lnTo>
                    <a:pt x="4428" y="5653"/>
                  </a:lnTo>
                  <a:lnTo>
                    <a:pt x="3996" y="5991"/>
                  </a:lnTo>
                  <a:lnTo>
                    <a:pt x="3564" y="5653"/>
                  </a:lnTo>
                  <a:lnTo>
                    <a:pt x="3996" y="5653"/>
                  </a:lnTo>
                  <a:lnTo>
                    <a:pt x="3240" y="5063"/>
                  </a:lnTo>
                  <a:lnTo>
                    <a:pt x="2808" y="5063"/>
                  </a:lnTo>
                  <a:lnTo>
                    <a:pt x="3240" y="5316"/>
                  </a:lnTo>
                  <a:lnTo>
                    <a:pt x="3240" y="5653"/>
                  </a:lnTo>
                  <a:lnTo>
                    <a:pt x="2808" y="5991"/>
                  </a:lnTo>
                  <a:lnTo>
                    <a:pt x="2808" y="6244"/>
                  </a:lnTo>
                  <a:lnTo>
                    <a:pt x="2376" y="6244"/>
                  </a:lnTo>
                  <a:lnTo>
                    <a:pt x="2052" y="6919"/>
                  </a:lnTo>
                  <a:lnTo>
                    <a:pt x="2376" y="6919"/>
                  </a:lnTo>
                  <a:lnTo>
                    <a:pt x="2376" y="7509"/>
                  </a:lnTo>
                  <a:lnTo>
                    <a:pt x="2808" y="7847"/>
                  </a:lnTo>
                  <a:lnTo>
                    <a:pt x="3240" y="7509"/>
                  </a:lnTo>
                  <a:lnTo>
                    <a:pt x="3240" y="8184"/>
                  </a:lnTo>
                  <a:lnTo>
                    <a:pt x="2808" y="8184"/>
                  </a:lnTo>
                  <a:lnTo>
                    <a:pt x="2808" y="8438"/>
                  </a:lnTo>
                  <a:lnTo>
                    <a:pt x="3240" y="8438"/>
                  </a:lnTo>
                  <a:lnTo>
                    <a:pt x="3240" y="8775"/>
                  </a:lnTo>
                  <a:lnTo>
                    <a:pt x="2808" y="9113"/>
                  </a:lnTo>
                  <a:lnTo>
                    <a:pt x="3240" y="9366"/>
                  </a:lnTo>
                  <a:lnTo>
                    <a:pt x="3240" y="10378"/>
                  </a:lnTo>
                  <a:lnTo>
                    <a:pt x="2808" y="10631"/>
                  </a:lnTo>
                  <a:lnTo>
                    <a:pt x="2808" y="10969"/>
                  </a:lnTo>
                  <a:lnTo>
                    <a:pt x="3240" y="10969"/>
                  </a:lnTo>
                  <a:lnTo>
                    <a:pt x="3564" y="11306"/>
                  </a:lnTo>
                  <a:lnTo>
                    <a:pt x="3564" y="11559"/>
                  </a:lnTo>
                  <a:lnTo>
                    <a:pt x="3240" y="11897"/>
                  </a:lnTo>
                  <a:lnTo>
                    <a:pt x="2052" y="12825"/>
                  </a:lnTo>
                  <a:lnTo>
                    <a:pt x="1188" y="12825"/>
                  </a:lnTo>
                  <a:lnTo>
                    <a:pt x="864" y="13163"/>
                  </a:lnTo>
                  <a:lnTo>
                    <a:pt x="432" y="13753"/>
                  </a:lnTo>
                  <a:lnTo>
                    <a:pt x="432" y="14091"/>
                  </a:lnTo>
                  <a:lnTo>
                    <a:pt x="0" y="14428"/>
                  </a:lnTo>
                  <a:lnTo>
                    <a:pt x="864" y="14428"/>
                  </a:lnTo>
                  <a:lnTo>
                    <a:pt x="1188" y="14766"/>
                  </a:lnTo>
                  <a:lnTo>
                    <a:pt x="2052" y="15019"/>
                  </a:lnTo>
                  <a:lnTo>
                    <a:pt x="2376" y="15019"/>
                  </a:lnTo>
                  <a:lnTo>
                    <a:pt x="2808" y="15356"/>
                  </a:lnTo>
                  <a:lnTo>
                    <a:pt x="2808" y="15947"/>
                  </a:lnTo>
                  <a:lnTo>
                    <a:pt x="3996" y="15947"/>
                  </a:lnTo>
                  <a:lnTo>
                    <a:pt x="3996" y="16284"/>
                  </a:lnTo>
                  <a:lnTo>
                    <a:pt x="4860" y="16284"/>
                  </a:lnTo>
                  <a:lnTo>
                    <a:pt x="4860" y="15947"/>
                  </a:lnTo>
                  <a:lnTo>
                    <a:pt x="5184" y="15694"/>
                  </a:lnTo>
                  <a:lnTo>
                    <a:pt x="6048" y="15947"/>
                  </a:lnTo>
                  <a:lnTo>
                    <a:pt x="6048" y="16284"/>
                  </a:lnTo>
                  <a:lnTo>
                    <a:pt x="6804" y="16284"/>
                  </a:lnTo>
                  <a:lnTo>
                    <a:pt x="7668" y="16622"/>
                  </a:lnTo>
                  <a:lnTo>
                    <a:pt x="7992" y="16622"/>
                  </a:lnTo>
                  <a:lnTo>
                    <a:pt x="8424" y="16959"/>
                  </a:lnTo>
                  <a:lnTo>
                    <a:pt x="8424" y="17213"/>
                  </a:lnTo>
                  <a:lnTo>
                    <a:pt x="8856" y="17550"/>
                  </a:lnTo>
                  <a:lnTo>
                    <a:pt x="9612" y="17888"/>
                  </a:lnTo>
                  <a:lnTo>
                    <a:pt x="10044" y="18141"/>
                  </a:lnTo>
                  <a:lnTo>
                    <a:pt x="10044" y="18478"/>
                  </a:lnTo>
                  <a:lnTo>
                    <a:pt x="10368" y="18478"/>
                  </a:lnTo>
                  <a:lnTo>
                    <a:pt x="10368" y="18816"/>
                  </a:lnTo>
                  <a:lnTo>
                    <a:pt x="10800" y="19069"/>
                  </a:lnTo>
                  <a:lnTo>
                    <a:pt x="10368" y="19069"/>
                  </a:lnTo>
                  <a:lnTo>
                    <a:pt x="10800" y="19406"/>
                  </a:lnTo>
                  <a:lnTo>
                    <a:pt x="12420" y="19406"/>
                  </a:lnTo>
                  <a:lnTo>
                    <a:pt x="12852" y="19069"/>
                  </a:lnTo>
                  <a:lnTo>
                    <a:pt x="13176" y="19069"/>
                  </a:lnTo>
                  <a:lnTo>
                    <a:pt x="13608" y="19406"/>
                  </a:lnTo>
                  <a:lnTo>
                    <a:pt x="14364" y="19069"/>
                  </a:lnTo>
                  <a:lnTo>
                    <a:pt x="15228" y="19069"/>
                  </a:lnTo>
                  <a:lnTo>
                    <a:pt x="15660" y="19406"/>
                  </a:lnTo>
                  <a:lnTo>
                    <a:pt x="15984" y="19406"/>
                  </a:lnTo>
                  <a:lnTo>
                    <a:pt x="15984" y="19744"/>
                  </a:lnTo>
                  <a:lnTo>
                    <a:pt x="14796" y="21009"/>
                  </a:lnTo>
                  <a:lnTo>
                    <a:pt x="14796" y="21263"/>
                  </a:lnTo>
                  <a:lnTo>
                    <a:pt x="15228" y="21263"/>
                  </a:lnTo>
                  <a:lnTo>
                    <a:pt x="15660" y="21009"/>
                  </a:lnTo>
                  <a:lnTo>
                    <a:pt x="15984" y="21263"/>
                  </a:lnTo>
                  <a:lnTo>
                    <a:pt x="15984" y="21600"/>
                  </a:lnTo>
                  <a:close/>
                  <a:moveTo>
                    <a:pt x="15984" y="216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66" name="AutoShape 180"/>
            <p:cNvSpPr>
              <a:spLocks/>
            </p:cNvSpPr>
            <p:nvPr/>
          </p:nvSpPr>
          <p:spPr bwMode="auto">
            <a:xfrm>
              <a:off x="3513" y="4630"/>
              <a:ext cx="244" cy="237"/>
            </a:xfrm>
            <a:custGeom>
              <a:avLst/>
              <a:gdLst>
                <a:gd name="T0" fmla="*/ 226 w 21600"/>
                <a:gd name="T1" fmla="*/ 54 h 21600"/>
                <a:gd name="T2" fmla="*/ 206 w 21600"/>
                <a:gd name="T3" fmla="*/ 37 h 21600"/>
                <a:gd name="T4" fmla="*/ 198 w 21600"/>
                <a:gd name="T5" fmla="*/ 54 h 21600"/>
                <a:gd name="T6" fmla="*/ 178 w 21600"/>
                <a:gd name="T7" fmla="*/ 44 h 21600"/>
                <a:gd name="T8" fmla="*/ 150 w 21600"/>
                <a:gd name="T9" fmla="*/ 27 h 21600"/>
                <a:gd name="T10" fmla="*/ 132 w 21600"/>
                <a:gd name="T11" fmla="*/ 17 h 21600"/>
                <a:gd name="T12" fmla="*/ 104 w 21600"/>
                <a:gd name="T13" fmla="*/ 0 h 21600"/>
                <a:gd name="T14" fmla="*/ 84 w 21600"/>
                <a:gd name="T15" fmla="*/ 10 h 21600"/>
                <a:gd name="T16" fmla="*/ 56 w 21600"/>
                <a:gd name="T17" fmla="*/ 17 h 21600"/>
                <a:gd name="T18" fmla="*/ 28 w 21600"/>
                <a:gd name="T19" fmla="*/ 27 h 21600"/>
                <a:gd name="T20" fmla="*/ 38 w 21600"/>
                <a:gd name="T21" fmla="*/ 54 h 21600"/>
                <a:gd name="T22" fmla="*/ 18 w 21600"/>
                <a:gd name="T23" fmla="*/ 74 h 21600"/>
                <a:gd name="T24" fmla="*/ 18 w 21600"/>
                <a:gd name="T25" fmla="*/ 91 h 21600"/>
                <a:gd name="T26" fmla="*/ 0 w 21600"/>
                <a:gd name="T27" fmla="*/ 101 h 21600"/>
                <a:gd name="T28" fmla="*/ 10 w 21600"/>
                <a:gd name="T29" fmla="*/ 128 h 21600"/>
                <a:gd name="T30" fmla="*/ 10 w 21600"/>
                <a:gd name="T31" fmla="*/ 146 h 21600"/>
                <a:gd name="T32" fmla="*/ 18 w 21600"/>
                <a:gd name="T33" fmla="*/ 156 h 21600"/>
                <a:gd name="T34" fmla="*/ 28 w 21600"/>
                <a:gd name="T35" fmla="*/ 156 h 21600"/>
                <a:gd name="T36" fmla="*/ 46 w 21600"/>
                <a:gd name="T37" fmla="*/ 136 h 21600"/>
                <a:gd name="T38" fmla="*/ 56 w 21600"/>
                <a:gd name="T39" fmla="*/ 156 h 21600"/>
                <a:gd name="T40" fmla="*/ 56 w 21600"/>
                <a:gd name="T41" fmla="*/ 173 h 21600"/>
                <a:gd name="T42" fmla="*/ 38 w 21600"/>
                <a:gd name="T43" fmla="*/ 183 h 21600"/>
                <a:gd name="T44" fmla="*/ 46 w 21600"/>
                <a:gd name="T45" fmla="*/ 200 h 21600"/>
                <a:gd name="T46" fmla="*/ 28 w 21600"/>
                <a:gd name="T47" fmla="*/ 210 h 21600"/>
                <a:gd name="T48" fmla="*/ 38 w 21600"/>
                <a:gd name="T49" fmla="*/ 220 h 21600"/>
                <a:gd name="T50" fmla="*/ 46 w 21600"/>
                <a:gd name="T51" fmla="*/ 220 h 21600"/>
                <a:gd name="T52" fmla="*/ 84 w 21600"/>
                <a:gd name="T53" fmla="*/ 237 h 21600"/>
                <a:gd name="T54" fmla="*/ 132 w 21600"/>
                <a:gd name="T55" fmla="*/ 173 h 21600"/>
                <a:gd name="T56" fmla="*/ 178 w 21600"/>
                <a:gd name="T57" fmla="*/ 156 h 21600"/>
                <a:gd name="T58" fmla="*/ 226 w 21600"/>
                <a:gd name="T59" fmla="*/ 119 h 21600"/>
                <a:gd name="T60" fmla="*/ 244 w 21600"/>
                <a:gd name="T61" fmla="*/ 101 h 21600"/>
                <a:gd name="T62" fmla="*/ 234 w 21600"/>
                <a:gd name="T63" fmla="*/ 64 h 21600"/>
                <a:gd name="T64" fmla="*/ 28 w 21600"/>
                <a:gd name="T65" fmla="*/ 173 h 21600"/>
                <a:gd name="T66" fmla="*/ 38 w 21600"/>
                <a:gd name="T67" fmla="*/ 156 h 21600"/>
                <a:gd name="T68" fmla="*/ 28 w 21600"/>
                <a:gd name="T69" fmla="*/ 173 h 2160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21600" h="21600">
                  <a:moveTo>
                    <a:pt x="20700" y="4950"/>
                  </a:moveTo>
                  <a:lnTo>
                    <a:pt x="20025" y="4950"/>
                  </a:lnTo>
                  <a:lnTo>
                    <a:pt x="20025" y="4050"/>
                  </a:lnTo>
                  <a:lnTo>
                    <a:pt x="18225" y="3375"/>
                  </a:lnTo>
                  <a:lnTo>
                    <a:pt x="17550" y="4050"/>
                  </a:lnTo>
                  <a:lnTo>
                    <a:pt x="17550" y="4950"/>
                  </a:lnTo>
                  <a:lnTo>
                    <a:pt x="15750" y="4950"/>
                  </a:lnTo>
                  <a:lnTo>
                    <a:pt x="15750" y="4050"/>
                  </a:lnTo>
                  <a:lnTo>
                    <a:pt x="13275" y="4050"/>
                  </a:lnTo>
                  <a:lnTo>
                    <a:pt x="13275" y="2475"/>
                  </a:lnTo>
                  <a:lnTo>
                    <a:pt x="12375" y="1575"/>
                  </a:lnTo>
                  <a:lnTo>
                    <a:pt x="11700" y="1575"/>
                  </a:lnTo>
                  <a:lnTo>
                    <a:pt x="9900" y="900"/>
                  </a:lnTo>
                  <a:lnTo>
                    <a:pt x="9225" y="0"/>
                  </a:lnTo>
                  <a:lnTo>
                    <a:pt x="7425" y="0"/>
                  </a:lnTo>
                  <a:lnTo>
                    <a:pt x="7425" y="900"/>
                  </a:lnTo>
                  <a:lnTo>
                    <a:pt x="6525" y="900"/>
                  </a:lnTo>
                  <a:lnTo>
                    <a:pt x="4950" y="1575"/>
                  </a:lnTo>
                  <a:lnTo>
                    <a:pt x="4050" y="1575"/>
                  </a:lnTo>
                  <a:lnTo>
                    <a:pt x="2475" y="2475"/>
                  </a:lnTo>
                  <a:lnTo>
                    <a:pt x="3375" y="3375"/>
                  </a:lnTo>
                  <a:lnTo>
                    <a:pt x="3375" y="4950"/>
                  </a:lnTo>
                  <a:lnTo>
                    <a:pt x="2475" y="6750"/>
                  </a:lnTo>
                  <a:lnTo>
                    <a:pt x="1575" y="6750"/>
                  </a:lnTo>
                  <a:lnTo>
                    <a:pt x="2475" y="7425"/>
                  </a:lnTo>
                  <a:lnTo>
                    <a:pt x="1575" y="8325"/>
                  </a:lnTo>
                  <a:lnTo>
                    <a:pt x="900" y="8325"/>
                  </a:lnTo>
                  <a:lnTo>
                    <a:pt x="0" y="9225"/>
                  </a:lnTo>
                  <a:lnTo>
                    <a:pt x="900" y="9900"/>
                  </a:lnTo>
                  <a:lnTo>
                    <a:pt x="900" y="11700"/>
                  </a:lnTo>
                  <a:lnTo>
                    <a:pt x="0" y="12375"/>
                  </a:lnTo>
                  <a:lnTo>
                    <a:pt x="900" y="13275"/>
                  </a:lnTo>
                  <a:lnTo>
                    <a:pt x="1575" y="13275"/>
                  </a:lnTo>
                  <a:lnTo>
                    <a:pt x="1575" y="14175"/>
                  </a:lnTo>
                  <a:lnTo>
                    <a:pt x="2475" y="15075"/>
                  </a:lnTo>
                  <a:lnTo>
                    <a:pt x="2475" y="14175"/>
                  </a:lnTo>
                  <a:lnTo>
                    <a:pt x="3375" y="13275"/>
                  </a:lnTo>
                  <a:lnTo>
                    <a:pt x="4050" y="12375"/>
                  </a:lnTo>
                  <a:lnTo>
                    <a:pt x="4050" y="13275"/>
                  </a:lnTo>
                  <a:lnTo>
                    <a:pt x="4950" y="14175"/>
                  </a:lnTo>
                  <a:lnTo>
                    <a:pt x="4050" y="15075"/>
                  </a:lnTo>
                  <a:lnTo>
                    <a:pt x="4950" y="15750"/>
                  </a:lnTo>
                  <a:lnTo>
                    <a:pt x="4050" y="16650"/>
                  </a:lnTo>
                  <a:lnTo>
                    <a:pt x="3375" y="16650"/>
                  </a:lnTo>
                  <a:lnTo>
                    <a:pt x="3375" y="17550"/>
                  </a:lnTo>
                  <a:lnTo>
                    <a:pt x="4050" y="18225"/>
                  </a:lnTo>
                  <a:lnTo>
                    <a:pt x="3375" y="18225"/>
                  </a:lnTo>
                  <a:lnTo>
                    <a:pt x="2475" y="19125"/>
                  </a:lnTo>
                  <a:lnTo>
                    <a:pt x="2475" y="20025"/>
                  </a:lnTo>
                  <a:lnTo>
                    <a:pt x="3375" y="20025"/>
                  </a:lnTo>
                  <a:lnTo>
                    <a:pt x="4050" y="19125"/>
                  </a:lnTo>
                  <a:lnTo>
                    <a:pt x="4050" y="20025"/>
                  </a:lnTo>
                  <a:lnTo>
                    <a:pt x="6525" y="20025"/>
                  </a:lnTo>
                  <a:lnTo>
                    <a:pt x="7425" y="21600"/>
                  </a:lnTo>
                  <a:lnTo>
                    <a:pt x="8325" y="20925"/>
                  </a:lnTo>
                  <a:lnTo>
                    <a:pt x="11700" y="15750"/>
                  </a:lnTo>
                  <a:lnTo>
                    <a:pt x="11700" y="15075"/>
                  </a:lnTo>
                  <a:lnTo>
                    <a:pt x="15750" y="14175"/>
                  </a:lnTo>
                  <a:lnTo>
                    <a:pt x="17550" y="13275"/>
                  </a:lnTo>
                  <a:lnTo>
                    <a:pt x="20025" y="10800"/>
                  </a:lnTo>
                  <a:lnTo>
                    <a:pt x="20700" y="9225"/>
                  </a:lnTo>
                  <a:lnTo>
                    <a:pt x="21600" y="9225"/>
                  </a:lnTo>
                  <a:lnTo>
                    <a:pt x="21600" y="6750"/>
                  </a:lnTo>
                  <a:lnTo>
                    <a:pt x="20700" y="5850"/>
                  </a:lnTo>
                  <a:lnTo>
                    <a:pt x="20700" y="4950"/>
                  </a:lnTo>
                  <a:close/>
                  <a:moveTo>
                    <a:pt x="2475" y="15750"/>
                  </a:moveTo>
                  <a:lnTo>
                    <a:pt x="3375" y="15075"/>
                  </a:lnTo>
                  <a:lnTo>
                    <a:pt x="3375" y="14175"/>
                  </a:lnTo>
                  <a:lnTo>
                    <a:pt x="3375" y="15750"/>
                  </a:lnTo>
                  <a:lnTo>
                    <a:pt x="2475" y="15750"/>
                  </a:lnTo>
                  <a:close/>
                  <a:moveTo>
                    <a:pt x="2475" y="1575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67" name="AutoShape 181"/>
            <p:cNvSpPr>
              <a:spLocks/>
            </p:cNvSpPr>
            <p:nvPr/>
          </p:nvSpPr>
          <p:spPr bwMode="auto">
            <a:xfrm>
              <a:off x="3503" y="4684"/>
              <a:ext cx="536" cy="698"/>
            </a:xfrm>
            <a:custGeom>
              <a:avLst/>
              <a:gdLst>
                <a:gd name="T0" fmla="*/ 462 w 21600"/>
                <a:gd name="T1" fmla="*/ 403 h 21600"/>
                <a:gd name="T2" fmla="*/ 462 w 21600"/>
                <a:gd name="T3" fmla="*/ 366 h 21600"/>
                <a:gd name="T4" fmla="*/ 424 w 21600"/>
                <a:gd name="T5" fmla="*/ 376 h 21600"/>
                <a:gd name="T6" fmla="*/ 376 w 21600"/>
                <a:gd name="T7" fmla="*/ 349 h 21600"/>
                <a:gd name="T8" fmla="*/ 320 w 21600"/>
                <a:gd name="T9" fmla="*/ 312 h 21600"/>
                <a:gd name="T10" fmla="*/ 320 w 21600"/>
                <a:gd name="T11" fmla="*/ 275 h 21600"/>
                <a:gd name="T12" fmla="*/ 320 w 21600"/>
                <a:gd name="T13" fmla="*/ 257 h 21600"/>
                <a:gd name="T14" fmla="*/ 338 w 21600"/>
                <a:gd name="T15" fmla="*/ 230 h 21600"/>
                <a:gd name="T16" fmla="*/ 358 w 21600"/>
                <a:gd name="T17" fmla="*/ 193 h 21600"/>
                <a:gd name="T18" fmla="*/ 404 w 21600"/>
                <a:gd name="T19" fmla="*/ 166 h 21600"/>
                <a:gd name="T20" fmla="*/ 462 w 21600"/>
                <a:gd name="T21" fmla="*/ 166 h 21600"/>
                <a:gd name="T22" fmla="*/ 462 w 21600"/>
                <a:gd name="T23" fmla="*/ 139 h 21600"/>
                <a:gd name="T24" fmla="*/ 442 w 21600"/>
                <a:gd name="T25" fmla="*/ 139 h 21600"/>
                <a:gd name="T26" fmla="*/ 462 w 21600"/>
                <a:gd name="T27" fmla="*/ 92 h 21600"/>
                <a:gd name="T28" fmla="*/ 414 w 21600"/>
                <a:gd name="T29" fmla="*/ 92 h 21600"/>
                <a:gd name="T30" fmla="*/ 386 w 21600"/>
                <a:gd name="T31" fmla="*/ 92 h 21600"/>
                <a:gd name="T32" fmla="*/ 348 w 21600"/>
                <a:gd name="T33" fmla="*/ 82 h 21600"/>
                <a:gd name="T34" fmla="*/ 330 w 21600"/>
                <a:gd name="T35" fmla="*/ 64 h 21600"/>
                <a:gd name="T36" fmla="*/ 302 w 21600"/>
                <a:gd name="T37" fmla="*/ 37 h 21600"/>
                <a:gd name="T38" fmla="*/ 282 w 21600"/>
                <a:gd name="T39" fmla="*/ 10 h 21600"/>
                <a:gd name="T40" fmla="*/ 244 w 21600"/>
                <a:gd name="T41" fmla="*/ 0 h 21600"/>
                <a:gd name="T42" fmla="*/ 254 w 21600"/>
                <a:gd name="T43" fmla="*/ 47 h 21600"/>
                <a:gd name="T44" fmla="*/ 208 w 21600"/>
                <a:gd name="T45" fmla="*/ 92 h 21600"/>
                <a:gd name="T46" fmla="*/ 142 w 21600"/>
                <a:gd name="T47" fmla="*/ 119 h 21600"/>
                <a:gd name="T48" fmla="*/ 84 w 21600"/>
                <a:gd name="T49" fmla="*/ 166 h 21600"/>
                <a:gd name="T50" fmla="*/ 48 w 21600"/>
                <a:gd name="T51" fmla="*/ 166 h 21600"/>
                <a:gd name="T52" fmla="*/ 48 w 21600"/>
                <a:gd name="T53" fmla="*/ 146 h 21600"/>
                <a:gd name="T54" fmla="*/ 48 w 21600"/>
                <a:gd name="T55" fmla="*/ 129 h 21600"/>
                <a:gd name="T56" fmla="*/ 0 w 21600"/>
                <a:gd name="T57" fmla="*/ 156 h 21600"/>
                <a:gd name="T58" fmla="*/ 0 w 21600"/>
                <a:gd name="T59" fmla="*/ 193 h 21600"/>
                <a:gd name="T60" fmla="*/ 10 w 21600"/>
                <a:gd name="T61" fmla="*/ 220 h 21600"/>
                <a:gd name="T62" fmla="*/ 10 w 21600"/>
                <a:gd name="T63" fmla="*/ 240 h 21600"/>
                <a:gd name="T64" fmla="*/ 56 w 21600"/>
                <a:gd name="T65" fmla="*/ 257 h 21600"/>
                <a:gd name="T66" fmla="*/ 76 w 21600"/>
                <a:gd name="T67" fmla="*/ 275 h 21600"/>
                <a:gd name="T68" fmla="*/ 94 w 21600"/>
                <a:gd name="T69" fmla="*/ 304 h 21600"/>
                <a:gd name="T70" fmla="*/ 114 w 21600"/>
                <a:gd name="T71" fmla="*/ 332 h 21600"/>
                <a:gd name="T72" fmla="*/ 122 w 21600"/>
                <a:gd name="T73" fmla="*/ 359 h 21600"/>
                <a:gd name="T74" fmla="*/ 142 w 21600"/>
                <a:gd name="T75" fmla="*/ 396 h 21600"/>
                <a:gd name="T76" fmla="*/ 178 w 21600"/>
                <a:gd name="T77" fmla="*/ 441 h 21600"/>
                <a:gd name="T78" fmla="*/ 198 w 21600"/>
                <a:gd name="T79" fmla="*/ 460 h 21600"/>
                <a:gd name="T80" fmla="*/ 216 w 21600"/>
                <a:gd name="T81" fmla="*/ 495 h 21600"/>
                <a:gd name="T82" fmla="*/ 216 w 21600"/>
                <a:gd name="T83" fmla="*/ 525 h 21600"/>
                <a:gd name="T84" fmla="*/ 236 w 21600"/>
                <a:gd name="T85" fmla="*/ 542 h 21600"/>
                <a:gd name="T86" fmla="*/ 254 w 21600"/>
                <a:gd name="T87" fmla="*/ 569 h 21600"/>
                <a:gd name="T88" fmla="*/ 282 w 21600"/>
                <a:gd name="T89" fmla="*/ 579 h 21600"/>
                <a:gd name="T90" fmla="*/ 302 w 21600"/>
                <a:gd name="T91" fmla="*/ 579 h 21600"/>
                <a:gd name="T92" fmla="*/ 330 w 21600"/>
                <a:gd name="T93" fmla="*/ 606 h 21600"/>
                <a:gd name="T94" fmla="*/ 368 w 21600"/>
                <a:gd name="T95" fmla="*/ 624 h 21600"/>
                <a:gd name="T96" fmla="*/ 404 w 21600"/>
                <a:gd name="T97" fmla="*/ 644 h 21600"/>
                <a:gd name="T98" fmla="*/ 424 w 21600"/>
                <a:gd name="T99" fmla="*/ 661 h 21600"/>
                <a:gd name="T100" fmla="*/ 442 w 21600"/>
                <a:gd name="T101" fmla="*/ 671 h 21600"/>
                <a:gd name="T102" fmla="*/ 470 w 21600"/>
                <a:gd name="T103" fmla="*/ 698 h 21600"/>
                <a:gd name="T104" fmla="*/ 508 w 21600"/>
                <a:gd name="T105" fmla="*/ 688 h 21600"/>
                <a:gd name="T106" fmla="*/ 518 w 21600"/>
                <a:gd name="T107" fmla="*/ 661 h 21600"/>
                <a:gd name="T108" fmla="*/ 526 w 21600"/>
                <a:gd name="T109" fmla="*/ 634 h 21600"/>
                <a:gd name="T110" fmla="*/ 526 w 21600"/>
                <a:gd name="T111" fmla="*/ 597 h 21600"/>
                <a:gd name="T112" fmla="*/ 526 w 21600"/>
                <a:gd name="T113" fmla="*/ 559 h 21600"/>
                <a:gd name="T114" fmla="*/ 536 w 21600"/>
                <a:gd name="T115" fmla="*/ 460 h 2160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1600" h="21600">
                  <a:moveTo>
                    <a:pt x="20064" y="12791"/>
                  </a:moveTo>
                  <a:lnTo>
                    <a:pt x="18631" y="12791"/>
                  </a:lnTo>
                  <a:lnTo>
                    <a:pt x="18631" y="12485"/>
                  </a:lnTo>
                  <a:lnTo>
                    <a:pt x="18222" y="11643"/>
                  </a:lnTo>
                  <a:lnTo>
                    <a:pt x="18222" y="11336"/>
                  </a:lnTo>
                  <a:lnTo>
                    <a:pt x="18631" y="11336"/>
                  </a:lnTo>
                  <a:lnTo>
                    <a:pt x="18631" y="11106"/>
                  </a:lnTo>
                  <a:lnTo>
                    <a:pt x="18222" y="10800"/>
                  </a:lnTo>
                  <a:lnTo>
                    <a:pt x="17096" y="11643"/>
                  </a:lnTo>
                  <a:lnTo>
                    <a:pt x="15560" y="11643"/>
                  </a:lnTo>
                  <a:lnTo>
                    <a:pt x="15560" y="11106"/>
                  </a:lnTo>
                  <a:lnTo>
                    <a:pt x="15151" y="10800"/>
                  </a:lnTo>
                  <a:lnTo>
                    <a:pt x="13308" y="10800"/>
                  </a:lnTo>
                  <a:lnTo>
                    <a:pt x="14025" y="10494"/>
                  </a:lnTo>
                  <a:lnTo>
                    <a:pt x="12899" y="9651"/>
                  </a:lnTo>
                  <a:lnTo>
                    <a:pt x="12489" y="9421"/>
                  </a:lnTo>
                  <a:lnTo>
                    <a:pt x="12489" y="8809"/>
                  </a:lnTo>
                  <a:lnTo>
                    <a:pt x="12899" y="8502"/>
                  </a:lnTo>
                  <a:lnTo>
                    <a:pt x="12489" y="8272"/>
                  </a:lnTo>
                  <a:lnTo>
                    <a:pt x="12899" y="8272"/>
                  </a:lnTo>
                  <a:lnTo>
                    <a:pt x="12899" y="7966"/>
                  </a:lnTo>
                  <a:lnTo>
                    <a:pt x="13308" y="7660"/>
                  </a:lnTo>
                  <a:lnTo>
                    <a:pt x="13615" y="7660"/>
                  </a:lnTo>
                  <a:lnTo>
                    <a:pt x="13615" y="7123"/>
                  </a:lnTo>
                  <a:lnTo>
                    <a:pt x="14025" y="6511"/>
                  </a:lnTo>
                  <a:lnTo>
                    <a:pt x="14025" y="5974"/>
                  </a:lnTo>
                  <a:lnTo>
                    <a:pt x="14434" y="5974"/>
                  </a:lnTo>
                  <a:lnTo>
                    <a:pt x="15151" y="5438"/>
                  </a:lnTo>
                  <a:lnTo>
                    <a:pt x="15560" y="5438"/>
                  </a:lnTo>
                  <a:lnTo>
                    <a:pt x="16277" y="5132"/>
                  </a:lnTo>
                  <a:lnTo>
                    <a:pt x="17403" y="4826"/>
                  </a:lnTo>
                  <a:lnTo>
                    <a:pt x="18631" y="4826"/>
                  </a:lnTo>
                  <a:lnTo>
                    <a:pt x="18631" y="5132"/>
                  </a:lnTo>
                  <a:lnTo>
                    <a:pt x="18938" y="5132"/>
                  </a:lnTo>
                  <a:lnTo>
                    <a:pt x="18938" y="4519"/>
                  </a:lnTo>
                  <a:lnTo>
                    <a:pt x="18631" y="4289"/>
                  </a:lnTo>
                  <a:lnTo>
                    <a:pt x="18222" y="4519"/>
                  </a:lnTo>
                  <a:lnTo>
                    <a:pt x="17812" y="4519"/>
                  </a:lnTo>
                  <a:lnTo>
                    <a:pt x="17812" y="4289"/>
                  </a:lnTo>
                  <a:lnTo>
                    <a:pt x="18938" y="3140"/>
                  </a:lnTo>
                  <a:lnTo>
                    <a:pt x="18938" y="2834"/>
                  </a:lnTo>
                  <a:lnTo>
                    <a:pt x="18631" y="2834"/>
                  </a:lnTo>
                  <a:lnTo>
                    <a:pt x="18222" y="2528"/>
                  </a:lnTo>
                  <a:lnTo>
                    <a:pt x="17403" y="2528"/>
                  </a:lnTo>
                  <a:lnTo>
                    <a:pt x="16686" y="2834"/>
                  </a:lnTo>
                  <a:lnTo>
                    <a:pt x="16277" y="2528"/>
                  </a:lnTo>
                  <a:lnTo>
                    <a:pt x="15970" y="2528"/>
                  </a:lnTo>
                  <a:lnTo>
                    <a:pt x="15560" y="2834"/>
                  </a:lnTo>
                  <a:lnTo>
                    <a:pt x="14025" y="2834"/>
                  </a:lnTo>
                  <a:lnTo>
                    <a:pt x="13615" y="2528"/>
                  </a:lnTo>
                  <a:lnTo>
                    <a:pt x="14025" y="2528"/>
                  </a:lnTo>
                  <a:lnTo>
                    <a:pt x="13615" y="2298"/>
                  </a:lnTo>
                  <a:lnTo>
                    <a:pt x="13615" y="1991"/>
                  </a:lnTo>
                  <a:lnTo>
                    <a:pt x="13308" y="1991"/>
                  </a:lnTo>
                  <a:lnTo>
                    <a:pt x="13308" y="1685"/>
                  </a:lnTo>
                  <a:lnTo>
                    <a:pt x="12899" y="1455"/>
                  </a:lnTo>
                  <a:lnTo>
                    <a:pt x="12182" y="1149"/>
                  </a:lnTo>
                  <a:lnTo>
                    <a:pt x="11773" y="843"/>
                  </a:lnTo>
                  <a:lnTo>
                    <a:pt x="11773" y="613"/>
                  </a:lnTo>
                  <a:lnTo>
                    <a:pt x="11363" y="306"/>
                  </a:lnTo>
                  <a:lnTo>
                    <a:pt x="11056" y="306"/>
                  </a:lnTo>
                  <a:lnTo>
                    <a:pt x="10237" y="0"/>
                  </a:lnTo>
                  <a:lnTo>
                    <a:pt x="9827" y="0"/>
                  </a:lnTo>
                  <a:lnTo>
                    <a:pt x="9827" y="306"/>
                  </a:lnTo>
                  <a:lnTo>
                    <a:pt x="10237" y="613"/>
                  </a:lnTo>
                  <a:lnTo>
                    <a:pt x="10237" y="1455"/>
                  </a:lnTo>
                  <a:lnTo>
                    <a:pt x="9827" y="1455"/>
                  </a:lnTo>
                  <a:lnTo>
                    <a:pt x="9520" y="1991"/>
                  </a:lnTo>
                  <a:lnTo>
                    <a:pt x="8394" y="2834"/>
                  </a:lnTo>
                  <a:lnTo>
                    <a:pt x="7575" y="3140"/>
                  </a:lnTo>
                  <a:lnTo>
                    <a:pt x="5733" y="3447"/>
                  </a:lnTo>
                  <a:lnTo>
                    <a:pt x="5733" y="3677"/>
                  </a:lnTo>
                  <a:lnTo>
                    <a:pt x="4197" y="5438"/>
                  </a:lnTo>
                  <a:lnTo>
                    <a:pt x="3788" y="5668"/>
                  </a:lnTo>
                  <a:lnTo>
                    <a:pt x="3378" y="5132"/>
                  </a:lnTo>
                  <a:lnTo>
                    <a:pt x="2252" y="5132"/>
                  </a:lnTo>
                  <a:lnTo>
                    <a:pt x="2252" y="4826"/>
                  </a:lnTo>
                  <a:lnTo>
                    <a:pt x="1945" y="5132"/>
                  </a:lnTo>
                  <a:lnTo>
                    <a:pt x="1536" y="5132"/>
                  </a:lnTo>
                  <a:lnTo>
                    <a:pt x="1536" y="4826"/>
                  </a:lnTo>
                  <a:lnTo>
                    <a:pt x="1945" y="4519"/>
                  </a:lnTo>
                  <a:lnTo>
                    <a:pt x="2252" y="4519"/>
                  </a:lnTo>
                  <a:lnTo>
                    <a:pt x="1945" y="4289"/>
                  </a:lnTo>
                  <a:lnTo>
                    <a:pt x="1945" y="3983"/>
                  </a:lnTo>
                  <a:lnTo>
                    <a:pt x="1126" y="4289"/>
                  </a:lnTo>
                  <a:lnTo>
                    <a:pt x="819" y="4519"/>
                  </a:lnTo>
                  <a:lnTo>
                    <a:pt x="0" y="4826"/>
                  </a:lnTo>
                  <a:lnTo>
                    <a:pt x="0" y="5668"/>
                  </a:lnTo>
                  <a:lnTo>
                    <a:pt x="409" y="5974"/>
                  </a:lnTo>
                  <a:lnTo>
                    <a:pt x="0" y="5974"/>
                  </a:lnTo>
                  <a:lnTo>
                    <a:pt x="409" y="6281"/>
                  </a:lnTo>
                  <a:lnTo>
                    <a:pt x="819" y="6511"/>
                  </a:lnTo>
                  <a:lnTo>
                    <a:pt x="409" y="6817"/>
                  </a:lnTo>
                  <a:lnTo>
                    <a:pt x="0" y="6817"/>
                  </a:lnTo>
                  <a:lnTo>
                    <a:pt x="0" y="7123"/>
                  </a:lnTo>
                  <a:lnTo>
                    <a:pt x="409" y="7430"/>
                  </a:lnTo>
                  <a:lnTo>
                    <a:pt x="1126" y="7660"/>
                  </a:lnTo>
                  <a:lnTo>
                    <a:pt x="1536" y="7660"/>
                  </a:lnTo>
                  <a:lnTo>
                    <a:pt x="2252" y="7966"/>
                  </a:lnTo>
                  <a:lnTo>
                    <a:pt x="2662" y="7966"/>
                  </a:lnTo>
                  <a:lnTo>
                    <a:pt x="2662" y="8272"/>
                  </a:lnTo>
                  <a:lnTo>
                    <a:pt x="3071" y="8502"/>
                  </a:lnTo>
                  <a:lnTo>
                    <a:pt x="3071" y="8809"/>
                  </a:lnTo>
                  <a:lnTo>
                    <a:pt x="3378" y="9115"/>
                  </a:lnTo>
                  <a:lnTo>
                    <a:pt x="3788" y="9421"/>
                  </a:lnTo>
                  <a:lnTo>
                    <a:pt x="4197" y="9651"/>
                  </a:lnTo>
                  <a:lnTo>
                    <a:pt x="4197" y="9957"/>
                  </a:lnTo>
                  <a:lnTo>
                    <a:pt x="4607" y="10264"/>
                  </a:lnTo>
                  <a:lnTo>
                    <a:pt x="4607" y="10494"/>
                  </a:lnTo>
                  <a:lnTo>
                    <a:pt x="4914" y="10800"/>
                  </a:lnTo>
                  <a:lnTo>
                    <a:pt x="4914" y="11106"/>
                  </a:lnTo>
                  <a:lnTo>
                    <a:pt x="5323" y="11336"/>
                  </a:lnTo>
                  <a:lnTo>
                    <a:pt x="5323" y="11643"/>
                  </a:lnTo>
                  <a:lnTo>
                    <a:pt x="5733" y="12255"/>
                  </a:lnTo>
                  <a:lnTo>
                    <a:pt x="6449" y="12791"/>
                  </a:lnTo>
                  <a:lnTo>
                    <a:pt x="6449" y="13098"/>
                  </a:lnTo>
                  <a:lnTo>
                    <a:pt x="7166" y="13634"/>
                  </a:lnTo>
                  <a:lnTo>
                    <a:pt x="7166" y="13940"/>
                  </a:lnTo>
                  <a:lnTo>
                    <a:pt x="7575" y="14247"/>
                  </a:lnTo>
                  <a:lnTo>
                    <a:pt x="7985" y="14247"/>
                  </a:lnTo>
                  <a:lnTo>
                    <a:pt x="7985" y="14477"/>
                  </a:lnTo>
                  <a:lnTo>
                    <a:pt x="8394" y="15089"/>
                  </a:lnTo>
                  <a:lnTo>
                    <a:pt x="8701" y="15319"/>
                  </a:lnTo>
                  <a:lnTo>
                    <a:pt x="9111" y="15932"/>
                  </a:lnTo>
                  <a:lnTo>
                    <a:pt x="9111" y="16238"/>
                  </a:lnTo>
                  <a:lnTo>
                    <a:pt x="8701" y="16238"/>
                  </a:lnTo>
                  <a:lnTo>
                    <a:pt x="8701" y="16468"/>
                  </a:lnTo>
                  <a:lnTo>
                    <a:pt x="9111" y="16468"/>
                  </a:lnTo>
                  <a:lnTo>
                    <a:pt x="9520" y="16774"/>
                  </a:lnTo>
                  <a:lnTo>
                    <a:pt x="9827" y="17081"/>
                  </a:lnTo>
                  <a:lnTo>
                    <a:pt x="10237" y="17311"/>
                  </a:lnTo>
                  <a:lnTo>
                    <a:pt x="10237" y="17617"/>
                  </a:lnTo>
                  <a:lnTo>
                    <a:pt x="11056" y="17617"/>
                  </a:lnTo>
                  <a:lnTo>
                    <a:pt x="11056" y="17923"/>
                  </a:lnTo>
                  <a:lnTo>
                    <a:pt x="11363" y="17923"/>
                  </a:lnTo>
                  <a:lnTo>
                    <a:pt x="11363" y="18153"/>
                  </a:lnTo>
                  <a:lnTo>
                    <a:pt x="12182" y="18153"/>
                  </a:lnTo>
                  <a:lnTo>
                    <a:pt x="12182" y="17923"/>
                  </a:lnTo>
                  <a:lnTo>
                    <a:pt x="12182" y="18460"/>
                  </a:lnTo>
                  <a:lnTo>
                    <a:pt x="12899" y="18460"/>
                  </a:lnTo>
                  <a:lnTo>
                    <a:pt x="13308" y="18766"/>
                  </a:lnTo>
                  <a:lnTo>
                    <a:pt x="13308" y="19072"/>
                  </a:lnTo>
                  <a:lnTo>
                    <a:pt x="14434" y="19072"/>
                  </a:lnTo>
                  <a:lnTo>
                    <a:pt x="14844" y="19302"/>
                  </a:lnTo>
                  <a:lnTo>
                    <a:pt x="15151" y="19609"/>
                  </a:lnTo>
                  <a:lnTo>
                    <a:pt x="15970" y="19609"/>
                  </a:lnTo>
                  <a:lnTo>
                    <a:pt x="16277" y="19915"/>
                  </a:lnTo>
                  <a:lnTo>
                    <a:pt x="16686" y="20145"/>
                  </a:lnTo>
                  <a:lnTo>
                    <a:pt x="17096" y="20145"/>
                  </a:lnTo>
                  <a:lnTo>
                    <a:pt x="17096" y="20451"/>
                  </a:lnTo>
                  <a:lnTo>
                    <a:pt x="17403" y="20451"/>
                  </a:lnTo>
                  <a:lnTo>
                    <a:pt x="17403" y="20757"/>
                  </a:lnTo>
                  <a:lnTo>
                    <a:pt x="17812" y="20757"/>
                  </a:lnTo>
                  <a:lnTo>
                    <a:pt x="18222" y="21064"/>
                  </a:lnTo>
                  <a:lnTo>
                    <a:pt x="18631" y="21294"/>
                  </a:lnTo>
                  <a:lnTo>
                    <a:pt x="18938" y="21600"/>
                  </a:lnTo>
                  <a:lnTo>
                    <a:pt x="19757" y="21600"/>
                  </a:lnTo>
                  <a:lnTo>
                    <a:pt x="20064" y="21294"/>
                  </a:lnTo>
                  <a:lnTo>
                    <a:pt x="20474" y="21294"/>
                  </a:lnTo>
                  <a:lnTo>
                    <a:pt x="20883" y="21064"/>
                  </a:lnTo>
                  <a:lnTo>
                    <a:pt x="20474" y="20757"/>
                  </a:lnTo>
                  <a:lnTo>
                    <a:pt x="20883" y="20451"/>
                  </a:lnTo>
                  <a:lnTo>
                    <a:pt x="20474" y="20145"/>
                  </a:lnTo>
                  <a:lnTo>
                    <a:pt x="20883" y="19915"/>
                  </a:lnTo>
                  <a:lnTo>
                    <a:pt x="21191" y="19609"/>
                  </a:lnTo>
                  <a:lnTo>
                    <a:pt x="21600" y="19302"/>
                  </a:lnTo>
                  <a:lnTo>
                    <a:pt x="21600" y="19072"/>
                  </a:lnTo>
                  <a:lnTo>
                    <a:pt x="21191" y="18460"/>
                  </a:lnTo>
                  <a:lnTo>
                    <a:pt x="21191" y="17617"/>
                  </a:lnTo>
                  <a:lnTo>
                    <a:pt x="20883" y="17617"/>
                  </a:lnTo>
                  <a:lnTo>
                    <a:pt x="21191" y="17311"/>
                  </a:lnTo>
                  <a:lnTo>
                    <a:pt x="21191" y="14783"/>
                  </a:lnTo>
                  <a:lnTo>
                    <a:pt x="21600" y="14477"/>
                  </a:lnTo>
                  <a:lnTo>
                    <a:pt x="21600" y="14247"/>
                  </a:lnTo>
                  <a:lnTo>
                    <a:pt x="20064" y="12791"/>
                  </a:lnTo>
                  <a:close/>
                  <a:moveTo>
                    <a:pt x="20064" y="127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68" name="AutoShape 182"/>
            <p:cNvSpPr>
              <a:spLocks/>
            </p:cNvSpPr>
            <p:nvPr/>
          </p:nvSpPr>
          <p:spPr bwMode="auto">
            <a:xfrm>
              <a:off x="4001" y="5043"/>
              <a:ext cx="517" cy="512"/>
            </a:xfrm>
            <a:custGeom>
              <a:avLst/>
              <a:gdLst>
                <a:gd name="T0" fmla="*/ 499 w 21600"/>
                <a:gd name="T1" fmla="*/ 376 h 21600"/>
                <a:gd name="T2" fmla="*/ 517 w 21600"/>
                <a:gd name="T3" fmla="*/ 329 h 21600"/>
                <a:gd name="T4" fmla="*/ 471 w 21600"/>
                <a:gd name="T5" fmla="*/ 284 h 21600"/>
                <a:gd name="T6" fmla="*/ 471 w 21600"/>
                <a:gd name="T7" fmla="*/ 247 h 21600"/>
                <a:gd name="T8" fmla="*/ 395 w 21600"/>
                <a:gd name="T9" fmla="*/ 228 h 21600"/>
                <a:gd name="T10" fmla="*/ 385 w 21600"/>
                <a:gd name="T11" fmla="*/ 166 h 21600"/>
                <a:gd name="T12" fmla="*/ 340 w 21600"/>
                <a:gd name="T13" fmla="*/ 156 h 21600"/>
                <a:gd name="T14" fmla="*/ 319 w 21600"/>
                <a:gd name="T15" fmla="*/ 146 h 21600"/>
                <a:gd name="T16" fmla="*/ 312 w 21600"/>
                <a:gd name="T17" fmla="*/ 136 h 21600"/>
                <a:gd name="T18" fmla="*/ 281 w 21600"/>
                <a:gd name="T19" fmla="*/ 129 h 21600"/>
                <a:gd name="T20" fmla="*/ 264 w 21600"/>
                <a:gd name="T21" fmla="*/ 119 h 21600"/>
                <a:gd name="T22" fmla="*/ 226 w 21600"/>
                <a:gd name="T23" fmla="*/ 109 h 21600"/>
                <a:gd name="T24" fmla="*/ 198 w 21600"/>
                <a:gd name="T25" fmla="*/ 101 h 21600"/>
                <a:gd name="T26" fmla="*/ 188 w 21600"/>
                <a:gd name="T27" fmla="*/ 82 h 21600"/>
                <a:gd name="T28" fmla="*/ 170 w 21600"/>
                <a:gd name="T29" fmla="*/ 64 h 21600"/>
                <a:gd name="T30" fmla="*/ 170 w 21600"/>
                <a:gd name="T31" fmla="*/ 37 h 21600"/>
                <a:gd name="T32" fmla="*/ 170 w 21600"/>
                <a:gd name="T33" fmla="*/ 17 h 21600"/>
                <a:gd name="T34" fmla="*/ 160 w 21600"/>
                <a:gd name="T35" fmla="*/ 7 h 21600"/>
                <a:gd name="T36" fmla="*/ 142 w 21600"/>
                <a:gd name="T37" fmla="*/ 0 h 21600"/>
                <a:gd name="T38" fmla="*/ 114 w 21600"/>
                <a:gd name="T39" fmla="*/ 7 h 21600"/>
                <a:gd name="T40" fmla="*/ 86 w 21600"/>
                <a:gd name="T41" fmla="*/ 37 h 21600"/>
                <a:gd name="T42" fmla="*/ 48 w 21600"/>
                <a:gd name="T43" fmla="*/ 45 h 21600"/>
                <a:gd name="T44" fmla="*/ 0 w 21600"/>
                <a:gd name="T45" fmla="*/ 54 h 21600"/>
                <a:gd name="T46" fmla="*/ 38 w 21600"/>
                <a:gd name="T47" fmla="*/ 109 h 21600"/>
                <a:gd name="T48" fmla="*/ 28 w 21600"/>
                <a:gd name="T49" fmla="*/ 200 h 21600"/>
                <a:gd name="T50" fmla="*/ 28 w 21600"/>
                <a:gd name="T51" fmla="*/ 210 h 21600"/>
                <a:gd name="T52" fmla="*/ 38 w 21600"/>
                <a:gd name="T53" fmla="*/ 257 h 21600"/>
                <a:gd name="T54" fmla="*/ 28 w 21600"/>
                <a:gd name="T55" fmla="*/ 275 h 21600"/>
                <a:gd name="T56" fmla="*/ 10 w 21600"/>
                <a:gd name="T57" fmla="*/ 292 h 21600"/>
                <a:gd name="T58" fmla="*/ 28 w 21600"/>
                <a:gd name="T59" fmla="*/ 312 h 21600"/>
                <a:gd name="T60" fmla="*/ 38 w 21600"/>
                <a:gd name="T61" fmla="*/ 322 h 21600"/>
                <a:gd name="T62" fmla="*/ 48 w 21600"/>
                <a:gd name="T63" fmla="*/ 366 h 21600"/>
                <a:gd name="T64" fmla="*/ 66 w 21600"/>
                <a:gd name="T65" fmla="*/ 403 h 21600"/>
                <a:gd name="T66" fmla="*/ 58 w 21600"/>
                <a:gd name="T67" fmla="*/ 430 h 21600"/>
                <a:gd name="T68" fmla="*/ 114 w 21600"/>
                <a:gd name="T69" fmla="*/ 512 h 21600"/>
                <a:gd name="T70" fmla="*/ 142 w 21600"/>
                <a:gd name="T71" fmla="*/ 505 h 21600"/>
                <a:gd name="T72" fmla="*/ 160 w 21600"/>
                <a:gd name="T73" fmla="*/ 477 h 21600"/>
                <a:gd name="T74" fmla="*/ 180 w 21600"/>
                <a:gd name="T75" fmla="*/ 485 h 21600"/>
                <a:gd name="T76" fmla="*/ 236 w 21600"/>
                <a:gd name="T77" fmla="*/ 477 h 21600"/>
                <a:gd name="T78" fmla="*/ 246 w 21600"/>
                <a:gd name="T79" fmla="*/ 505 h 21600"/>
                <a:gd name="T80" fmla="*/ 253 w 21600"/>
                <a:gd name="T81" fmla="*/ 495 h 21600"/>
                <a:gd name="T82" fmla="*/ 264 w 21600"/>
                <a:gd name="T83" fmla="*/ 477 h 21600"/>
                <a:gd name="T84" fmla="*/ 312 w 21600"/>
                <a:gd name="T85" fmla="*/ 485 h 21600"/>
                <a:gd name="T86" fmla="*/ 329 w 21600"/>
                <a:gd name="T87" fmla="*/ 450 h 21600"/>
                <a:gd name="T88" fmla="*/ 319 w 21600"/>
                <a:gd name="T89" fmla="*/ 420 h 21600"/>
                <a:gd name="T90" fmla="*/ 340 w 21600"/>
                <a:gd name="T91" fmla="*/ 386 h 21600"/>
                <a:gd name="T92" fmla="*/ 405 w 21600"/>
                <a:gd name="T93" fmla="*/ 366 h 21600"/>
                <a:gd name="T94" fmla="*/ 479 w 21600"/>
                <a:gd name="T95" fmla="*/ 386 h 21600"/>
                <a:gd name="T96" fmla="*/ 499 w 21600"/>
                <a:gd name="T97" fmla="*/ 393 h 21600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1600" h="21600">
                  <a:moveTo>
                    <a:pt x="20859" y="16591"/>
                  </a:moveTo>
                  <a:lnTo>
                    <a:pt x="20859" y="15861"/>
                  </a:lnTo>
                  <a:lnTo>
                    <a:pt x="21600" y="14296"/>
                  </a:lnTo>
                  <a:lnTo>
                    <a:pt x="21600" y="13878"/>
                  </a:lnTo>
                  <a:lnTo>
                    <a:pt x="20859" y="12313"/>
                  </a:lnTo>
                  <a:lnTo>
                    <a:pt x="19694" y="12000"/>
                  </a:lnTo>
                  <a:lnTo>
                    <a:pt x="20012" y="11583"/>
                  </a:lnTo>
                  <a:lnTo>
                    <a:pt x="19694" y="10435"/>
                  </a:lnTo>
                  <a:lnTo>
                    <a:pt x="16518" y="10435"/>
                  </a:lnTo>
                  <a:lnTo>
                    <a:pt x="16518" y="9600"/>
                  </a:lnTo>
                  <a:lnTo>
                    <a:pt x="16094" y="8870"/>
                  </a:lnTo>
                  <a:lnTo>
                    <a:pt x="16094" y="6991"/>
                  </a:lnTo>
                  <a:lnTo>
                    <a:pt x="15353" y="6574"/>
                  </a:lnTo>
                  <a:lnTo>
                    <a:pt x="14188" y="6574"/>
                  </a:lnTo>
                  <a:lnTo>
                    <a:pt x="13765" y="6157"/>
                  </a:lnTo>
                  <a:lnTo>
                    <a:pt x="13341" y="6157"/>
                  </a:lnTo>
                  <a:lnTo>
                    <a:pt x="13341" y="5739"/>
                  </a:lnTo>
                  <a:lnTo>
                    <a:pt x="13024" y="5739"/>
                  </a:lnTo>
                  <a:lnTo>
                    <a:pt x="12176" y="5426"/>
                  </a:lnTo>
                  <a:lnTo>
                    <a:pt x="11753" y="5426"/>
                  </a:lnTo>
                  <a:lnTo>
                    <a:pt x="11435" y="5009"/>
                  </a:lnTo>
                  <a:lnTo>
                    <a:pt x="11012" y="5009"/>
                  </a:lnTo>
                  <a:lnTo>
                    <a:pt x="10271" y="4278"/>
                  </a:lnTo>
                  <a:lnTo>
                    <a:pt x="9424" y="4591"/>
                  </a:lnTo>
                  <a:lnTo>
                    <a:pt x="9106" y="4278"/>
                  </a:lnTo>
                  <a:lnTo>
                    <a:pt x="8259" y="4278"/>
                  </a:lnTo>
                  <a:lnTo>
                    <a:pt x="7835" y="3861"/>
                  </a:lnTo>
                  <a:lnTo>
                    <a:pt x="7835" y="3443"/>
                  </a:lnTo>
                  <a:lnTo>
                    <a:pt x="7518" y="3443"/>
                  </a:lnTo>
                  <a:lnTo>
                    <a:pt x="7094" y="2713"/>
                  </a:lnTo>
                  <a:lnTo>
                    <a:pt x="7518" y="2296"/>
                  </a:lnTo>
                  <a:lnTo>
                    <a:pt x="7094" y="1565"/>
                  </a:lnTo>
                  <a:lnTo>
                    <a:pt x="7518" y="1148"/>
                  </a:lnTo>
                  <a:lnTo>
                    <a:pt x="7094" y="730"/>
                  </a:lnTo>
                  <a:lnTo>
                    <a:pt x="7094" y="0"/>
                  </a:lnTo>
                  <a:lnTo>
                    <a:pt x="6671" y="313"/>
                  </a:lnTo>
                  <a:lnTo>
                    <a:pt x="6353" y="0"/>
                  </a:lnTo>
                  <a:lnTo>
                    <a:pt x="5929" y="0"/>
                  </a:lnTo>
                  <a:lnTo>
                    <a:pt x="5506" y="313"/>
                  </a:lnTo>
                  <a:lnTo>
                    <a:pt x="4765" y="313"/>
                  </a:lnTo>
                  <a:lnTo>
                    <a:pt x="3918" y="1148"/>
                  </a:lnTo>
                  <a:lnTo>
                    <a:pt x="3600" y="1565"/>
                  </a:lnTo>
                  <a:lnTo>
                    <a:pt x="3176" y="1878"/>
                  </a:lnTo>
                  <a:lnTo>
                    <a:pt x="2012" y="1878"/>
                  </a:lnTo>
                  <a:lnTo>
                    <a:pt x="1588" y="2296"/>
                  </a:lnTo>
                  <a:lnTo>
                    <a:pt x="0" y="2296"/>
                  </a:lnTo>
                  <a:lnTo>
                    <a:pt x="1588" y="4278"/>
                  </a:lnTo>
                  <a:lnTo>
                    <a:pt x="1588" y="4591"/>
                  </a:lnTo>
                  <a:lnTo>
                    <a:pt x="1165" y="5009"/>
                  </a:lnTo>
                  <a:lnTo>
                    <a:pt x="1165" y="8452"/>
                  </a:lnTo>
                  <a:lnTo>
                    <a:pt x="847" y="8870"/>
                  </a:lnTo>
                  <a:lnTo>
                    <a:pt x="1165" y="8870"/>
                  </a:lnTo>
                  <a:lnTo>
                    <a:pt x="1165" y="10017"/>
                  </a:lnTo>
                  <a:lnTo>
                    <a:pt x="1588" y="10852"/>
                  </a:lnTo>
                  <a:lnTo>
                    <a:pt x="1588" y="11165"/>
                  </a:lnTo>
                  <a:lnTo>
                    <a:pt x="1165" y="11583"/>
                  </a:lnTo>
                  <a:lnTo>
                    <a:pt x="847" y="12000"/>
                  </a:lnTo>
                  <a:lnTo>
                    <a:pt x="424" y="12313"/>
                  </a:lnTo>
                  <a:lnTo>
                    <a:pt x="847" y="12730"/>
                  </a:lnTo>
                  <a:lnTo>
                    <a:pt x="1165" y="13148"/>
                  </a:lnTo>
                  <a:lnTo>
                    <a:pt x="1165" y="13565"/>
                  </a:lnTo>
                  <a:lnTo>
                    <a:pt x="1588" y="13565"/>
                  </a:lnTo>
                  <a:lnTo>
                    <a:pt x="1588" y="15026"/>
                  </a:lnTo>
                  <a:lnTo>
                    <a:pt x="2012" y="15443"/>
                  </a:lnTo>
                  <a:lnTo>
                    <a:pt x="2753" y="15861"/>
                  </a:lnTo>
                  <a:lnTo>
                    <a:pt x="2753" y="17009"/>
                  </a:lnTo>
                  <a:lnTo>
                    <a:pt x="2435" y="17739"/>
                  </a:lnTo>
                  <a:lnTo>
                    <a:pt x="2435" y="18157"/>
                  </a:lnTo>
                  <a:lnTo>
                    <a:pt x="3600" y="18574"/>
                  </a:lnTo>
                  <a:lnTo>
                    <a:pt x="4765" y="21600"/>
                  </a:lnTo>
                  <a:lnTo>
                    <a:pt x="5506" y="21600"/>
                  </a:lnTo>
                  <a:lnTo>
                    <a:pt x="5929" y="21287"/>
                  </a:lnTo>
                  <a:lnTo>
                    <a:pt x="5929" y="20870"/>
                  </a:lnTo>
                  <a:lnTo>
                    <a:pt x="6671" y="20139"/>
                  </a:lnTo>
                  <a:lnTo>
                    <a:pt x="7094" y="20139"/>
                  </a:lnTo>
                  <a:lnTo>
                    <a:pt x="7518" y="20452"/>
                  </a:lnTo>
                  <a:lnTo>
                    <a:pt x="8259" y="20139"/>
                  </a:lnTo>
                  <a:lnTo>
                    <a:pt x="9847" y="20139"/>
                  </a:lnTo>
                  <a:lnTo>
                    <a:pt x="9847" y="20452"/>
                  </a:lnTo>
                  <a:lnTo>
                    <a:pt x="10271" y="21287"/>
                  </a:lnTo>
                  <a:lnTo>
                    <a:pt x="10271" y="20870"/>
                  </a:lnTo>
                  <a:lnTo>
                    <a:pt x="10588" y="20870"/>
                  </a:lnTo>
                  <a:lnTo>
                    <a:pt x="10588" y="20452"/>
                  </a:lnTo>
                  <a:lnTo>
                    <a:pt x="11012" y="20139"/>
                  </a:lnTo>
                  <a:lnTo>
                    <a:pt x="12600" y="20139"/>
                  </a:lnTo>
                  <a:lnTo>
                    <a:pt x="13024" y="20452"/>
                  </a:lnTo>
                  <a:lnTo>
                    <a:pt x="13341" y="19722"/>
                  </a:lnTo>
                  <a:lnTo>
                    <a:pt x="13765" y="18991"/>
                  </a:lnTo>
                  <a:lnTo>
                    <a:pt x="13765" y="18157"/>
                  </a:lnTo>
                  <a:lnTo>
                    <a:pt x="13341" y="17739"/>
                  </a:lnTo>
                  <a:lnTo>
                    <a:pt x="14188" y="17009"/>
                  </a:lnTo>
                  <a:lnTo>
                    <a:pt x="14188" y="16278"/>
                  </a:lnTo>
                  <a:lnTo>
                    <a:pt x="14506" y="16278"/>
                  </a:lnTo>
                  <a:lnTo>
                    <a:pt x="16941" y="15443"/>
                  </a:lnTo>
                  <a:lnTo>
                    <a:pt x="18847" y="15443"/>
                  </a:lnTo>
                  <a:lnTo>
                    <a:pt x="20012" y="16278"/>
                  </a:lnTo>
                  <a:lnTo>
                    <a:pt x="20435" y="16278"/>
                  </a:lnTo>
                  <a:lnTo>
                    <a:pt x="20859" y="16591"/>
                  </a:lnTo>
                  <a:close/>
                  <a:moveTo>
                    <a:pt x="20859" y="16591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69" name="AutoShape 183"/>
            <p:cNvSpPr>
              <a:spLocks/>
            </p:cNvSpPr>
            <p:nvPr/>
          </p:nvSpPr>
          <p:spPr bwMode="auto">
            <a:xfrm>
              <a:off x="4313" y="5409"/>
              <a:ext cx="355" cy="331"/>
            </a:xfrm>
            <a:custGeom>
              <a:avLst/>
              <a:gdLst>
                <a:gd name="T0" fmla="*/ 8 w 21600"/>
                <a:gd name="T1" fmla="*/ 101 h 21600"/>
                <a:gd name="T2" fmla="*/ 18 w 21600"/>
                <a:gd name="T3" fmla="*/ 64 h 21600"/>
                <a:gd name="T4" fmla="*/ 28 w 21600"/>
                <a:gd name="T5" fmla="*/ 37 h 21600"/>
                <a:gd name="T6" fmla="*/ 36 w 21600"/>
                <a:gd name="T7" fmla="*/ 20 h 21600"/>
                <a:gd name="T8" fmla="*/ 139 w 21600"/>
                <a:gd name="T9" fmla="*/ 0 h 21600"/>
                <a:gd name="T10" fmla="*/ 178 w 21600"/>
                <a:gd name="T11" fmla="*/ 20 h 21600"/>
                <a:gd name="T12" fmla="*/ 188 w 21600"/>
                <a:gd name="T13" fmla="*/ 37 h 21600"/>
                <a:gd name="T14" fmla="*/ 195 w 21600"/>
                <a:gd name="T15" fmla="*/ 54 h 21600"/>
                <a:gd name="T16" fmla="*/ 195 w 21600"/>
                <a:gd name="T17" fmla="*/ 91 h 21600"/>
                <a:gd name="T18" fmla="*/ 195 w 21600"/>
                <a:gd name="T19" fmla="*/ 101 h 21600"/>
                <a:gd name="T20" fmla="*/ 216 w 21600"/>
                <a:gd name="T21" fmla="*/ 111 h 21600"/>
                <a:gd name="T22" fmla="*/ 243 w 21600"/>
                <a:gd name="T23" fmla="*/ 111 h 21600"/>
                <a:gd name="T24" fmla="*/ 271 w 21600"/>
                <a:gd name="T25" fmla="*/ 111 h 21600"/>
                <a:gd name="T26" fmla="*/ 289 w 21600"/>
                <a:gd name="T27" fmla="*/ 119 h 21600"/>
                <a:gd name="T28" fmla="*/ 309 w 21600"/>
                <a:gd name="T29" fmla="*/ 166 h 21600"/>
                <a:gd name="T30" fmla="*/ 317 w 21600"/>
                <a:gd name="T31" fmla="*/ 183 h 21600"/>
                <a:gd name="T32" fmla="*/ 347 w 21600"/>
                <a:gd name="T33" fmla="*/ 175 h 21600"/>
                <a:gd name="T34" fmla="*/ 355 w 21600"/>
                <a:gd name="T35" fmla="*/ 230 h 21600"/>
                <a:gd name="T36" fmla="*/ 347 w 21600"/>
                <a:gd name="T37" fmla="*/ 274 h 21600"/>
                <a:gd name="T38" fmla="*/ 337 w 21600"/>
                <a:gd name="T39" fmla="*/ 284 h 21600"/>
                <a:gd name="T40" fmla="*/ 309 w 21600"/>
                <a:gd name="T41" fmla="*/ 304 h 21600"/>
                <a:gd name="T42" fmla="*/ 299 w 21600"/>
                <a:gd name="T43" fmla="*/ 321 h 21600"/>
                <a:gd name="T44" fmla="*/ 281 w 21600"/>
                <a:gd name="T45" fmla="*/ 331 h 21600"/>
                <a:gd name="T46" fmla="*/ 243 w 21600"/>
                <a:gd name="T47" fmla="*/ 321 h 21600"/>
                <a:gd name="T48" fmla="*/ 195 w 21600"/>
                <a:gd name="T49" fmla="*/ 304 h 21600"/>
                <a:gd name="T50" fmla="*/ 195 w 21600"/>
                <a:gd name="T51" fmla="*/ 274 h 21600"/>
                <a:gd name="T52" fmla="*/ 216 w 21600"/>
                <a:gd name="T53" fmla="*/ 267 h 21600"/>
                <a:gd name="T54" fmla="*/ 223 w 21600"/>
                <a:gd name="T55" fmla="*/ 247 h 21600"/>
                <a:gd name="T56" fmla="*/ 205 w 21600"/>
                <a:gd name="T57" fmla="*/ 240 h 21600"/>
                <a:gd name="T58" fmla="*/ 167 w 21600"/>
                <a:gd name="T59" fmla="*/ 220 h 21600"/>
                <a:gd name="T60" fmla="*/ 129 w 21600"/>
                <a:gd name="T61" fmla="*/ 203 h 21600"/>
                <a:gd name="T62" fmla="*/ 112 w 21600"/>
                <a:gd name="T63" fmla="*/ 193 h 21600"/>
                <a:gd name="T64" fmla="*/ 74 w 21600"/>
                <a:gd name="T65" fmla="*/ 175 h 21600"/>
                <a:gd name="T66" fmla="*/ 56 w 21600"/>
                <a:gd name="T67" fmla="*/ 166 h 21600"/>
                <a:gd name="T68" fmla="*/ 18 w 21600"/>
                <a:gd name="T69" fmla="*/ 128 h 21600"/>
                <a:gd name="T70" fmla="*/ 0 w 21600"/>
                <a:gd name="T71" fmla="*/ 119 h 2160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1600" h="21600">
                  <a:moveTo>
                    <a:pt x="0" y="7737"/>
                  </a:moveTo>
                  <a:lnTo>
                    <a:pt x="463" y="6609"/>
                  </a:lnTo>
                  <a:lnTo>
                    <a:pt x="1080" y="5481"/>
                  </a:lnTo>
                  <a:lnTo>
                    <a:pt x="1080" y="4191"/>
                  </a:lnTo>
                  <a:lnTo>
                    <a:pt x="463" y="3546"/>
                  </a:lnTo>
                  <a:lnTo>
                    <a:pt x="1697" y="2418"/>
                  </a:lnTo>
                  <a:lnTo>
                    <a:pt x="1697" y="1290"/>
                  </a:lnTo>
                  <a:lnTo>
                    <a:pt x="2160" y="1290"/>
                  </a:lnTo>
                  <a:lnTo>
                    <a:pt x="5709" y="0"/>
                  </a:lnTo>
                  <a:lnTo>
                    <a:pt x="8486" y="0"/>
                  </a:lnTo>
                  <a:lnTo>
                    <a:pt x="10183" y="1290"/>
                  </a:lnTo>
                  <a:lnTo>
                    <a:pt x="10800" y="1290"/>
                  </a:lnTo>
                  <a:lnTo>
                    <a:pt x="11417" y="1773"/>
                  </a:lnTo>
                  <a:lnTo>
                    <a:pt x="11417" y="2418"/>
                  </a:lnTo>
                  <a:lnTo>
                    <a:pt x="11880" y="3063"/>
                  </a:lnTo>
                  <a:lnTo>
                    <a:pt x="11880" y="3546"/>
                  </a:lnTo>
                  <a:lnTo>
                    <a:pt x="12497" y="4191"/>
                  </a:lnTo>
                  <a:lnTo>
                    <a:pt x="11880" y="5964"/>
                  </a:lnTo>
                  <a:lnTo>
                    <a:pt x="12497" y="6609"/>
                  </a:lnTo>
                  <a:lnTo>
                    <a:pt x="11880" y="6609"/>
                  </a:lnTo>
                  <a:lnTo>
                    <a:pt x="12497" y="7254"/>
                  </a:lnTo>
                  <a:lnTo>
                    <a:pt x="13114" y="7254"/>
                  </a:lnTo>
                  <a:lnTo>
                    <a:pt x="13577" y="7737"/>
                  </a:lnTo>
                  <a:lnTo>
                    <a:pt x="14811" y="7254"/>
                  </a:lnTo>
                  <a:lnTo>
                    <a:pt x="15429" y="7737"/>
                  </a:lnTo>
                  <a:lnTo>
                    <a:pt x="16509" y="7254"/>
                  </a:lnTo>
                  <a:lnTo>
                    <a:pt x="17126" y="7737"/>
                  </a:lnTo>
                  <a:lnTo>
                    <a:pt x="17589" y="7737"/>
                  </a:lnTo>
                  <a:lnTo>
                    <a:pt x="17589" y="8382"/>
                  </a:lnTo>
                  <a:lnTo>
                    <a:pt x="18823" y="10800"/>
                  </a:lnTo>
                  <a:lnTo>
                    <a:pt x="18823" y="11928"/>
                  </a:lnTo>
                  <a:lnTo>
                    <a:pt x="19286" y="11928"/>
                  </a:lnTo>
                  <a:lnTo>
                    <a:pt x="20520" y="11445"/>
                  </a:lnTo>
                  <a:lnTo>
                    <a:pt x="21137" y="11445"/>
                  </a:lnTo>
                  <a:lnTo>
                    <a:pt x="21600" y="11928"/>
                  </a:lnTo>
                  <a:lnTo>
                    <a:pt x="21600" y="14991"/>
                  </a:lnTo>
                  <a:lnTo>
                    <a:pt x="21137" y="14991"/>
                  </a:lnTo>
                  <a:lnTo>
                    <a:pt x="21137" y="17893"/>
                  </a:lnTo>
                  <a:lnTo>
                    <a:pt x="20520" y="17893"/>
                  </a:lnTo>
                  <a:lnTo>
                    <a:pt x="20520" y="18537"/>
                  </a:lnTo>
                  <a:lnTo>
                    <a:pt x="19903" y="19182"/>
                  </a:lnTo>
                  <a:lnTo>
                    <a:pt x="18823" y="19827"/>
                  </a:lnTo>
                  <a:lnTo>
                    <a:pt x="18823" y="20310"/>
                  </a:lnTo>
                  <a:lnTo>
                    <a:pt x="18206" y="20955"/>
                  </a:lnTo>
                  <a:lnTo>
                    <a:pt x="17589" y="20955"/>
                  </a:lnTo>
                  <a:lnTo>
                    <a:pt x="17126" y="21600"/>
                  </a:lnTo>
                  <a:lnTo>
                    <a:pt x="15891" y="21600"/>
                  </a:lnTo>
                  <a:lnTo>
                    <a:pt x="14811" y="20955"/>
                  </a:lnTo>
                  <a:lnTo>
                    <a:pt x="10800" y="20955"/>
                  </a:lnTo>
                  <a:lnTo>
                    <a:pt x="11880" y="19827"/>
                  </a:lnTo>
                  <a:lnTo>
                    <a:pt x="12497" y="18537"/>
                  </a:lnTo>
                  <a:lnTo>
                    <a:pt x="11880" y="17893"/>
                  </a:lnTo>
                  <a:lnTo>
                    <a:pt x="12497" y="17893"/>
                  </a:lnTo>
                  <a:lnTo>
                    <a:pt x="13114" y="17409"/>
                  </a:lnTo>
                  <a:lnTo>
                    <a:pt x="13114" y="16764"/>
                  </a:lnTo>
                  <a:lnTo>
                    <a:pt x="13577" y="16119"/>
                  </a:lnTo>
                  <a:lnTo>
                    <a:pt x="13114" y="15636"/>
                  </a:lnTo>
                  <a:lnTo>
                    <a:pt x="12497" y="15636"/>
                  </a:lnTo>
                  <a:lnTo>
                    <a:pt x="11880" y="14346"/>
                  </a:lnTo>
                  <a:lnTo>
                    <a:pt x="10183" y="14346"/>
                  </a:lnTo>
                  <a:lnTo>
                    <a:pt x="9103" y="13701"/>
                  </a:lnTo>
                  <a:lnTo>
                    <a:pt x="7869" y="13218"/>
                  </a:lnTo>
                  <a:lnTo>
                    <a:pt x="7406" y="13218"/>
                  </a:lnTo>
                  <a:lnTo>
                    <a:pt x="6789" y="12573"/>
                  </a:lnTo>
                  <a:lnTo>
                    <a:pt x="5091" y="11928"/>
                  </a:lnTo>
                  <a:lnTo>
                    <a:pt x="4474" y="11445"/>
                  </a:lnTo>
                  <a:lnTo>
                    <a:pt x="3857" y="10800"/>
                  </a:lnTo>
                  <a:lnTo>
                    <a:pt x="3394" y="10800"/>
                  </a:lnTo>
                  <a:lnTo>
                    <a:pt x="1697" y="9510"/>
                  </a:lnTo>
                  <a:lnTo>
                    <a:pt x="1080" y="8382"/>
                  </a:lnTo>
                  <a:lnTo>
                    <a:pt x="463" y="8382"/>
                  </a:lnTo>
                  <a:lnTo>
                    <a:pt x="0" y="7737"/>
                  </a:lnTo>
                  <a:close/>
                  <a:moveTo>
                    <a:pt x="0" y="773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70" name="AutoShape 184"/>
            <p:cNvSpPr>
              <a:spLocks/>
            </p:cNvSpPr>
            <p:nvPr/>
          </p:nvSpPr>
          <p:spPr bwMode="auto">
            <a:xfrm>
              <a:off x="4528" y="5839"/>
              <a:ext cx="216" cy="213"/>
            </a:xfrm>
            <a:custGeom>
              <a:avLst/>
              <a:gdLst>
                <a:gd name="T0" fmla="*/ 28 w 21600"/>
                <a:gd name="T1" fmla="*/ 0 h 21600"/>
                <a:gd name="T2" fmla="*/ 38 w 21600"/>
                <a:gd name="T3" fmla="*/ 10 h 21600"/>
                <a:gd name="T4" fmla="*/ 56 w 21600"/>
                <a:gd name="T5" fmla="*/ 0 h 21600"/>
                <a:gd name="T6" fmla="*/ 66 w 21600"/>
                <a:gd name="T7" fmla="*/ 10 h 21600"/>
                <a:gd name="T8" fmla="*/ 74 w 21600"/>
                <a:gd name="T9" fmla="*/ 20 h 21600"/>
                <a:gd name="T10" fmla="*/ 84 w 21600"/>
                <a:gd name="T11" fmla="*/ 20 h 21600"/>
                <a:gd name="T12" fmla="*/ 94 w 21600"/>
                <a:gd name="T13" fmla="*/ 30 h 21600"/>
                <a:gd name="T14" fmla="*/ 102 w 21600"/>
                <a:gd name="T15" fmla="*/ 47 h 21600"/>
                <a:gd name="T16" fmla="*/ 112 w 21600"/>
                <a:gd name="T17" fmla="*/ 37 h 21600"/>
                <a:gd name="T18" fmla="*/ 122 w 21600"/>
                <a:gd name="T19" fmla="*/ 57 h 21600"/>
                <a:gd name="T20" fmla="*/ 150 w 21600"/>
                <a:gd name="T21" fmla="*/ 57 h 21600"/>
                <a:gd name="T22" fmla="*/ 160 w 21600"/>
                <a:gd name="T23" fmla="*/ 64 h 21600"/>
                <a:gd name="T24" fmla="*/ 160 w 21600"/>
                <a:gd name="T25" fmla="*/ 74 h 21600"/>
                <a:gd name="T26" fmla="*/ 168 w 21600"/>
                <a:gd name="T27" fmla="*/ 74 h 21600"/>
                <a:gd name="T28" fmla="*/ 206 w 21600"/>
                <a:gd name="T29" fmla="*/ 111 h 21600"/>
                <a:gd name="T30" fmla="*/ 206 w 21600"/>
                <a:gd name="T31" fmla="*/ 121 h 21600"/>
                <a:gd name="T32" fmla="*/ 196 w 21600"/>
                <a:gd name="T33" fmla="*/ 129 h 21600"/>
                <a:gd name="T34" fmla="*/ 206 w 21600"/>
                <a:gd name="T35" fmla="*/ 139 h 21600"/>
                <a:gd name="T36" fmla="*/ 206 w 21600"/>
                <a:gd name="T37" fmla="*/ 149 h 21600"/>
                <a:gd name="T38" fmla="*/ 216 w 21600"/>
                <a:gd name="T39" fmla="*/ 159 h 21600"/>
                <a:gd name="T40" fmla="*/ 206 w 21600"/>
                <a:gd name="T41" fmla="*/ 166 h 21600"/>
                <a:gd name="T42" fmla="*/ 206 w 21600"/>
                <a:gd name="T43" fmla="*/ 176 h 21600"/>
                <a:gd name="T44" fmla="*/ 178 w 21600"/>
                <a:gd name="T45" fmla="*/ 203 h 21600"/>
                <a:gd name="T46" fmla="*/ 160 w 21600"/>
                <a:gd name="T47" fmla="*/ 203 h 21600"/>
                <a:gd name="T48" fmla="*/ 160 w 21600"/>
                <a:gd name="T49" fmla="*/ 213 h 21600"/>
                <a:gd name="T50" fmla="*/ 132 w 21600"/>
                <a:gd name="T51" fmla="*/ 213 h 21600"/>
                <a:gd name="T52" fmla="*/ 122 w 21600"/>
                <a:gd name="T53" fmla="*/ 203 h 21600"/>
                <a:gd name="T54" fmla="*/ 112 w 21600"/>
                <a:gd name="T55" fmla="*/ 213 h 21600"/>
                <a:gd name="T56" fmla="*/ 94 w 21600"/>
                <a:gd name="T57" fmla="*/ 213 h 21600"/>
                <a:gd name="T58" fmla="*/ 94 w 21600"/>
                <a:gd name="T59" fmla="*/ 203 h 21600"/>
                <a:gd name="T60" fmla="*/ 84 w 21600"/>
                <a:gd name="T61" fmla="*/ 203 h 21600"/>
                <a:gd name="T62" fmla="*/ 74 w 21600"/>
                <a:gd name="T63" fmla="*/ 193 h 21600"/>
                <a:gd name="T64" fmla="*/ 38 w 21600"/>
                <a:gd name="T65" fmla="*/ 193 h 21600"/>
                <a:gd name="T66" fmla="*/ 28 w 21600"/>
                <a:gd name="T67" fmla="*/ 186 h 21600"/>
                <a:gd name="T68" fmla="*/ 18 w 21600"/>
                <a:gd name="T69" fmla="*/ 186 h 21600"/>
                <a:gd name="T70" fmla="*/ 8 w 21600"/>
                <a:gd name="T71" fmla="*/ 166 h 21600"/>
                <a:gd name="T72" fmla="*/ 0 w 21600"/>
                <a:gd name="T73" fmla="*/ 159 h 21600"/>
                <a:gd name="T74" fmla="*/ 0 w 21600"/>
                <a:gd name="T75" fmla="*/ 139 h 21600"/>
                <a:gd name="T76" fmla="*/ 8 w 21600"/>
                <a:gd name="T77" fmla="*/ 139 h 21600"/>
                <a:gd name="T78" fmla="*/ 8 w 21600"/>
                <a:gd name="T79" fmla="*/ 64 h 21600"/>
                <a:gd name="T80" fmla="*/ 18 w 21600"/>
                <a:gd name="T81" fmla="*/ 64 h 21600"/>
                <a:gd name="T82" fmla="*/ 18 w 21600"/>
                <a:gd name="T83" fmla="*/ 47 h 21600"/>
                <a:gd name="T84" fmla="*/ 8 w 21600"/>
                <a:gd name="T85" fmla="*/ 37 h 21600"/>
                <a:gd name="T86" fmla="*/ 18 w 21600"/>
                <a:gd name="T87" fmla="*/ 37 h 21600"/>
                <a:gd name="T88" fmla="*/ 8 w 21600"/>
                <a:gd name="T89" fmla="*/ 20 h 21600"/>
                <a:gd name="T90" fmla="*/ 18 w 21600"/>
                <a:gd name="T91" fmla="*/ 20 h 21600"/>
                <a:gd name="T92" fmla="*/ 28 w 21600"/>
                <a:gd name="T93" fmla="*/ 10 h 21600"/>
                <a:gd name="T94" fmla="*/ 28 w 21600"/>
                <a:gd name="T95" fmla="*/ 0 h 21600"/>
                <a:gd name="T96" fmla="*/ 28 w 21600"/>
                <a:gd name="T97" fmla="*/ 0 h 21600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1600" h="21600">
                  <a:moveTo>
                    <a:pt x="2795" y="0"/>
                  </a:moveTo>
                  <a:lnTo>
                    <a:pt x="3812" y="1005"/>
                  </a:lnTo>
                  <a:lnTo>
                    <a:pt x="5591" y="0"/>
                  </a:lnTo>
                  <a:lnTo>
                    <a:pt x="6607" y="1005"/>
                  </a:lnTo>
                  <a:lnTo>
                    <a:pt x="7369" y="2009"/>
                  </a:lnTo>
                  <a:lnTo>
                    <a:pt x="8386" y="2009"/>
                  </a:lnTo>
                  <a:lnTo>
                    <a:pt x="9402" y="3014"/>
                  </a:lnTo>
                  <a:lnTo>
                    <a:pt x="10165" y="4772"/>
                  </a:lnTo>
                  <a:lnTo>
                    <a:pt x="11181" y="3767"/>
                  </a:lnTo>
                  <a:lnTo>
                    <a:pt x="12198" y="5777"/>
                  </a:lnTo>
                  <a:lnTo>
                    <a:pt x="14993" y="5777"/>
                  </a:lnTo>
                  <a:lnTo>
                    <a:pt x="16009" y="6530"/>
                  </a:lnTo>
                  <a:lnTo>
                    <a:pt x="16009" y="7535"/>
                  </a:lnTo>
                  <a:lnTo>
                    <a:pt x="16772" y="7535"/>
                  </a:lnTo>
                  <a:lnTo>
                    <a:pt x="20584" y="11302"/>
                  </a:lnTo>
                  <a:lnTo>
                    <a:pt x="20584" y="12307"/>
                  </a:lnTo>
                  <a:lnTo>
                    <a:pt x="19567" y="13060"/>
                  </a:lnTo>
                  <a:lnTo>
                    <a:pt x="20584" y="14065"/>
                  </a:lnTo>
                  <a:lnTo>
                    <a:pt x="20584" y="15070"/>
                  </a:lnTo>
                  <a:lnTo>
                    <a:pt x="21600" y="16074"/>
                  </a:lnTo>
                  <a:lnTo>
                    <a:pt x="20584" y="16828"/>
                  </a:lnTo>
                  <a:lnTo>
                    <a:pt x="20584" y="17833"/>
                  </a:lnTo>
                  <a:lnTo>
                    <a:pt x="17788" y="20595"/>
                  </a:lnTo>
                  <a:lnTo>
                    <a:pt x="16009" y="20595"/>
                  </a:lnTo>
                  <a:lnTo>
                    <a:pt x="16009" y="21600"/>
                  </a:lnTo>
                  <a:lnTo>
                    <a:pt x="13214" y="21600"/>
                  </a:lnTo>
                  <a:lnTo>
                    <a:pt x="12198" y="20595"/>
                  </a:lnTo>
                  <a:lnTo>
                    <a:pt x="11181" y="21600"/>
                  </a:lnTo>
                  <a:lnTo>
                    <a:pt x="9402" y="21600"/>
                  </a:lnTo>
                  <a:lnTo>
                    <a:pt x="9402" y="20595"/>
                  </a:lnTo>
                  <a:lnTo>
                    <a:pt x="8386" y="20595"/>
                  </a:lnTo>
                  <a:lnTo>
                    <a:pt x="7369" y="19591"/>
                  </a:lnTo>
                  <a:lnTo>
                    <a:pt x="3812" y="19591"/>
                  </a:lnTo>
                  <a:lnTo>
                    <a:pt x="2795" y="18837"/>
                  </a:lnTo>
                  <a:lnTo>
                    <a:pt x="1779" y="18837"/>
                  </a:lnTo>
                  <a:lnTo>
                    <a:pt x="762" y="16828"/>
                  </a:lnTo>
                  <a:lnTo>
                    <a:pt x="0" y="16074"/>
                  </a:lnTo>
                  <a:lnTo>
                    <a:pt x="0" y="14065"/>
                  </a:lnTo>
                  <a:lnTo>
                    <a:pt x="762" y="14065"/>
                  </a:lnTo>
                  <a:lnTo>
                    <a:pt x="762" y="6530"/>
                  </a:lnTo>
                  <a:lnTo>
                    <a:pt x="1779" y="6530"/>
                  </a:lnTo>
                  <a:lnTo>
                    <a:pt x="1779" y="4772"/>
                  </a:lnTo>
                  <a:lnTo>
                    <a:pt x="762" y="3767"/>
                  </a:lnTo>
                  <a:lnTo>
                    <a:pt x="1779" y="3767"/>
                  </a:lnTo>
                  <a:lnTo>
                    <a:pt x="762" y="2009"/>
                  </a:lnTo>
                  <a:lnTo>
                    <a:pt x="1779" y="2009"/>
                  </a:lnTo>
                  <a:lnTo>
                    <a:pt x="2795" y="1005"/>
                  </a:lnTo>
                  <a:lnTo>
                    <a:pt x="2795" y="0"/>
                  </a:lnTo>
                  <a:close/>
                  <a:moveTo>
                    <a:pt x="2795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71" name="AutoShape 185"/>
            <p:cNvSpPr>
              <a:spLocks/>
            </p:cNvSpPr>
            <p:nvPr/>
          </p:nvSpPr>
          <p:spPr bwMode="auto">
            <a:xfrm>
              <a:off x="4028" y="5520"/>
              <a:ext cx="668" cy="1521"/>
            </a:xfrm>
            <a:custGeom>
              <a:avLst/>
              <a:gdLst>
                <a:gd name="T0" fmla="*/ 152 w 21600"/>
                <a:gd name="T1" fmla="*/ 7 h 21600"/>
                <a:gd name="T2" fmla="*/ 226 w 21600"/>
                <a:gd name="T3" fmla="*/ 17 h 21600"/>
                <a:gd name="T4" fmla="*/ 302 w 21600"/>
                <a:gd name="T5" fmla="*/ 17 h 21600"/>
                <a:gd name="T6" fmla="*/ 396 w 21600"/>
                <a:gd name="T7" fmla="*/ 82 h 21600"/>
                <a:gd name="T8" fmla="*/ 490 w 21600"/>
                <a:gd name="T9" fmla="*/ 129 h 21600"/>
                <a:gd name="T10" fmla="*/ 480 w 21600"/>
                <a:gd name="T11" fmla="*/ 163 h 21600"/>
                <a:gd name="T12" fmla="*/ 566 w 21600"/>
                <a:gd name="T13" fmla="*/ 220 h 21600"/>
                <a:gd name="T14" fmla="*/ 622 w 21600"/>
                <a:gd name="T15" fmla="*/ 173 h 21600"/>
                <a:gd name="T16" fmla="*/ 660 w 21600"/>
                <a:gd name="T17" fmla="*/ 136 h 21600"/>
                <a:gd name="T18" fmla="*/ 622 w 21600"/>
                <a:gd name="T19" fmla="*/ 220 h 21600"/>
                <a:gd name="T20" fmla="*/ 566 w 21600"/>
                <a:gd name="T21" fmla="*/ 265 h 21600"/>
                <a:gd name="T22" fmla="*/ 538 w 21600"/>
                <a:gd name="T23" fmla="*/ 319 h 21600"/>
                <a:gd name="T24" fmla="*/ 508 w 21600"/>
                <a:gd name="T25" fmla="*/ 356 h 21600"/>
                <a:gd name="T26" fmla="*/ 500 w 21600"/>
                <a:gd name="T27" fmla="*/ 495 h 21600"/>
                <a:gd name="T28" fmla="*/ 574 w 21600"/>
                <a:gd name="T29" fmla="*/ 549 h 21600"/>
                <a:gd name="T30" fmla="*/ 584 w 21600"/>
                <a:gd name="T31" fmla="*/ 633 h 21600"/>
                <a:gd name="T32" fmla="*/ 546 w 21600"/>
                <a:gd name="T33" fmla="*/ 688 h 21600"/>
                <a:gd name="T34" fmla="*/ 424 w 21600"/>
                <a:gd name="T35" fmla="*/ 715 h 21600"/>
                <a:gd name="T36" fmla="*/ 396 w 21600"/>
                <a:gd name="T37" fmla="*/ 732 h 21600"/>
                <a:gd name="T38" fmla="*/ 386 w 21600"/>
                <a:gd name="T39" fmla="*/ 806 h 21600"/>
                <a:gd name="T40" fmla="*/ 284 w 21600"/>
                <a:gd name="T41" fmla="*/ 806 h 21600"/>
                <a:gd name="T42" fmla="*/ 312 w 21600"/>
                <a:gd name="T43" fmla="*/ 871 h 21600"/>
                <a:gd name="T44" fmla="*/ 348 w 21600"/>
                <a:gd name="T45" fmla="*/ 853 h 21600"/>
                <a:gd name="T46" fmla="*/ 330 w 21600"/>
                <a:gd name="T47" fmla="*/ 898 h 21600"/>
                <a:gd name="T48" fmla="*/ 330 w 21600"/>
                <a:gd name="T49" fmla="*/ 898 h 21600"/>
                <a:gd name="T50" fmla="*/ 292 w 21600"/>
                <a:gd name="T51" fmla="*/ 945 h 21600"/>
                <a:gd name="T52" fmla="*/ 292 w 21600"/>
                <a:gd name="T53" fmla="*/ 999 h 21600"/>
                <a:gd name="T54" fmla="*/ 246 w 21600"/>
                <a:gd name="T55" fmla="*/ 1026 h 21600"/>
                <a:gd name="T56" fmla="*/ 246 w 21600"/>
                <a:gd name="T57" fmla="*/ 1081 h 21600"/>
                <a:gd name="T58" fmla="*/ 312 w 21600"/>
                <a:gd name="T59" fmla="*/ 1138 h 21600"/>
                <a:gd name="T60" fmla="*/ 302 w 21600"/>
                <a:gd name="T61" fmla="*/ 1165 h 21600"/>
                <a:gd name="T62" fmla="*/ 264 w 21600"/>
                <a:gd name="T63" fmla="*/ 1209 h 21600"/>
                <a:gd name="T64" fmla="*/ 254 w 21600"/>
                <a:gd name="T65" fmla="*/ 1256 h 21600"/>
                <a:gd name="T66" fmla="*/ 226 w 21600"/>
                <a:gd name="T67" fmla="*/ 1301 h 21600"/>
                <a:gd name="T68" fmla="*/ 264 w 21600"/>
                <a:gd name="T69" fmla="*/ 1365 h 21600"/>
                <a:gd name="T70" fmla="*/ 236 w 21600"/>
                <a:gd name="T71" fmla="*/ 1358 h 21600"/>
                <a:gd name="T72" fmla="*/ 114 w 21600"/>
                <a:gd name="T73" fmla="*/ 1331 h 21600"/>
                <a:gd name="T74" fmla="*/ 48 w 21600"/>
                <a:gd name="T75" fmla="*/ 1274 h 21600"/>
                <a:gd name="T76" fmla="*/ 76 w 21600"/>
                <a:gd name="T77" fmla="*/ 1054 h 21600"/>
                <a:gd name="T78" fmla="*/ 48 w 21600"/>
                <a:gd name="T79" fmla="*/ 999 h 21600"/>
                <a:gd name="T80" fmla="*/ 66 w 21600"/>
                <a:gd name="T81" fmla="*/ 972 h 21600"/>
                <a:gd name="T82" fmla="*/ 20 w 21600"/>
                <a:gd name="T83" fmla="*/ 908 h 21600"/>
                <a:gd name="T84" fmla="*/ 10 w 21600"/>
                <a:gd name="T85" fmla="*/ 816 h 21600"/>
                <a:gd name="T86" fmla="*/ 38 w 21600"/>
                <a:gd name="T87" fmla="*/ 715 h 21600"/>
                <a:gd name="T88" fmla="*/ 30 w 21600"/>
                <a:gd name="T89" fmla="*/ 549 h 21600"/>
                <a:gd name="T90" fmla="*/ 38 w 21600"/>
                <a:gd name="T91" fmla="*/ 467 h 21600"/>
                <a:gd name="T92" fmla="*/ 0 w 21600"/>
                <a:gd name="T93" fmla="*/ 383 h 21600"/>
                <a:gd name="T94" fmla="*/ 20 w 21600"/>
                <a:gd name="T95" fmla="*/ 257 h 21600"/>
                <a:gd name="T96" fmla="*/ 66 w 21600"/>
                <a:gd name="T97" fmla="*/ 193 h 21600"/>
                <a:gd name="T98" fmla="*/ 58 w 21600"/>
                <a:gd name="T99" fmla="*/ 129 h 21600"/>
                <a:gd name="T100" fmla="*/ 452 w 21600"/>
                <a:gd name="T101" fmla="*/ 1504 h 21600"/>
                <a:gd name="T102" fmla="*/ 274 w 21600"/>
                <a:gd name="T103" fmla="*/ 1395 h 21600"/>
                <a:gd name="T104" fmla="*/ 274 w 21600"/>
                <a:gd name="T105" fmla="*/ 1429 h 21600"/>
                <a:gd name="T106" fmla="*/ 320 w 21600"/>
                <a:gd name="T107" fmla="*/ 1467 h 21600"/>
                <a:gd name="T108" fmla="*/ 424 w 21600"/>
                <a:gd name="T109" fmla="*/ 1494 h 21600"/>
                <a:gd name="T110" fmla="*/ 368 w 21600"/>
                <a:gd name="T111" fmla="*/ 1514 h 21600"/>
                <a:gd name="T112" fmla="*/ 274 w 21600"/>
                <a:gd name="T113" fmla="*/ 1429 h 2160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1600" h="21600">
                  <a:moveTo>
                    <a:pt x="3367" y="492"/>
                  </a:moveTo>
                  <a:lnTo>
                    <a:pt x="3696" y="386"/>
                  </a:lnTo>
                  <a:lnTo>
                    <a:pt x="3696" y="246"/>
                  </a:lnTo>
                  <a:lnTo>
                    <a:pt x="4271" y="0"/>
                  </a:lnTo>
                  <a:lnTo>
                    <a:pt x="4599" y="0"/>
                  </a:lnTo>
                  <a:lnTo>
                    <a:pt x="4928" y="105"/>
                  </a:lnTo>
                  <a:lnTo>
                    <a:pt x="5503" y="0"/>
                  </a:lnTo>
                  <a:lnTo>
                    <a:pt x="6735" y="0"/>
                  </a:lnTo>
                  <a:lnTo>
                    <a:pt x="6735" y="105"/>
                  </a:lnTo>
                  <a:lnTo>
                    <a:pt x="7063" y="386"/>
                  </a:lnTo>
                  <a:lnTo>
                    <a:pt x="7063" y="246"/>
                  </a:lnTo>
                  <a:lnTo>
                    <a:pt x="7310" y="246"/>
                  </a:lnTo>
                  <a:lnTo>
                    <a:pt x="7310" y="105"/>
                  </a:lnTo>
                  <a:lnTo>
                    <a:pt x="7638" y="0"/>
                  </a:lnTo>
                  <a:lnTo>
                    <a:pt x="8870" y="0"/>
                  </a:lnTo>
                  <a:lnTo>
                    <a:pt x="9198" y="105"/>
                  </a:lnTo>
                  <a:lnTo>
                    <a:pt x="9445" y="246"/>
                  </a:lnTo>
                  <a:lnTo>
                    <a:pt x="9773" y="246"/>
                  </a:lnTo>
                  <a:lnTo>
                    <a:pt x="10102" y="492"/>
                  </a:lnTo>
                  <a:lnTo>
                    <a:pt x="11005" y="773"/>
                  </a:lnTo>
                  <a:lnTo>
                    <a:pt x="11252" y="773"/>
                  </a:lnTo>
                  <a:lnTo>
                    <a:pt x="11580" y="913"/>
                  </a:lnTo>
                  <a:lnTo>
                    <a:pt x="11909" y="1019"/>
                  </a:lnTo>
                  <a:lnTo>
                    <a:pt x="12812" y="1159"/>
                  </a:lnTo>
                  <a:lnTo>
                    <a:pt x="13141" y="1300"/>
                  </a:lnTo>
                  <a:lnTo>
                    <a:pt x="13387" y="1300"/>
                  </a:lnTo>
                  <a:lnTo>
                    <a:pt x="14044" y="1405"/>
                  </a:lnTo>
                  <a:lnTo>
                    <a:pt x="14619" y="1545"/>
                  </a:lnTo>
                  <a:lnTo>
                    <a:pt x="15522" y="1545"/>
                  </a:lnTo>
                  <a:lnTo>
                    <a:pt x="15851" y="1826"/>
                  </a:lnTo>
                  <a:lnTo>
                    <a:pt x="16179" y="1826"/>
                  </a:lnTo>
                  <a:lnTo>
                    <a:pt x="16426" y="1932"/>
                  </a:lnTo>
                  <a:lnTo>
                    <a:pt x="16179" y="2072"/>
                  </a:lnTo>
                  <a:lnTo>
                    <a:pt x="16179" y="2213"/>
                  </a:lnTo>
                  <a:lnTo>
                    <a:pt x="15851" y="2318"/>
                  </a:lnTo>
                  <a:lnTo>
                    <a:pt x="15522" y="2318"/>
                  </a:lnTo>
                  <a:lnTo>
                    <a:pt x="15851" y="2459"/>
                  </a:lnTo>
                  <a:lnTo>
                    <a:pt x="15522" y="2740"/>
                  </a:lnTo>
                  <a:lnTo>
                    <a:pt x="14948" y="2985"/>
                  </a:lnTo>
                  <a:lnTo>
                    <a:pt x="17083" y="2985"/>
                  </a:lnTo>
                  <a:lnTo>
                    <a:pt x="17658" y="3126"/>
                  </a:lnTo>
                  <a:lnTo>
                    <a:pt x="18315" y="3126"/>
                  </a:lnTo>
                  <a:lnTo>
                    <a:pt x="18561" y="2985"/>
                  </a:lnTo>
                  <a:lnTo>
                    <a:pt x="18890" y="2985"/>
                  </a:lnTo>
                  <a:lnTo>
                    <a:pt x="19218" y="2845"/>
                  </a:lnTo>
                  <a:lnTo>
                    <a:pt x="19218" y="2740"/>
                  </a:lnTo>
                  <a:lnTo>
                    <a:pt x="19793" y="2599"/>
                  </a:lnTo>
                  <a:lnTo>
                    <a:pt x="20122" y="2459"/>
                  </a:lnTo>
                  <a:lnTo>
                    <a:pt x="20122" y="2318"/>
                  </a:lnTo>
                  <a:lnTo>
                    <a:pt x="20450" y="2318"/>
                  </a:lnTo>
                  <a:lnTo>
                    <a:pt x="20450" y="1932"/>
                  </a:lnTo>
                  <a:lnTo>
                    <a:pt x="20697" y="1826"/>
                  </a:lnTo>
                  <a:lnTo>
                    <a:pt x="21354" y="1826"/>
                  </a:lnTo>
                  <a:lnTo>
                    <a:pt x="21354" y="1932"/>
                  </a:lnTo>
                  <a:lnTo>
                    <a:pt x="21600" y="2213"/>
                  </a:lnTo>
                  <a:lnTo>
                    <a:pt x="21600" y="2845"/>
                  </a:lnTo>
                  <a:lnTo>
                    <a:pt x="21025" y="2845"/>
                  </a:lnTo>
                  <a:lnTo>
                    <a:pt x="21025" y="2985"/>
                  </a:lnTo>
                  <a:lnTo>
                    <a:pt x="20697" y="2985"/>
                  </a:lnTo>
                  <a:lnTo>
                    <a:pt x="20122" y="3126"/>
                  </a:lnTo>
                  <a:lnTo>
                    <a:pt x="20122" y="3231"/>
                  </a:lnTo>
                  <a:lnTo>
                    <a:pt x="19793" y="3231"/>
                  </a:lnTo>
                  <a:lnTo>
                    <a:pt x="19218" y="3372"/>
                  </a:lnTo>
                  <a:lnTo>
                    <a:pt x="19218" y="3512"/>
                  </a:lnTo>
                  <a:lnTo>
                    <a:pt x="18890" y="3512"/>
                  </a:lnTo>
                  <a:lnTo>
                    <a:pt x="18315" y="3758"/>
                  </a:lnTo>
                  <a:lnTo>
                    <a:pt x="18315" y="3899"/>
                  </a:lnTo>
                  <a:lnTo>
                    <a:pt x="17986" y="3899"/>
                  </a:lnTo>
                  <a:lnTo>
                    <a:pt x="17986" y="4039"/>
                  </a:lnTo>
                  <a:lnTo>
                    <a:pt x="17658" y="4144"/>
                  </a:lnTo>
                  <a:lnTo>
                    <a:pt x="17411" y="4285"/>
                  </a:lnTo>
                  <a:lnTo>
                    <a:pt x="17411" y="4531"/>
                  </a:lnTo>
                  <a:lnTo>
                    <a:pt x="17083" y="4531"/>
                  </a:lnTo>
                  <a:lnTo>
                    <a:pt x="17083" y="4671"/>
                  </a:lnTo>
                  <a:lnTo>
                    <a:pt x="16754" y="4812"/>
                  </a:lnTo>
                  <a:lnTo>
                    <a:pt x="16426" y="4812"/>
                  </a:lnTo>
                  <a:lnTo>
                    <a:pt x="16754" y="5058"/>
                  </a:lnTo>
                  <a:lnTo>
                    <a:pt x="16426" y="5058"/>
                  </a:lnTo>
                  <a:lnTo>
                    <a:pt x="16754" y="5198"/>
                  </a:lnTo>
                  <a:lnTo>
                    <a:pt x="16754" y="5444"/>
                  </a:lnTo>
                  <a:lnTo>
                    <a:pt x="16426" y="5444"/>
                  </a:lnTo>
                  <a:lnTo>
                    <a:pt x="16426" y="6498"/>
                  </a:lnTo>
                  <a:lnTo>
                    <a:pt x="16179" y="6498"/>
                  </a:lnTo>
                  <a:lnTo>
                    <a:pt x="16179" y="7024"/>
                  </a:lnTo>
                  <a:lnTo>
                    <a:pt x="16426" y="7024"/>
                  </a:lnTo>
                  <a:lnTo>
                    <a:pt x="16426" y="7270"/>
                  </a:lnTo>
                  <a:lnTo>
                    <a:pt x="17083" y="7411"/>
                  </a:lnTo>
                  <a:lnTo>
                    <a:pt x="17658" y="7551"/>
                  </a:lnTo>
                  <a:lnTo>
                    <a:pt x="18315" y="7692"/>
                  </a:lnTo>
                  <a:lnTo>
                    <a:pt x="18561" y="7797"/>
                  </a:lnTo>
                  <a:lnTo>
                    <a:pt x="18561" y="7938"/>
                  </a:lnTo>
                  <a:lnTo>
                    <a:pt x="17986" y="8183"/>
                  </a:lnTo>
                  <a:lnTo>
                    <a:pt x="18315" y="8464"/>
                  </a:lnTo>
                  <a:lnTo>
                    <a:pt x="19218" y="8464"/>
                  </a:lnTo>
                  <a:lnTo>
                    <a:pt x="19218" y="8851"/>
                  </a:lnTo>
                  <a:lnTo>
                    <a:pt x="18890" y="8991"/>
                  </a:lnTo>
                  <a:lnTo>
                    <a:pt x="18890" y="9097"/>
                  </a:lnTo>
                  <a:lnTo>
                    <a:pt x="18561" y="9237"/>
                  </a:lnTo>
                  <a:lnTo>
                    <a:pt x="18561" y="9097"/>
                  </a:lnTo>
                  <a:lnTo>
                    <a:pt x="18561" y="9483"/>
                  </a:lnTo>
                  <a:lnTo>
                    <a:pt x="18315" y="9623"/>
                  </a:lnTo>
                  <a:lnTo>
                    <a:pt x="17658" y="9764"/>
                  </a:lnTo>
                  <a:lnTo>
                    <a:pt x="17083" y="9904"/>
                  </a:lnTo>
                  <a:lnTo>
                    <a:pt x="17083" y="9764"/>
                  </a:lnTo>
                  <a:lnTo>
                    <a:pt x="17083" y="9904"/>
                  </a:lnTo>
                  <a:lnTo>
                    <a:pt x="16179" y="10010"/>
                  </a:lnTo>
                  <a:lnTo>
                    <a:pt x="14373" y="10010"/>
                  </a:lnTo>
                  <a:lnTo>
                    <a:pt x="13716" y="10150"/>
                  </a:lnTo>
                  <a:lnTo>
                    <a:pt x="13387" y="10150"/>
                  </a:lnTo>
                  <a:lnTo>
                    <a:pt x="13141" y="10010"/>
                  </a:lnTo>
                  <a:lnTo>
                    <a:pt x="12484" y="10010"/>
                  </a:lnTo>
                  <a:lnTo>
                    <a:pt x="12484" y="9904"/>
                  </a:lnTo>
                  <a:lnTo>
                    <a:pt x="12484" y="10396"/>
                  </a:lnTo>
                  <a:lnTo>
                    <a:pt x="12812" y="10396"/>
                  </a:lnTo>
                  <a:lnTo>
                    <a:pt x="12812" y="10537"/>
                  </a:lnTo>
                  <a:lnTo>
                    <a:pt x="12484" y="10677"/>
                  </a:lnTo>
                  <a:lnTo>
                    <a:pt x="12484" y="11063"/>
                  </a:lnTo>
                  <a:lnTo>
                    <a:pt x="12812" y="11063"/>
                  </a:lnTo>
                  <a:lnTo>
                    <a:pt x="12812" y="11309"/>
                  </a:lnTo>
                  <a:lnTo>
                    <a:pt x="12484" y="11450"/>
                  </a:lnTo>
                  <a:lnTo>
                    <a:pt x="11909" y="11590"/>
                  </a:lnTo>
                  <a:lnTo>
                    <a:pt x="10677" y="11590"/>
                  </a:lnTo>
                  <a:lnTo>
                    <a:pt x="10348" y="11450"/>
                  </a:lnTo>
                  <a:lnTo>
                    <a:pt x="9773" y="11309"/>
                  </a:lnTo>
                  <a:lnTo>
                    <a:pt x="9445" y="11309"/>
                  </a:lnTo>
                  <a:lnTo>
                    <a:pt x="9198" y="11450"/>
                  </a:lnTo>
                  <a:lnTo>
                    <a:pt x="9198" y="11590"/>
                  </a:lnTo>
                  <a:lnTo>
                    <a:pt x="9445" y="11731"/>
                  </a:lnTo>
                  <a:lnTo>
                    <a:pt x="9445" y="12222"/>
                  </a:lnTo>
                  <a:lnTo>
                    <a:pt x="10348" y="12222"/>
                  </a:lnTo>
                  <a:lnTo>
                    <a:pt x="10348" y="12363"/>
                  </a:lnTo>
                  <a:lnTo>
                    <a:pt x="10102" y="12363"/>
                  </a:lnTo>
                  <a:lnTo>
                    <a:pt x="10677" y="12363"/>
                  </a:lnTo>
                  <a:lnTo>
                    <a:pt x="10677" y="12222"/>
                  </a:lnTo>
                  <a:lnTo>
                    <a:pt x="10348" y="12222"/>
                  </a:lnTo>
                  <a:lnTo>
                    <a:pt x="10677" y="12222"/>
                  </a:lnTo>
                  <a:lnTo>
                    <a:pt x="11005" y="12117"/>
                  </a:lnTo>
                  <a:lnTo>
                    <a:pt x="11252" y="12117"/>
                  </a:lnTo>
                  <a:lnTo>
                    <a:pt x="11580" y="12222"/>
                  </a:lnTo>
                  <a:lnTo>
                    <a:pt x="11252" y="12363"/>
                  </a:lnTo>
                  <a:lnTo>
                    <a:pt x="11580" y="12503"/>
                  </a:lnTo>
                  <a:lnTo>
                    <a:pt x="11580" y="12609"/>
                  </a:lnTo>
                  <a:lnTo>
                    <a:pt x="11005" y="12749"/>
                  </a:lnTo>
                  <a:lnTo>
                    <a:pt x="10677" y="12749"/>
                  </a:lnTo>
                  <a:lnTo>
                    <a:pt x="10677" y="12609"/>
                  </a:lnTo>
                  <a:lnTo>
                    <a:pt x="10348" y="12503"/>
                  </a:lnTo>
                  <a:lnTo>
                    <a:pt x="10102" y="12503"/>
                  </a:lnTo>
                  <a:lnTo>
                    <a:pt x="9773" y="12609"/>
                  </a:lnTo>
                  <a:lnTo>
                    <a:pt x="9773" y="12749"/>
                  </a:lnTo>
                  <a:lnTo>
                    <a:pt x="10677" y="12749"/>
                  </a:lnTo>
                  <a:lnTo>
                    <a:pt x="10677" y="12890"/>
                  </a:lnTo>
                  <a:lnTo>
                    <a:pt x="10348" y="13030"/>
                  </a:lnTo>
                  <a:lnTo>
                    <a:pt x="9773" y="13030"/>
                  </a:lnTo>
                  <a:lnTo>
                    <a:pt x="9773" y="13276"/>
                  </a:lnTo>
                  <a:lnTo>
                    <a:pt x="9445" y="13276"/>
                  </a:lnTo>
                  <a:lnTo>
                    <a:pt x="9445" y="13417"/>
                  </a:lnTo>
                  <a:lnTo>
                    <a:pt x="9773" y="13522"/>
                  </a:lnTo>
                  <a:lnTo>
                    <a:pt x="9773" y="13662"/>
                  </a:lnTo>
                  <a:lnTo>
                    <a:pt x="10102" y="13803"/>
                  </a:lnTo>
                  <a:lnTo>
                    <a:pt x="9773" y="13943"/>
                  </a:lnTo>
                  <a:lnTo>
                    <a:pt x="9445" y="14049"/>
                  </a:lnTo>
                  <a:lnTo>
                    <a:pt x="9445" y="14189"/>
                  </a:lnTo>
                  <a:lnTo>
                    <a:pt x="9773" y="14189"/>
                  </a:lnTo>
                  <a:lnTo>
                    <a:pt x="9773" y="14330"/>
                  </a:lnTo>
                  <a:lnTo>
                    <a:pt x="8870" y="14330"/>
                  </a:lnTo>
                  <a:lnTo>
                    <a:pt x="8541" y="14435"/>
                  </a:lnTo>
                  <a:lnTo>
                    <a:pt x="8213" y="14435"/>
                  </a:lnTo>
                  <a:lnTo>
                    <a:pt x="7967" y="14576"/>
                  </a:lnTo>
                  <a:lnTo>
                    <a:pt x="7638" y="14576"/>
                  </a:lnTo>
                  <a:lnTo>
                    <a:pt x="7638" y="14716"/>
                  </a:lnTo>
                  <a:lnTo>
                    <a:pt x="7310" y="14857"/>
                  </a:lnTo>
                  <a:lnTo>
                    <a:pt x="7310" y="15102"/>
                  </a:lnTo>
                  <a:lnTo>
                    <a:pt x="7638" y="15243"/>
                  </a:lnTo>
                  <a:lnTo>
                    <a:pt x="7967" y="15348"/>
                  </a:lnTo>
                  <a:lnTo>
                    <a:pt x="8213" y="15348"/>
                  </a:lnTo>
                  <a:lnTo>
                    <a:pt x="9198" y="15770"/>
                  </a:lnTo>
                  <a:lnTo>
                    <a:pt x="9773" y="15770"/>
                  </a:lnTo>
                  <a:lnTo>
                    <a:pt x="9773" y="15629"/>
                  </a:lnTo>
                  <a:lnTo>
                    <a:pt x="10102" y="15770"/>
                  </a:lnTo>
                  <a:lnTo>
                    <a:pt x="10102" y="16156"/>
                  </a:lnTo>
                  <a:lnTo>
                    <a:pt x="10348" y="16261"/>
                  </a:lnTo>
                  <a:lnTo>
                    <a:pt x="10102" y="16261"/>
                  </a:lnTo>
                  <a:lnTo>
                    <a:pt x="10102" y="16402"/>
                  </a:lnTo>
                  <a:lnTo>
                    <a:pt x="10348" y="16402"/>
                  </a:lnTo>
                  <a:lnTo>
                    <a:pt x="10102" y="16542"/>
                  </a:lnTo>
                  <a:lnTo>
                    <a:pt x="9773" y="16542"/>
                  </a:lnTo>
                  <a:lnTo>
                    <a:pt x="9773" y="16648"/>
                  </a:lnTo>
                  <a:lnTo>
                    <a:pt x="9445" y="16788"/>
                  </a:lnTo>
                  <a:lnTo>
                    <a:pt x="9198" y="16929"/>
                  </a:lnTo>
                  <a:lnTo>
                    <a:pt x="8870" y="16929"/>
                  </a:lnTo>
                  <a:lnTo>
                    <a:pt x="8870" y="17069"/>
                  </a:lnTo>
                  <a:lnTo>
                    <a:pt x="8541" y="17175"/>
                  </a:lnTo>
                  <a:lnTo>
                    <a:pt x="8213" y="17315"/>
                  </a:lnTo>
                  <a:lnTo>
                    <a:pt x="8541" y="17315"/>
                  </a:lnTo>
                  <a:lnTo>
                    <a:pt x="8870" y="17456"/>
                  </a:lnTo>
                  <a:lnTo>
                    <a:pt x="8541" y="17561"/>
                  </a:lnTo>
                  <a:lnTo>
                    <a:pt x="8541" y="17701"/>
                  </a:lnTo>
                  <a:lnTo>
                    <a:pt x="8213" y="17842"/>
                  </a:lnTo>
                  <a:lnTo>
                    <a:pt x="7967" y="17842"/>
                  </a:lnTo>
                  <a:lnTo>
                    <a:pt x="7638" y="17701"/>
                  </a:lnTo>
                  <a:lnTo>
                    <a:pt x="7638" y="17982"/>
                  </a:lnTo>
                  <a:lnTo>
                    <a:pt x="7310" y="18088"/>
                  </a:lnTo>
                  <a:lnTo>
                    <a:pt x="7063" y="18228"/>
                  </a:lnTo>
                  <a:lnTo>
                    <a:pt x="7310" y="18474"/>
                  </a:lnTo>
                  <a:lnTo>
                    <a:pt x="7310" y="18615"/>
                  </a:lnTo>
                  <a:lnTo>
                    <a:pt x="7638" y="18896"/>
                  </a:lnTo>
                  <a:lnTo>
                    <a:pt x="7638" y="19141"/>
                  </a:lnTo>
                  <a:lnTo>
                    <a:pt x="7967" y="19141"/>
                  </a:lnTo>
                  <a:lnTo>
                    <a:pt x="8213" y="19282"/>
                  </a:lnTo>
                  <a:lnTo>
                    <a:pt x="8541" y="19387"/>
                  </a:lnTo>
                  <a:lnTo>
                    <a:pt x="8870" y="19387"/>
                  </a:lnTo>
                  <a:lnTo>
                    <a:pt x="8870" y="19528"/>
                  </a:lnTo>
                  <a:lnTo>
                    <a:pt x="8541" y="19528"/>
                  </a:lnTo>
                  <a:lnTo>
                    <a:pt x="7967" y="19387"/>
                  </a:lnTo>
                  <a:lnTo>
                    <a:pt x="7638" y="19387"/>
                  </a:lnTo>
                  <a:lnTo>
                    <a:pt x="7638" y="19282"/>
                  </a:lnTo>
                  <a:lnTo>
                    <a:pt x="5831" y="19282"/>
                  </a:lnTo>
                  <a:lnTo>
                    <a:pt x="4928" y="19387"/>
                  </a:lnTo>
                  <a:lnTo>
                    <a:pt x="4599" y="19282"/>
                  </a:lnTo>
                  <a:lnTo>
                    <a:pt x="4024" y="19282"/>
                  </a:lnTo>
                  <a:lnTo>
                    <a:pt x="4024" y="19141"/>
                  </a:lnTo>
                  <a:lnTo>
                    <a:pt x="3696" y="18896"/>
                  </a:lnTo>
                  <a:lnTo>
                    <a:pt x="3367" y="18755"/>
                  </a:lnTo>
                  <a:lnTo>
                    <a:pt x="3367" y="18369"/>
                  </a:lnTo>
                  <a:lnTo>
                    <a:pt x="3121" y="18369"/>
                  </a:lnTo>
                  <a:lnTo>
                    <a:pt x="2792" y="18474"/>
                  </a:lnTo>
                  <a:lnTo>
                    <a:pt x="2135" y="18474"/>
                  </a:lnTo>
                  <a:lnTo>
                    <a:pt x="1560" y="18088"/>
                  </a:lnTo>
                  <a:lnTo>
                    <a:pt x="1560" y="17456"/>
                  </a:lnTo>
                  <a:lnTo>
                    <a:pt x="2464" y="17069"/>
                  </a:lnTo>
                  <a:lnTo>
                    <a:pt x="2464" y="16542"/>
                  </a:lnTo>
                  <a:lnTo>
                    <a:pt x="2135" y="16402"/>
                  </a:lnTo>
                  <a:lnTo>
                    <a:pt x="2464" y="16156"/>
                  </a:lnTo>
                  <a:lnTo>
                    <a:pt x="2464" y="14962"/>
                  </a:lnTo>
                  <a:lnTo>
                    <a:pt x="2135" y="14857"/>
                  </a:lnTo>
                  <a:lnTo>
                    <a:pt x="2464" y="14716"/>
                  </a:lnTo>
                  <a:lnTo>
                    <a:pt x="2464" y="14576"/>
                  </a:lnTo>
                  <a:lnTo>
                    <a:pt x="2135" y="14330"/>
                  </a:lnTo>
                  <a:lnTo>
                    <a:pt x="1889" y="14189"/>
                  </a:lnTo>
                  <a:lnTo>
                    <a:pt x="1560" y="14189"/>
                  </a:lnTo>
                  <a:lnTo>
                    <a:pt x="1560" y="14330"/>
                  </a:lnTo>
                  <a:lnTo>
                    <a:pt x="1232" y="14189"/>
                  </a:lnTo>
                  <a:lnTo>
                    <a:pt x="1232" y="14049"/>
                  </a:lnTo>
                  <a:lnTo>
                    <a:pt x="1889" y="14049"/>
                  </a:lnTo>
                  <a:lnTo>
                    <a:pt x="2135" y="13943"/>
                  </a:lnTo>
                  <a:lnTo>
                    <a:pt x="2135" y="13803"/>
                  </a:lnTo>
                  <a:lnTo>
                    <a:pt x="1889" y="13943"/>
                  </a:lnTo>
                  <a:lnTo>
                    <a:pt x="1560" y="13943"/>
                  </a:lnTo>
                  <a:lnTo>
                    <a:pt x="1560" y="13662"/>
                  </a:lnTo>
                  <a:lnTo>
                    <a:pt x="1232" y="13417"/>
                  </a:lnTo>
                  <a:lnTo>
                    <a:pt x="1232" y="13136"/>
                  </a:lnTo>
                  <a:lnTo>
                    <a:pt x="657" y="12890"/>
                  </a:lnTo>
                  <a:lnTo>
                    <a:pt x="657" y="12503"/>
                  </a:lnTo>
                  <a:lnTo>
                    <a:pt x="986" y="12363"/>
                  </a:lnTo>
                  <a:lnTo>
                    <a:pt x="986" y="12117"/>
                  </a:lnTo>
                  <a:lnTo>
                    <a:pt x="657" y="12117"/>
                  </a:lnTo>
                  <a:lnTo>
                    <a:pt x="657" y="11836"/>
                  </a:lnTo>
                  <a:lnTo>
                    <a:pt x="329" y="11590"/>
                  </a:lnTo>
                  <a:lnTo>
                    <a:pt x="657" y="11204"/>
                  </a:lnTo>
                  <a:lnTo>
                    <a:pt x="329" y="10923"/>
                  </a:lnTo>
                  <a:lnTo>
                    <a:pt x="329" y="10818"/>
                  </a:lnTo>
                  <a:lnTo>
                    <a:pt x="657" y="10537"/>
                  </a:lnTo>
                  <a:lnTo>
                    <a:pt x="986" y="10291"/>
                  </a:lnTo>
                  <a:lnTo>
                    <a:pt x="1232" y="10150"/>
                  </a:lnTo>
                  <a:lnTo>
                    <a:pt x="657" y="9483"/>
                  </a:lnTo>
                  <a:lnTo>
                    <a:pt x="657" y="8710"/>
                  </a:lnTo>
                  <a:lnTo>
                    <a:pt x="1232" y="8464"/>
                  </a:lnTo>
                  <a:lnTo>
                    <a:pt x="1232" y="8183"/>
                  </a:lnTo>
                  <a:lnTo>
                    <a:pt x="657" y="7938"/>
                  </a:lnTo>
                  <a:lnTo>
                    <a:pt x="986" y="7797"/>
                  </a:lnTo>
                  <a:lnTo>
                    <a:pt x="986" y="7692"/>
                  </a:lnTo>
                  <a:lnTo>
                    <a:pt x="1232" y="7411"/>
                  </a:lnTo>
                  <a:lnTo>
                    <a:pt x="1560" y="7411"/>
                  </a:lnTo>
                  <a:lnTo>
                    <a:pt x="1560" y="7165"/>
                  </a:lnTo>
                  <a:lnTo>
                    <a:pt x="1232" y="6779"/>
                  </a:lnTo>
                  <a:lnTo>
                    <a:pt x="1232" y="6638"/>
                  </a:lnTo>
                  <a:lnTo>
                    <a:pt x="986" y="6357"/>
                  </a:lnTo>
                  <a:lnTo>
                    <a:pt x="986" y="6252"/>
                  </a:lnTo>
                  <a:lnTo>
                    <a:pt x="657" y="5971"/>
                  </a:lnTo>
                  <a:lnTo>
                    <a:pt x="329" y="5865"/>
                  </a:lnTo>
                  <a:lnTo>
                    <a:pt x="329" y="5725"/>
                  </a:lnTo>
                  <a:lnTo>
                    <a:pt x="0" y="5444"/>
                  </a:lnTo>
                  <a:lnTo>
                    <a:pt x="0" y="5339"/>
                  </a:lnTo>
                  <a:lnTo>
                    <a:pt x="657" y="5198"/>
                  </a:lnTo>
                  <a:lnTo>
                    <a:pt x="657" y="4425"/>
                  </a:lnTo>
                  <a:lnTo>
                    <a:pt x="329" y="4144"/>
                  </a:lnTo>
                  <a:lnTo>
                    <a:pt x="657" y="4039"/>
                  </a:lnTo>
                  <a:lnTo>
                    <a:pt x="657" y="3653"/>
                  </a:lnTo>
                  <a:lnTo>
                    <a:pt x="986" y="3512"/>
                  </a:lnTo>
                  <a:lnTo>
                    <a:pt x="1232" y="3231"/>
                  </a:lnTo>
                  <a:lnTo>
                    <a:pt x="1889" y="3126"/>
                  </a:lnTo>
                  <a:lnTo>
                    <a:pt x="1889" y="2985"/>
                  </a:lnTo>
                  <a:lnTo>
                    <a:pt x="2135" y="2845"/>
                  </a:lnTo>
                  <a:lnTo>
                    <a:pt x="2135" y="2740"/>
                  </a:lnTo>
                  <a:lnTo>
                    <a:pt x="1889" y="2599"/>
                  </a:lnTo>
                  <a:lnTo>
                    <a:pt x="1889" y="2459"/>
                  </a:lnTo>
                  <a:lnTo>
                    <a:pt x="2135" y="2459"/>
                  </a:lnTo>
                  <a:lnTo>
                    <a:pt x="2135" y="2318"/>
                  </a:lnTo>
                  <a:lnTo>
                    <a:pt x="1889" y="2213"/>
                  </a:lnTo>
                  <a:lnTo>
                    <a:pt x="1889" y="1826"/>
                  </a:lnTo>
                  <a:lnTo>
                    <a:pt x="1560" y="1686"/>
                  </a:lnTo>
                  <a:lnTo>
                    <a:pt x="1560" y="1545"/>
                  </a:lnTo>
                  <a:lnTo>
                    <a:pt x="3367" y="1159"/>
                  </a:lnTo>
                  <a:lnTo>
                    <a:pt x="3696" y="632"/>
                  </a:lnTo>
                  <a:lnTo>
                    <a:pt x="3367" y="492"/>
                  </a:lnTo>
                  <a:close/>
                  <a:moveTo>
                    <a:pt x="14619" y="21354"/>
                  </a:moveTo>
                  <a:lnTo>
                    <a:pt x="15276" y="21354"/>
                  </a:lnTo>
                  <a:lnTo>
                    <a:pt x="15522" y="21214"/>
                  </a:lnTo>
                  <a:lnTo>
                    <a:pt x="14948" y="21214"/>
                  </a:lnTo>
                  <a:lnTo>
                    <a:pt x="14619" y="21354"/>
                  </a:lnTo>
                  <a:close/>
                  <a:moveTo>
                    <a:pt x="8541" y="19668"/>
                  </a:moveTo>
                  <a:lnTo>
                    <a:pt x="8870" y="19809"/>
                  </a:lnTo>
                  <a:lnTo>
                    <a:pt x="9198" y="19914"/>
                  </a:lnTo>
                  <a:lnTo>
                    <a:pt x="9198" y="20195"/>
                  </a:lnTo>
                  <a:lnTo>
                    <a:pt x="8870" y="20195"/>
                  </a:lnTo>
                  <a:lnTo>
                    <a:pt x="8870" y="20300"/>
                  </a:lnTo>
                  <a:lnTo>
                    <a:pt x="8541" y="19668"/>
                  </a:lnTo>
                  <a:close/>
                  <a:moveTo>
                    <a:pt x="8870" y="20300"/>
                  </a:moveTo>
                  <a:lnTo>
                    <a:pt x="9445" y="20300"/>
                  </a:lnTo>
                  <a:lnTo>
                    <a:pt x="9773" y="20441"/>
                  </a:lnTo>
                  <a:lnTo>
                    <a:pt x="9773" y="20581"/>
                  </a:lnTo>
                  <a:lnTo>
                    <a:pt x="10102" y="20581"/>
                  </a:lnTo>
                  <a:lnTo>
                    <a:pt x="10348" y="20687"/>
                  </a:lnTo>
                  <a:lnTo>
                    <a:pt x="10348" y="20827"/>
                  </a:lnTo>
                  <a:lnTo>
                    <a:pt x="10677" y="20827"/>
                  </a:lnTo>
                  <a:lnTo>
                    <a:pt x="11909" y="20968"/>
                  </a:lnTo>
                  <a:lnTo>
                    <a:pt x="11909" y="21108"/>
                  </a:lnTo>
                  <a:lnTo>
                    <a:pt x="12237" y="21108"/>
                  </a:lnTo>
                  <a:lnTo>
                    <a:pt x="12812" y="21214"/>
                  </a:lnTo>
                  <a:lnTo>
                    <a:pt x="13716" y="21214"/>
                  </a:lnTo>
                  <a:lnTo>
                    <a:pt x="13716" y="21354"/>
                  </a:lnTo>
                  <a:lnTo>
                    <a:pt x="13141" y="21354"/>
                  </a:lnTo>
                  <a:lnTo>
                    <a:pt x="12812" y="21495"/>
                  </a:lnTo>
                  <a:lnTo>
                    <a:pt x="12812" y="21600"/>
                  </a:lnTo>
                  <a:lnTo>
                    <a:pt x="12237" y="21600"/>
                  </a:lnTo>
                  <a:lnTo>
                    <a:pt x="11909" y="21495"/>
                  </a:lnTo>
                  <a:lnTo>
                    <a:pt x="9773" y="21495"/>
                  </a:lnTo>
                  <a:lnTo>
                    <a:pt x="9445" y="21354"/>
                  </a:lnTo>
                  <a:lnTo>
                    <a:pt x="10102" y="21354"/>
                  </a:lnTo>
                  <a:lnTo>
                    <a:pt x="10677" y="21214"/>
                  </a:lnTo>
                  <a:lnTo>
                    <a:pt x="9445" y="21214"/>
                  </a:lnTo>
                  <a:lnTo>
                    <a:pt x="8870" y="20300"/>
                  </a:lnTo>
                  <a:close/>
                  <a:moveTo>
                    <a:pt x="8870" y="2030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72" name="AutoShape 186"/>
            <p:cNvSpPr>
              <a:spLocks/>
            </p:cNvSpPr>
            <p:nvPr/>
          </p:nvSpPr>
          <p:spPr bwMode="auto">
            <a:xfrm>
              <a:off x="3935" y="5345"/>
              <a:ext cx="461" cy="1743"/>
            </a:xfrm>
            <a:custGeom>
              <a:avLst/>
              <a:gdLst>
                <a:gd name="T0" fmla="*/ 310 w 21600"/>
                <a:gd name="T1" fmla="*/ 1679 h 21600"/>
                <a:gd name="T2" fmla="*/ 310 w 21600"/>
                <a:gd name="T3" fmla="*/ 1697 h 21600"/>
                <a:gd name="T4" fmla="*/ 376 w 21600"/>
                <a:gd name="T5" fmla="*/ 1697 h 21600"/>
                <a:gd name="T6" fmla="*/ 310 w 21600"/>
                <a:gd name="T7" fmla="*/ 1624 h 21600"/>
                <a:gd name="T8" fmla="*/ 367 w 21600"/>
                <a:gd name="T9" fmla="*/ 1605 h 21600"/>
                <a:gd name="T10" fmla="*/ 141 w 21600"/>
                <a:gd name="T11" fmla="*/ 1440 h 21600"/>
                <a:gd name="T12" fmla="*/ 141 w 21600"/>
                <a:gd name="T13" fmla="*/ 1183 h 21600"/>
                <a:gd name="T14" fmla="*/ 103 w 21600"/>
                <a:gd name="T15" fmla="*/ 991 h 21600"/>
                <a:gd name="T16" fmla="*/ 141 w 21600"/>
                <a:gd name="T17" fmla="*/ 679 h 21600"/>
                <a:gd name="T18" fmla="*/ 151 w 21600"/>
                <a:gd name="T19" fmla="*/ 385 h 21600"/>
                <a:gd name="T20" fmla="*/ 151 w 21600"/>
                <a:gd name="T21" fmla="*/ 138 h 21600"/>
                <a:gd name="T22" fmla="*/ 66 w 21600"/>
                <a:gd name="T23" fmla="*/ 28 h 21600"/>
                <a:gd name="T24" fmla="*/ 47 w 21600"/>
                <a:gd name="T25" fmla="*/ 229 h 21600"/>
                <a:gd name="T26" fmla="*/ 47 w 21600"/>
                <a:gd name="T27" fmla="*/ 431 h 21600"/>
                <a:gd name="T28" fmla="*/ 56 w 21600"/>
                <a:gd name="T29" fmla="*/ 615 h 21600"/>
                <a:gd name="T30" fmla="*/ 38 w 21600"/>
                <a:gd name="T31" fmla="*/ 752 h 21600"/>
                <a:gd name="T32" fmla="*/ 19 w 21600"/>
                <a:gd name="T33" fmla="*/ 862 h 21600"/>
                <a:gd name="T34" fmla="*/ 28 w 21600"/>
                <a:gd name="T35" fmla="*/ 1000 h 21600"/>
                <a:gd name="T36" fmla="*/ 94 w 21600"/>
                <a:gd name="T37" fmla="*/ 1064 h 21600"/>
                <a:gd name="T38" fmla="*/ 85 w 21600"/>
                <a:gd name="T39" fmla="*/ 1147 h 21600"/>
                <a:gd name="T40" fmla="*/ 85 w 21600"/>
                <a:gd name="T41" fmla="*/ 1266 h 21600"/>
                <a:gd name="T42" fmla="*/ 28 w 21600"/>
                <a:gd name="T43" fmla="*/ 1238 h 21600"/>
                <a:gd name="T44" fmla="*/ 56 w 21600"/>
                <a:gd name="T45" fmla="*/ 1275 h 21600"/>
                <a:gd name="T46" fmla="*/ 94 w 21600"/>
                <a:gd name="T47" fmla="*/ 1321 h 21600"/>
                <a:gd name="T48" fmla="*/ 94 w 21600"/>
                <a:gd name="T49" fmla="*/ 1376 h 21600"/>
                <a:gd name="T50" fmla="*/ 103 w 21600"/>
                <a:gd name="T51" fmla="*/ 1440 h 21600"/>
                <a:gd name="T52" fmla="*/ 141 w 21600"/>
                <a:gd name="T53" fmla="*/ 1514 h 21600"/>
                <a:gd name="T54" fmla="*/ 188 w 21600"/>
                <a:gd name="T55" fmla="*/ 1532 h 21600"/>
                <a:gd name="T56" fmla="*/ 198 w 21600"/>
                <a:gd name="T57" fmla="*/ 1560 h 21600"/>
                <a:gd name="T58" fmla="*/ 179 w 21600"/>
                <a:gd name="T59" fmla="*/ 1578 h 21600"/>
                <a:gd name="T60" fmla="*/ 216 w 21600"/>
                <a:gd name="T61" fmla="*/ 1569 h 21600"/>
                <a:gd name="T62" fmla="*/ 198 w 21600"/>
                <a:gd name="T63" fmla="*/ 1605 h 21600"/>
                <a:gd name="T64" fmla="*/ 263 w 21600"/>
                <a:gd name="T65" fmla="*/ 1587 h 21600"/>
                <a:gd name="T66" fmla="*/ 273 w 21600"/>
                <a:gd name="T67" fmla="*/ 1642 h 21600"/>
                <a:gd name="T68" fmla="*/ 358 w 21600"/>
                <a:gd name="T69" fmla="*/ 1550 h 21600"/>
                <a:gd name="T70" fmla="*/ 28 w 21600"/>
                <a:gd name="T71" fmla="*/ 1073 h 21600"/>
                <a:gd name="T72" fmla="*/ 75 w 21600"/>
                <a:gd name="T73" fmla="*/ 1055 h 21600"/>
                <a:gd name="T74" fmla="*/ 66 w 21600"/>
                <a:gd name="T75" fmla="*/ 1138 h 21600"/>
                <a:gd name="T76" fmla="*/ 28 w 21600"/>
                <a:gd name="T77" fmla="*/ 1174 h 21600"/>
                <a:gd name="T78" fmla="*/ 38 w 21600"/>
                <a:gd name="T79" fmla="*/ 1174 h 21600"/>
                <a:gd name="T80" fmla="*/ 85 w 21600"/>
                <a:gd name="T81" fmla="*/ 1156 h 21600"/>
                <a:gd name="T82" fmla="*/ 47 w 21600"/>
                <a:gd name="T83" fmla="*/ 1193 h 21600"/>
                <a:gd name="T84" fmla="*/ 66 w 21600"/>
                <a:gd name="T85" fmla="*/ 1358 h 21600"/>
                <a:gd name="T86" fmla="*/ 56 w 21600"/>
                <a:gd name="T87" fmla="*/ 1358 h 21600"/>
                <a:gd name="T88" fmla="*/ 47 w 21600"/>
                <a:gd name="T89" fmla="*/ 1394 h 21600"/>
                <a:gd name="T90" fmla="*/ 56 w 21600"/>
                <a:gd name="T91" fmla="*/ 1413 h 21600"/>
                <a:gd name="T92" fmla="*/ 85 w 21600"/>
                <a:gd name="T93" fmla="*/ 1431 h 21600"/>
                <a:gd name="T94" fmla="*/ 94 w 21600"/>
                <a:gd name="T95" fmla="*/ 1486 h 21600"/>
                <a:gd name="T96" fmla="*/ 94 w 21600"/>
                <a:gd name="T97" fmla="*/ 1477 h 21600"/>
                <a:gd name="T98" fmla="*/ 103 w 21600"/>
                <a:gd name="T99" fmla="*/ 1532 h 21600"/>
                <a:gd name="T100" fmla="*/ 132 w 21600"/>
                <a:gd name="T101" fmla="*/ 1550 h 21600"/>
                <a:gd name="T102" fmla="*/ 141 w 21600"/>
                <a:gd name="T103" fmla="*/ 1550 h 21600"/>
                <a:gd name="T104" fmla="*/ 160 w 21600"/>
                <a:gd name="T105" fmla="*/ 1578 h 21600"/>
                <a:gd name="T106" fmla="*/ 198 w 21600"/>
                <a:gd name="T107" fmla="*/ 1624 h 21600"/>
                <a:gd name="T108" fmla="*/ 207 w 21600"/>
                <a:gd name="T109" fmla="*/ 1651 h 21600"/>
                <a:gd name="T110" fmla="*/ 245 w 21600"/>
                <a:gd name="T111" fmla="*/ 1651 h 21600"/>
                <a:gd name="T112" fmla="*/ 254 w 21600"/>
                <a:gd name="T113" fmla="*/ 1660 h 21600"/>
                <a:gd name="T114" fmla="*/ 292 w 21600"/>
                <a:gd name="T115" fmla="*/ 1642 h 21600"/>
                <a:gd name="T116" fmla="*/ 452 w 21600"/>
                <a:gd name="T117" fmla="*/ 1725 h 21600"/>
                <a:gd name="T118" fmla="*/ 423 w 21600"/>
                <a:gd name="T119" fmla="*/ 1706 h 21600"/>
                <a:gd name="T120" fmla="*/ 386 w 21600"/>
                <a:gd name="T121" fmla="*/ 1715 h 216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600" h="21600">
                  <a:moveTo>
                    <a:pt x="18514" y="20918"/>
                  </a:moveTo>
                  <a:cubicBezTo>
                    <a:pt x="18073" y="20804"/>
                    <a:pt x="18073" y="20804"/>
                    <a:pt x="18073" y="20804"/>
                  </a:cubicBezTo>
                  <a:cubicBezTo>
                    <a:pt x="18073" y="20804"/>
                    <a:pt x="18073" y="20804"/>
                    <a:pt x="18073" y="20804"/>
                  </a:cubicBezTo>
                  <a:cubicBezTo>
                    <a:pt x="17633" y="20691"/>
                    <a:pt x="17633" y="20691"/>
                    <a:pt x="17633" y="20691"/>
                  </a:cubicBezTo>
                  <a:cubicBezTo>
                    <a:pt x="16751" y="20691"/>
                    <a:pt x="16751" y="20691"/>
                    <a:pt x="16751" y="20691"/>
                  </a:cubicBezTo>
                  <a:cubicBezTo>
                    <a:pt x="15869" y="20577"/>
                    <a:pt x="15869" y="20577"/>
                    <a:pt x="1586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577"/>
                    <a:pt x="15429" y="20577"/>
                    <a:pt x="15429" y="20577"/>
                  </a:cubicBezTo>
                  <a:cubicBezTo>
                    <a:pt x="15429" y="20691"/>
                    <a:pt x="15429" y="20691"/>
                    <a:pt x="15429" y="20691"/>
                  </a:cubicBezTo>
                  <a:cubicBezTo>
                    <a:pt x="15429" y="20691"/>
                    <a:pt x="15429" y="20691"/>
                    <a:pt x="15429" y="20691"/>
                  </a:cubicBezTo>
                  <a:cubicBezTo>
                    <a:pt x="14547" y="20577"/>
                    <a:pt x="14547" y="20577"/>
                    <a:pt x="14547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106" y="20577"/>
                    <a:pt x="14106" y="20577"/>
                    <a:pt x="14106" y="20577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691"/>
                    <a:pt x="14988" y="20691"/>
                    <a:pt x="14988" y="20691"/>
                  </a:cubicBezTo>
                  <a:cubicBezTo>
                    <a:pt x="14988" y="20804"/>
                    <a:pt x="14988" y="20804"/>
                    <a:pt x="14988" y="20804"/>
                  </a:cubicBezTo>
                  <a:cubicBezTo>
                    <a:pt x="14547" y="20804"/>
                    <a:pt x="14547" y="20804"/>
                    <a:pt x="14547" y="20804"/>
                  </a:cubicBezTo>
                  <a:cubicBezTo>
                    <a:pt x="14547" y="20691"/>
                    <a:pt x="14547" y="20691"/>
                    <a:pt x="14547" y="20691"/>
                  </a:cubicBezTo>
                  <a:cubicBezTo>
                    <a:pt x="14106" y="20691"/>
                    <a:pt x="14106" y="20691"/>
                    <a:pt x="14106" y="20691"/>
                  </a:cubicBezTo>
                  <a:cubicBezTo>
                    <a:pt x="14106" y="20691"/>
                    <a:pt x="14106" y="20691"/>
                    <a:pt x="14106" y="20691"/>
                  </a:cubicBezTo>
                  <a:cubicBezTo>
                    <a:pt x="14106" y="20804"/>
                    <a:pt x="14106" y="20804"/>
                    <a:pt x="14106" y="20804"/>
                  </a:cubicBezTo>
                  <a:cubicBezTo>
                    <a:pt x="13665" y="20804"/>
                    <a:pt x="13665" y="20804"/>
                    <a:pt x="13665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3224" y="20804"/>
                    <a:pt x="13224" y="20804"/>
                    <a:pt x="13224" y="20804"/>
                  </a:cubicBezTo>
                  <a:cubicBezTo>
                    <a:pt x="12784" y="20804"/>
                    <a:pt x="12784" y="20804"/>
                    <a:pt x="12784" y="20804"/>
                  </a:cubicBezTo>
                  <a:cubicBezTo>
                    <a:pt x="12343" y="20918"/>
                    <a:pt x="12343" y="20918"/>
                    <a:pt x="12343" y="20918"/>
                  </a:cubicBezTo>
                  <a:cubicBezTo>
                    <a:pt x="12343" y="20918"/>
                    <a:pt x="12343" y="20918"/>
                    <a:pt x="12343" y="20918"/>
                  </a:cubicBezTo>
                  <a:cubicBezTo>
                    <a:pt x="12784" y="20918"/>
                    <a:pt x="12784" y="20918"/>
                    <a:pt x="12784" y="20918"/>
                  </a:cubicBezTo>
                  <a:cubicBezTo>
                    <a:pt x="13224" y="20918"/>
                    <a:pt x="13224" y="20918"/>
                    <a:pt x="13224" y="20918"/>
                  </a:cubicBezTo>
                  <a:cubicBezTo>
                    <a:pt x="13224" y="20918"/>
                    <a:pt x="13224" y="20918"/>
                    <a:pt x="13224" y="20918"/>
                  </a:cubicBezTo>
                  <a:cubicBezTo>
                    <a:pt x="13665" y="20918"/>
                    <a:pt x="13665" y="20918"/>
                    <a:pt x="13665" y="20918"/>
                  </a:cubicBezTo>
                  <a:cubicBezTo>
                    <a:pt x="13665" y="20918"/>
                    <a:pt x="13665" y="20918"/>
                    <a:pt x="13665" y="20918"/>
                  </a:cubicBezTo>
                  <a:cubicBezTo>
                    <a:pt x="14106" y="20918"/>
                    <a:pt x="14106" y="20918"/>
                    <a:pt x="14106" y="20918"/>
                  </a:cubicBezTo>
                  <a:cubicBezTo>
                    <a:pt x="14106" y="20918"/>
                    <a:pt x="14106" y="20918"/>
                    <a:pt x="14106" y="20918"/>
                  </a:cubicBezTo>
                  <a:cubicBezTo>
                    <a:pt x="14547" y="20918"/>
                    <a:pt x="14547" y="20918"/>
                    <a:pt x="14547" y="20918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547" y="21032"/>
                    <a:pt x="14547" y="21032"/>
                    <a:pt x="14547" y="21032"/>
                  </a:cubicBezTo>
                  <a:cubicBezTo>
                    <a:pt x="14106" y="21145"/>
                    <a:pt x="14106" y="21145"/>
                    <a:pt x="14106" y="21145"/>
                  </a:cubicBezTo>
                  <a:cubicBezTo>
                    <a:pt x="14547" y="21259"/>
                    <a:pt x="14547" y="21259"/>
                    <a:pt x="14547" y="21259"/>
                  </a:cubicBezTo>
                  <a:cubicBezTo>
                    <a:pt x="14547" y="21259"/>
                    <a:pt x="14547" y="21259"/>
                    <a:pt x="14547" y="21259"/>
                  </a:cubicBezTo>
                  <a:cubicBezTo>
                    <a:pt x="14988" y="21259"/>
                    <a:pt x="14988" y="21259"/>
                    <a:pt x="14988" y="21259"/>
                  </a:cubicBezTo>
                  <a:cubicBezTo>
                    <a:pt x="15429" y="21373"/>
                    <a:pt x="15429" y="21373"/>
                    <a:pt x="15429" y="21373"/>
                  </a:cubicBezTo>
                  <a:cubicBezTo>
                    <a:pt x="15429" y="21373"/>
                    <a:pt x="15429" y="21373"/>
                    <a:pt x="15429" y="21373"/>
                  </a:cubicBezTo>
                  <a:cubicBezTo>
                    <a:pt x="15429" y="21259"/>
                    <a:pt x="15429" y="21259"/>
                    <a:pt x="15429" y="21259"/>
                  </a:cubicBezTo>
                  <a:cubicBezTo>
                    <a:pt x="15429" y="21259"/>
                    <a:pt x="15429" y="21259"/>
                    <a:pt x="15429" y="21259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4988" y="21145"/>
                    <a:pt x="14988" y="21145"/>
                    <a:pt x="14988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145"/>
                    <a:pt x="15429" y="21145"/>
                    <a:pt x="15429" y="21145"/>
                  </a:cubicBezTo>
                  <a:cubicBezTo>
                    <a:pt x="15429" y="21032"/>
                    <a:pt x="15429" y="21032"/>
                    <a:pt x="15429" y="21032"/>
                  </a:cubicBezTo>
                  <a:cubicBezTo>
                    <a:pt x="14988" y="21032"/>
                    <a:pt x="14988" y="21032"/>
                    <a:pt x="14988" y="21032"/>
                  </a:cubicBezTo>
                  <a:cubicBezTo>
                    <a:pt x="15869" y="20918"/>
                    <a:pt x="15869" y="20918"/>
                    <a:pt x="15869" y="20918"/>
                  </a:cubicBezTo>
                  <a:cubicBezTo>
                    <a:pt x="16310" y="20918"/>
                    <a:pt x="16310" y="20918"/>
                    <a:pt x="16310" y="20918"/>
                  </a:cubicBezTo>
                  <a:cubicBezTo>
                    <a:pt x="17633" y="21032"/>
                    <a:pt x="17633" y="21032"/>
                    <a:pt x="17633" y="21032"/>
                  </a:cubicBezTo>
                  <a:cubicBezTo>
                    <a:pt x="18073" y="21032"/>
                    <a:pt x="18073" y="21032"/>
                    <a:pt x="18073" y="21032"/>
                  </a:cubicBezTo>
                  <a:cubicBezTo>
                    <a:pt x="18073" y="20918"/>
                    <a:pt x="18073" y="20918"/>
                    <a:pt x="18073" y="20918"/>
                  </a:cubicBezTo>
                  <a:cubicBezTo>
                    <a:pt x="18514" y="20918"/>
                    <a:pt x="18514" y="20918"/>
                    <a:pt x="18514" y="20918"/>
                  </a:cubicBezTo>
                  <a:close/>
                  <a:moveTo>
                    <a:pt x="18073" y="20691"/>
                  </a:moveTo>
                  <a:cubicBezTo>
                    <a:pt x="17633" y="20691"/>
                    <a:pt x="17633" y="20691"/>
                    <a:pt x="17633" y="20691"/>
                  </a:cubicBezTo>
                  <a:cubicBezTo>
                    <a:pt x="16751" y="20577"/>
                    <a:pt x="16751" y="20577"/>
                    <a:pt x="16751" y="20577"/>
                  </a:cubicBezTo>
                  <a:cubicBezTo>
                    <a:pt x="15869" y="20463"/>
                    <a:pt x="15869" y="20463"/>
                    <a:pt x="15869" y="20463"/>
                  </a:cubicBezTo>
                  <a:cubicBezTo>
                    <a:pt x="15869" y="20463"/>
                    <a:pt x="15869" y="20463"/>
                    <a:pt x="15869" y="20463"/>
                  </a:cubicBezTo>
                  <a:cubicBezTo>
                    <a:pt x="15429" y="20463"/>
                    <a:pt x="15429" y="20463"/>
                    <a:pt x="15429" y="20463"/>
                  </a:cubicBezTo>
                  <a:cubicBezTo>
                    <a:pt x="14988" y="20349"/>
                    <a:pt x="14988" y="20349"/>
                    <a:pt x="14988" y="20349"/>
                  </a:cubicBezTo>
                  <a:cubicBezTo>
                    <a:pt x="14988" y="20349"/>
                    <a:pt x="14988" y="20349"/>
                    <a:pt x="14988" y="20349"/>
                  </a:cubicBezTo>
                  <a:cubicBezTo>
                    <a:pt x="14988" y="20236"/>
                    <a:pt x="14988" y="20236"/>
                    <a:pt x="14988" y="20236"/>
                  </a:cubicBezTo>
                  <a:cubicBezTo>
                    <a:pt x="15429" y="20236"/>
                    <a:pt x="15429" y="20236"/>
                    <a:pt x="15429" y="20236"/>
                  </a:cubicBezTo>
                  <a:cubicBezTo>
                    <a:pt x="15429" y="20122"/>
                    <a:pt x="15429" y="20122"/>
                    <a:pt x="15429" y="20122"/>
                  </a:cubicBezTo>
                  <a:cubicBezTo>
                    <a:pt x="15869" y="20122"/>
                    <a:pt x="15869" y="20122"/>
                    <a:pt x="15869" y="20122"/>
                  </a:cubicBezTo>
                  <a:cubicBezTo>
                    <a:pt x="16310" y="20008"/>
                    <a:pt x="16310" y="20008"/>
                    <a:pt x="16310" y="20008"/>
                  </a:cubicBezTo>
                  <a:cubicBezTo>
                    <a:pt x="16310" y="20008"/>
                    <a:pt x="16310" y="20008"/>
                    <a:pt x="16310" y="20008"/>
                  </a:cubicBezTo>
                  <a:cubicBezTo>
                    <a:pt x="15869" y="20008"/>
                    <a:pt x="15869" y="20008"/>
                    <a:pt x="15869" y="20008"/>
                  </a:cubicBezTo>
                  <a:cubicBezTo>
                    <a:pt x="14988" y="20008"/>
                    <a:pt x="14988" y="20008"/>
                    <a:pt x="14988" y="20008"/>
                  </a:cubicBezTo>
                  <a:cubicBezTo>
                    <a:pt x="14988" y="20122"/>
                    <a:pt x="14988" y="20122"/>
                    <a:pt x="14988" y="20122"/>
                  </a:cubicBezTo>
                  <a:cubicBezTo>
                    <a:pt x="14547" y="20122"/>
                    <a:pt x="14547" y="20122"/>
                    <a:pt x="14547" y="20122"/>
                  </a:cubicBezTo>
                  <a:cubicBezTo>
                    <a:pt x="14106" y="20008"/>
                    <a:pt x="14106" y="20008"/>
                    <a:pt x="14106" y="20008"/>
                  </a:cubicBezTo>
                  <a:cubicBezTo>
                    <a:pt x="14106" y="19895"/>
                    <a:pt x="14106" y="19895"/>
                    <a:pt x="14106" y="19895"/>
                  </a:cubicBezTo>
                  <a:cubicBezTo>
                    <a:pt x="14106" y="19781"/>
                    <a:pt x="14106" y="19781"/>
                    <a:pt x="14106" y="19781"/>
                  </a:cubicBezTo>
                  <a:cubicBezTo>
                    <a:pt x="14547" y="19781"/>
                    <a:pt x="14547" y="19781"/>
                    <a:pt x="14547" y="19781"/>
                  </a:cubicBezTo>
                  <a:cubicBezTo>
                    <a:pt x="14547" y="19667"/>
                    <a:pt x="14547" y="19667"/>
                    <a:pt x="14547" y="19667"/>
                  </a:cubicBezTo>
                  <a:cubicBezTo>
                    <a:pt x="14106" y="19667"/>
                    <a:pt x="14106" y="19667"/>
                    <a:pt x="14106" y="19667"/>
                  </a:cubicBezTo>
                  <a:cubicBezTo>
                    <a:pt x="14106" y="19667"/>
                    <a:pt x="14106" y="19667"/>
                    <a:pt x="14106" y="19667"/>
                  </a:cubicBezTo>
                  <a:cubicBezTo>
                    <a:pt x="14106" y="19554"/>
                    <a:pt x="14106" y="19554"/>
                    <a:pt x="14106" y="19554"/>
                  </a:cubicBezTo>
                  <a:cubicBezTo>
                    <a:pt x="14547" y="19554"/>
                    <a:pt x="14547" y="19554"/>
                    <a:pt x="14547" y="19554"/>
                  </a:cubicBezTo>
                  <a:cubicBezTo>
                    <a:pt x="14988" y="19667"/>
                    <a:pt x="14988" y="19667"/>
                    <a:pt x="14988" y="19667"/>
                  </a:cubicBezTo>
                  <a:cubicBezTo>
                    <a:pt x="14988" y="19667"/>
                    <a:pt x="14988" y="19667"/>
                    <a:pt x="14988" y="19667"/>
                  </a:cubicBezTo>
                  <a:cubicBezTo>
                    <a:pt x="15429" y="19554"/>
                    <a:pt x="15429" y="19554"/>
                    <a:pt x="15429" y="19554"/>
                  </a:cubicBezTo>
                  <a:cubicBezTo>
                    <a:pt x="15429" y="19440"/>
                    <a:pt x="15429" y="19440"/>
                    <a:pt x="15429" y="19440"/>
                  </a:cubicBezTo>
                  <a:cubicBezTo>
                    <a:pt x="14988" y="19440"/>
                    <a:pt x="14988" y="19440"/>
                    <a:pt x="14988" y="19440"/>
                  </a:cubicBezTo>
                  <a:cubicBezTo>
                    <a:pt x="15429" y="19326"/>
                    <a:pt x="15429" y="19326"/>
                    <a:pt x="15429" y="19326"/>
                  </a:cubicBezTo>
                  <a:cubicBezTo>
                    <a:pt x="15429" y="19326"/>
                    <a:pt x="15429" y="19326"/>
                    <a:pt x="15429" y="19326"/>
                  </a:cubicBezTo>
                  <a:cubicBezTo>
                    <a:pt x="15869" y="19440"/>
                    <a:pt x="15869" y="19440"/>
                    <a:pt x="15869" y="19440"/>
                  </a:cubicBezTo>
                  <a:cubicBezTo>
                    <a:pt x="15869" y="19440"/>
                    <a:pt x="15869" y="19440"/>
                    <a:pt x="15869" y="19440"/>
                  </a:cubicBezTo>
                  <a:cubicBezTo>
                    <a:pt x="16751" y="19326"/>
                    <a:pt x="16751" y="19326"/>
                    <a:pt x="16751" y="19326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7192" y="19895"/>
                    <a:pt x="17192" y="19895"/>
                    <a:pt x="17192" y="19895"/>
                  </a:cubicBezTo>
                  <a:cubicBezTo>
                    <a:pt x="18073" y="20691"/>
                    <a:pt x="18073" y="20691"/>
                    <a:pt x="18073" y="20691"/>
                  </a:cubicBezTo>
                  <a:close/>
                  <a:moveTo>
                    <a:pt x="16751" y="19213"/>
                  </a:moveTo>
                  <a:cubicBezTo>
                    <a:pt x="15869" y="19099"/>
                    <a:pt x="15869" y="19099"/>
                    <a:pt x="15869" y="19099"/>
                  </a:cubicBezTo>
                  <a:cubicBezTo>
                    <a:pt x="15429" y="19099"/>
                    <a:pt x="15429" y="19099"/>
                    <a:pt x="15429" y="19099"/>
                  </a:cubicBezTo>
                  <a:cubicBezTo>
                    <a:pt x="15429" y="18985"/>
                    <a:pt x="15429" y="18985"/>
                    <a:pt x="15429" y="18985"/>
                  </a:cubicBezTo>
                  <a:cubicBezTo>
                    <a:pt x="12784" y="18985"/>
                    <a:pt x="12784" y="18985"/>
                    <a:pt x="12784" y="18985"/>
                  </a:cubicBezTo>
                  <a:cubicBezTo>
                    <a:pt x="11461" y="19099"/>
                    <a:pt x="11461" y="19099"/>
                    <a:pt x="11461" y="19099"/>
                  </a:cubicBezTo>
                  <a:cubicBezTo>
                    <a:pt x="11020" y="18985"/>
                    <a:pt x="11020" y="18985"/>
                    <a:pt x="11020" y="18985"/>
                  </a:cubicBezTo>
                  <a:cubicBezTo>
                    <a:pt x="10139" y="18985"/>
                    <a:pt x="10139" y="18985"/>
                    <a:pt x="10139" y="18985"/>
                  </a:cubicBezTo>
                  <a:cubicBezTo>
                    <a:pt x="10139" y="18872"/>
                    <a:pt x="10139" y="18872"/>
                    <a:pt x="10139" y="18872"/>
                  </a:cubicBezTo>
                  <a:cubicBezTo>
                    <a:pt x="9698" y="18644"/>
                    <a:pt x="9698" y="18644"/>
                    <a:pt x="9698" y="18644"/>
                  </a:cubicBezTo>
                  <a:cubicBezTo>
                    <a:pt x="9257" y="18531"/>
                    <a:pt x="9257" y="18531"/>
                    <a:pt x="9257" y="18531"/>
                  </a:cubicBezTo>
                  <a:cubicBezTo>
                    <a:pt x="9257" y="18303"/>
                    <a:pt x="9257" y="18303"/>
                    <a:pt x="9257" y="18303"/>
                  </a:cubicBezTo>
                  <a:cubicBezTo>
                    <a:pt x="9257" y="18189"/>
                    <a:pt x="9257" y="18189"/>
                    <a:pt x="9257" y="18189"/>
                  </a:cubicBezTo>
                  <a:cubicBezTo>
                    <a:pt x="8816" y="18189"/>
                    <a:pt x="8816" y="18189"/>
                    <a:pt x="8816" y="18189"/>
                  </a:cubicBezTo>
                  <a:cubicBezTo>
                    <a:pt x="8376" y="18303"/>
                    <a:pt x="8376" y="18303"/>
                    <a:pt x="8376" y="18303"/>
                  </a:cubicBezTo>
                  <a:cubicBezTo>
                    <a:pt x="7935" y="18303"/>
                    <a:pt x="7935" y="18303"/>
                    <a:pt x="7935" y="18303"/>
                  </a:cubicBezTo>
                  <a:cubicBezTo>
                    <a:pt x="7494" y="18303"/>
                    <a:pt x="7494" y="18303"/>
                    <a:pt x="7494" y="18303"/>
                  </a:cubicBezTo>
                  <a:cubicBezTo>
                    <a:pt x="6612" y="17962"/>
                    <a:pt x="6612" y="17962"/>
                    <a:pt x="6612" y="17962"/>
                  </a:cubicBezTo>
                  <a:cubicBezTo>
                    <a:pt x="6612" y="17848"/>
                    <a:pt x="6612" y="17848"/>
                    <a:pt x="6612" y="17848"/>
                  </a:cubicBezTo>
                  <a:cubicBezTo>
                    <a:pt x="6612" y="17394"/>
                    <a:pt x="6612" y="17394"/>
                    <a:pt x="6612" y="17394"/>
                  </a:cubicBezTo>
                  <a:cubicBezTo>
                    <a:pt x="7053" y="17280"/>
                    <a:pt x="7053" y="17280"/>
                    <a:pt x="7053" y="17280"/>
                  </a:cubicBezTo>
                  <a:cubicBezTo>
                    <a:pt x="7935" y="17053"/>
                    <a:pt x="7935" y="17053"/>
                    <a:pt x="7935" y="17053"/>
                  </a:cubicBezTo>
                  <a:cubicBezTo>
                    <a:pt x="7935" y="16825"/>
                    <a:pt x="7935" y="16825"/>
                    <a:pt x="7935" y="16825"/>
                  </a:cubicBezTo>
                  <a:cubicBezTo>
                    <a:pt x="7935" y="16598"/>
                    <a:pt x="7935" y="16598"/>
                    <a:pt x="7935" y="16598"/>
                  </a:cubicBezTo>
                  <a:cubicBezTo>
                    <a:pt x="7494" y="16484"/>
                    <a:pt x="7494" y="16484"/>
                    <a:pt x="7494" y="16484"/>
                  </a:cubicBezTo>
                  <a:cubicBezTo>
                    <a:pt x="7935" y="16257"/>
                    <a:pt x="7935" y="16257"/>
                    <a:pt x="7935" y="16257"/>
                  </a:cubicBezTo>
                  <a:cubicBezTo>
                    <a:pt x="7935" y="16143"/>
                    <a:pt x="7935" y="16143"/>
                    <a:pt x="7935" y="16143"/>
                  </a:cubicBezTo>
                  <a:cubicBezTo>
                    <a:pt x="7935" y="15916"/>
                    <a:pt x="7935" y="15916"/>
                    <a:pt x="7935" y="15916"/>
                  </a:cubicBezTo>
                  <a:cubicBezTo>
                    <a:pt x="7935" y="15802"/>
                    <a:pt x="7935" y="15802"/>
                    <a:pt x="7935" y="15802"/>
                  </a:cubicBezTo>
                  <a:cubicBezTo>
                    <a:pt x="7935" y="15688"/>
                    <a:pt x="7935" y="15688"/>
                    <a:pt x="7935" y="15688"/>
                  </a:cubicBezTo>
                  <a:cubicBezTo>
                    <a:pt x="7935" y="15575"/>
                    <a:pt x="7935" y="15575"/>
                    <a:pt x="7935" y="15575"/>
                  </a:cubicBezTo>
                  <a:cubicBezTo>
                    <a:pt x="7935" y="15234"/>
                    <a:pt x="7935" y="15234"/>
                    <a:pt x="7935" y="15234"/>
                  </a:cubicBezTo>
                  <a:cubicBezTo>
                    <a:pt x="7494" y="15120"/>
                    <a:pt x="7494" y="15120"/>
                    <a:pt x="7494" y="15120"/>
                  </a:cubicBezTo>
                  <a:cubicBezTo>
                    <a:pt x="7494" y="15120"/>
                    <a:pt x="7494" y="15120"/>
                    <a:pt x="7494" y="15120"/>
                  </a:cubicBezTo>
                  <a:cubicBezTo>
                    <a:pt x="7935" y="15006"/>
                    <a:pt x="7935" y="15006"/>
                    <a:pt x="7935" y="15006"/>
                  </a:cubicBezTo>
                  <a:cubicBezTo>
                    <a:pt x="7935" y="14893"/>
                    <a:pt x="7935" y="14893"/>
                    <a:pt x="7935" y="14893"/>
                  </a:cubicBezTo>
                  <a:cubicBezTo>
                    <a:pt x="7494" y="14665"/>
                    <a:pt x="7494" y="14665"/>
                    <a:pt x="7494" y="14665"/>
                  </a:cubicBezTo>
                  <a:cubicBezTo>
                    <a:pt x="7053" y="14552"/>
                    <a:pt x="7053" y="14552"/>
                    <a:pt x="7053" y="14552"/>
                  </a:cubicBezTo>
                  <a:cubicBezTo>
                    <a:pt x="6612" y="14552"/>
                    <a:pt x="6612" y="14552"/>
                    <a:pt x="6612" y="14552"/>
                  </a:cubicBezTo>
                  <a:cubicBezTo>
                    <a:pt x="6612" y="14665"/>
                    <a:pt x="6612" y="14665"/>
                    <a:pt x="6612" y="14665"/>
                  </a:cubicBezTo>
                  <a:cubicBezTo>
                    <a:pt x="6171" y="14552"/>
                    <a:pt x="6171" y="14552"/>
                    <a:pt x="6171" y="14552"/>
                  </a:cubicBezTo>
                  <a:cubicBezTo>
                    <a:pt x="6171" y="14438"/>
                    <a:pt x="6171" y="14438"/>
                    <a:pt x="6171" y="14438"/>
                  </a:cubicBezTo>
                  <a:cubicBezTo>
                    <a:pt x="7053" y="14438"/>
                    <a:pt x="7053" y="14438"/>
                    <a:pt x="7053" y="14438"/>
                  </a:cubicBezTo>
                  <a:cubicBezTo>
                    <a:pt x="7494" y="14324"/>
                    <a:pt x="7494" y="14324"/>
                    <a:pt x="7494" y="14324"/>
                  </a:cubicBezTo>
                  <a:cubicBezTo>
                    <a:pt x="7494" y="14211"/>
                    <a:pt x="7494" y="14211"/>
                    <a:pt x="7494" y="14211"/>
                  </a:cubicBezTo>
                  <a:cubicBezTo>
                    <a:pt x="7494" y="14211"/>
                    <a:pt x="7494" y="14211"/>
                    <a:pt x="7494" y="14211"/>
                  </a:cubicBezTo>
                  <a:cubicBezTo>
                    <a:pt x="7053" y="14324"/>
                    <a:pt x="7053" y="14324"/>
                    <a:pt x="7053" y="14324"/>
                  </a:cubicBezTo>
                  <a:cubicBezTo>
                    <a:pt x="6612" y="14324"/>
                    <a:pt x="6612" y="14324"/>
                    <a:pt x="6612" y="14324"/>
                  </a:cubicBezTo>
                  <a:cubicBezTo>
                    <a:pt x="6612" y="14097"/>
                    <a:pt x="6612" y="14097"/>
                    <a:pt x="6612" y="14097"/>
                  </a:cubicBezTo>
                  <a:cubicBezTo>
                    <a:pt x="6171" y="13869"/>
                    <a:pt x="6171" y="13869"/>
                    <a:pt x="6171" y="13869"/>
                  </a:cubicBezTo>
                  <a:cubicBezTo>
                    <a:pt x="6171" y="13756"/>
                    <a:pt x="6171" y="13756"/>
                    <a:pt x="6171" y="13756"/>
                  </a:cubicBezTo>
                  <a:cubicBezTo>
                    <a:pt x="6171" y="13642"/>
                    <a:pt x="6171" y="13642"/>
                    <a:pt x="6171" y="13642"/>
                  </a:cubicBezTo>
                  <a:cubicBezTo>
                    <a:pt x="5731" y="13528"/>
                    <a:pt x="5731" y="13528"/>
                    <a:pt x="5731" y="13528"/>
                  </a:cubicBezTo>
                  <a:cubicBezTo>
                    <a:pt x="5290" y="13415"/>
                    <a:pt x="5290" y="13415"/>
                    <a:pt x="5290" y="13415"/>
                  </a:cubicBezTo>
                  <a:cubicBezTo>
                    <a:pt x="5290" y="13074"/>
                    <a:pt x="5290" y="13074"/>
                    <a:pt x="5290" y="13074"/>
                  </a:cubicBezTo>
                  <a:cubicBezTo>
                    <a:pt x="5731" y="12960"/>
                    <a:pt x="5731" y="12960"/>
                    <a:pt x="5731" y="12960"/>
                  </a:cubicBezTo>
                  <a:cubicBezTo>
                    <a:pt x="5731" y="12846"/>
                    <a:pt x="5731" y="12846"/>
                    <a:pt x="5731" y="12846"/>
                  </a:cubicBezTo>
                  <a:cubicBezTo>
                    <a:pt x="5731" y="12733"/>
                    <a:pt x="5731" y="12733"/>
                    <a:pt x="5731" y="12733"/>
                  </a:cubicBezTo>
                  <a:cubicBezTo>
                    <a:pt x="5290" y="12733"/>
                    <a:pt x="5290" y="12733"/>
                    <a:pt x="5290" y="12733"/>
                  </a:cubicBezTo>
                  <a:cubicBezTo>
                    <a:pt x="5290" y="12505"/>
                    <a:pt x="5290" y="12505"/>
                    <a:pt x="5290" y="12505"/>
                  </a:cubicBezTo>
                  <a:cubicBezTo>
                    <a:pt x="4849" y="12278"/>
                    <a:pt x="4849" y="12278"/>
                    <a:pt x="4849" y="12278"/>
                  </a:cubicBezTo>
                  <a:cubicBezTo>
                    <a:pt x="5290" y="11937"/>
                    <a:pt x="5290" y="11937"/>
                    <a:pt x="5290" y="11937"/>
                  </a:cubicBezTo>
                  <a:cubicBezTo>
                    <a:pt x="4849" y="11709"/>
                    <a:pt x="4849" y="11709"/>
                    <a:pt x="4849" y="11709"/>
                  </a:cubicBezTo>
                  <a:cubicBezTo>
                    <a:pt x="4849" y="11596"/>
                    <a:pt x="4849" y="11596"/>
                    <a:pt x="4849" y="11596"/>
                  </a:cubicBezTo>
                  <a:cubicBezTo>
                    <a:pt x="5290" y="11368"/>
                    <a:pt x="5290" y="11368"/>
                    <a:pt x="5290" y="11368"/>
                  </a:cubicBezTo>
                  <a:cubicBezTo>
                    <a:pt x="5731" y="11141"/>
                    <a:pt x="5731" y="11141"/>
                    <a:pt x="5731" y="11141"/>
                  </a:cubicBezTo>
                  <a:cubicBezTo>
                    <a:pt x="6171" y="11027"/>
                    <a:pt x="6171" y="11027"/>
                    <a:pt x="6171" y="11027"/>
                  </a:cubicBezTo>
                  <a:cubicBezTo>
                    <a:pt x="6171" y="11027"/>
                    <a:pt x="6171" y="11027"/>
                    <a:pt x="6171" y="11027"/>
                  </a:cubicBezTo>
                  <a:cubicBezTo>
                    <a:pt x="5290" y="10459"/>
                    <a:pt x="5290" y="10459"/>
                    <a:pt x="5290" y="10459"/>
                  </a:cubicBezTo>
                  <a:cubicBezTo>
                    <a:pt x="5290" y="10232"/>
                    <a:pt x="5290" y="10232"/>
                    <a:pt x="5290" y="10232"/>
                  </a:cubicBezTo>
                  <a:cubicBezTo>
                    <a:pt x="5290" y="10118"/>
                    <a:pt x="5290" y="10118"/>
                    <a:pt x="5290" y="10118"/>
                  </a:cubicBezTo>
                  <a:cubicBezTo>
                    <a:pt x="5290" y="9777"/>
                    <a:pt x="5290" y="9777"/>
                    <a:pt x="5290" y="9777"/>
                  </a:cubicBezTo>
                  <a:cubicBezTo>
                    <a:pt x="5731" y="9663"/>
                    <a:pt x="5731" y="9663"/>
                    <a:pt x="5731" y="9663"/>
                  </a:cubicBezTo>
                  <a:cubicBezTo>
                    <a:pt x="6171" y="9549"/>
                    <a:pt x="6171" y="9549"/>
                    <a:pt x="6171" y="9549"/>
                  </a:cubicBezTo>
                  <a:cubicBezTo>
                    <a:pt x="6171" y="9322"/>
                    <a:pt x="6171" y="9322"/>
                    <a:pt x="6171" y="9322"/>
                  </a:cubicBezTo>
                  <a:cubicBezTo>
                    <a:pt x="5731" y="9208"/>
                    <a:pt x="5731" y="9208"/>
                    <a:pt x="5731" y="9208"/>
                  </a:cubicBezTo>
                  <a:cubicBezTo>
                    <a:pt x="5290" y="9095"/>
                    <a:pt x="5290" y="9095"/>
                    <a:pt x="5290" y="9095"/>
                  </a:cubicBezTo>
                  <a:cubicBezTo>
                    <a:pt x="5731" y="8981"/>
                    <a:pt x="5731" y="8981"/>
                    <a:pt x="5731" y="8981"/>
                  </a:cubicBezTo>
                  <a:cubicBezTo>
                    <a:pt x="5731" y="8867"/>
                    <a:pt x="5731" y="8867"/>
                    <a:pt x="5731" y="8867"/>
                  </a:cubicBezTo>
                  <a:cubicBezTo>
                    <a:pt x="6171" y="8640"/>
                    <a:pt x="6171" y="8640"/>
                    <a:pt x="6171" y="8640"/>
                  </a:cubicBezTo>
                  <a:cubicBezTo>
                    <a:pt x="6612" y="8640"/>
                    <a:pt x="6612" y="8640"/>
                    <a:pt x="6612" y="8640"/>
                  </a:cubicBezTo>
                  <a:cubicBezTo>
                    <a:pt x="6612" y="8413"/>
                    <a:pt x="6612" y="8413"/>
                    <a:pt x="6612" y="8413"/>
                  </a:cubicBezTo>
                  <a:cubicBezTo>
                    <a:pt x="6171" y="8072"/>
                    <a:pt x="6171" y="8072"/>
                    <a:pt x="6171" y="8072"/>
                  </a:cubicBezTo>
                  <a:cubicBezTo>
                    <a:pt x="6171" y="7958"/>
                    <a:pt x="6171" y="7958"/>
                    <a:pt x="6171" y="7958"/>
                  </a:cubicBezTo>
                  <a:cubicBezTo>
                    <a:pt x="5731" y="7731"/>
                    <a:pt x="5731" y="7731"/>
                    <a:pt x="5731" y="7731"/>
                  </a:cubicBezTo>
                  <a:cubicBezTo>
                    <a:pt x="5731" y="7617"/>
                    <a:pt x="5731" y="7617"/>
                    <a:pt x="5731" y="7617"/>
                  </a:cubicBezTo>
                  <a:cubicBezTo>
                    <a:pt x="5290" y="7389"/>
                    <a:pt x="5290" y="7389"/>
                    <a:pt x="5290" y="7389"/>
                  </a:cubicBezTo>
                  <a:cubicBezTo>
                    <a:pt x="4849" y="7276"/>
                    <a:pt x="4849" y="7276"/>
                    <a:pt x="4849" y="7276"/>
                  </a:cubicBezTo>
                  <a:cubicBezTo>
                    <a:pt x="4849" y="7162"/>
                    <a:pt x="4849" y="7162"/>
                    <a:pt x="4849" y="7162"/>
                  </a:cubicBezTo>
                  <a:cubicBezTo>
                    <a:pt x="4408" y="6935"/>
                    <a:pt x="4408" y="6935"/>
                    <a:pt x="4408" y="6935"/>
                  </a:cubicBezTo>
                  <a:cubicBezTo>
                    <a:pt x="4408" y="6821"/>
                    <a:pt x="4408" y="6821"/>
                    <a:pt x="4408" y="6821"/>
                  </a:cubicBezTo>
                  <a:cubicBezTo>
                    <a:pt x="5290" y="6707"/>
                    <a:pt x="5290" y="6707"/>
                    <a:pt x="5290" y="6707"/>
                  </a:cubicBezTo>
                  <a:cubicBezTo>
                    <a:pt x="5290" y="6480"/>
                    <a:pt x="5290" y="6480"/>
                    <a:pt x="5290" y="6480"/>
                  </a:cubicBezTo>
                  <a:cubicBezTo>
                    <a:pt x="5290" y="6480"/>
                    <a:pt x="5290" y="6480"/>
                    <a:pt x="5290" y="6480"/>
                  </a:cubicBezTo>
                  <a:cubicBezTo>
                    <a:pt x="5290" y="6253"/>
                    <a:pt x="5290" y="6253"/>
                    <a:pt x="5290" y="6253"/>
                  </a:cubicBezTo>
                  <a:cubicBezTo>
                    <a:pt x="5290" y="6025"/>
                    <a:pt x="5290" y="6025"/>
                    <a:pt x="5290" y="6025"/>
                  </a:cubicBezTo>
                  <a:cubicBezTo>
                    <a:pt x="4849" y="5798"/>
                    <a:pt x="4849" y="5798"/>
                    <a:pt x="4849" y="5798"/>
                  </a:cubicBezTo>
                  <a:cubicBezTo>
                    <a:pt x="5290" y="5684"/>
                    <a:pt x="5290" y="5684"/>
                    <a:pt x="5290" y="5684"/>
                  </a:cubicBezTo>
                  <a:cubicBezTo>
                    <a:pt x="5290" y="5343"/>
                    <a:pt x="5290" y="5343"/>
                    <a:pt x="5290" y="5343"/>
                  </a:cubicBezTo>
                  <a:cubicBezTo>
                    <a:pt x="5731" y="5229"/>
                    <a:pt x="5731" y="5229"/>
                    <a:pt x="5731" y="5229"/>
                  </a:cubicBezTo>
                  <a:cubicBezTo>
                    <a:pt x="6171" y="5002"/>
                    <a:pt x="6171" y="5002"/>
                    <a:pt x="6171" y="5002"/>
                  </a:cubicBezTo>
                  <a:cubicBezTo>
                    <a:pt x="7053" y="4888"/>
                    <a:pt x="7053" y="4888"/>
                    <a:pt x="7053" y="4888"/>
                  </a:cubicBezTo>
                  <a:cubicBezTo>
                    <a:pt x="7053" y="4775"/>
                    <a:pt x="7053" y="4775"/>
                    <a:pt x="7053" y="4775"/>
                  </a:cubicBezTo>
                  <a:cubicBezTo>
                    <a:pt x="7494" y="4661"/>
                    <a:pt x="7494" y="4661"/>
                    <a:pt x="7494" y="4661"/>
                  </a:cubicBezTo>
                  <a:cubicBezTo>
                    <a:pt x="7494" y="4661"/>
                    <a:pt x="7494" y="4661"/>
                    <a:pt x="7494" y="4661"/>
                  </a:cubicBezTo>
                  <a:cubicBezTo>
                    <a:pt x="7494" y="4547"/>
                    <a:pt x="7494" y="4547"/>
                    <a:pt x="7494" y="4547"/>
                  </a:cubicBezTo>
                  <a:cubicBezTo>
                    <a:pt x="7053" y="4434"/>
                    <a:pt x="7053" y="4434"/>
                    <a:pt x="7053" y="4434"/>
                  </a:cubicBezTo>
                  <a:cubicBezTo>
                    <a:pt x="7053" y="4434"/>
                    <a:pt x="7053" y="4434"/>
                    <a:pt x="7053" y="4434"/>
                  </a:cubicBezTo>
                  <a:cubicBezTo>
                    <a:pt x="7053" y="4320"/>
                    <a:pt x="7053" y="4320"/>
                    <a:pt x="7053" y="4320"/>
                  </a:cubicBezTo>
                  <a:cubicBezTo>
                    <a:pt x="7494" y="4320"/>
                    <a:pt x="7494" y="4320"/>
                    <a:pt x="7494" y="4320"/>
                  </a:cubicBezTo>
                  <a:cubicBezTo>
                    <a:pt x="7494" y="4206"/>
                    <a:pt x="7494" y="4206"/>
                    <a:pt x="7494" y="4206"/>
                  </a:cubicBezTo>
                  <a:cubicBezTo>
                    <a:pt x="7053" y="4093"/>
                    <a:pt x="7053" y="4093"/>
                    <a:pt x="7053" y="4093"/>
                  </a:cubicBezTo>
                  <a:cubicBezTo>
                    <a:pt x="7053" y="3865"/>
                    <a:pt x="7053" y="3865"/>
                    <a:pt x="7053" y="3865"/>
                  </a:cubicBezTo>
                  <a:cubicBezTo>
                    <a:pt x="7053" y="3752"/>
                    <a:pt x="7053" y="3752"/>
                    <a:pt x="7053" y="3752"/>
                  </a:cubicBezTo>
                  <a:cubicBezTo>
                    <a:pt x="7053" y="3752"/>
                    <a:pt x="7053" y="3752"/>
                    <a:pt x="7053" y="3752"/>
                  </a:cubicBezTo>
                  <a:cubicBezTo>
                    <a:pt x="6612" y="3638"/>
                    <a:pt x="6612" y="3638"/>
                    <a:pt x="6612" y="3638"/>
                  </a:cubicBezTo>
                  <a:cubicBezTo>
                    <a:pt x="6612" y="3524"/>
                    <a:pt x="6612" y="3524"/>
                    <a:pt x="6612" y="3524"/>
                  </a:cubicBezTo>
                  <a:cubicBezTo>
                    <a:pt x="9257" y="3183"/>
                    <a:pt x="9257" y="3183"/>
                    <a:pt x="9257" y="3183"/>
                  </a:cubicBezTo>
                  <a:cubicBezTo>
                    <a:pt x="9698" y="2728"/>
                    <a:pt x="9698" y="2728"/>
                    <a:pt x="9698" y="2728"/>
                  </a:cubicBezTo>
                  <a:cubicBezTo>
                    <a:pt x="9257" y="2615"/>
                    <a:pt x="9257" y="2615"/>
                    <a:pt x="9257" y="2615"/>
                  </a:cubicBezTo>
                  <a:cubicBezTo>
                    <a:pt x="8816" y="2615"/>
                    <a:pt x="8816" y="2615"/>
                    <a:pt x="8816" y="2615"/>
                  </a:cubicBezTo>
                  <a:cubicBezTo>
                    <a:pt x="8816" y="2615"/>
                    <a:pt x="8816" y="2615"/>
                    <a:pt x="8816" y="2615"/>
                  </a:cubicBezTo>
                  <a:cubicBezTo>
                    <a:pt x="8376" y="2615"/>
                    <a:pt x="8376" y="2615"/>
                    <a:pt x="8376" y="2615"/>
                  </a:cubicBezTo>
                  <a:cubicBezTo>
                    <a:pt x="7053" y="1705"/>
                    <a:pt x="7053" y="1705"/>
                    <a:pt x="7053" y="1705"/>
                  </a:cubicBezTo>
                  <a:cubicBezTo>
                    <a:pt x="5731" y="1592"/>
                    <a:pt x="5731" y="1592"/>
                    <a:pt x="5731" y="1592"/>
                  </a:cubicBezTo>
                  <a:cubicBezTo>
                    <a:pt x="5731" y="1478"/>
                    <a:pt x="5731" y="1478"/>
                    <a:pt x="5731" y="1478"/>
                  </a:cubicBezTo>
                  <a:cubicBezTo>
                    <a:pt x="6171" y="1251"/>
                    <a:pt x="6171" y="1251"/>
                    <a:pt x="6171" y="1251"/>
                  </a:cubicBezTo>
                  <a:cubicBezTo>
                    <a:pt x="6171" y="1137"/>
                    <a:pt x="6171" y="1137"/>
                    <a:pt x="6171" y="1137"/>
                  </a:cubicBezTo>
                  <a:cubicBezTo>
                    <a:pt x="6171" y="1023"/>
                    <a:pt x="6171" y="1023"/>
                    <a:pt x="6171" y="1023"/>
                  </a:cubicBezTo>
                  <a:cubicBezTo>
                    <a:pt x="6171" y="909"/>
                    <a:pt x="6171" y="909"/>
                    <a:pt x="6171" y="909"/>
                  </a:cubicBezTo>
                  <a:cubicBezTo>
                    <a:pt x="5290" y="796"/>
                    <a:pt x="5290" y="796"/>
                    <a:pt x="5290" y="796"/>
                  </a:cubicBezTo>
                  <a:cubicBezTo>
                    <a:pt x="4849" y="682"/>
                    <a:pt x="4849" y="682"/>
                    <a:pt x="4849" y="682"/>
                  </a:cubicBezTo>
                  <a:cubicBezTo>
                    <a:pt x="4849" y="455"/>
                    <a:pt x="4849" y="455"/>
                    <a:pt x="4849" y="455"/>
                  </a:cubicBezTo>
                  <a:cubicBezTo>
                    <a:pt x="4849" y="455"/>
                    <a:pt x="4849" y="455"/>
                    <a:pt x="4849" y="455"/>
                  </a:cubicBezTo>
                  <a:cubicBezTo>
                    <a:pt x="4849" y="341"/>
                    <a:pt x="4849" y="341"/>
                    <a:pt x="4849" y="341"/>
                  </a:cubicBezTo>
                  <a:cubicBezTo>
                    <a:pt x="4849" y="227"/>
                    <a:pt x="4849" y="227"/>
                    <a:pt x="4849" y="227"/>
                  </a:cubicBezTo>
                  <a:cubicBezTo>
                    <a:pt x="4408" y="227"/>
                    <a:pt x="4408" y="227"/>
                    <a:pt x="4408" y="227"/>
                  </a:cubicBezTo>
                  <a:cubicBezTo>
                    <a:pt x="4408" y="114"/>
                    <a:pt x="4408" y="114"/>
                    <a:pt x="4408" y="114"/>
                  </a:cubicBezTo>
                  <a:cubicBezTo>
                    <a:pt x="3967" y="0"/>
                    <a:pt x="3967" y="0"/>
                    <a:pt x="3967" y="0"/>
                  </a:cubicBezTo>
                  <a:cubicBezTo>
                    <a:pt x="3967" y="0"/>
                    <a:pt x="3967" y="0"/>
                    <a:pt x="3967" y="0"/>
                  </a:cubicBezTo>
                  <a:cubicBezTo>
                    <a:pt x="3527" y="114"/>
                    <a:pt x="3527" y="114"/>
                    <a:pt x="3527" y="114"/>
                  </a:cubicBezTo>
                  <a:cubicBezTo>
                    <a:pt x="3527" y="114"/>
                    <a:pt x="3527" y="114"/>
                    <a:pt x="3527" y="114"/>
                  </a:cubicBezTo>
                  <a:cubicBezTo>
                    <a:pt x="3967" y="227"/>
                    <a:pt x="3967" y="227"/>
                    <a:pt x="3967" y="227"/>
                  </a:cubicBezTo>
                  <a:cubicBezTo>
                    <a:pt x="3527" y="341"/>
                    <a:pt x="3527" y="341"/>
                    <a:pt x="3527" y="341"/>
                  </a:cubicBezTo>
                  <a:cubicBezTo>
                    <a:pt x="3086" y="341"/>
                    <a:pt x="3086" y="341"/>
                    <a:pt x="3086" y="341"/>
                  </a:cubicBezTo>
                  <a:cubicBezTo>
                    <a:pt x="3086" y="341"/>
                    <a:pt x="3086" y="341"/>
                    <a:pt x="3086" y="341"/>
                  </a:cubicBezTo>
                  <a:cubicBezTo>
                    <a:pt x="2645" y="455"/>
                    <a:pt x="2645" y="455"/>
                    <a:pt x="2645" y="455"/>
                  </a:cubicBezTo>
                  <a:cubicBezTo>
                    <a:pt x="2204" y="455"/>
                    <a:pt x="2204" y="455"/>
                    <a:pt x="2204" y="455"/>
                  </a:cubicBezTo>
                  <a:cubicBezTo>
                    <a:pt x="2204" y="455"/>
                    <a:pt x="2204" y="455"/>
                    <a:pt x="2204" y="455"/>
                  </a:cubicBezTo>
                  <a:cubicBezTo>
                    <a:pt x="2204" y="682"/>
                    <a:pt x="2204" y="682"/>
                    <a:pt x="2204" y="682"/>
                  </a:cubicBezTo>
                  <a:cubicBezTo>
                    <a:pt x="2204" y="682"/>
                    <a:pt x="2204" y="682"/>
                    <a:pt x="2204" y="682"/>
                  </a:cubicBezTo>
                  <a:cubicBezTo>
                    <a:pt x="2204" y="909"/>
                    <a:pt x="2204" y="909"/>
                    <a:pt x="2204" y="909"/>
                  </a:cubicBezTo>
                  <a:cubicBezTo>
                    <a:pt x="2645" y="1251"/>
                    <a:pt x="2645" y="1251"/>
                    <a:pt x="2645" y="1251"/>
                  </a:cubicBezTo>
                  <a:cubicBezTo>
                    <a:pt x="2645" y="1364"/>
                    <a:pt x="2645" y="1364"/>
                    <a:pt x="2645" y="1364"/>
                  </a:cubicBezTo>
                  <a:cubicBezTo>
                    <a:pt x="2645" y="1478"/>
                    <a:pt x="2645" y="1478"/>
                    <a:pt x="2645" y="1478"/>
                  </a:cubicBezTo>
                  <a:cubicBezTo>
                    <a:pt x="2204" y="1478"/>
                    <a:pt x="2204" y="1478"/>
                    <a:pt x="2204" y="1478"/>
                  </a:cubicBezTo>
                  <a:cubicBezTo>
                    <a:pt x="2645" y="1705"/>
                    <a:pt x="2645" y="1705"/>
                    <a:pt x="2645" y="1705"/>
                  </a:cubicBezTo>
                  <a:cubicBezTo>
                    <a:pt x="2645" y="1819"/>
                    <a:pt x="2645" y="1819"/>
                    <a:pt x="2645" y="1819"/>
                  </a:cubicBezTo>
                  <a:cubicBezTo>
                    <a:pt x="3086" y="1933"/>
                    <a:pt x="3086" y="1933"/>
                    <a:pt x="3086" y="1933"/>
                  </a:cubicBezTo>
                  <a:cubicBezTo>
                    <a:pt x="3086" y="2160"/>
                    <a:pt x="3086" y="2160"/>
                    <a:pt x="3086" y="2160"/>
                  </a:cubicBezTo>
                  <a:cubicBezTo>
                    <a:pt x="3086" y="2274"/>
                    <a:pt x="3086" y="2274"/>
                    <a:pt x="3086" y="2274"/>
                  </a:cubicBezTo>
                  <a:cubicBezTo>
                    <a:pt x="2645" y="2274"/>
                    <a:pt x="2645" y="2274"/>
                    <a:pt x="2645" y="2274"/>
                  </a:cubicBezTo>
                  <a:cubicBezTo>
                    <a:pt x="3086" y="2615"/>
                    <a:pt x="3086" y="2615"/>
                    <a:pt x="3086" y="2615"/>
                  </a:cubicBezTo>
                  <a:cubicBezTo>
                    <a:pt x="3086" y="2728"/>
                    <a:pt x="3086" y="2728"/>
                    <a:pt x="3086" y="2728"/>
                  </a:cubicBezTo>
                  <a:cubicBezTo>
                    <a:pt x="2645" y="2728"/>
                    <a:pt x="2645" y="2728"/>
                    <a:pt x="2645" y="2728"/>
                  </a:cubicBezTo>
                  <a:cubicBezTo>
                    <a:pt x="2204" y="2842"/>
                    <a:pt x="2204" y="2842"/>
                    <a:pt x="2204" y="2842"/>
                  </a:cubicBezTo>
                  <a:cubicBezTo>
                    <a:pt x="2204" y="2956"/>
                    <a:pt x="2204" y="2956"/>
                    <a:pt x="2204" y="2956"/>
                  </a:cubicBezTo>
                  <a:cubicBezTo>
                    <a:pt x="2645" y="3069"/>
                    <a:pt x="2645" y="3069"/>
                    <a:pt x="2645" y="3069"/>
                  </a:cubicBezTo>
                  <a:cubicBezTo>
                    <a:pt x="2645" y="2956"/>
                    <a:pt x="2645" y="2956"/>
                    <a:pt x="2645" y="2956"/>
                  </a:cubicBezTo>
                  <a:cubicBezTo>
                    <a:pt x="3086" y="2956"/>
                    <a:pt x="3086" y="2956"/>
                    <a:pt x="3086" y="2956"/>
                  </a:cubicBezTo>
                  <a:cubicBezTo>
                    <a:pt x="2645" y="3069"/>
                    <a:pt x="2645" y="3069"/>
                    <a:pt x="2645" y="3069"/>
                  </a:cubicBezTo>
                  <a:cubicBezTo>
                    <a:pt x="2645" y="3524"/>
                    <a:pt x="2645" y="3524"/>
                    <a:pt x="2645" y="3524"/>
                  </a:cubicBezTo>
                  <a:cubicBezTo>
                    <a:pt x="3086" y="3752"/>
                    <a:pt x="3086" y="3752"/>
                    <a:pt x="3086" y="3752"/>
                  </a:cubicBezTo>
                  <a:cubicBezTo>
                    <a:pt x="3086" y="3865"/>
                    <a:pt x="3086" y="3865"/>
                    <a:pt x="3086" y="3865"/>
                  </a:cubicBezTo>
                  <a:cubicBezTo>
                    <a:pt x="3086" y="3979"/>
                    <a:pt x="3086" y="3979"/>
                    <a:pt x="3086" y="3979"/>
                  </a:cubicBezTo>
                  <a:cubicBezTo>
                    <a:pt x="2645" y="4093"/>
                    <a:pt x="2645" y="4093"/>
                    <a:pt x="2645" y="4093"/>
                  </a:cubicBezTo>
                  <a:cubicBezTo>
                    <a:pt x="2645" y="4206"/>
                    <a:pt x="2645" y="4206"/>
                    <a:pt x="2645" y="4206"/>
                  </a:cubicBezTo>
                  <a:cubicBezTo>
                    <a:pt x="3086" y="4320"/>
                    <a:pt x="3086" y="4320"/>
                    <a:pt x="3086" y="4320"/>
                  </a:cubicBezTo>
                  <a:cubicBezTo>
                    <a:pt x="3086" y="4434"/>
                    <a:pt x="3086" y="4434"/>
                    <a:pt x="3086" y="4434"/>
                  </a:cubicBezTo>
                  <a:cubicBezTo>
                    <a:pt x="3086" y="4661"/>
                    <a:pt x="3086" y="4661"/>
                    <a:pt x="3086" y="4661"/>
                  </a:cubicBezTo>
                  <a:cubicBezTo>
                    <a:pt x="2645" y="4775"/>
                    <a:pt x="2645" y="4775"/>
                    <a:pt x="2645" y="4775"/>
                  </a:cubicBezTo>
                  <a:cubicBezTo>
                    <a:pt x="2645" y="4888"/>
                    <a:pt x="2645" y="4888"/>
                    <a:pt x="2645" y="4888"/>
                  </a:cubicBezTo>
                  <a:cubicBezTo>
                    <a:pt x="2645" y="5002"/>
                    <a:pt x="2645" y="5002"/>
                    <a:pt x="2645" y="5002"/>
                  </a:cubicBezTo>
                  <a:cubicBezTo>
                    <a:pt x="2645" y="5002"/>
                    <a:pt x="2645" y="5002"/>
                    <a:pt x="2645" y="5002"/>
                  </a:cubicBezTo>
                  <a:cubicBezTo>
                    <a:pt x="2645" y="5116"/>
                    <a:pt x="2645" y="5116"/>
                    <a:pt x="2645" y="5116"/>
                  </a:cubicBezTo>
                  <a:cubicBezTo>
                    <a:pt x="2204" y="5229"/>
                    <a:pt x="2204" y="5229"/>
                    <a:pt x="2204" y="5229"/>
                  </a:cubicBezTo>
                  <a:cubicBezTo>
                    <a:pt x="2204" y="5343"/>
                    <a:pt x="2204" y="5343"/>
                    <a:pt x="2204" y="5343"/>
                  </a:cubicBezTo>
                  <a:cubicBezTo>
                    <a:pt x="2204" y="5457"/>
                    <a:pt x="2204" y="5457"/>
                    <a:pt x="2204" y="5457"/>
                  </a:cubicBezTo>
                  <a:cubicBezTo>
                    <a:pt x="2204" y="5571"/>
                    <a:pt x="2204" y="5571"/>
                    <a:pt x="2204" y="5571"/>
                  </a:cubicBezTo>
                  <a:cubicBezTo>
                    <a:pt x="1763" y="5684"/>
                    <a:pt x="1763" y="5684"/>
                    <a:pt x="1763" y="5684"/>
                  </a:cubicBezTo>
                  <a:cubicBezTo>
                    <a:pt x="1763" y="5798"/>
                    <a:pt x="1763" y="5798"/>
                    <a:pt x="1763" y="5798"/>
                  </a:cubicBezTo>
                  <a:cubicBezTo>
                    <a:pt x="2204" y="5912"/>
                    <a:pt x="2204" y="5912"/>
                    <a:pt x="2204" y="5912"/>
                  </a:cubicBezTo>
                  <a:cubicBezTo>
                    <a:pt x="2204" y="6025"/>
                    <a:pt x="2204" y="6025"/>
                    <a:pt x="2204" y="6025"/>
                  </a:cubicBezTo>
                  <a:cubicBezTo>
                    <a:pt x="2645" y="6139"/>
                    <a:pt x="2645" y="6139"/>
                    <a:pt x="2645" y="6139"/>
                  </a:cubicBezTo>
                  <a:cubicBezTo>
                    <a:pt x="2204" y="6139"/>
                    <a:pt x="2204" y="6139"/>
                    <a:pt x="2204" y="6139"/>
                  </a:cubicBezTo>
                  <a:cubicBezTo>
                    <a:pt x="2204" y="6253"/>
                    <a:pt x="2204" y="6253"/>
                    <a:pt x="2204" y="6253"/>
                  </a:cubicBezTo>
                  <a:cubicBezTo>
                    <a:pt x="2204" y="6366"/>
                    <a:pt x="2204" y="6366"/>
                    <a:pt x="2204" y="6366"/>
                  </a:cubicBezTo>
                  <a:cubicBezTo>
                    <a:pt x="2204" y="6480"/>
                    <a:pt x="2204" y="6480"/>
                    <a:pt x="2204" y="6480"/>
                  </a:cubicBezTo>
                  <a:cubicBezTo>
                    <a:pt x="1763" y="6480"/>
                    <a:pt x="1763" y="6480"/>
                    <a:pt x="1763" y="6480"/>
                  </a:cubicBezTo>
                  <a:cubicBezTo>
                    <a:pt x="1763" y="6594"/>
                    <a:pt x="1763" y="6594"/>
                    <a:pt x="1763" y="6594"/>
                  </a:cubicBezTo>
                  <a:cubicBezTo>
                    <a:pt x="1763" y="6707"/>
                    <a:pt x="1763" y="6707"/>
                    <a:pt x="1763" y="6707"/>
                  </a:cubicBezTo>
                  <a:cubicBezTo>
                    <a:pt x="1763" y="6821"/>
                    <a:pt x="1763" y="6821"/>
                    <a:pt x="1763" y="6821"/>
                  </a:cubicBezTo>
                  <a:cubicBezTo>
                    <a:pt x="2204" y="7048"/>
                    <a:pt x="2204" y="7048"/>
                    <a:pt x="2204" y="7048"/>
                  </a:cubicBezTo>
                  <a:cubicBezTo>
                    <a:pt x="2204" y="7162"/>
                    <a:pt x="2204" y="7162"/>
                    <a:pt x="2204" y="7162"/>
                  </a:cubicBezTo>
                  <a:cubicBezTo>
                    <a:pt x="2204" y="7276"/>
                    <a:pt x="2204" y="7276"/>
                    <a:pt x="2204" y="7276"/>
                  </a:cubicBezTo>
                  <a:cubicBezTo>
                    <a:pt x="2204" y="7276"/>
                    <a:pt x="2204" y="7276"/>
                    <a:pt x="2204" y="7276"/>
                  </a:cubicBezTo>
                  <a:cubicBezTo>
                    <a:pt x="2645" y="7503"/>
                    <a:pt x="2645" y="7503"/>
                    <a:pt x="2645" y="7503"/>
                  </a:cubicBezTo>
                  <a:cubicBezTo>
                    <a:pt x="2645" y="7617"/>
                    <a:pt x="2645" y="7617"/>
                    <a:pt x="2645" y="7617"/>
                  </a:cubicBezTo>
                  <a:cubicBezTo>
                    <a:pt x="2645" y="7731"/>
                    <a:pt x="2645" y="7731"/>
                    <a:pt x="2645" y="7731"/>
                  </a:cubicBezTo>
                  <a:cubicBezTo>
                    <a:pt x="2645" y="7731"/>
                    <a:pt x="2645" y="7731"/>
                    <a:pt x="2645" y="7731"/>
                  </a:cubicBezTo>
                  <a:cubicBezTo>
                    <a:pt x="2645" y="7844"/>
                    <a:pt x="2645" y="7844"/>
                    <a:pt x="2645" y="7844"/>
                  </a:cubicBezTo>
                  <a:cubicBezTo>
                    <a:pt x="2645" y="7958"/>
                    <a:pt x="2645" y="7958"/>
                    <a:pt x="2645" y="7958"/>
                  </a:cubicBezTo>
                  <a:cubicBezTo>
                    <a:pt x="2645" y="7958"/>
                    <a:pt x="2645" y="7958"/>
                    <a:pt x="2645" y="7958"/>
                  </a:cubicBezTo>
                  <a:cubicBezTo>
                    <a:pt x="2645" y="8072"/>
                    <a:pt x="2645" y="8072"/>
                    <a:pt x="2645" y="8072"/>
                  </a:cubicBezTo>
                  <a:cubicBezTo>
                    <a:pt x="3086" y="8185"/>
                    <a:pt x="3086" y="8185"/>
                    <a:pt x="3086" y="8185"/>
                  </a:cubicBezTo>
                  <a:cubicBezTo>
                    <a:pt x="3086" y="8299"/>
                    <a:pt x="3086" y="8299"/>
                    <a:pt x="3086" y="8299"/>
                  </a:cubicBezTo>
                  <a:cubicBezTo>
                    <a:pt x="3086" y="8413"/>
                    <a:pt x="3086" y="8413"/>
                    <a:pt x="3086" y="8413"/>
                  </a:cubicBezTo>
                  <a:cubicBezTo>
                    <a:pt x="2645" y="8413"/>
                    <a:pt x="2645" y="8413"/>
                    <a:pt x="2645" y="8413"/>
                  </a:cubicBezTo>
                  <a:cubicBezTo>
                    <a:pt x="2204" y="8526"/>
                    <a:pt x="2204" y="8526"/>
                    <a:pt x="2204" y="8526"/>
                  </a:cubicBezTo>
                  <a:cubicBezTo>
                    <a:pt x="2204" y="8526"/>
                    <a:pt x="2204" y="8526"/>
                    <a:pt x="2204" y="8526"/>
                  </a:cubicBezTo>
                  <a:cubicBezTo>
                    <a:pt x="2645" y="8640"/>
                    <a:pt x="2645" y="8640"/>
                    <a:pt x="2645" y="8640"/>
                  </a:cubicBezTo>
                  <a:cubicBezTo>
                    <a:pt x="2204" y="8754"/>
                    <a:pt x="2204" y="8754"/>
                    <a:pt x="2204" y="8754"/>
                  </a:cubicBezTo>
                  <a:cubicBezTo>
                    <a:pt x="2204" y="8754"/>
                    <a:pt x="2204" y="8754"/>
                    <a:pt x="2204" y="8754"/>
                  </a:cubicBezTo>
                  <a:cubicBezTo>
                    <a:pt x="2204" y="8867"/>
                    <a:pt x="2204" y="8867"/>
                    <a:pt x="2204" y="8867"/>
                  </a:cubicBezTo>
                  <a:cubicBezTo>
                    <a:pt x="2204" y="8981"/>
                    <a:pt x="2204" y="8981"/>
                    <a:pt x="2204" y="8981"/>
                  </a:cubicBezTo>
                  <a:cubicBezTo>
                    <a:pt x="1763" y="9095"/>
                    <a:pt x="1763" y="9095"/>
                    <a:pt x="1763" y="9095"/>
                  </a:cubicBezTo>
                  <a:cubicBezTo>
                    <a:pt x="1763" y="9095"/>
                    <a:pt x="1763" y="9095"/>
                    <a:pt x="1763" y="9095"/>
                  </a:cubicBezTo>
                  <a:cubicBezTo>
                    <a:pt x="1763" y="9208"/>
                    <a:pt x="1763" y="9208"/>
                    <a:pt x="1763" y="9208"/>
                  </a:cubicBezTo>
                  <a:cubicBezTo>
                    <a:pt x="1763" y="9322"/>
                    <a:pt x="1763" y="9322"/>
                    <a:pt x="1763" y="9322"/>
                  </a:cubicBezTo>
                  <a:cubicBezTo>
                    <a:pt x="1763" y="9322"/>
                    <a:pt x="1763" y="9322"/>
                    <a:pt x="1763" y="9322"/>
                  </a:cubicBezTo>
                  <a:cubicBezTo>
                    <a:pt x="1763" y="9436"/>
                    <a:pt x="1763" y="9436"/>
                    <a:pt x="1763" y="9436"/>
                  </a:cubicBezTo>
                  <a:cubicBezTo>
                    <a:pt x="1763" y="9436"/>
                    <a:pt x="1763" y="9436"/>
                    <a:pt x="1763" y="9436"/>
                  </a:cubicBezTo>
                  <a:cubicBezTo>
                    <a:pt x="1322" y="9549"/>
                    <a:pt x="1322" y="9549"/>
                    <a:pt x="1322" y="9549"/>
                  </a:cubicBezTo>
                  <a:cubicBezTo>
                    <a:pt x="1322" y="9663"/>
                    <a:pt x="1322" y="9663"/>
                    <a:pt x="1322" y="9663"/>
                  </a:cubicBezTo>
                  <a:cubicBezTo>
                    <a:pt x="1322" y="9777"/>
                    <a:pt x="1322" y="9777"/>
                    <a:pt x="1322" y="9777"/>
                  </a:cubicBezTo>
                  <a:cubicBezTo>
                    <a:pt x="1322" y="9777"/>
                    <a:pt x="1322" y="9777"/>
                    <a:pt x="1322" y="9777"/>
                  </a:cubicBezTo>
                  <a:cubicBezTo>
                    <a:pt x="1322" y="9891"/>
                    <a:pt x="1322" y="9891"/>
                    <a:pt x="1322" y="9891"/>
                  </a:cubicBezTo>
                  <a:cubicBezTo>
                    <a:pt x="882" y="9891"/>
                    <a:pt x="882" y="9891"/>
                    <a:pt x="882" y="9891"/>
                  </a:cubicBezTo>
                  <a:cubicBezTo>
                    <a:pt x="882" y="10004"/>
                    <a:pt x="882" y="10004"/>
                    <a:pt x="882" y="10004"/>
                  </a:cubicBezTo>
                  <a:cubicBezTo>
                    <a:pt x="1322" y="10118"/>
                    <a:pt x="1322" y="10118"/>
                    <a:pt x="1322" y="10118"/>
                  </a:cubicBezTo>
                  <a:cubicBezTo>
                    <a:pt x="1322" y="10118"/>
                    <a:pt x="1322" y="10118"/>
                    <a:pt x="1322" y="10118"/>
                  </a:cubicBezTo>
                  <a:cubicBezTo>
                    <a:pt x="882" y="10232"/>
                    <a:pt x="882" y="10232"/>
                    <a:pt x="882" y="10232"/>
                  </a:cubicBezTo>
                  <a:cubicBezTo>
                    <a:pt x="882" y="10232"/>
                    <a:pt x="882" y="10232"/>
                    <a:pt x="882" y="10232"/>
                  </a:cubicBezTo>
                  <a:cubicBezTo>
                    <a:pt x="441" y="10232"/>
                    <a:pt x="441" y="10232"/>
                    <a:pt x="441" y="10232"/>
                  </a:cubicBezTo>
                  <a:cubicBezTo>
                    <a:pt x="0" y="10232"/>
                    <a:pt x="0" y="10232"/>
                    <a:pt x="0" y="10232"/>
                  </a:cubicBezTo>
                  <a:cubicBezTo>
                    <a:pt x="0" y="10232"/>
                    <a:pt x="0" y="10232"/>
                    <a:pt x="0" y="10232"/>
                  </a:cubicBezTo>
                  <a:cubicBezTo>
                    <a:pt x="441" y="10345"/>
                    <a:pt x="441" y="10345"/>
                    <a:pt x="441" y="10345"/>
                  </a:cubicBezTo>
                  <a:cubicBezTo>
                    <a:pt x="441" y="10459"/>
                    <a:pt x="441" y="10459"/>
                    <a:pt x="441" y="10459"/>
                  </a:cubicBezTo>
                  <a:cubicBezTo>
                    <a:pt x="441" y="10573"/>
                    <a:pt x="441" y="10573"/>
                    <a:pt x="441" y="10573"/>
                  </a:cubicBezTo>
                  <a:cubicBezTo>
                    <a:pt x="882" y="10686"/>
                    <a:pt x="882" y="10686"/>
                    <a:pt x="882" y="10686"/>
                  </a:cubicBezTo>
                  <a:cubicBezTo>
                    <a:pt x="882" y="10800"/>
                    <a:pt x="882" y="10800"/>
                    <a:pt x="882" y="10800"/>
                  </a:cubicBezTo>
                  <a:cubicBezTo>
                    <a:pt x="882" y="10914"/>
                    <a:pt x="882" y="10914"/>
                    <a:pt x="882" y="10914"/>
                  </a:cubicBezTo>
                  <a:cubicBezTo>
                    <a:pt x="1763" y="11141"/>
                    <a:pt x="1763" y="11141"/>
                    <a:pt x="1763" y="11141"/>
                  </a:cubicBezTo>
                  <a:cubicBezTo>
                    <a:pt x="1763" y="11255"/>
                    <a:pt x="1763" y="11255"/>
                    <a:pt x="1763" y="11255"/>
                  </a:cubicBezTo>
                  <a:cubicBezTo>
                    <a:pt x="1763" y="11255"/>
                    <a:pt x="1763" y="11255"/>
                    <a:pt x="1763" y="11255"/>
                  </a:cubicBezTo>
                  <a:cubicBezTo>
                    <a:pt x="1763" y="11368"/>
                    <a:pt x="1763" y="11368"/>
                    <a:pt x="1763" y="11368"/>
                  </a:cubicBezTo>
                  <a:cubicBezTo>
                    <a:pt x="1763" y="11596"/>
                    <a:pt x="1763" y="11596"/>
                    <a:pt x="1763" y="11596"/>
                  </a:cubicBezTo>
                  <a:cubicBezTo>
                    <a:pt x="1763" y="11596"/>
                    <a:pt x="1763" y="11596"/>
                    <a:pt x="1763" y="11596"/>
                  </a:cubicBezTo>
                  <a:cubicBezTo>
                    <a:pt x="1763" y="11709"/>
                    <a:pt x="1763" y="11709"/>
                    <a:pt x="1763" y="11709"/>
                  </a:cubicBezTo>
                  <a:cubicBezTo>
                    <a:pt x="1763" y="11709"/>
                    <a:pt x="1763" y="11709"/>
                    <a:pt x="1763" y="11709"/>
                  </a:cubicBezTo>
                  <a:cubicBezTo>
                    <a:pt x="1322" y="11709"/>
                    <a:pt x="1322" y="11709"/>
                    <a:pt x="1322" y="11709"/>
                  </a:cubicBezTo>
                  <a:cubicBezTo>
                    <a:pt x="1322" y="11709"/>
                    <a:pt x="1322" y="11709"/>
                    <a:pt x="1322" y="11709"/>
                  </a:cubicBezTo>
                  <a:cubicBezTo>
                    <a:pt x="882" y="11823"/>
                    <a:pt x="882" y="11823"/>
                    <a:pt x="882" y="11823"/>
                  </a:cubicBezTo>
                  <a:cubicBezTo>
                    <a:pt x="1322" y="11937"/>
                    <a:pt x="1322" y="11937"/>
                    <a:pt x="1322" y="11937"/>
                  </a:cubicBezTo>
                  <a:cubicBezTo>
                    <a:pt x="1322" y="11937"/>
                    <a:pt x="1322" y="11937"/>
                    <a:pt x="1322" y="11937"/>
                  </a:cubicBezTo>
                  <a:cubicBezTo>
                    <a:pt x="1322" y="12164"/>
                    <a:pt x="1322" y="12164"/>
                    <a:pt x="1322" y="12164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278"/>
                    <a:pt x="1322" y="12278"/>
                    <a:pt x="1322" y="12278"/>
                  </a:cubicBezTo>
                  <a:cubicBezTo>
                    <a:pt x="1322" y="12392"/>
                    <a:pt x="1322" y="12392"/>
                    <a:pt x="1322" y="12392"/>
                  </a:cubicBezTo>
                  <a:cubicBezTo>
                    <a:pt x="1322" y="12392"/>
                    <a:pt x="1322" y="12392"/>
                    <a:pt x="1322" y="12392"/>
                  </a:cubicBezTo>
                  <a:cubicBezTo>
                    <a:pt x="1322" y="12505"/>
                    <a:pt x="1322" y="12505"/>
                    <a:pt x="1322" y="12505"/>
                  </a:cubicBezTo>
                  <a:cubicBezTo>
                    <a:pt x="1763" y="12733"/>
                    <a:pt x="1763" y="12733"/>
                    <a:pt x="1763" y="12733"/>
                  </a:cubicBezTo>
                  <a:cubicBezTo>
                    <a:pt x="2204" y="12733"/>
                    <a:pt x="2204" y="12733"/>
                    <a:pt x="2204" y="12733"/>
                  </a:cubicBezTo>
                  <a:cubicBezTo>
                    <a:pt x="2204" y="12846"/>
                    <a:pt x="2204" y="12846"/>
                    <a:pt x="2204" y="12846"/>
                  </a:cubicBezTo>
                  <a:cubicBezTo>
                    <a:pt x="2645" y="12846"/>
                    <a:pt x="2645" y="12846"/>
                    <a:pt x="2645" y="12846"/>
                  </a:cubicBezTo>
                  <a:cubicBezTo>
                    <a:pt x="3527" y="12846"/>
                    <a:pt x="3527" y="12846"/>
                    <a:pt x="3527" y="12846"/>
                  </a:cubicBezTo>
                  <a:cubicBezTo>
                    <a:pt x="3527" y="12733"/>
                    <a:pt x="3527" y="12733"/>
                    <a:pt x="3527" y="12733"/>
                  </a:cubicBezTo>
                  <a:cubicBezTo>
                    <a:pt x="3527" y="12619"/>
                    <a:pt x="3527" y="12619"/>
                    <a:pt x="3527" y="12619"/>
                  </a:cubicBezTo>
                  <a:cubicBezTo>
                    <a:pt x="3967" y="12619"/>
                    <a:pt x="3967" y="12619"/>
                    <a:pt x="3967" y="12619"/>
                  </a:cubicBezTo>
                  <a:cubicBezTo>
                    <a:pt x="3967" y="12733"/>
                    <a:pt x="3967" y="12733"/>
                    <a:pt x="3967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4408" y="12733"/>
                    <a:pt x="4408" y="12733"/>
                    <a:pt x="4408" y="12733"/>
                  </a:cubicBezTo>
                  <a:cubicBezTo>
                    <a:pt x="3967" y="12846"/>
                    <a:pt x="3967" y="12846"/>
                    <a:pt x="3967" y="12846"/>
                  </a:cubicBezTo>
                  <a:cubicBezTo>
                    <a:pt x="3967" y="12960"/>
                    <a:pt x="3967" y="12960"/>
                    <a:pt x="3967" y="12960"/>
                  </a:cubicBezTo>
                  <a:cubicBezTo>
                    <a:pt x="3967" y="12960"/>
                    <a:pt x="3967" y="12960"/>
                    <a:pt x="3967" y="12960"/>
                  </a:cubicBezTo>
                  <a:cubicBezTo>
                    <a:pt x="4408" y="12960"/>
                    <a:pt x="4408" y="12960"/>
                    <a:pt x="4408" y="12960"/>
                  </a:cubicBezTo>
                  <a:cubicBezTo>
                    <a:pt x="4408" y="12960"/>
                    <a:pt x="4408" y="12960"/>
                    <a:pt x="4408" y="12960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849" y="13187"/>
                    <a:pt x="4849" y="13187"/>
                    <a:pt x="4849" y="13187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408" y="13187"/>
                    <a:pt x="4408" y="13187"/>
                    <a:pt x="4408" y="13187"/>
                  </a:cubicBezTo>
                  <a:cubicBezTo>
                    <a:pt x="4408" y="13074"/>
                    <a:pt x="4408" y="13074"/>
                    <a:pt x="4408" y="13074"/>
                  </a:cubicBezTo>
                  <a:cubicBezTo>
                    <a:pt x="3967" y="13074"/>
                    <a:pt x="3967" y="13074"/>
                    <a:pt x="3967" y="13074"/>
                  </a:cubicBezTo>
                  <a:cubicBezTo>
                    <a:pt x="3967" y="13187"/>
                    <a:pt x="3967" y="13187"/>
                    <a:pt x="3967" y="13187"/>
                  </a:cubicBezTo>
                  <a:cubicBezTo>
                    <a:pt x="3967" y="13187"/>
                    <a:pt x="3967" y="13187"/>
                    <a:pt x="3967" y="13187"/>
                  </a:cubicBezTo>
                  <a:cubicBezTo>
                    <a:pt x="4408" y="13301"/>
                    <a:pt x="4408" y="13301"/>
                    <a:pt x="4408" y="13301"/>
                  </a:cubicBezTo>
                  <a:cubicBezTo>
                    <a:pt x="4408" y="13301"/>
                    <a:pt x="4408" y="13301"/>
                    <a:pt x="4408" y="13301"/>
                  </a:cubicBezTo>
                  <a:cubicBezTo>
                    <a:pt x="3967" y="13301"/>
                    <a:pt x="3967" y="13301"/>
                    <a:pt x="3967" y="13301"/>
                  </a:cubicBezTo>
                  <a:cubicBezTo>
                    <a:pt x="3967" y="13301"/>
                    <a:pt x="3967" y="13301"/>
                    <a:pt x="3967" y="13301"/>
                  </a:cubicBezTo>
                  <a:cubicBezTo>
                    <a:pt x="3967" y="13415"/>
                    <a:pt x="3967" y="13415"/>
                    <a:pt x="3967" y="13415"/>
                  </a:cubicBezTo>
                  <a:cubicBezTo>
                    <a:pt x="4408" y="13528"/>
                    <a:pt x="4408" y="13528"/>
                    <a:pt x="4408" y="13528"/>
                  </a:cubicBezTo>
                  <a:cubicBezTo>
                    <a:pt x="3967" y="13642"/>
                    <a:pt x="3967" y="13642"/>
                    <a:pt x="3967" y="13642"/>
                  </a:cubicBezTo>
                  <a:cubicBezTo>
                    <a:pt x="3967" y="13642"/>
                    <a:pt x="3967" y="13642"/>
                    <a:pt x="3967" y="13642"/>
                  </a:cubicBezTo>
                  <a:cubicBezTo>
                    <a:pt x="3967" y="13756"/>
                    <a:pt x="3967" y="13756"/>
                    <a:pt x="3967" y="13756"/>
                  </a:cubicBezTo>
                  <a:cubicBezTo>
                    <a:pt x="3967" y="13756"/>
                    <a:pt x="3967" y="13756"/>
                    <a:pt x="3967" y="13756"/>
                  </a:cubicBezTo>
                  <a:cubicBezTo>
                    <a:pt x="3967" y="13869"/>
                    <a:pt x="3967" y="13869"/>
                    <a:pt x="3967" y="13869"/>
                  </a:cubicBezTo>
                  <a:cubicBezTo>
                    <a:pt x="4408" y="13869"/>
                    <a:pt x="4408" y="13869"/>
                    <a:pt x="4408" y="13869"/>
                  </a:cubicBezTo>
                  <a:cubicBezTo>
                    <a:pt x="3967" y="13983"/>
                    <a:pt x="3967" y="13983"/>
                    <a:pt x="3967" y="13983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967" y="14211"/>
                    <a:pt x="3967" y="14211"/>
                    <a:pt x="3967" y="14211"/>
                  </a:cubicBezTo>
                  <a:cubicBezTo>
                    <a:pt x="3967" y="14211"/>
                    <a:pt x="3967" y="14211"/>
                    <a:pt x="3967" y="14211"/>
                  </a:cubicBezTo>
                  <a:cubicBezTo>
                    <a:pt x="4408" y="14211"/>
                    <a:pt x="4408" y="14211"/>
                    <a:pt x="4408" y="14211"/>
                  </a:cubicBezTo>
                  <a:cubicBezTo>
                    <a:pt x="4849" y="14324"/>
                    <a:pt x="4849" y="14324"/>
                    <a:pt x="4849" y="14324"/>
                  </a:cubicBezTo>
                  <a:cubicBezTo>
                    <a:pt x="4849" y="14324"/>
                    <a:pt x="4849" y="14324"/>
                    <a:pt x="4849" y="14324"/>
                  </a:cubicBezTo>
                  <a:cubicBezTo>
                    <a:pt x="4849" y="14438"/>
                    <a:pt x="4849" y="14438"/>
                    <a:pt x="4849" y="14438"/>
                  </a:cubicBezTo>
                  <a:cubicBezTo>
                    <a:pt x="5290" y="14438"/>
                    <a:pt x="5290" y="14438"/>
                    <a:pt x="5290" y="14438"/>
                  </a:cubicBezTo>
                  <a:cubicBezTo>
                    <a:pt x="5290" y="14552"/>
                    <a:pt x="5290" y="14552"/>
                    <a:pt x="5290" y="14552"/>
                  </a:cubicBezTo>
                  <a:cubicBezTo>
                    <a:pt x="4849" y="14665"/>
                    <a:pt x="4849" y="14665"/>
                    <a:pt x="4849" y="14665"/>
                  </a:cubicBezTo>
                  <a:cubicBezTo>
                    <a:pt x="4408" y="14779"/>
                    <a:pt x="4408" y="14779"/>
                    <a:pt x="4408" y="14779"/>
                  </a:cubicBezTo>
                  <a:cubicBezTo>
                    <a:pt x="3967" y="14779"/>
                    <a:pt x="3967" y="14779"/>
                    <a:pt x="3967" y="14779"/>
                  </a:cubicBezTo>
                  <a:cubicBezTo>
                    <a:pt x="3967" y="14893"/>
                    <a:pt x="3967" y="14893"/>
                    <a:pt x="3967" y="14893"/>
                  </a:cubicBezTo>
                  <a:cubicBezTo>
                    <a:pt x="4408" y="14893"/>
                    <a:pt x="4408" y="14893"/>
                    <a:pt x="4408" y="14893"/>
                  </a:cubicBezTo>
                  <a:cubicBezTo>
                    <a:pt x="3967" y="15006"/>
                    <a:pt x="3967" y="15006"/>
                    <a:pt x="3967" y="15006"/>
                  </a:cubicBezTo>
                  <a:cubicBezTo>
                    <a:pt x="3967" y="15006"/>
                    <a:pt x="3967" y="15006"/>
                    <a:pt x="3967" y="15006"/>
                  </a:cubicBezTo>
                  <a:cubicBezTo>
                    <a:pt x="4408" y="15120"/>
                    <a:pt x="4408" y="15120"/>
                    <a:pt x="4408" y="15120"/>
                  </a:cubicBezTo>
                  <a:cubicBezTo>
                    <a:pt x="3967" y="15120"/>
                    <a:pt x="3967" y="15120"/>
                    <a:pt x="3967" y="15120"/>
                  </a:cubicBezTo>
                  <a:cubicBezTo>
                    <a:pt x="3967" y="15347"/>
                    <a:pt x="3967" y="15347"/>
                    <a:pt x="3967" y="15347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967" y="15461"/>
                    <a:pt x="3967" y="15461"/>
                    <a:pt x="3967" y="15461"/>
                  </a:cubicBezTo>
                  <a:cubicBezTo>
                    <a:pt x="3967" y="15461"/>
                    <a:pt x="3967" y="15461"/>
                    <a:pt x="3967" y="15461"/>
                  </a:cubicBezTo>
                  <a:cubicBezTo>
                    <a:pt x="3967" y="15688"/>
                    <a:pt x="3967" y="15688"/>
                    <a:pt x="3967" y="15688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802"/>
                    <a:pt x="3527" y="15802"/>
                    <a:pt x="3527" y="15802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688"/>
                    <a:pt x="3527" y="15688"/>
                    <a:pt x="3527" y="15688"/>
                  </a:cubicBezTo>
                  <a:cubicBezTo>
                    <a:pt x="3527" y="15575"/>
                    <a:pt x="3527" y="15575"/>
                    <a:pt x="3527" y="15575"/>
                  </a:cubicBezTo>
                  <a:cubicBezTo>
                    <a:pt x="3527" y="15461"/>
                    <a:pt x="3527" y="15461"/>
                    <a:pt x="3527" y="15461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527" y="15347"/>
                    <a:pt x="3527" y="15347"/>
                    <a:pt x="3527" y="15347"/>
                  </a:cubicBezTo>
                  <a:cubicBezTo>
                    <a:pt x="3086" y="15461"/>
                    <a:pt x="3086" y="15461"/>
                    <a:pt x="3086" y="15461"/>
                  </a:cubicBezTo>
                  <a:cubicBezTo>
                    <a:pt x="2645" y="15461"/>
                    <a:pt x="2645" y="15461"/>
                    <a:pt x="2645" y="15461"/>
                  </a:cubicBezTo>
                  <a:cubicBezTo>
                    <a:pt x="2204" y="15461"/>
                    <a:pt x="2204" y="15461"/>
                    <a:pt x="2204" y="15461"/>
                  </a:cubicBezTo>
                  <a:cubicBezTo>
                    <a:pt x="2204" y="15461"/>
                    <a:pt x="2204" y="15461"/>
                    <a:pt x="2204" y="15461"/>
                  </a:cubicBezTo>
                  <a:cubicBezTo>
                    <a:pt x="2645" y="15461"/>
                    <a:pt x="2645" y="15461"/>
                    <a:pt x="2645" y="15461"/>
                  </a:cubicBezTo>
                  <a:cubicBezTo>
                    <a:pt x="3086" y="15347"/>
                    <a:pt x="3086" y="15347"/>
                    <a:pt x="3086" y="15347"/>
                  </a:cubicBezTo>
                  <a:cubicBezTo>
                    <a:pt x="3086" y="15234"/>
                    <a:pt x="3086" y="15234"/>
                    <a:pt x="3086" y="15234"/>
                  </a:cubicBezTo>
                  <a:cubicBezTo>
                    <a:pt x="2645" y="15234"/>
                    <a:pt x="2645" y="15234"/>
                    <a:pt x="2645" y="15234"/>
                  </a:cubicBezTo>
                  <a:cubicBezTo>
                    <a:pt x="2204" y="15234"/>
                    <a:pt x="2204" y="15234"/>
                    <a:pt x="2204" y="15234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322" y="15234"/>
                    <a:pt x="1322" y="15234"/>
                    <a:pt x="1322" y="15234"/>
                  </a:cubicBezTo>
                  <a:cubicBezTo>
                    <a:pt x="1322" y="15234"/>
                    <a:pt x="1322" y="15234"/>
                    <a:pt x="1322" y="15234"/>
                  </a:cubicBezTo>
                  <a:cubicBezTo>
                    <a:pt x="1322" y="15347"/>
                    <a:pt x="1322" y="15347"/>
                    <a:pt x="1322" y="15347"/>
                  </a:cubicBezTo>
                  <a:cubicBezTo>
                    <a:pt x="1322" y="15461"/>
                    <a:pt x="1322" y="15461"/>
                    <a:pt x="1322" y="15461"/>
                  </a:cubicBezTo>
                  <a:cubicBezTo>
                    <a:pt x="1763" y="15461"/>
                    <a:pt x="1763" y="15461"/>
                    <a:pt x="1763" y="15461"/>
                  </a:cubicBezTo>
                  <a:cubicBezTo>
                    <a:pt x="1763" y="15461"/>
                    <a:pt x="1763" y="15461"/>
                    <a:pt x="1763" y="15461"/>
                  </a:cubicBezTo>
                  <a:cubicBezTo>
                    <a:pt x="1322" y="15461"/>
                    <a:pt x="1322" y="15461"/>
                    <a:pt x="1322" y="15461"/>
                  </a:cubicBezTo>
                  <a:cubicBezTo>
                    <a:pt x="1322" y="15575"/>
                    <a:pt x="1322" y="15575"/>
                    <a:pt x="1322" y="15575"/>
                  </a:cubicBezTo>
                  <a:cubicBezTo>
                    <a:pt x="882" y="15575"/>
                    <a:pt x="882" y="15575"/>
                    <a:pt x="882" y="15575"/>
                  </a:cubicBezTo>
                  <a:cubicBezTo>
                    <a:pt x="882" y="15688"/>
                    <a:pt x="882" y="15688"/>
                    <a:pt x="882" y="15688"/>
                  </a:cubicBezTo>
                  <a:cubicBezTo>
                    <a:pt x="441" y="15802"/>
                    <a:pt x="441" y="15802"/>
                    <a:pt x="441" y="15802"/>
                  </a:cubicBezTo>
                  <a:cubicBezTo>
                    <a:pt x="441" y="15802"/>
                    <a:pt x="441" y="15802"/>
                    <a:pt x="441" y="15802"/>
                  </a:cubicBezTo>
                  <a:cubicBezTo>
                    <a:pt x="882" y="16029"/>
                    <a:pt x="882" y="16029"/>
                    <a:pt x="882" y="16029"/>
                  </a:cubicBezTo>
                  <a:cubicBezTo>
                    <a:pt x="1322" y="16029"/>
                    <a:pt x="1322" y="16029"/>
                    <a:pt x="1322" y="16029"/>
                  </a:cubicBezTo>
                  <a:cubicBezTo>
                    <a:pt x="1322" y="15916"/>
                    <a:pt x="1322" y="15916"/>
                    <a:pt x="1322" y="15916"/>
                  </a:cubicBezTo>
                  <a:cubicBezTo>
                    <a:pt x="1322" y="15916"/>
                    <a:pt x="1322" y="15916"/>
                    <a:pt x="1322" y="15916"/>
                  </a:cubicBezTo>
                  <a:cubicBezTo>
                    <a:pt x="882" y="15916"/>
                    <a:pt x="882" y="15916"/>
                    <a:pt x="882" y="15916"/>
                  </a:cubicBezTo>
                  <a:cubicBezTo>
                    <a:pt x="882" y="15802"/>
                    <a:pt x="882" y="15802"/>
                    <a:pt x="882" y="15802"/>
                  </a:cubicBezTo>
                  <a:cubicBezTo>
                    <a:pt x="1322" y="15688"/>
                    <a:pt x="1322" y="15688"/>
                    <a:pt x="1322" y="15688"/>
                  </a:cubicBezTo>
                  <a:cubicBezTo>
                    <a:pt x="1763" y="15688"/>
                    <a:pt x="1763" y="15688"/>
                    <a:pt x="1763" y="15688"/>
                  </a:cubicBezTo>
                  <a:cubicBezTo>
                    <a:pt x="1763" y="15688"/>
                    <a:pt x="1763" y="15688"/>
                    <a:pt x="1763" y="15688"/>
                  </a:cubicBezTo>
                  <a:cubicBezTo>
                    <a:pt x="1763" y="15802"/>
                    <a:pt x="1763" y="15802"/>
                    <a:pt x="1763" y="15802"/>
                  </a:cubicBezTo>
                  <a:cubicBezTo>
                    <a:pt x="2204" y="15802"/>
                    <a:pt x="2204" y="15802"/>
                    <a:pt x="2204" y="15802"/>
                  </a:cubicBezTo>
                  <a:cubicBezTo>
                    <a:pt x="2645" y="15802"/>
                    <a:pt x="2645" y="15802"/>
                    <a:pt x="2645" y="15802"/>
                  </a:cubicBezTo>
                  <a:cubicBezTo>
                    <a:pt x="2645" y="15802"/>
                    <a:pt x="2645" y="15802"/>
                    <a:pt x="2645" y="15802"/>
                  </a:cubicBezTo>
                  <a:cubicBezTo>
                    <a:pt x="3086" y="15802"/>
                    <a:pt x="3086" y="15802"/>
                    <a:pt x="3086" y="15802"/>
                  </a:cubicBezTo>
                  <a:cubicBezTo>
                    <a:pt x="3086" y="15916"/>
                    <a:pt x="3086" y="15916"/>
                    <a:pt x="3086" y="15916"/>
                  </a:cubicBezTo>
                  <a:cubicBezTo>
                    <a:pt x="3527" y="15916"/>
                    <a:pt x="3527" y="15916"/>
                    <a:pt x="3527" y="15916"/>
                  </a:cubicBezTo>
                  <a:cubicBezTo>
                    <a:pt x="3967" y="16029"/>
                    <a:pt x="3967" y="16029"/>
                    <a:pt x="3967" y="16029"/>
                  </a:cubicBezTo>
                  <a:cubicBezTo>
                    <a:pt x="3527" y="16029"/>
                    <a:pt x="3527" y="16029"/>
                    <a:pt x="3527" y="16029"/>
                  </a:cubicBezTo>
                  <a:cubicBezTo>
                    <a:pt x="3527" y="16029"/>
                    <a:pt x="3527" y="16029"/>
                    <a:pt x="3527" y="16029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143"/>
                    <a:pt x="3527" y="16143"/>
                    <a:pt x="3527" y="16143"/>
                  </a:cubicBezTo>
                  <a:cubicBezTo>
                    <a:pt x="3527" y="16257"/>
                    <a:pt x="3527" y="16257"/>
                    <a:pt x="3527" y="16257"/>
                  </a:cubicBezTo>
                  <a:cubicBezTo>
                    <a:pt x="3967" y="16257"/>
                    <a:pt x="3967" y="16257"/>
                    <a:pt x="3967" y="16257"/>
                  </a:cubicBezTo>
                  <a:cubicBezTo>
                    <a:pt x="3967" y="16371"/>
                    <a:pt x="3967" y="16371"/>
                    <a:pt x="3967" y="16371"/>
                  </a:cubicBezTo>
                  <a:cubicBezTo>
                    <a:pt x="3527" y="16257"/>
                    <a:pt x="3527" y="16257"/>
                    <a:pt x="3527" y="16257"/>
                  </a:cubicBezTo>
                  <a:cubicBezTo>
                    <a:pt x="3086" y="16257"/>
                    <a:pt x="3086" y="16257"/>
                    <a:pt x="3086" y="16257"/>
                  </a:cubicBezTo>
                  <a:cubicBezTo>
                    <a:pt x="3086" y="16257"/>
                    <a:pt x="3086" y="16257"/>
                    <a:pt x="3086" y="16257"/>
                  </a:cubicBezTo>
                  <a:cubicBezTo>
                    <a:pt x="3086" y="16371"/>
                    <a:pt x="3086" y="16371"/>
                    <a:pt x="3086" y="16371"/>
                  </a:cubicBezTo>
                  <a:cubicBezTo>
                    <a:pt x="3527" y="16371"/>
                    <a:pt x="3527" y="16371"/>
                    <a:pt x="3527" y="16371"/>
                  </a:cubicBezTo>
                  <a:cubicBezTo>
                    <a:pt x="3527" y="16484"/>
                    <a:pt x="3527" y="16484"/>
                    <a:pt x="3527" y="16484"/>
                  </a:cubicBezTo>
                  <a:cubicBezTo>
                    <a:pt x="3967" y="16484"/>
                    <a:pt x="3967" y="16484"/>
                    <a:pt x="3967" y="16484"/>
                  </a:cubicBezTo>
                  <a:cubicBezTo>
                    <a:pt x="4408" y="16371"/>
                    <a:pt x="4408" y="16371"/>
                    <a:pt x="4408" y="16371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5290" y="16371"/>
                    <a:pt x="5290" y="16371"/>
                    <a:pt x="5290" y="16371"/>
                  </a:cubicBezTo>
                  <a:cubicBezTo>
                    <a:pt x="5290" y="16484"/>
                    <a:pt x="5290" y="16484"/>
                    <a:pt x="5290" y="16484"/>
                  </a:cubicBezTo>
                  <a:cubicBezTo>
                    <a:pt x="5290" y="16484"/>
                    <a:pt x="5290" y="16484"/>
                    <a:pt x="5290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849" y="16484"/>
                    <a:pt x="4849" y="16484"/>
                    <a:pt x="4849" y="16484"/>
                  </a:cubicBezTo>
                  <a:cubicBezTo>
                    <a:pt x="4408" y="16598"/>
                    <a:pt x="4408" y="16598"/>
                    <a:pt x="4408" y="16598"/>
                  </a:cubicBezTo>
                  <a:cubicBezTo>
                    <a:pt x="4408" y="16484"/>
                    <a:pt x="4408" y="16484"/>
                    <a:pt x="4408" y="16484"/>
                  </a:cubicBezTo>
                  <a:cubicBezTo>
                    <a:pt x="3527" y="16598"/>
                    <a:pt x="3527" y="16598"/>
                    <a:pt x="3527" y="16598"/>
                  </a:cubicBezTo>
                  <a:cubicBezTo>
                    <a:pt x="3527" y="16598"/>
                    <a:pt x="3527" y="16598"/>
                    <a:pt x="3527" y="16598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967" y="16712"/>
                    <a:pt x="3967" y="16712"/>
                    <a:pt x="3967" y="16712"/>
                  </a:cubicBezTo>
                  <a:cubicBezTo>
                    <a:pt x="3967" y="16825"/>
                    <a:pt x="3967" y="16825"/>
                    <a:pt x="3967" y="16825"/>
                  </a:cubicBezTo>
                  <a:cubicBezTo>
                    <a:pt x="4408" y="16825"/>
                    <a:pt x="4408" y="16825"/>
                    <a:pt x="4408" y="16825"/>
                  </a:cubicBezTo>
                  <a:cubicBezTo>
                    <a:pt x="4849" y="16825"/>
                    <a:pt x="4849" y="16825"/>
                    <a:pt x="4849" y="16825"/>
                  </a:cubicBezTo>
                  <a:cubicBezTo>
                    <a:pt x="4849" y="16825"/>
                    <a:pt x="4849" y="16825"/>
                    <a:pt x="4849" y="16825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6939"/>
                    <a:pt x="4408" y="16939"/>
                    <a:pt x="4408" y="16939"/>
                  </a:cubicBezTo>
                  <a:cubicBezTo>
                    <a:pt x="4408" y="17053"/>
                    <a:pt x="4408" y="17053"/>
                    <a:pt x="4408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4408" y="17280"/>
                    <a:pt x="4408" y="17280"/>
                    <a:pt x="4408" y="17280"/>
                  </a:cubicBezTo>
                  <a:cubicBezTo>
                    <a:pt x="4408" y="17394"/>
                    <a:pt x="4408" y="17394"/>
                    <a:pt x="4408" y="17394"/>
                  </a:cubicBezTo>
                  <a:cubicBezTo>
                    <a:pt x="4408" y="17507"/>
                    <a:pt x="4408" y="17507"/>
                    <a:pt x="4408" y="17507"/>
                  </a:cubicBezTo>
                  <a:cubicBezTo>
                    <a:pt x="4849" y="17621"/>
                    <a:pt x="4849" y="17621"/>
                    <a:pt x="4849" y="17621"/>
                  </a:cubicBezTo>
                  <a:cubicBezTo>
                    <a:pt x="5290" y="17621"/>
                    <a:pt x="5290" y="17621"/>
                    <a:pt x="5290" y="17621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290" y="17280"/>
                    <a:pt x="5290" y="17280"/>
                    <a:pt x="5290" y="17280"/>
                  </a:cubicBezTo>
                  <a:cubicBezTo>
                    <a:pt x="5731" y="17280"/>
                    <a:pt x="5731" y="17280"/>
                    <a:pt x="5731" y="17280"/>
                  </a:cubicBezTo>
                  <a:cubicBezTo>
                    <a:pt x="5731" y="17280"/>
                    <a:pt x="5731" y="17280"/>
                    <a:pt x="5731" y="17280"/>
                  </a:cubicBezTo>
                  <a:cubicBezTo>
                    <a:pt x="5290" y="17280"/>
                    <a:pt x="5290" y="17280"/>
                    <a:pt x="5290" y="17280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290" y="17507"/>
                    <a:pt x="5290" y="17507"/>
                    <a:pt x="5290" y="17507"/>
                  </a:cubicBezTo>
                  <a:cubicBezTo>
                    <a:pt x="5731" y="17621"/>
                    <a:pt x="5731" y="17621"/>
                    <a:pt x="5731" y="17621"/>
                  </a:cubicBezTo>
                  <a:cubicBezTo>
                    <a:pt x="5731" y="17507"/>
                    <a:pt x="5731" y="17507"/>
                    <a:pt x="5731" y="17507"/>
                  </a:cubicBezTo>
                  <a:cubicBezTo>
                    <a:pt x="5731" y="17621"/>
                    <a:pt x="5731" y="17621"/>
                    <a:pt x="5731" y="17621"/>
                  </a:cubicBezTo>
                  <a:cubicBezTo>
                    <a:pt x="5290" y="17621"/>
                    <a:pt x="5290" y="17621"/>
                    <a:pt x="5290" y="17621"/>
                  </a:cubicBezTo>
                  <a:cubicBezTo>
                    <a:pt x="4849" y="17735"/>
                    <a:pt x="4849" y="17735"/>
                    <a:pt x="4849" y="17735"/>
                  </a:cubicBezTo>
                  <a:cubicBezTo>
                    <a:pt x="4849" y="17735"/>
                    <a:pt x="4849" y="17735"/>
                    <a:pt x="4849" y="17735"/>
                  </a:cubicBezTo>
                  <a:cubicBezTo>
                    <a:pt x="4849" y="17848"/>
                    <a:pt x="4849" y="17848"/>
                    <a:pt x="4849" y="17848"/>
                  </a:cubicBezTo>
                  <a:cubicBezTo>
                    <a:pt x="4849" y="17848"/>
                    <a:pt x="4849" y="17848"/>
                    <a:pt x="4849" y="17848"/>
                  </a:cubicBezTo>
                  <a:cubicBezTo>
                    <a:pt x="4849" y="17962"/>
                    <a:pt x="4849" y="17962"/>
                    <a:pt x="4849" y="17962"/>
                  </a:cubicBezTo>
                  <a:cubicBezTo>
                    <a:pt x="4408" y="17962"/>
                    <a:pt x="4408" y="17962"/>
                    <a:pt x="4408" y="17962"/>
                  </a:cubicBezTo>
                  <a:cubicBezTo>
                    <a:pt x="4408" y="18076"/>
                    <a:pt x="4408" y="18076"/>
                    <a:pt x="4408" y="18076"/>
                  </a:cubicBezTo>
                  <a:cubicBezTo>
                    <a:pt x="5290" y="18189"/>
                    <a:pt x="5290" y="18189"/>
                    <a:pt x="5290" y="18189"/>
                  </a:cubicBezTo>
                  <a:cubicBezTo>
                    <a:pt x="5731" y="18189"/>
                    <a:pt x="5731" y="18189"/>
                    <a:pt x="5731" y="18189"/>
                  </a:cubicBezTo>
                  <a:cubicBezTo>
                    <a:pt x="6171" y="18189"/>
                    <a:pt x="6171" y="18189"/>
                    <a:pt x="6171" y="18189"/>
                  </a:cubicBezTo>
                  <a:cubicBezTo>
                    <a:pt x="6171" y="18303"/>
                    <a:pt x="6171" y="18303"/>
                    <a:pt x="6171" y="18303"/>
                  </a:cubicBezTo>
                  <a:cubicBezTo>
                    <a:pt x="5731" y="18303"/>
                    <a:pt x="5731" y="18303"/>
                    <a:pt x="5731" y="18303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612" y="18303"/>
                    <a:pt x="6612" y="18303"/>
                    <a:pt x="6612" y="18303"/>
                  </a:cubicBezTo>
                  <a:cubicBezTo>
                    <a:pt x="6612" y="18417"/>
                    <a:pt x="6612" y="18417"/>
                    <a:pt x="6612" y="18417"/>
                  </a:cubicBezTo>
                  <a:cubicBezTo>
                    <a:pt x="6171" y="18417"/>
                    <a:pt x="6171" y="18417"/>
                    <a:pt x="6171" y="18417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5731" y="18531"/>
                    <a:pt x="5731" y="18531"/>
                    <a:pt x="5731" y="18531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6171" y="18531"/>
                    <a:pt x="6171" y="18531"/>
                    <a:pt x="6171" y="18531"/>
                  </a:cubicBezTo>
                  <a:cubicBezTo>
                    <a:pt x="6171" y="18644"/>
                    <a:pt x="6171" y="18644"/>
                    <a:pt x="6171" y="18644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7053" y="18644"/>
                    <a:pt x="7053" y="18644"/>
                    <a:pt x="7053" y="18644"/>
                  </a:cubicBezTo>
                  <a:cubicBezTo>
                    <a:pt x="7053" y="18758"/>
                    <a:pt x="7053" y="18758"/>
                    <a:pt x="7053" y="18758"/>
                  </a:cubicBezTo>
                  <a:cubicBezTo>
                    <a:pt x="7053" y="18872"/>
                    <a:pt x="7053" y="18872"/>
                    <a:pt x="7053" y="18872"/>
                  </a:cubicBezTo>
                  <a:cubicBezTo>
                    <a:pt x="7053" y="18872"/>
                    <a:pt x="7053" y="18872"/>
                    <a:pt x="7053" y="18872"/>
                  </a:cubicBezTo>
                  <a:cubicBezTo>
                    <a:pt x="6612" y="18758"/>
                    <a:pt x="6612" y="18758"/>
                    <a:pt x="6612" y="18758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7053" y="18985"/>
                    <a:pt x="7053" y="18985"/>
                    <a:pt x="7053" y="18985"/>
                  </a:cubicBezTo>
                  <a:cubicBezTo>
                    <a:pt x="7053" y="18985"/>
                    <a:pt x="7053" y="18985"/>
                    <a:pt x="7053" y="18985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494" y="19213"/>
                    <a:pt x="7494" y="19213"/>
                    <a:pt x="7494" y="19213"/>
                  </a:cubicBezTo>
                  <a:cubicBezTo>
                    <a:pt x="7935" y="19213"/>
                    <a:pt x="7935" y="19213"/>
                    <a:pt x="7935" y="19213"/>
                  </a:cubicBezTo>
                  <a:cubicBezTo>
                    <a:pt x="7494" y="19099"/>
                    <a:pt x="7494" y="19099"/>
                    <a:pt x="7494" y="19099"/>
                  </a:cubicBezTo>
                  <a:cubicBezTo>
                    <a:pt x="7935" y="18985"/>
                    <a:pt x="7935" y="18985"/>
                    <a:pt x="7935" y="18985"/>
                  </a:cubicBezTo>
                  <a:cubicBezTo>
                    <a:pt x="7494" y="18985"/>
                    <a:pt x="7494" y="18985"/>
                    <a:pt x="7494" y="18985"/>
                  </a:cubicBezTo>
                  <a:cubicBezTo>
                    <a:pt x="7935" y="18985"/>
                    <a:pt x="7935" y="18985"/>
                    <a:pt x="7935" y="18985"/>
                  </a:cubicBezTo>
                  <a:cubicBezTo>
                    <a:pt x="7935" y="19099"/>
                    <a:pt x="7935" y="19099"/>
                    <a:pt x="7935" y="19099"/>
                  </a:cubicBezTo>
                  <a:cubicBezTo>
                    <a:pt x="8376" y="19099"/>
                    <a:pt x="8376" y="19099"/>
                    <a:pt x="8376" y="19099"/>
                  </a:cubicBezTo>
                  <a:cubicBezTo>
                    <a:pt x="8376" y="19099"/>
                    <a:pt x="8376" y="19099"/>
                    <a:pt x="8376" y="19099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7935" y="18872"/>
                    <a:pt x="7935" y="18872"/>
                    <a:pt x="7935" y="18872"/>
                  </a:cubicBezTo>
                  <a:cubicBezTo>
                    <a:pt x="7935" y="18872"/>
                    <a:pt x="7935" y="18872"/>
                    <a:pt x="7935" y="18872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8816" y="18872"/>
                    <a:pt x="8816" y="18872"/>
                    <a:pt x="8816" y="18872"/>
                  </a:cubicBezTo>
                  <a:cubicBezTo>
                    <a:pt x="8816" y="18985"/>
                    <a:pt x="8816" y="18985"/>
                    <a:pt x="8816" y="18985"/>
                  </a:cubicBezTo>
                  <a:cubicBezTo>
                    <a:pt x="9257" y="18985"/>
                    <a:pt x="9257" y="18985"/>
                    <a:pt x="9257" y="18985"/>
                  </a:cubicBezTo>
                  <a:cubicBezTo>
                    <a:pt x="9257" y="18872"/>
                    <a:pt x="9257" y="18872"/>
                    <a:pt x="9257" y="18872"/>
                  </a:cubicBezTo>
                  <a:cubicBezTo>
                    <a:pt x="8816" y="18872"/>
                    <a:pt x="8816" y="18872"/>
                    <a:pt x="8816" y="18872"/>
                  </a:cubicBezTo>
                  <a:cubicBezTo>
                    <a:pt x="8376" y="18872"/>
                    <a:pt x="8376" y="18872"/>
                    <a:pt x="8376" y="18872"/>
                  </a:cubicBezTo>
                  <a:cubicBezTo>
                    <a:pt x="7935" y="18758"/>
                    <a:pt x="7935" y="18758"/>
                    <a:pt x="7935" y="18758"/>
                  </a:cubicBezTo>
                  <a:cubicBezTo>
                    <a:pt x="8376" y="18758"/>
                    <a:pt x="8376" y="18758"/>
                    <a:pt x="8376" y="18758"/>
                  </a:cubicBezTo>
                  <a:cubicBezTo>
                    <a:pt x="8816" y="18758"/>
                    <a:pt x="8816" y="18758"/>
                    <a:pt x="8816" y="18758"/>
                  </a:cubicBezTo>
                  <a:cubicBezTo>
                    <a:pt x="9698" y="18872"/>
                    <a:pt x="9698" y="18872"/>
                    <a:pt x="9698" y="18872"/>
                  </a:cubicBezTo>
                  <a:cubicBezTo>
                    <a:pt x="9698" y="18985"/>
                    <a:pt x="9698" y="18985"/>
                    <a:pt x="9698" y="18985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9698" y="19213"/>
                    <a:pt x="9698" y="19213"/>
                    <a:pt x="9698" y="19213"/>
                  </a:cubicBezTo>
                  <a:cubicBezTo>
                    <a:pt x="9698" y="19326"/>
                    <a:pt x="9698" y="19326"/>
                    <a:pt x="9698" y="19326"/>
                  </a:cubicBezTo>
                  <a:cubicBezTo>
                    <a:pt x="9257" y="19326"/>
                    <a:pt x="9257" y="19326"/>
                    <a:pt x="9257" y="19326"/>
                  </a:cubicBezTo>
                  <a:cubicBezTo>
                    <a:pt x="9698" y="19213"/>
                    <a:pt x="9698" y="19213"/>
                    <a:pt x="9698" y="19213"/>
                  </a:cubicBezTo>
                  <a:cubicBezTo>
                    <a:pt x="9257" y="19099"/>
                    <a:pt x="9257" y="19099"/>
                    <a:pt x="9257" y="19099"/>
                  </a:cubicBezTo>
                  <a:cubicBezTo>
                    <a:pt x="8816" y="19099"/>
                    <a:pt x="8816" y="19099"/>
                    <a:pt x="8816" y="19099"/>
                  </a:cubicBezTo>
                  <a:cubicBezTo>
                    <a:pt x="8816" y="19099"/>
                    <a:pt x="8816" y="19099"/>
                    <a:pt x="8816" y="19099"/>
                  </a:cubicBezTo>
                  <a:cubicBezTo>
                    <a:pt x="8816" y="19213"/>
                    <a:pt x="8816" y="19213"/>
                    <a:pt x="8816" y="19213"/>
                  </a:cubicBezTo>
                  <a:cubicBezTo>
                    <a:pt x="8816" y="19213"/>
                    <a:pt x="8816" y="19213"/>
                    <a:pt x="8816" y="19213"/>
                  </a:cubicBezTo>
                  <a:cubicBezTo>
                    <a:pt x="8816" y="19326"/>
                    <a:pt x="8816" y="19326"/>
                    <a:pt x="8816" y="19326"/>
                  </a:cubicBezTo>
                  <a:cubicBezTo>
                    <a:pt x="8816" y="19326"/>
                    <a:pt x="8816" y="19326"/>
                    <a:pt x="8816" y="19326"/>
                  </a:cubicBezTo>
                  <a:cubicBezTo>
                    <a:pt x="8376" y="19213"/>
                    <a:pt x="8376" y="19213"/>
                    <a:pt x="8376" y="19213"/>
                  </a:cubicBezTo>
                  <a:cubicBezTo>
                    <a:pt x="8376" y="19213"/>
                    <a:pt x="8376" y="19213"/>
                    <a:pt x="8376" y="19213"/>
                  </a:cubicBezTo>
                  <a:cubicBezTo>
                    <a:pt x="7935" y="19213"/>
                    <a:pt x="7935" y="19213"/>
                    <a:pt x="7935" y="19213"/>
                  </a:cubicBezTo>
                  <a:cubicBezTo>
                    <a:pt x="7494" y="19213"/>
                    <a:pt x="7494" y="19213"/>
                    <a:pt x="7494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494" y="19326"/>
                    <a:pt x="7494" y="19326"/>
                    <a:pt x="7494" y="19326"/>
                  </a:cubicBezTo>
                  <a:cubicBezTo>
                    <a:pt x="7494" y="19440"/>
                    <a:pt x="7494" y="19440"/>
                    <a:pt x="7494" y="19440"/>
                  </a:cubicBezTo>
                  <a:cubicBezTo>
                    <a:pt x="7935" y="19554"/>
                    <a:pt x="7935" y="19554"/>
                    <a:pt x="7935" y="19554"/>
                  </a:cubicBezTo>
                  <a:cubicBezTo>
                    <a:pt x="7935" y="19554"/>
                    <a:pt x="7935" y="19554"/>
                    <a:pt x="7935" y="19554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7935" y="19667"/>
                    <a:pt x="7935" y="19667"/>
                    <a:pt x="7935" y="19667"/>
                  </a:cubicBezTo>
                  <a:cubicBezTo>
                    <a:pt x="8376" y="19554"/>
                    <a:pt x="8376" y="19554"/>
                    <a:pt x="8376" y="19554"/>
                  </a:cubicBezTo>
                  <a:cubicBezTo>
                    <a:pt x="8376" y="19667"/>
                    <a:pt x="8376" y="19667"/>
                    <a:pt x="8376" y="19667"/>
                  </a:cubicBezTo>
                  <a:cubicBezTo>
                    <a:pt x="8816" y="19667"/>
                    <a:pt x="8816" y="19667"/>
                    <a:pt x="8816" y="19667"/>
                  </a:cubicBezTo>
                  <a:cubicBezTo>
                    <a:pt x="8816" y="19667"/>
                    <a:pt x="8816" y="19667"/>
                    <a:pt x="8816" y="19667"/>
                  </a:cubicBezTo>
                  <a:cubicBezTo>
                    <a:pt x="8376" y="19667"/>
                    <a:pt x="8376" y="19667"/>
                    <a:pt x="8376" y="19667"/>
                  </a:cubicBezTo>
                  <a:cubicBezTo>
                    <a:pt x="7935" y="19781"/>
                    <a:pt x="7935" y="19781"/>
                    <a:pt x="7935" y="19781"/>
                  </a:cubicBezTo>
                  <a:cubicBezTo>
                    <a:pt x="8376" y="19781"/>
                    <a:pt x="8376" y="19781"/>
                    <a:pt x="8376" y="19781"/>
                  </a:cubicBezTo>
                  <a:cubicBezTo>
                    <a:pt x="8816" y="19781"/>
                    <a:pt x="8816" y="19781"/>
                    <a:pt x="8816" y="19781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257" y="19667"/>
                    <a:pt x="9257" y="19667"/>
                    <a:pt x="9257" y="19667"/>
                  </a:cubicBezTo>
                  <a:cubicBezTo>
                    <a:pt x="9698" y="19667"/>
                    <a:pt x="9698" y="19667"/>
                    <a:pt x="9698" y="19667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8816" y="19554"/>
                    <a:pt x="8816" y="19554"/>
                    <a:pt x="8816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554"/>
                    <a:pt x="9257" y="19554"/>
                    <a:pt x="9257" y="19554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257" y="19440"/>
                    <a:pt x="9257" y="19440"/>
                    <a:pt x="9257" y="19440"/>
                  </a:cubicBezTo>
                  <a:cubicBezTo>
                    <a:pt x="9698" y="19440"/>
                    <a:pt x="9698" y="19440"/>
                    <a:pt x="9698" y="19440"/>
                  </a:cubicBezTo>
                  <a:cubicBezTo>
                    <a:pt x="10139" y="19440"/>
                    <a:pt x="10139" y="19440"/>
                    <a:pt x="10139" y="19440"/>
                  </a:cubicBezTo>
                  <a:cubicBezTo>
                    <a:pt x="10139" y="19554"/>
                    <a:pt x="10139" y="19554"/>
                    <a:pt x="10139" y="19554"/>
                  </a:cubicBezTo>
                  <a:cubicBezTo>
                    <a:pt x="10139" y="19554"/>
                    <a:pt x="10139" y="19554"/>
                    <a:pt x="10139" y="19554"/>
                  </a:cubicBezTo>
                  <a:cubicBezTo>
                    <a:pt x="10580" y="19440"/>
                    <a:pt x="10580" y="19440"/>
                    <a:pt x="10580" y="19440"/>
                  </a:cubicBezTo>
                  <a:cubicBezTo>
                    <a:pt x="11020" y="19440"/>
                    <a:pt x="11020" y="19440"/>
                    <a:pt x="11020" y="19440"/>
                  </a:cubicBezTo>
                  <a:cubicBezTo>
                    <a:pt x="11020" y="19440"/>
                    <a:pt x="11020" y="19440"/>
                    <a:pt x="11020" y="19440"/>
                  </a:cubicBezTo>
                  <a:cubicBezTo>
                    <a:pt x="11461" y="19440"/>
                    <a:pt x="11461" y="19440"/>
                    <a:pt x="11461" y="19440"/>
                  </a:cubicBezTo>
                  <a:cubicBezTo>
                    <a:pt x="11902" y="19440"/>
                    <a:pt x="11902" y="19440"/>
                    <a:pt x="11902" y="19440"/>
                  </a:cubicBezTo>
                  <a:cubicBezTo>
                    <a:pt x="11902" y="19554"/>
                    <a:pt x="11902" y="19554"/>
                    <a:pt x="11902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461" y="19554"/>
                    <a:pt x="11461" y="19554"/>
                    <a:pt x="11461" y="19554"/>
                  </a:cubicBezTo>
                  <a:cubicBezTo>
                    <a:pt x="11020" y="19554"/>
                    <a:pt x="11020" y="19554"/>
                    <a:pt x="11020" y="19554"/>
                  </a:cubicBezTo>
                  <a:cubicBezTo>
                    <a:pt x="10580" y="19554"/>
                    <a:pt x="10580" y="19554"/>
                    <a:pt x="10580" y="19554"/>
                  </a:cubicBezTo>
                  <a:cubicBezTo>
                    <a:pt x="10139" y="19667"/>
                    <a:pt x="10139" y="19667"/>
                    <a:pt x="10139" y="19667"/>
                  </a:cubicBezTo>
                  <a:cubicBezTo>
                    <a:pt x="10139" y="19667"/>
                    <a:pt x="10139" y="19667"/>
                    <a:pt x="10139" y="19667"/>
                  </a:cubicBezTo>
                  <a:cubicBezTo>
                    <a:pt x="9698" y="19667"/>
                    <a:pt x="9698" y="19667"/>
                    <a:pt x="9698" y="19667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698" y="19781"/>
                    <a:pt x="9698" y="19781"/>
                    <a:pt x="9698" y="19781"/>
                  </a:cubicBezTo>
                  <a:cubicBezTo>
                    <a:pt x="9698" y="19895"/>
                    <a:pt x="9698" y="19895"/>
                    <a:pt x="9698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257" y="19895"/>
                    <a:pt x="9257" y="19895"/>
                    <a:pt x="9257" y="19895"/>
                  </a:cubicBezTo>
                  <a:cubicBezTo>
                    <a:pt x="9698" y="19895"/>
                    <a:pt x="9698" y="19895"/>
                    <a:pt x="9698" y="19895"/>
                  </a:cubicBezTo>
                  <a:cubicBezTo>
                    <a:pt x="9698" y="20008"/>
                    <a:pt x="9698" y="20008"/>
                    <a:pt x="9698" y="20008"/>
                  </a:cubicBezTo>
                  <a:cubicBezTo>
                    <a:pt x="9698" y="20008"/>
                    <a:pt x="9698" y="20008"/>
                    <a:pt x="9698" y="20008"/>
                  </a:cubicBezTo>
                  <a:cubicBezTo>
                    <a:pt x="10139" y="20122"/>
                    <a:pt x="10139" y="20122"/>
                    <a:pt x="10139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122"/>
                    <a:pt x="10580" y="20122"/>
                    <a:pt x="10580" y="20122"/>
                  </a:cubicBezTo>
                  <a:cubicBezTo>
                    <a:pt x="10580" y="20008"/>
                    <a:pt x="10580" y="20008"/>
                    <a:pt x="1058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19895"/>
                    <a:pt x="11020" y="19895"/>
                    <a:pt x="11020" y="19895"/>
                  </a:cubicBezTo>
                  <a:cubicBezTo>
                    <a:pt x="11020" y="19895"/>
                    <a:pt x="11020" y="19895"/>
                    <a:pt x="11020" y="19895"/>
                  </a:cubicBezTo>
                  <a:cubicBezTo>
                    <a:pt x="11461" y="19781"/>
                    <a:pt x="11461" y="19781"/>
                    <a:pt x="11461" y="19781"/>
                  </a:cubicBezTo>
                  <a:cubicBezTo>
                    <a:pt x="11461" y="19781"/>
                    <a:pt x="11461" y="19781"/>
                    <a:pt x="11461" y="19781"/>
                  </a:cubicBezTo>
                  <a:cubicBezTo>
                    <a:pt x="11902" y="19667"/>
                    <a:pt x="11902" y="19667"/>
                    <a:pt x="11902" y="19667"/>
                  </a:cubicBezTo>
                  <a:cubicBezTo>
                    <a:pt x="12343" y="19554"/>
                    <a:pt x="12343" y="19554"/>
                    <a:pt x="12343" y="19554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784" y="19667"/>
                    <a:pt x="12784" y="19667"/>
                    <a:pt x="12784" y="19667"/>
                  </a:cubicBezTo>
                  <a:cubicBezTo>
                    <a:pt x="12784" y="19667"/>
                    <a:pt x="12784" y="19667"/>
                    <a:pt x="12784" y="19667"/>
                  </a:cubicBezTo>
                  <a:cubicBezTo>
                    <a:pt x="12343" y="19667"/>
                    <a:pt x="12343" y="19667"/>
                    <a:pt x="12343" y="19667"/>
                  </a:cubicBezTo>
                  <a:cubicBezTo>
                    <a:pt x="12343" y="19781"/>
                    <a:pt x="12343" y="19781"/>
                    <a:pt x="12343" y="19781"/>
                  </a:cubicBezTo>
                  <a:cubicBezTo>
                    <a:pt x="12343" y="19895"/>
                    <a:pt x="12343" y="19895"/>
                    <a:pt x="12343" y="19895"/>
                  </a:cubicBezTo>
                  <a:cubicBezTo>
                    <a:pt x="11902" y="19895"/>
                    <a:pt x="11902" y="19895"/>
                    <a:pt x="11902" y="19895"/>
                  </a:cubicBezTo>
                  <a:cubicBezTo>
                    <a:pt x="11902" y="20008"/>
                    <a:pt x="11902" y="20008"/>
                    <a:pt x="11902" y="20008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461" y="20122"/>
                    <a:pt x="11461" y="20122"/>
                    <a:pt x="11461" y="20122"/>
                  </a:cubicBezTo>
                  <a:cubicBezTo>
                    <a:pt x="11461" y="20122"/>
                    <a:pt x="11461" y="20122"/>
                    <a:pt x="11461" y="20122"/>
                  </a:cubicBezTo>
                  <a:cubicBezTo>
                    <a:pt x="11902" y="20122"/>
                    <a:pt x="11902" y="20122"/>
                    <a:pt x="11902" y="20122"/>
                  </a:cubicBezTo>
                  <a:cubicBezTo>
                    <a:pt x="11902" y="20008"/>
                    <a:pt x="11902" y="20008"/>
                    <a:pt x="11902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461" y="20008"/>
                    <a:pt x="11461" y="20008"/>
                    <a:pt x="11461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008"/>
                    <a:pt x="11020" y="20008"/>
                    <a:pt x="11020" y="20008"/>
                  </a:cubicBezTo>
                  <a:cubicBezTo>
                    <a:pt x="11020" y="20122"/>
                    <a:pt x="11020" y="20122"/>
                    <a:pt x="11020" y="20122"/>
                  </a:cubicBezTo>
                  <a:cubicBezTo>
                    <a:pt x="11020" y="20122"/>
                    <a:pt x="11020" y="20122"/>
                    <a:pt x="11020" y="20122"/>
                  </a:cubicBezTo>
                  <a:cubicBezTo>
                    <a:pt x="11902" y="20349"/>
                    <a:pt x="11902" y="20349"/>
                    <a:pt x="11902" y="20349"/>
                  </a:cubicBezTo>
                  <a:cubicBezTo>
                    <a:pt x="12343" y="20349"/>
                    <a:pt x="12343" y="20349"/>
                    <a:pt x="12343" y="20349"/>
                  </a:cubicBezTo>
                  <a:cubicBezTo>
                    <a:pt x="12784" y="20349"/>
                    <a:pt x="12784" y="20349"/>
                    <a:pt x="12784" y="20349"/>
                  </a:cubicBezTo>
                  <a:cubicBezTo>
                    <a:pt x="12784" y="20349"/>
                    <a:pt x="12784" y="20349"/>
                    <a:pt x="12784" y="20349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224" y="20349"/>
                    <a:pt x="13224" y="20349"/>
                    <a:pt x="13224" y="20349"/>
                  </a:cubicBezTo>
                  <a:cubicBezTo>
                    <a:pt x="13665" y="20236"/>
                    <a:pt x="13665" y="20236"/>
                    <a:pt x="13665" y="20236"/>
                  </a:cubicBezTo>
                  <a:cubicBezTo>
                    <a:pt x="13224" y="20122"/>
                    <a:pt x="13224" y="20122"/>
                    <a:pt x="13224" y="20122"/>
                  </a:cubicBezTo>
                  <a:cubicBezTo>
                    <a:pt x="13224" y="20008"/>
                    <a:pt x="13224" y="20008"/>
                    <a:pt x="13224" y="20008"/>
                  </a:cubicBezTo>
                  <a:cubicBezTo>
                    <a:pt x="13224" y="20008"/>
                    <a:pt x="13224" y="20008"/>
                    <a:pt x="13224" y="20008"/>
                  </a:cubicBezTo>
                  <a:cubicBezTo>
                    <a:pt x="13224" y="19895"/>
                    <a:pt x="13224" y="19895"/>
                    <a:pt x="13224" y="19895"/>
                  </a:cubicBezTo>
                  <a:cubicBezTo>
                    <a:pt x="13224" y="19781"/>
                    <a:pt x="13224" y="19781"/>
                    <a:pt x="13224" y="19781"/>
                  </a:cubicBezTo>
                  <a:cubicBezTo>
                    <a:pt x="13224" y="19667"/>
                    <a:pt x="13224" y="19667"/>
                    <a:pt x="13224" y="19667"/>
                  </a:cubicBezTo>
                  <a:cubicBezTo>
                    <a:pt x="13224" y="19554"/>
                    <a:pt x="13224" y="19554"/>
                    <a:pt x="13224" y="19554"/>
                  </a:cubicBezTo>
                  <a:cubicBezTo>
                    <a:pt x="13665" y="19554"/>
                    <a:pt x="13665" y="19554"/>
                    <a:pt x="13665" y="19554"/>
                  </a:cubicBezTo>
                  <a:cubicBezTo>
                    <a:pt x="14547" y="19440"/>
                    <a:pt x="14547" y="19440"/>
                    <a:pt x="14547" y="19440"/>
                  </a:cubicBezTo>
                  <a:cubicBezTo>
                    <a:pt x="14547" y="19326"/>
                    <a:pt x="14547" y="19326"/>
                    <a:pt x="14547" y="19326"/>
                  </a:cubicBezTo>
                  <a:cubicBezTo>
                    <a:pt x="14988" y="19326"/>
                    <a:pt x="14988" y="19326"/>
                    <a:pt x="14988" y="19326"/>
                  </a:cubicBezTo>
                  <a:cubicBezTo>
                    <a:pt x="14988" y="19326"/>
                    <a:pt x="14988" y="19326"/>
                    <a:pt x="14988" y="19326"/>
                  </a:cubicBezTo>
                  <a:cubicBezTo>
                    <a:pt x="14988" y="19213"/>
                    <a:pt x="14988" y="19213"/>
                    <a:pt x="14988" y="19213"/>
                  </a:cubicBezTo>
                  <a:cubicBezTo>
                    <a:pt x="15429" y="19213"/>
                    <a:pt x="15429" y="19213"/>
                    <a:pt x="15429" y="19213"/>
                  </a:cubicBezTo>
                  <a:cubicBezTo>
                    <a:pt x="15869" y="19099"/>
                    <a:pt x="15869" y="19099"/>
                    <a:pt x="15869" y="19099"/>
                  </a:cubicBezTo>
                  <a:cubicBezTo>
                    <a:pt x="16310" y="19213"/>
                    <a:pt x="16310" y="19213"/>
                    <a:pt x="16310" y="19213"/>
                  </a:cubicBezTo>
                  <a:cubicBezTo>
                    <a:pt x="16310" y="19213"/>
                    <a:pt x="16310" y="19213"/>
                    <a:pt x="16310" y="19213"/>
                  </a:cubicBezTo>
                  <a:cubicBezTo>
                    <a:pt x="16751" y="19213"/>
                    <a:pt x="16751" y="19213"/>
                    <a:pt x="16751" y="19213"/>
                  </a:cubicBezTo>
                  <a:close/>
                  <a:moveTo>
                    <a:pt x="20278" y="21600"/>
                  </a:move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718" y="21600"/>
                    <a:pt x="20718" y="21600"/>
                  </a:cubicBezTo>
                  <a:cubicBezTo>
                    <a:pt x="20718" y="21600"/>
                    <a:pt x="20278" y="21600"/>
                    <a:pt x="20278" y="21600"/>
                  </a:cubicBezTo>
                  <a:close/>
                  <a:moveTo>
                    <a:pt x="2645" y="13301"/>
                  </a:moveTo>
                  <a:cubicBezTo>
                    <a:pt x="2204" y="13301"/>
                    <a:pt x="2204" y="13301"/>
                    <a:pt x="2204" y="13301"/>
                  </a:cubicBezTo>
                  <a:cubicBezTo>
                    <a:pt x="2204" y="13301"/>
                    <a:pt x="2204" y="13301"/>
                    <a:pt x="2204" y="13301"/>
                  </a:cubicBezTo>
                  <a:cubicBezTo>
                    <a:pt x="2204" y="13301"/>
                    <a:pt x="2204" y="13301"/>
                    <a:pt x="2204" y="13301"/>
                  </a:cubicBezTo>
                  <a:cubicBezTo>
                    <a:pt x="2645" y="13415"/>
                    <a:pt x="2645" y="13415"/>
                    <a:pt x="2645" y="13415"/>
                  </a:cubicBezTo>
                  <a:cubicBezTo>
                    <a:pt x="2645" y="13528"/>
                    <a:pt x="2645" y="13528"/>
                    <a:pt x="2645" y="13528"/>
                  </a:cubicBezTo>
                  <a:cubicBezTo>
                    <a:pt x="3086" y="13528"/>
                    <a:pt x="3086" y="13528"/>
                    <a:pt x="3086" y="13528"/>
                  </a:cubicBezTo>
                  <a:cubicBezTo>
                    <a:pt x="2645" y="13642"/>
                    <a:pt x="2645" y="13642"/>
                    <a:pt x="2645" y="13642"/>
                  </a:cubicBezTo>
                  <a:cubicBezTo>
                    <a:pt x="2645" y="13528"/>
                    <a:pt x="2645" y="13528"/>
                    <a:pt x="2645" y="13528"/>
                  </a:cubicBezTo>
                  <a:cubicBezTo>
                    <a:pt x="2204" y="13642"/>
                    <a:pt x="2204" y="13642"/>
                    <a:pt x="2204" y="13642"/>
                  </a:cubicBezTo>
                  <a:cubicBezTo>
                    <a:pt x="2204" y="13756"/>
                    <a:pt x="2204" y="13756"/>
                    <a:pt x="2204" y="13756"/>
                  </a:cubicBezTo>
                  <a:cubicBezTo>
                    <a:pt x="2204" y="13756"/>
                    <a:pt x="2204" y="13756"/>
                    <a:pt x="2204" y="13756"/>
                  </a:cubicBezTo>
                  <a:cubicBezTo>
                    <a:pt x="1763" y="13756"/>
                    <a:pt x="1763" y="13756"/>
                    <a:pt x="1763" y="13756"/>
                  </a:cubicBezTo>
                  <a:cubicBezTo>
                    <a:pt x="1322" y="13756"/>
                    <a:pt x="1322" y="13756"/>
                    <a:pt x="1322" y="13756"/>
                  </a:cubicBezTo>
                  <a:cubicBezTo>
                    <a:pt x="1322" y="13642"/>
                    <a:pt x="1322" y="13642"/>
                    <a:pt x="1322" y="13642"/>
                  </a:cubicBezTo>
                  <a:cubicBezTo>
                    <a:pt x="1322" y="13301"/>
                    <a:pt x="1322" y="13301"/>
                    <a:pt x="1322" y="13301"/>
                  </a:cubicBezTo>
                  <a:cubicBezTo>
                    <a:pt x="1322" y="13187"/>
                    <a:pt x="1322" y="13187"/>
                    <a:pt x="1322" y="13187"/>
                  </a:cubicBezTo>
                  <a:cubicBezTo>
                    <a:pt x="882" y="13187"/>
                    <a:pt x="882" y="13187"/>
                    <a:pt x="882" y="13187"/>
                  </a:cubicBezTo>
                  <a:cubicBezTo>
                    <a:pt x="882" y="13187"/>
                    <a:pt x="882" y="13187"/>
                    <a:pt x="882" y="13187"/>
                  </a:cubicBezTo>
                  <a:cubicBezTo>
                    <a:pt x="882" y="13074"/>
                    <a:pt x="882" y="13074"/>
                    <a:pt x="882" y="13074"/>
                  </a:cubicBezTo>
                  <a:cubicBezTo>
                    <a:pt x="1322" y="13074"/>
                    <a:pt x="1322" y="13074"/>
                    <a:pt x="1322" y="13074"/>
                  </a:cubicBezTo>
                  <a:cubicBezTo>
                    <a:pt x="1322" y="12960"/>
                    <a:pt x="1322" y="12960"/>
                    <a:pt x="1322" y="12960"/>
                  </a:cubicBezTo>
                  <a:cubicBezTo>
                    <a:pt x="1322" y="12960"/>
                    <a:pt x="1322" y="12960"/>
                    <a:pt x="1322" y="12960"/>
                  </a:cubicBezTo>
                  <a:cubicBezTo>
                    <a:pt x="1322" y="12846"/>
                    <a:pt x="1322" y="12846"/>
                    <a:pt x="1322" y="12846"/>
                  </a:cubicBezTo>
                  <a:cubicBezTo>
                    <a:pt x="1322" y="12846"/>
                    <a:pt x="1322" y="12846"/>
                    <a:pt x="1322" y="12846"/>
                  </a:cubicBezTo>
                  <a:cubicBezTo>
                    <a:pt x="1763" y="12846"/>
                    <a:pt x="1763" y="12846"/>
                    <a:pt x="1763" y="12846"/>
                  </a:cubicBezTo>
                  <a:cubicBezTo>
                    <a:pt x="2204" y="12846"/>
                    <a:pt x="2204" y="12846"/>
                    <a:pt x="2204" y="12846"/>
                  </a:cubicBezTo>
                  <a:cubicBezTo>
                    <a:pt x="2645" y="12960"/>
                    <a:pt x="2645" y="12960"/>
                    <a:pt x="2645" y="12960"/>
                  </a:cubicBezTo>
                  <a:cubicBezTo>
                    <a:pt x="2645" y="13074"/>
                    <a:pt x="2645" y="13074"/>
                    <a:pt x="2645" y="13074"/>
                  </a:cubicBezTo>
                  <a:cubicBezTo>
                    <a:pt x="2645" y="13187"/>
                    <a:pt x="2645" y="13187"/>
                    <a:pt x="2645" y="13187"/>
                  </a:cubicBezTo>
                  <a:cubicBezTo>
                    <a:pt x="2645" y="13187"/>
                    <a:pt x="2645" y="13187"/>
                    <a:pt x="2645" y="13187"/>
                  </a:cubicBezTo>
                  <a:cubicBezTo>
                    <a:pt x="2204" y="13187"/>
                    <a:pt x="2204" y="13187"/>
                    <a:pt x="2204" y="13187"/>
                  </a:cubicBezTo>
                  <a:cubicBezTo>
                    <a:pt x="2645" y="13301"/>
                    <a:pt x="2645" y="13301"/>
                    <a:pt x="2645" y="13301"/>
                  </a:cubicBezTo>
                  <a:cubicBezTo>
                    <a:pt x="2645" y="13301"/>
                    <a:pt x="2645" y="13301"/>
                    <a:pt x="2645" y="13301"/>
                  </a:cubicBezTo>
                  <a:cubicBezTo>
                    <a:pt x="2645" y="13301"/>
                    <a:pt x="2645" y="13301"/>
                    <a:pt x="2645" y="13301"/>
                  </a:cubicBezTo>
                  <a:close/>
                  <a:moveTo>
                    <a:pt x="3086" y="13074"/>
                  </a:moveTo>
                  <a:cubicBezTo>
                    <a:pt x="3527" y="13074"/>
                    <a:pt x="3527" y="13074"/>
                    <a:pt x="3527" y="13074"/>
                  </a:cubicBezTo>
                  <a:cubicBezTo>
                    <a:pt x="3527" y="13187"/>
                    <a:pt x="3527" y="13187"/>
                    <a:pt x="3527" y="13187"/>
                  </a:cubicBezTo>
                  <a:cubicBezTo>
                    <a:pt x="3527" y="13187"/>
                    <a:pt x="3527" y="13187"/>
                    <a:pt x="3527" y="13187"/>
                  </a:cubicBezTo>
                  <a:cubicBezTo>
                    <a:pt x="3086" y="13074"/>
                    <a:pt x="3086" y="13074"/>
                    <a:pt x="3086" y="13074"/>
                  </a:cubicBezTo>
                  <a:close/>
                  <a:moveTo>
                    <a:pt x="882" y="13983"/>
                  </a:moveTo>
                  <a:cubicBezTo>
                    <a:pt x="882" y="13983"/>
                    <a:pt x="882" y="13983"/>
                    <a:pt x="882" y="13983"/>
                  </a:cubicBezTo>
                  <a:cubicBezTo>
                    <a:pt x="1322" y="13983"/>
                    <a:pt x="1322" y="13983"/>
                    <a:pt x="1322" y="13983"/>
                  </a:cubicBezTo>
                  <a:cubicBezTo>
                    <a:pt x="1322" y="13983"/>
                    <a:pt x="1322" y="13983"/>
                    <a:pt x="1322" y="13983"/>
                  </a:cubicBezTo>
                  <a:cubicBezTo>
                    <a:pt x="882" y="13983"/>
                    <a:pt x="882" y="13983"/>
                    <a:pt x="882" y="13983"/>
                  </a:cubicBezTo>
                  <a:cubicBezTo>
                    <a:pt x="882" y="13983"/>
                    <a:pt x="882" y="13983"/>
                    <a:pt x="882" y="13983"/>
                  </a:cubicBezTo>
                  <a:close/>
                  <a:moveTo>
                    <a:pt x="3527" y="14097"/>
                  </a:moveTo>
                  <a:cubicBezTo>
                    <a:pt x="3967" y="13983"/>
                    <a:pt x="3967" y="13983"/>
                    <a:pt x="3967" y="13983"/>
                  </a:cubicBezTo>
                  <a:cubicBezTo>
                    <a:pt x="3967" y="14097"/>
                    <a:pt x="3967" y="14097"/>
                    <a:pt x="3967" y="14097"/>
                  </a:cubicBezTo>
                  <a:cubicBezTo>
                    <a:pt x="3527" y="14097"/>
                    <a:pt x="3527" y="14097"/>
                    <a:pt x="3527" y="14097"/>
                  </a:cubicBezTo>
                  <a:cubicBezTo>
                    <a:pt x="3527" y="14097"/>
                    <a:pt x="3527" y="14097"/>
                    <a:pt x="3527" y="14097"/>
                  </a:cubicBezTo>
                  <a:close/>
                  <a:moveTo>
                    <a:pt x="3086" y="14097"/>
                  </a:moveTo>
                  <a:cubicBezTo>
                    <a:pt x="3086" y="14097"/>
                    <a:pt x="3086" y="14097"/>
                    <a:pt x="3086" y="14097"/>
                  </a:cubicBezTo>
                  <a:cubicBezTo>
                    <a:pt x="3086" y="14211"/>
                    <a:pt x="3086" y="14211"/>
                    <a:pt x="3086" y="14211"/>
                  </a:cubicBezTo>
                  <a:cubicBezTo>
                    <a:pt x="3086" y="14211"/>
                    <a:pt x="3086" y="14211"/>
                    <a:pt x="3086" y="14211"/>
                  </a:cubicBezTo>
                  <a:cubicBezTo>
                    <a:pt x="3086" y="14097"/>
                    <a:pt x="3086" y="14097"/>
                    <a:pt x="3086" y="14097"/>
                  </a:cubicBezTo>
                  <a:cubicBezTo>
                    <a:pt x="2645" y="14097"/>
                    <a:pt x="2645" y="14097"/>
                    <a:pt x="2645" y="14097"/>
                  </a:cubicBezTo>
                  <a:cubicBezTo>
                    <a:pt x="3086" y="14097"/>
                    <a:pt x="3086" y="14097"/>
                    <a:pt x="3086" y="14097"/>
                  </a:cubicBezTo>
                  <a:close/>
                  <a:moveTo>
                    <a:pt x="2204" y="13983"/>
                  </a:moveTo>
                  <a:cubicBezTo>
                    <a:pt x="2204" y="13983"/>
                    <a:pt x="2204" y="13983"/>
                    <a:pt x="2204" y="13983"/>
                  </a:cubicBezTo>
                  <a:cubicBezTo>
                    <a:pt x="2645" y="13983"/>
                    <a:pt x="2645" y="13983"/>
                    <a:pt x="2645" y="13983"/>
                  </a:cubicBezTo>
                  <a:cubicBezTo>
                    <a:pt x="2204" y="14097"/>
                    <a:pt x="2204" y="14097"/>
                    <a:pt x="2204" y="14097"/>
                  </a:cubicBezTo>
                  <a:cubicBezTo>
                    <a:pt x="2204" y="13983"/>
                    <a:pt x="2204" y="13983"/>
                    <a:pt x="2204" y="13983"/>
                  </a:cubicBezTo>
                  <a:close/>
                  <a:moveTo>
                    <a:pt x="2204" y="14211"/>
                  </a:move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211"/>
                    <a:pt x="2204" y="14211"/>
                    <a:pt x="2204" y="14211"/>
                  </a:cubicBezTo>
                  <a:close/>
                  <a:moveTo>
                    <a:pt x="1763" y="14324"/>
                  </a:moveTo>
                  <a:cubicBezTo>
                    <a:pt x="1763" y="14211"/>
                    <a:pt x="1763" y="14211"/>
                    <a:pt x="1763" y="14211"/>
                  </a:cubicBezTo>
                  <a:cubicBezTo>
                    <a:pt x="2204" y="14211"/>
                    <a:pt x="2204" y="14211"/>
                    <a:pt x="2204" y="14211"/>
                  </a:cubicBezTo>
                  <a:cubicBezTo>
                    <a:pt x="2204" y="14324"/>
                    <a:pt x="2204" y="14324"/>
                    <a:pt x="2204" y="14324"/>
                  </a:cubicBezTo>
                  <a:cubicBezTo>
                    <a:pt x="2204" y="14324"/>
                    <a:pt x="2204" y="14324"/>
                    <a:pt x="2204" y="14324"/>
                  </a:cubicBezTo>
                  <a:cubicBezTo>
                    <a:pt x="1763" y="14324"/>
                    <a:pt x="1763" y="14324"/>
                    <a:pt x="1763" y="14324"/>
                  </a:cubicBezTo>
                  <a:cubicBezTo>
                    <a:pt x="1763" y="14324"/>
                    <a:pt x="1763" y="14324"/>
                    <a:pt x="1763" y="14324"/>
                  </a:cubicBezTo>
                  <a:cubicBezTo>
                    <a:pt x="1763" y="14324"/>
                    <a:pt x="1763" y="14324"/>
                    <a:pt x="1763" y="14324"/>
                  </a:cubicBezTo>
                  <a:close/>
                  <a:moveTo>
                    <a:pt x="1322" y="14438"/>
                  </a:move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552"/>
                    <a:pt x="1322" y="14552"/>
                    <a:pt x="1322" y="14552"/>
                  </a:cubicBezTo>
                  <a:cubicBezTo>
                    <a:pt x="1322" y="14438"/>
                    <a:pt x="1322" y="14438"/>
                    <a:pt x="1322" y="14438"/>
                  </a:cubicBezTo>
                  <a:close/>
                  <a:moveTo>
                    <a:pt x="3086" y="14438"/>
                  </a:moveTo>
                  <a:cubicBezTo>
                    <a:pt x="3086" y="14552"/>
                    <a:pt x="3086" y="14552"/>
                    <a:pt x="3086" y="14552"/>
                  </a:cubicBezTo>
                  <a:cubicBezTo>
                    <a:pt x="3086" y="14552"/>
                    <a:pt x="3086" y="14552"/>
                    <a:pt x="3086" y="14552"/>
                  </a:cubicBezTo>
                  <a:cubicBezTo>
                    <a:pt x="3086" y="14438"/>
                    <a:pt x="3086" y="14438"/>
                    <a:pt x="3086" y="14438"/>
                  </a:cubicBezTo>
                  <a:close/>
                  <a:moveTo>
                    <a:pt x="2645" y="14438"/>
                  </a:moveTo>
                  <a:cubicBezTo>
                    <a:pt x="3086" y="14324"/>
                    <a:pt x="3086" y="14324"/>
                    <a:pt x="3086" y="14324"/>
                  </a:cubicBezTo>
                  <a:cubicBezTo>
                    <a:pt x="3086" y="14438"/>
                    <a:pt x="3086" y="14438"/>
                    <a:pt x="3086" y="14438"/>
                  </a:cubicBezTo>
                  <a:cubicBezTo>
                    <a:pt x="2645" y="14438"/>
                    <a:pt x="2645" y="14438"/>
                    <a:pt x="2645" y="14438"/>
                  </a:cubicBezTo>
                  <a:close/>
                  <a:moveTo>
                    <a:pt x="1763" y="15120"/>
                  </a:moveTo>
                  <a:cubicBezTo>
                    <a:pt x="1763" y="15120"/>
                    <a:pt x="1763" y="15120"/>
                    <a:pt x="1763" y="15120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763" y="15234"/>
                    <a:pt x="1763" y="15234"/>
                    <a:pt x="1763" y="15234"/>
                  </a:cubicBezTo>
                  <a:cubicBezTo>
                    <a:pt x="1763" y="15120"/>
                    <a:pt x="1763" y="15120"/>
                    <a:pt x="1763" y="15120"/>
                  </a:cubicBezTo>
                  <a:close/>
                  <a:moveTo>
                    <a:pt x="1763" y="14552"/>
                  </a:moveTo>
                  <a:cubicBezTo>
                    <a:pt x="1763" y="14438"/>
                    <a:pt x="1763" y="14438"/>
                    <a:pt x="1763" y="14438"/>
                  </a:cubicBezTo>
                  <a:cubicBezTo>
                    <a:pt x="1763" y="14438"/>
                    <a:pt x="1763" y="14438"/>
                    <a:pt x="1763" y="14438"/>
                  </a:cubicBezTo>
                  <a:cubicBezTo>
                    <a:pt x="2204" y="14438"/>
                    <a:pt x="2204" y="14438"/>
                    <a:pt x="2204" y="14438"/>
                  </a:cubicBezTo>
                  <a:cubicBezTo>
                    <a:pt x="2204" y="14438"/>
                    <a:pt x="2204" y="14438"/>
                    <a:pt x="2204" y="14438"/>
                  </a:cubicBezTo>
                  <a:cubicBezTo>
                    <a:pt x="1763" y="14552"/>
                    <a:pt x="1763" y="14552"/>
                    <a:pt x="1763" y="14552"/>
                  </a:cubicBezTo>
                  <a:cubicBezTo>
                    <a:pt x="1763" y="14552"/>
                    <a:pt x="1763" y="14552"/>
                    <a:pt x="1763" y="14552"/>
                  </a:cubicBezTo>
                  <a:close/>
                  <a:moveTo>
                    <a:pt x="882" y="14665"/>
                  </a:moveTo>
                  <a:cubicBezTo>
                    <a:pt x="441" y="14665"/>
                    <a:pt x="441" y="14665"/>
                    <a:pt x="441" y="14665"/>
                  </a:cubicBezTo>
                  <a:cubicBezTo>
                    <a:pt x="441" y="14552"/>
                    <a:pt x="441" y="14552"/>
                    <a:pt x="441" y="14552"/>
                  </a:cubicBezTo>
                  <a:cubicBezTo>
                    <a:pt x="882" y="14552"/>
                    <a:pt x="882" y="14552"/>
                    <a:pt x="882" y="14552"/>
                  </a:cubicBezTo>
                  <a:cubicBezTo>
                    <a:pt x="882" y="14665"/>
                    <a:pt x="882" y="14665"/>
                    <a:pt x="882" y="14665"/>
                  </a:cubicBezTo>
                  <a:cubicBezTo>
                    <a:pt x="882" y="14665"/>
                    <a:pt x="882" y="14665"/>
                    <a:pt x="882" y="14665"/>
                  </a:cubicBezTo>
                  <a:close/>
                  <a:moveTo>
                    <a:pt x="2204" y="15006"/>
                  </a:moveTo>
                  <a:cubicBezTo>
                    <a:pt x="2645" y="15006"/>
                    <a:pt x="2645" y="15006"/>
                    <a:pt x="2645" y="15006"/>
                  </a:cubicBezTo>
                  <a:cubicBezTo>
                    <a:pt x="2645" y="15006"/>
                    <a:pt x="2645" y="15006"/>
                    <a:pt x="2645" y="15006"/>
                  </a:cubicBezTo>
                  <a:cubicBezTo>
                    <a:pt x="2204" y="15006"/>
                    <a:pt x="2204" y="15006"/>
                    <a:pt x="2204" y="15006"/>
                  </a:cubicBezTo>
                  <a:close/>
                  <a:moveTo>
                    <a:pt x="2645" y="15120"/>
                  </a:moveTo>
                  <a:cubicBezTo>
                    <a:pt x="3086" y="15120"/>
                    <a:pt x="3086" y="15120"/>
                    <a:pt x="3086" y="15120"/>
                  </a:cubicBezTo>
                  <a:cubicBezTo>
                    <a:pt x="3086" y="15120"/>
                    <a:pt x="3086" y="15120"/>
                    <a:pt x="3086" y="15120"/>
                  </a:cubicBezTo>
                  <a:cubicBezTo>
                    <a:pt x="2645" y="15120"/>
                    <a:pt x="2645" y="15120"/>
                    <a:pt x="2645" y="15120"/>
                  </a:cubicBezTo>
                  <a:close/>
                  <a:moveTo>
                    <a:pt x="3527" y="14324"/>
                  </a:moveTo>
                  <a:cubicBezTo>
                    <a:pt x="3527" y="14211"/>
                    <a:pt x="3527" y="14211"/>
                    <a:pt x="3527" y="14211"/>
                  </a:cubicBezTo>
                  <a:cubicBezTo>
                    <a:pt x="3967" y="14324"/>
                    <a:pt x="3967" y="14324"/>
                    <a:pt x="3967" y="14324"/>
                  </a:cubicBezTo>
                  <a:cubicBezTo>
                    <a:pt x="3527" y="14324"/>
                    <a:pt x="3527" y="14324"/>
                    <a:pt x="3527" y="14324"/>
                  </a:cubicBezTo>
                  <a:cubicBezTo>
                    <a:pt x="3527" y="14324"/>
                    <a:pt x="3527" y="14324"/>
                    <a:pt x="3527" y="14324"/>
                  </a:cubicBezTo>
                  <a:close/>
                  <a:moveTo>
                    <a:pt x="3967" y="14324"/>
                  </a:moveTo>
                  <a:cubicBezTo>
                    <a:pt x="4408" y="14324"/>
                    <a:pt x="4408" y="14324"/>
                    <a:pt x="4408" y="14324"/>
                  </a:cubicBezTo>
                  <a:cubicBezTo>
                    <a:pt x="4408" y="14438"/>
                    <a:pt x="4408" y="14438"/>
                    <a:pt x="4408" y="14438"/>
                  </a:cubicBezTo>
                  <a:cubicBezTo>
                    <a:pt x="4849" y="14552"/>
                    <a:pt x="4849" y="14552"/>
                    <a:pt x="4849" y="14552"/>
                  </a:cubicBezTo>
                  <a:cubicBezTo>
                    <a:pt x="4849" y="14552"/>
                    <a:pt x="4849" y="14552"/>
                    <a:pt x="4849" y="14552"/>
                  </a:cubicBezTo>
                  <a:cubicBezTo>
                    <a:pt x="4408" y="14665"/>
                    <a:pt x="4408" y="14665"/>
                    <a:pt x="4408" y="14665"/>
                  </a:cubicBezTo>
                  <a:cubicBezTo>
                    <a:pt x="4408" y="14665"/>
                    <a:pt x="4408" y="14665"/>
                    <a:pt x="4408" y="14665"/>
                  </a:cubicBezTo>
                  <a:cubicBezTo>
                    <a:pt x="3967" y="14665"/>
                    <a:pt x="3967" y="14665"/>
                    <a:pt x="3967" y="14665"/>
                  </a:cubicBezTo>
                  <a:cubicBezTo>
                    <a:pt x="3967" y="14665"/>
                    <a:pt x="3967" y="14665"/>
                    <a:pt x="3967" y="14665"/>
                  </a:cubicBezTo>
                  <a:cubicBezTo>
                    <a:pt x="3527" y="14665"/>
                    <a:pt x="3527" y="14665"/>
                    <a:pt x="3527" y="14665"/>
                  </a:cubicBezTo>
                  <a:cubicBezTo>
                    <a:pt x="3527" y="14552"/>
                    <a:pt x="3527" y="14552"/>
                    <a:pt x="3527" y="14552"/>
                  </a:cubicBezTo>
                  <a:cubicBezTo>
                    <a:pt x="3527" y="14552"/>
                    <a:pt x="3527" y="14552"/>
                    <a:pt x="3527" y="14552"/>
                  </a:cubicBezTo>
                  <a:cubicBezTo>
                    <a:pt x="3967" y="14438"/>
                    <a:pt x="3967" y="14438"/>
                    <a:pt x="3967" y="14438"/>
                  </a:cubicBezTo>
                  <a:cubicBezTo>
                    <a:pt x="3967" y="14324"/>
                    <a:pt x="3967" y="14324"/>
                    <a:pt x="3967" y="14324"/>
                  </a:cubicBezTo>
                  <a:close/>
                  <a:moveTo>
                    <a:pt x="1763" y="14665"/>
                  </a:moveTo>
                  <a:cubicBezTo>
                    <a:pt x="2204" y="14552"/>
                    <a:pt x="2204" y="14552"/>
                    <a:pt x="2204" y="14552"/>
                  </a:cubicBezTo>
                  <a:cubicBezTo>
                    <a:pt x="3086" y="14552"/>
                    <a:pt x="3086" y="14552"/>
                    <a:pt x="3086" y="14552"/>
                  </a:cubicBezTo>
                  <a:cubicBezTo>
                    <a:pt x="2645" y="14665"/>
                    <a:pt x="2645" y="14665"/>
                    <a:pt x="2645" y="14665"/>
                  </a:cubicBezTo>
                  <a:cubicBezTo>
                    <a:pt x="2204" y="14665"/>
                    <a:pt x="2204" y="14665"/>
                    <a:pt x="2204" y="14665"/>
                  </a:cubicBezTo>
                  <a:cubicBezTo>
                    <a:pt x="2204" y="14665"/>
                    <a:pt x="2204" y="14665"/>
                    <a:pt x="2204" y="14665"/>
                  </a:cubicBezTo>
                  <a:cubicBezTo>
                    <a:pt x="2204" y="14665"/>
                    <a:pt x="1763" y="14665"/>
                    <a:pt x="1763" y="14665"/>
                  </a:cubicBezTo>
                  <a:close/>
                  <a:moveTo>
                    <a:pt x="2204" y="14779"/>
                  </a:moveTo>
                  <a:cubicBezTo>
                    <a:pt x="2204" y="14779"/>
                    <a:pt x="2204" y="14779"/>
                    <a:pt x="2204" y="14779"/>
                  </a:cubicBezTo>
                  <a:cubicBezTo>
                    <a:pt x="2645" y="14779"/>
                    <a:pt x="2645" y="14779"/>
                    <a:pt x="2645" y="14779"/>
                  </a:cubicBezTo>
                  <a:cubicBezTo>
                    <a:pt x="3086" y="14779"/>
                    <a:pt x="3086" y="14779"/>
                    <a:pt x="3086" y="14779"/>
                  </a:cubicBezTo>
                  <a:cubicBezTo>
                    <a:pt x="3086" y="14779"/>
                    <a:pt x="3086" y="14779"/>
                    <a:pt x="3086" y="14779"/>
                  </a:cubicBezTo>
                  <a:cubicBezTo>
                    <a:pt x="2204" y="14779"/>
                    <a:pt x="2204" y="14779"/>
                    <a:pt x="2204" y="14779"/>
                  </a:cubicBezTo>
                  <a:close/>
                  <a:moveTo>
                    <a:pt x="2645" y="14893"/>
                  </a:moveTo>
                  <a:cubicBezTo>
                    <a:pt x="3086" y="14779"/>
                    <a:pt x="3086" y="14779"/>
                    <a:pt x="3086" y="14779"/>
                  </a:cubicBezTo>
                  <a:cubicBezTo>
                    <a:pt x="3527" y="14779"/>
                    <a:pt x="3527" y="14779"/>
                    <a:pt x="3527" y="14779"/>
                  </a:cubicBezTo>
                  <a:cubicBezTo>
                    <a:pt x="3527" y="15006"/>
                    <a:pt x="3527" y="15006"/>
                    <a:pt x="3527" y="15006"/>
                  </a:cubicBezTo>
                  <a:cubicBezTo>
                    <a:pt x="3086" y="15006"/>
                    <a:pt x="3086" y="15006"/>
                    <a:pt x="3086" y="15006"/>
                  </a:cubicBezTo>
                  <a:cubicBezTo>
                    <a:pt x="3086" y="15006"/>
                    <a:pt x="3086" y="15006"/>
                    <a:pt x="3086" y="15006"/>
                  </a:cubicBezTo>
                  <a:cubicBezTo>
                    <a:pt x="2645" y="14893"/>
                    <a:pt x="2645" y="14893"/>
                    <a:pt x="2645" y="14893"/>
                  </a:cubicBezTo>
                  <a:cubicBezTo>
                    <a:pt x="2645" y="14893"/>
                    <a:pt x="2645" y="14893"/>
                    <a:pt x="2645" y="14893"/>
                  </a:cubicBezTo>
                  <a:close/>
                  <a:moveTo>
                    <a:pt x="2204" y="15120"/>
                  </a:moveTo>
                  <a:cubicBezTo>
                    <a:pt x="2204" y="15006"/>
                    <a:pt x="2204" y="15006"/>
                    <a:pt x="2204" y="15006"/>
                  </a:cubicBezTo>
                  <a:cubicBezTo>
                    <a:pt x="2204" y="15120"/>
                    <a:pt x="2204" y="15120"/>
                    <a:pt x="2204" y="15120"/>
                  </a:cubicBezTo>
                  <a:cubicBezTo>
                    <a:pt x="2645" y="15120"/>
                    <a:pt x="2645" y="15120"/>
                    <a:pt x="2645" y="15120"/>
                  </a:cubicBezTo>
                  <a:cubicBezTo>
                    <a:pt x="2645" y="15234"/>
                    <a:pt x="2645" y="15234"/>
                    <a:pt x="2645" y="15234"/>
                  </a:cubicBezTo>
                  <a:cubicBezTo>
                    <a:pt x="2204" y="15234"/>
                    <a:pt x="2204" y="15234"/>
                    <a:pt x="2204" y="15234"/>
                  </a:cubicBezTo>
                  <a:cubicBezTo>
                    <a:pt x="2204" y="15120"/>
                    <a:pt x="2204" y="15120"/>
                    <a:pt x="2204" y="15120"/>
                  </a:cubicBezTo>
                  <a:close/>
                  <a:moveTo>
                    <a:pt x="3086" y="16825"/>
                  </a:moveTo>
                  <a:cubicBezTo>
                    <a:pt x="3086" y="16825"/>
                    <a:pt x="3086" y="16825"/>
                    <a:pt x="3086" y="16825"/>
                  </a:cubicBezTo>
                  <a:cubicBezTo>
                    <a:pt x="3086" y="16825"/>
                    <a:pt x="3086" y="16825"/>
                    <a:pt x="3086" y="16825"/>
                  </a:cubicBezTo>
                  <a:cubicBezTo>
                    <a:pt x="3086" y="16825"/>
                    <a:pt x="3086" y="16825"/>
                    <a:pt x="3086" y="16825"/>
                  </a:cubicBezTo>
                  <a:cubicBezTo>
                    <a:pt x="2645" y="16712"/>
                    <a:pt x="2645" y="16712"/>
                    <a:pt x="2645" y="16712"/>
                  </a:cubicBezTo>
                  <a:cubicBezTo>
                    <a:pt x="2204" y="16598"/>
                    <a:pt x="2204" y="16598"/>
                    <a:pt x="2204" y="16598"/>
                  </a:cubicBezTo>
                  <a:cubicBezTo>
                    <a:pt x="2204" y="16484"/>
                    <a:pt x="2204" y="16484"/>
                    <a:pt x="2204" y="16484"/>
                  </a:cubicBezTo>
                  <a:cubicBezTo>
                    <a:pt x="2645" y="16484"/>
                    <a:pt x="2645" y="16484"/>
                    <a:pt x="2645" y="16484"/>
                  </a:cubicBezTo>
                  <a:cubicBezTo>
                    <a:pt x="3086" y="16484"/>
                    <a:pt x="3086" y="16484"/>
                    <a:pt x="3086" y="16484"/>
                  </a:cubicBezTo>
                  <a:cubicBezTo>
                    <a:pt x="3086" y="16598"/>
                    <a:pt x="3086" y="16598"/>
                    <a:pt x="3086" y="16598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527" y="16712"/>
                    <a:pt x="3527" y="16712"/>
                    <a:pt x="3527" y="16712"/>
                  </a:cubicBezTo>
                  <a:cubicBezTo>
                    <a:pt x="3527" y="16825"/>
                    <a:pt x="3527" y="16825"/>
                    <a:pt x="3527" y="16825"/>
                  </a:cubicBezTo>
                  <a:cubicBezTo>
                    <a:pt x="3967" y="16939"/>
                    <a:pt x="3967" y="16939"/>
                    <a:pt x="3967" y="16939"/>
                  </a:cubicBezTo>
                  <a:cubicBezTo>
                    <a:pt x="3527" y="16939"/>
                    <a:pt x="3527" y="16939"/>
                    <a:pt x="3527" y="16939"/>
                  </a:cubicBezTo>
                  <a:cubicBezTo>
                    <a:pt x="3086" y="16939"/>
                    <a:pt x="3086" y="16939"/>
                    <a:pt x="3086" y="16939"/>
                  </a:cubicBezTo>
                  <a:cubicBezTo>
                    <a:pt x="3086" y="16825"/>
                    <a:pt x="3086" y="16825"/>
                    <a:pt x="3086" y="16825"/>
                  </a:cubicBezTo>
                  <a:close/>
                  <a:moveTo>
                    <a:pt x="1763" y="16712"/>
                  </a:moveTo>
                  <a:cubicBezTo>
                    <a:pt x="1763" y="16598"/>
                    <a:pt x="1763" y="16598"/>
                    <a:pt x="1763" y="16598"/>
                  </a:cubicBezTo>
                  <a:cubicBezTo>
                    <a:pt x="1763" y="16598"/>
                    <a:pt x="1763" y="16598"/>
                    <a:pt x="1763" y="16598"/>
                  </a:cubicBezTo>
                  <a:cubicBezTo>
                    <a:pt x="2204" y="16598"/>
                    <a:pt x="2204" y="16598"/>
                    <a:pt x="2204" y="16598"/>
                  </a:cubicBezTo>
                  <a:cubicBezTo>
                    <a:pt x="2645" y="16825"/>
                    <a:pt x="2645" y="16825"/>
                    <a:pt x="2645" y="16825"/>
                  </a:cubicBezTo>
                  <a:cubicBezTo>
                    <a:pt x="3086" y="16939"/>
                    <a:pt x="3086" y="16939"/>
                    <a:pt x="3086" y="16939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2645" y="17053"/>
                    <a:pt x="2645" y="17053"/>
                    <a:pt x="2645" y="17053"/>
                  </a:cubicBezTo>
                  <a:cubicBezTo>
                    <a:pt x="2645" y="17053"/>
                    <a:pt x="2645" y="17053"/>
                    <a:pt x="2645" y="17053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6825"/>
                    <a:pt x="2204" y="16825"/>
                    <a:pt x="2204" y="16825"/>
                  </a:cubicBezTo>
                  <a:cubicBezTo>
                    <a:pt x="2204" y="16825"/>
                    <a:pt x="2204" y="16825"/>
                    <a:pt x="2204" y="16825"/>
                  </a:cubicBezTo>
                  <a:cubicBezTo>
                    <a:pt x="1763" y="16825"/>
                    <a:pt x="1763" y="16825"/>
                    <a:pt x="1763" y="16825"/>
                  </a:cubicBezTo>
                  <a:cubicBezTo>
                    <a:pt x="1763" y="16712"/>
                    <a:pt x="1763" y="16712"/>
                    <a:pt x="1763" y="16712"/>
                  </a:cubicBezTo>
                  <a:close/>
                  <a:moveTo>
                    <a:pt x="1763" y="16825"/>
                  </a:moveTo>
                  <a:cubicBezTo>
                    <a:pt x="1763" y="16825"/>
                    <a:pt x="1763" y="16825"/>
                    <a:pt x="1763" y="16825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6939"/>
                    <a:pt x="2204" y="16939"/>
                    <a:pt x="2204" y="16939"/>
                  </a:cubicBezTo>
                  <a:cubicBezTo>
                    <a:pt x="2204" y="17053"/>
                    <a:pt x="2204" y="17053"/>
                    <a:pt x="2204" y="17053"/>
                  </a:cubicBezTo>
                  <a:cubicBezTo>
                    <a:pt x="1763" y="17053"/>
                    <a:pt x="1763" y="17053"/>
                    <a:pt x="1763" y="17053"/>
                  </a:cubicBezTo>
                  <a:cubicBezTo>
                    <a:pt x="1763" y="17053"/>
                    <a:pt x="1763" y="17053"/>
                    <a:pt x="1763" y="17053"/>
                  </a:cubicBezTo>
                  <a:cubicBezTo>
                    <a:pt x="1763" y="16939"/>
                    <a:pt x="1763" y="16939"/>
                    <a:pt x="1763" y="16939"/>
                  </a:cubicBezTo>
                  <a:cubicBezTo>
                    <a:pt x="1763" y="16825"/>
                    <a:pt x="1763" y="16825"/>
                    <a:pt x="1763" y="16825"/>
                  </a:cubicBezTo>
                  <a:close/>
                  <a:moveTo>
                    <a:pt x="2204" y="17394"/>
                  </a:moveTo>
                  <a:cubicBezTo>
                    <a:pt x="2204" y="17394"/>
                    <a:pt x="2204" y="17394"/>
                    <a:pt x="2204" y="17394"/>
                  </a:cubicBezTo>
                  <a:cubicBezTo>
                    <a:pt x="2204" y="17280"/>
                    <a:pt x="2204" y="17280"/>
                    <a:pt x="2204" y="17280"/>
                  </a:cubicBezTo>
                  <a:cubicBezTo>
                    <a:pt x="2204" y="17166"/>
                    <a:pt x="2204" y="17166"/>
                    <a:pt x="2204" y="17166"/>
                  </a:cubicBezTo>
                  <a:cubicBezTo>
                    <a:pt x="2204" y="17053"/>
                    <a:pt x="2204" y="17053"/>
                    <a:pt x="2204" y="17053"/>
                  </a:cubicBezTo>
                  <a:cubicBezTo>
                    <a:pt x="2204" y="17166"/>
                    <a:pt x="2204" y="17166"/>
                    <a:pt x="2204" y="17166"/>
                  </a:cubicBezTo>
                  <a:cubicBezTo>
                    <a:pt x="2645" y="17166"/>
                    <a:pt x="2645" y="17166"/>
                    <a:pt x="2645" y="17166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2645" y="17280"/>
                    <a:pt x="2645" y="17280"/>
                    <a:pt x="2645" y="17280"/>
                  </a:cubicBezTo>
                  <a:cubicBezTo>
                    <a:pt x="2204" y="17394"/>
                    <a:pt x="2204" y="17394"/>
                    <a:pt x="2204" y="17394"/>
                  </a:cubicBezTo>
                  <a:close/>
                  <a:moveTo>
                    <a:pt x="3086" y="17735"/>
                  </a:moveTo>
                  <a:cubicBezTo>
                    <a:pt x="2645" y="17735"/>
                    <a:pt x="2645" y="17735"/>
                    <a:pt x="2645" y="17735"/>
                  </a:cubicBezTo>
                  <a:cubicBezTo>
                    <a:pt x="2645" y="17735"/>
                    <a:pt x="2645" y="17735"/>
                    <a:pt x="2645" y="17735"/>
                  </a:cubicBezTo>
                  <a:cubicBezTo>
                    <a:pt x="2645" y="17735"/>
                    <a:pt x="2645" y="17735"/>
                    <a:pt x="2645" y="17735"/>
                  </a:cubicBezTo>
                  <a:cubicBezTo>
                    <a:pt x="2204" y="17621"/>
                    <a:pt x="2204" y="17621"/>
                    <a:pt x="2204" y="17621"/>
                  </a:cubicBezTo>
                  <a:cubicBezTo>
                    <a:pt x="2645" y="17621"/>
                    <a:pt x="2645" y="17621"/>
                    <a:pt x="2645" y="17621"/>
                  </a:cubicBezTo>
                  <a:cubicBezTo>
                    <a:pt x="3086" y="17621"/>
                    <a:pt x="3086" y="17621"/>
                    <a:pt x="3086" y="17621"/>
                  </a:cubicBezTo>
                  <a:cubicBezTo>
                    <a:pt x="3086" y="17735"/>
                    <a:pt x="3086" y="17735"/>
                    <a:pt x="3086" y="17735"/>
                  </a:cubicBezTo>
                  <a:close/>
                  <a:moveTo>
                    <a:pt x="3967" y="17735"/>
                  </a:moveTo>
                  <a:cubicBezTo>
                    <a:pt x="3967" y="17848"/>
                    <a:pt x="3967" y="17848"/>
                    <a:pt x="3967" y="17848"/>
                  </a:cubicBezTo>
                  <a:cubicBezTo>
                    <a:pt x="3527" y="17848"/>
                    <a:pt x="3527" y="17848"/>
                    <a:pt x="3527" y="17848"/>
                  </a:cubicBezTo>
                  <a:cubicBezTo>
                    <a:pt x="3086" y="17735"/>
                    <a:pt x="3086" y="17735"/>
                    <a:pt x="3086" y="17735"/>
                  </a:cubicBezTo>
                  <a:cubicBezTo>
                    <a:pt x="3086" y="17621"/>
                    <a:pt x="3086" y="17621"/>
                    <a:pt x="3086" y="17621"/>
                  </a:cubicBezTo>
                  <a:cubicBezTo>
                    <a:pt x="2645" y="17507"/>
                    <a:pt x="2645" y="17507"/>
                    <a:pt x="2645" y="17507"/>
                  </a:cubicBezTo>
                  <a:cubicBezTo>
                    <a:pt x="3086" y="17394"/>
                    <a:pt x="3086" y="17394"/>
                    <a:pt x="3086" y="17394"/>
                  </a:cubicBezTo>
                  <a:cubicBezTo>
                    <a:pt x="3527" y="17394"/>
                    <a:pt x="3527" y="17394"/>
                    <a:pt x="3527" y="17394"/>
                  </a:cubicBezTo>
                  <a:cubicBezTo>
                    <a:pt x="3527" y="17280"/>
                    <a:pt x="3527" y="17280"/>
                    <a:pt x="3527" y="17280"/>
                  </a:cubicBezTo>
                  <a:cubicBezTo>
                    <a:pt x="3527" y="17394"/>
                    <a:pt x="3527" y="17394"/>
                    <a:pt x="3527" y="17394"/>
                  </a:cubicBezTo>
                  <a:cubicBezTo>
                    <a:pt x="3086" y="17394"/>
                    <a:pt x="3086" y="17394"/>
                    <a:pt x="3086" y="17394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3086" y="17280"/>
                    <a:pt x="3086" y="17280"/>
                    <a:pt x="3086" y="17280"/>
                  </a:cubicBezTo>
                  <a:cubicBezTo>
                    <a:pt x="3086" y="17166"/>
                    <a:pt x="3086" y="17166"/>
                    <a:pt x="3086" y="17166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3086" y="17053"/>
                    <a:pt x="3086" y="17053"/>
                    <a:pt x="3086" y="17053"/>
                  </a:cubicBezTo>
                  <a:cubicBezTo>
                    <a:pt x="3527" y="17053"/>
                    <a:pt x="3527" y="17053"/>
                    <a:pt x="3527" y="17053"/>
                  </a:cubicBezTo>
                  <a:cubicBezTo>
                    <a:pt x="3967" y="17053"/>
                    <a:pt x="3967" y="17053"/>
                    <a:pt x="3967" y="17053"/>
                  </a:cubicBezTo>
                  <a:cubicBezTo>
                    <a:pt x="3967" y="17280"/>
                    <a:pt x="3967" y="17280"/>
                    <a:pt x="3967" y="17280"/>
                  </a:cubicBezTo>
                  <a:cubicBezTo>
                    <a:pt x="4408" y="17394"/>
                    <a:pt x="4408" y="17394"/>
                    <a:pt x="4408" y="17394"/>
                  </a:cubicBezTo>
                  <a:cubicBezTo>
                    <a:pt x="4408" y="17507"/>
                    <a:pt x="4408" y="17507"/>
                    <a:pt x="4408" y="17507"/>
                  </a:cubicBezTo>
                  <a:cubicBezTo>
                    <a:pt x="4408" y="17621"/>
                    <a:pt x="4408" y="17621"/>
                    <a:pt x="4408" y="17621"/>
                  </a:cubicBezTo>
                  <a:cubicBezTo>
                    <a:pt x="4408" y="17735"/>
                    <a:pt x="4408" y="17735"/>
                    <a:pt x="4408" y="17735"/>
                  </a:cubicBezTo>
                  <a:cubicBezTo>
                    <a:pt x="4408" y="17848"/>
                    <a:pt x="4408" y="17848"/>
                    <a:pt x="4408" y="17848"/>
                  </a:cubicBezTo>
                  <a:cubicBezTo>
                    <a:pt x="4408" y="17962"/>
                    <a:pt x="4408" y="17962"/>
                    <a:pt x="4408" y="17962"/>
                  </a:cubicBezTo>
                  <a:cubicBezTo>
                    <a:pt x="3967" y="17848"/>
                    <a:pt x="3967" y="17848"/>
                    <a:pt x="3967" y="17848"/>
                  </a:cubicBezTo>
                  <a:cubicBezTo>
                    <a:pt x="3967" y="17735"/>
                    <a:pt x="3967" y="17735"/>
                    <a:pt x="3967" y="17735"/>
                  </a:cubicBezTo>
                  <a:cubicBezTo>
                    <a:pt x="3967" y="17735"/>
                    <a:pt x="3967" y="17735"/>
                    <a:pt x="3967" y="17735"/>
                  </a:cubicBezTo>
                  <a:close/>
                  <a:moveTo>
                    <a:pt x="3527" y="18189"/>
                  </a:moveTo>
                  <a:cubicBezTo>
                    <a:pt x="3527" y="18076"/>
                    <a:pt x="3527" y="18076"/>
                    <a:pt x="3527" y="18076"/>
                  </a:cubicBezTo>
                  <a:cubicBezTo>
                    <a:pt x="3086" y="18076"/>
                    <a:pt x="3086" y="18076"/>
                    <a:pt x="3086" y="18076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527" y="17962"/>
                    <a:pt x="3527" y="17962"/>
                    <a:pt x="3527" y="17962"/>
                  </a:cubicBezTo>
                  <a:cubicBezTo>
                    <a:pt x="3967" y="17962"/>
                    <a:pt x="3967" y="17962"/>
                    <a:pt x="3967" y="17962"/>
                  </a:cubicBezTo>
                  <a:cubicBezTo>
                    <a:pt x="3967" y="18076"/>
                    <a:pt x="3967" y="18076"/>
                    <a:pt x="3967" y="18076"/>
                  </a:cubicBezTo>
                  <a:cubicBezTo>
                    <a:pt x="3967" y="18076"/>
                    <a:pt x="3967" y="18076"/>
                    <a:pt x="3967" y="18076"/>
                  </a:cubicBezTo>
                  <a:cubicBezTo>
                    <a:pt x="3967" y="18189"/>
                    <a:pt x="3967" y="18189"/>
                    <a:pt x="3967" y="18189"/>
                  </a:cubicBezTo>
                  <a:cubicBezTo>
                    <a:pt x="3527" y="18189"/>
                    <a:pt x="3527" y="18189"/>
                    <a:pt x="3527" y="18189"/>
                  </a:cubicBezTo>
                  <a:close/>
                  <a:moveTo>
                    <a:pt x="3527" y="18303"/>
                  </a:moveTo>
                  <a:cubicBezTo>
                    <a:pt x="3527" y="18189"/>
                    <a:pt x="3527" y="18189"/>
                    <a:pt x="3527" y="18189"/>
                  </a:cubicBezTo>
                  <a:cubicBezTo>
                    <a:pt x="3967" y="18189"/>
                    <a:pt x="3967" y="18189"/>
                    <a:pt x="3967" y="18189"/>
                  </a:cubicBezTo>
                  <a:cubicBezTo>
                    <a:pt x="3527" y="18303"/>
                    <a:pt x="3527" y="18303"/>
                    <a:pt x="3527" y="18303"/>
                  </a:cubicBezTo>
                  <a:cubicBezTo>
                    <a:pt x="3527" y="18303"/>
                    <a:pt x="3527" y="18303"/>
                    <a:pt x="3527" y="18303"/>
                  </a:cubicBezTo>
                  <a:close/>
                  <a:moveTo>
                    <a:pt x="3967" y="18303"/>
                  </a:moveTo>
                  <a:cubicBezTo>
                    <a:pt x="4408" y="18303"/>
                    <a:pt x="4408" y="18303"/>
                    <a:pt x="4408" y="18303"/>
                  </a:cubicBezTo>
                  <a:cubicBezTo>
                    <a:pt x="4408" y="18417"/>
                    <a:pt x="4408" y="18417"/>
                    <a:pt x="4408" y="18417"/>
                  </a:cubicBezTo>
                  <a:cubicBezTo>
                    <a:pt x="3967" y="18417"/>
                    <a:pt x="3967" y="18417"/>
                    <a:pt x="3967" y="18417"/>
                  </a:cubicBezTo>
                  <a:cubicBezTo>
                    <a:pt x="3967" y="18303"/>
                    <a:pt x="3967" y="18303"/>
                    <a:pt x="3967" y="18303"/>
                  </a:cubicBezTo>
                  <a:cubicBezTo>
                    <a:pt x="3967" y="18303"/>
                    <a:pt x="3967" y="18303"/>
                    <a:pt x="3967" y="18303"/>
                  </a:cubicBezTo>
                  <a:close/>
                  <a:moveTo>
                    <a:pt x="4408" y="18189"/>
                  </a:moveTo>
                  <a:cubicBezTo>
                    <a:pt x="4408" y="18189"/>
                    <a:pt x="4408" y="18189"/>
                    <a:pt x="4408" y="18189"/>
                  </a:cubicBezTo>
                  <a:cubicBezTo>
                    <a:pt x="4408" y="18189"/>
                    <a:pt x="4408" y="18189"/>
                    <a:pt x="4408" y="18189"/>
                  </a:cubicBezTo>
                  <a:cubicBezTo>
                    <a:pt x="4849" y="18189"/>
                    <a:pt x="4849" y="18189"/>
                    <a:pt x="4849" y="18189"/>
                  </a:cubicBezTo>
                  <a:cubicBezTo>
                    <a:pt x="5290" y="18189"/>
                    <a:pt x="5290" y="18189"/>
                    <a:pt x="5290" y="18189"/>
                  </a:cubicBezTo>
                  <a:cubicBezTo>
                    <a:pt x="5290" y="18303"/>
                    <a:pt x="5290" y="18303"/>
                    <a:pt x="5290" y="18303"/>
                  </a:cubicBezTo>
                  <a:cubicBezTo>
                    <a:pt x="5731" y="18417"/>
                    <a:pt x="5731" y="18417"/>
                    <a:pt x="5731" y="18417"/>
                  </a:cubicBezTo>
                  <a:cubicBezTo>
                    <a:pt x="5290" y="18303"/>
                    <a:pt x="5290" y="18303"/>
                    <a:pt x="5290" y="18303"/>
                  </a:cubicBezTo>
                  <a:cubicBezTo>
                    <a:pt x="4849" y="18303"/>
                    <a:pt x="4849" y="18303"/>
                    <a:pt x="4849" y="18303"/>
                  </a:cubicBezTo>
                  <a:cubicBezTo>
                    <a:pt x="4408" y="18189"/>
                    <a:pt x="4408" y="18189"/>
                    <a:pt x="4408" y="18189"/>
                  </a:cubicBezTo>
                  <a:close/>
                  <a:moveTo>
                    <a:pt x="4408" y="18303"/>
                  </a:moveTo>
                  <a:cubicBezTo>
                    <a:pt x="4408" y="18303"/>
                    <a:pt x="4408" y="18303"/>
                    <a:pt x="4408" y="18303"/>
                  </a:cubicBezTo>
                  <a:cubicBezTo>
                    <a:pt x="4849" y="18417"/>
                    <a:pt x="4849" y="18417"/>
                    <a:pt x="4849" y="18417"/>
                  </a:cubicBezTo>
                  <a:cubicBezTo>
                    <a:pt x="5290" y="18531"/>
                    <a:pt x="5290" y="18531"/>
                    <a:pt x="5290" y="18531"/>
                  </a:cubicBezTo>
                  <a:cubicBezTo>
                    <a:pt x="5290" y="18644"/>
                    <a:pt x="5290" y="18644"/>
                    <a:pt x="5290" y="18644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4408" y="18417"/>
                    <a:pt x="4408" y="18417"/>
                    <a:pt x="4408" y="18417"/>
                  </a:cubicBezTo>
                  <a:cubicBezTo>
                    <a:pt x="4408" y="18303"/>
                    <a:pt x="4408" y="18303"/>
                    <a:pt x="4408" y="18303"/>
                  </a:cubicBezTo>
                  <a:close/>
                  <a:moveTo>
                    <a:pt x="4849" y="18758"/>
                  </a:moveTo>
                  <a:cubicBezTo>
                    <a:pt x="4408" y="18872"/>
                    <a:pt x="4408" y="18872"/>
                    <a:pt x="4408" y="18872"/>
                  </a:cubicBezTo>
                  <a:cubicBezTo>
                    <a:pt x="3967" y="18758"/>
                    <a:pt x="3967" y="18758"/>
                    <a:pt x="3967" y="18758"/>
                  </a:cubicBezTo>
                  <a:cubicBezTo>
                    <a:pt x="4408" y="18758"/>
                    <a:pt x="4408" y="18758"/>
                    <a:pt x="4408" y="18758"/>
                  </a:cubicBezTo>
                  <a:cubicBezTo>
                    <a:pt x="4408" y="18644"/>
                    <a:pt x="4408" y="18644"/>
                    <a:pt x="4408" y="18644"/>
                  </a:cubicBezTo>
                  <a:cubicBezTo>
                    <a:pt x="4408" y="18644"/>
                    <a:pt x="4408" y="18644"/>
                    <a:pt x="4408" y="18644"/>
                  </a:cubicBezTo>
                  <a:cubicBezTo>
                    <a:pt x="4408" y="18531"/>
                    <a:pt x="4408" y="18531"/>
                    <a:pt x="4408" y="18531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4849" y="18644"/>
                    <a:pt x="4849" y="18644"/>
                    <a:pt x="4849" y="18644"/>
                  </a:cubicBezTo>
                  <a:cubicBezTo>
                    <a:pt x="5731" y="18758"/>
                    <a:pt x="5731" y="18758"/>
                    <a:pt x="5731" y="18758"/>
                  </a:cubicBezTo>
                  <a:cubicBezTo>
                    <a:pt x="5731" y="18758"/>
                    <a:pt x="5731" y="18758"/>
                    <a:pt x="5731" y="18758"/>
                  </a:cubicBezTo>
                  <a:cubicBezTo>
                    <a:pt x="5290" y="18758"/>
                    <a:pt x="5290" y="18758"/>
                    <a:pt x="5290" y="18758"/>
                  </a:cubicBezTo>
                  <a:cubicBezTo>
                    <a:pt x="5290" y="18758"/>
                    <a:pt x="5290" y="18758"/>
                    <a:pt x="5290" y="18758"/>
                  </a:cubicBezTo>
                  <a:cubicBezTo>
                    <a:pt x="4849" y="18758"/>
                    <a:pt x="4849" y="18758"/>
                    <a:pt x="4849" y="18758"/>
                  </a:cubicBezTo>
                  <a:close/>
                  <a:moveTo>
                    <a:pt x="5290" y="19213"/>
                  </a:moveTo>
                  <a:cubicBezTo>
                    <a:pt x="4849" y="19213"/>
                    <a:pt x="4849" y="19213"/>
                    <a:pt x="4849" y="19213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4849" y="18985"/>
                    <a:pt x="4849" y="18985"/>
                    <a:pt x="4849" y="18985"/>
                  </a:cubicBezTo>
                  <a:cubicBezTo>
                    <a:pt x="5290" y="18985"/>
                    <a:pt x="5290" y="18985"/>
                    <a:pt x="5290" y="18985"/>
                  </a:cubicBezTo>
                  <a:cubicBezTo>
                    <a:pt x="5290" y="18985"/>
                    <a:pt x="5290" y="18985"/>
                    <a:pt x="5290" y="18985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4849" y="19099"/>
                    <a:pt x="4849" y="19099"/>
                    <a:pt x="4849" y="19099"/>
                  </a:cubicBezTo>
                  <a:cubicBezTo>
                    <a:pt x="5290" y="19213"/>
                    <a:pt x="5290" y="19213"/>
                    <a:pt x="5290" y="19213"/>
                  </a:cubicBezTo>
                  <a:close/>
                  <a:moveTo>
                    <a:pt x="5290" y="18985"/>
                  </a:moveTo>
                  <a:cubicBezTo>
                    <a:pt x="5290" y="18985"/>
                    <a:pt x="5290" y="18985"/>
                    <a:pt x="5290" y="18985"/>
                  </a:cubicBezTo>
                  <a:cubicBezTo>
                    <a:pt x="5731" y="18985"/>
                    <a:pt x="5731" y="18985"/>
                    <a:pt x="5731" y="18985"/>
                  </a:cubicBezTo>
                  <a:cubicBezTo>
                    <a:pt x="5731" y="18985"/>
                    <a:pt x="5731" y="18985"/>
                    <a:pt x="5731" y="18985"/>
                  </a:cubicBezTo>
                  <a:cubicBezTo>
                    <a:pt x="5731" y="19099"/>
                    <a:pt x="5731" y="19099"/>
                    <a:pt x="5731" y="19099"/>
                  </a:cubicBezTo>
                  <a:cubicBezTo>
                    <a:pt x="5731" y="19099"/>
                    <a:pt x="5731" y="19099"/>
                    <a:pt x="5731" y="19099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5290" y="19099"/>
                    <a:pt x="5290" y="19099"/>
                    <a:pt x="5290" y="19099"/>
                  </a:cubicBezTo>
                  <a:cubicBezTo>
                    <a:pt x="5290" y="18985"/>
                    <a:pt x="5290" y="18985"/>
                    <a:pt x="5290" y="18985"/>
                  </a:cubicBezTo>
                  <a:close/>
                  <a:moveTo>
                    <a:pt x="6171" y="19099"/>
                  </a:moveTo>
                  <a:cubicBezTo>
                    <a:pt x="6612" y="19099"/>
                    <a:pt x="6612" y="19099"/>
                    <a:pt x="6612" y="19099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6171" y="19213"/>
                    <a:pt x="6171" y="19213"/>
                    <a:pt x="6171" y="19213"/>
                  </a:cubicBezTo>
                  <a:cubicBezTo>
                    <a:pt x="6171" y="19099"/>
                    <a:pt x="6171" y="19099"/>
                    <a:pt x="6171" y="19099"/>
                  </a:cubicBezTo>
                  <a:cubicBezTo>
                    <a:pt x="6171" y="19099"/>
                    <a:pt x="6171" y="19099"/>
                    <a:pt x="6171" y="19099"/>
                  </a:cubicBezTo>
                  <a:close/>
                  <a:moveTo>
                    <a:pt x="5731" y="19440"/>
                  </a:moveTo>
                  <a:cubicBezTo>
                    <a:pt x="5731" y="19440"/>
                    <a:pt x="5731" y="19440"/>
                    <a:pt x="5731" y="19440"/>
                  </a:cubicBezTo>
                  <a:cubicBezTo>
                    <a:pt x="5731" y="19326"/>
                    <a:pt x="5731" y="19326"/>
                    <a:pt x="5731" y="19326"/>
                  </a:cubicBezTo>
                  <a:cubicBezTo>
                    <a:pt x="5731" y="19326"/>
                    <a:pt x="5731" y="19326"/>
                    <a:pt x="5731" y="19326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5731" y="19213"/>
                    <a:pt x="5731" y="19213"/>
                    <a:pt x="5731" y="19213"/>
                  </a:cubicBezTo>
                  <a:cubicBezTo>
                    <a:pt x="6171" y="19326"/>
                    <a:pt x="6171" y="19326"/>
                    <a:pt x="6171" y="19326"/>
                  </a:cubicBezTo>
                  <a:cubicBezTo>
                    <a:pt x="5731" y="19440"/>
                    <a:pt x="5731" y="19440"/>
                    <a:pt x="5731" y="19440"/>
                  </a:cubicBezTo>
                  <a:close/>
                  <a:moveTo>
                    <a:pt x="7053" y="19099"/>
                  </a:moveTo>
                  <a:cubicBezTo>
                    <a:pt x="6612" y="19099"/>
                    <a:pt x="6612" y="19099"/>
                    <a:pt x="6612" y="19099"/>
                  </a:cubicBezTo>
                  <a:cubicBezTo>
                    <a:pt x="6171" y="19099"/>
                    <a:pt x="6171" y="19099"/>
                    <a:pt x="6171" y="19099"/>
                  </a:cubicBezTo>
                  <a:cubicBezTo>
                    <a:pt x="6171" y="18872"/>
                    <a:pt x="6171" y="18872"/>
                    <a:pt x="6171" y="18872"/>
                  </a:cubicBezTo>
                  <a:cubicBezTo>
                    <a:pt x="6612" y="18872"/>
                    <a:pt x="6612" y="18872"/>
                    <a:pt x="6612" y="18872"/>
                  </a:cubicBezTo>
                  <a:cubicBezTo>
                    <a:pt x="6612" y="18985"/>
                    <a:pt x="6612" y="18985"/>
                    <a:pt x="6612" y="18985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ubicBezTo>
                    <a:pt x="7053" y="19099"/>
                    <a:pt x="7053" y="19099"/>
                    <a:pt x="7053" y="19099"/>
                  </a:cubicBezTo>
                  <a:close/>
                  <a:moveTo>
                    <a:pt x="7053" y="19326"/>
                  </a:moveTo>
                  <a:cubicBezTo>
                    <a:pt x="6612" y="19213"/>
                    <a:pt x="6612" y="19213"/>
                    <a:pt x="6612" y="19213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7053" y="19213"/>
                    <a:pt x="7053" y="19213"/>
                    <a:pt x="7053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053" y="19326"/>
                    <a:pt x="7053" y="19326"/>
                    <a:pt x="7053" y="19326"/>
                  </a:cubicBezTo>
                  <a:close/>
                  <a:moveTo>
                    <a:pt x="7053" y="19440"/>
                  </a:moveTo>
                  <a:cubicBezTo>
                    <a:pt x="6612" y="19326"/>
                    <a:pt x="6612" y="19326"/>
                    <a:pt x="6612" y="19326"/>
                  </a:cubicBezTo>
                  <a:cubicBezTo>
                    <a:pt x="6612" y="19326"/>
                    <a:pt x="6612" y="19326"/>
                    <a:pt x="6612" y="19326"/>
                  </a:cubicBezTo>
                  <a:cubicBezTo>
                    <a:pt x="6612" y="19213"/>
                    <a:pt x="6612" y="19213"/>
                    <a:pt x="6612" y="19213"/>
                  </a:cubicBezTo>
                  <a:cubicBezTo>
                    <a:pt x="7053" y="19326"/>
                    <a:pt x="7053" y="19326"/>
                    <a:pt x="7053" y="19326"/>
                  </a:cubicBezTo>
                  <a:cubicBezTo>
                    <a:pt x="7053" y="19440"/>
                    <a:pt x="7053" y="19440"/>
                    <a:pt x="7053" y="19440"/>
                  </a:cubicBezTo>
                  <a:cubicBezTo>
                    <a:pt x="7053" y="19440"/>
                    <a:pt x="7053" y="19440"/>
                    <a:pt x="7053" y="19440"/>
                  </a:cubicBezTo>
                  <a:close/>
                  <a:moveTo>
                    <a:pt x="7494" y="19667"/>
                  </a:moveTo>
                  <a:cubicBezTo>
                    <a:pt x="7494" y="19667"/>
                    <a:pt x="7494" y="19667"/>
                    <a:pt x="7494" y="19667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6612" y="19554"/>
                    <a:pt x="6612" y="19554"/>
                    <a:pt x="6612" y="19554"/>
                  </a:cubicBezTo>
                  <a:cubicBezTo>
                    <a:pt x="6612" y="19554"/>
                    <a:pt x="6612" y="19554"/>
                    <a:pt x="6612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053" y="19554"/>
                    <a:pt x="7053" y="19554"/>
                    <a:pt x="7053" y="19554"/>
                  </a:cubicBezTo>
                  <a:cubicBezTo>
                    <a:pt x="7494" y="19554"/>
                    <a:pt x="7494" y="19554"/>
                    <a:pt x="7494" y="19554"/>
                  </a:cubicBezTo>
                  <a:cubicBezTo>
                    <a:pt x="7494" y="19554"/>
                    <a:pt x="7494" y="19554"/>
                    <a:pt x="7494" y="19554"/>
                  </a:cubicBezTo>
                  <a:cubicBezTo>
                    <a:pt x="7494" y="19667"/>
                    <a:pt x="7494" y="19667"/>
                    <a:pt x="7494" y="19667"/>
                  </a:cubicBezTo>
                  <a:close/>
                  <a:moveTo>
                    <a:pt x="8816" y="20122"/>
                  </a:moveTo>
                  <a:cubicBezTo>
                    <a:pt x="8376" y="20122"/>
                    <a:pt x="8376" y="20122"/>
                    <a:pt x="8376" y="20122"/>
                  </a:cubicBezTo>
                  <a:cubicBezTo>
                    <a:pt x="7935" y="20122"/>
                    <a:pt x="7935" y="20122"/>
                    <a:pt x="7935" y="20122"/>
                  </a:cubicBezTo>
                  <a:cubicBezTo>
                    <a:pt x="7494" y="20122"/>
                    <a:pt x="7494" y="20122"/>
                    <a:pt x="7494" y="20122"/>
                  </a:cubicBezTo>
                  <a:cubicBezTo>
                    <a:pt x="7494" y="20008"/>
                    <a:pt x="7494" y="20008"/>
                    <a:pt x="7494" y="20008"/>
                  </a:cubicBezTo>
                  <a:cubicBezTo>
                    <a:pt x="7053" y="20008"/>
                    <a:pt x="7053" y="20008"/>
                    <a:pt x="7053" y="20008"/>
                  </a:cubicBezTo>
                  <a:cubicBezTo>
                    <a:pt x="6612" y="20008"/>
                    <a:pt x="6612" y="20008"/>
                    <a:pt x="6612" y="20008"/>
                  </a:cubicBezTo>
                  <a:cubicBezTo>
                    <a:pt x="6171" y="19895"/>
                    <a:pt x="6171" y="19895"/>
                    <a:pt x="6171" y="19895"/>
                  </a:cubicBezTo>
                  <a:cubicBezTo>
                    <a:pt x="6171" y="19781"/>
                    <a:pt x="6171" y="19781"/>
                    <a:pt x="6171" y="19781"/>
                  </a:cubicBezTo>
                  <a:cubicBezTo>
                    <a:pt x="6171" y="19781"/>
                    <a:pt x="6171" y="19781"/>
                    <a:pt x="6171" y="19781"/>
                  </a:cubicBezTo>
                  <a:cubicBezTo>
                    <a:pt x="6612" y="19781"/>
                    <a:pt x="6612" y="19781"/>
                    <a:pt x="6612" y="19781"/>
                  </a:cubicBezTo>
                  <a:cubicBezTo>
                    <a:pt x="7053" y="19895"/>
                    <a:pt x="7053" y="19895"/>
                    <a:pt x="7053" y="19895"/>
                  </a:cubicBezTo>
                  <a:cubicBezTo>
                    <a:pt x="7053" y="19895"/>
                    <a:pt x="7053" y="19895"/>
                    <a:pt x="7053" y="19895"/>
                  </a:cubicBezTo>
                  <a:cubicBezTo>
                    <a:pt x="7494" y="19895"/>
                    <a:pt x="7494" y="19895"/>
                    <a:pt x="7494" y="19895"/>
                  </a:cubicBezTo>
                  <a:cubicBezTo>
                    <a:pt x="7935" y="19895"/>
                    <a:pt x="7935" y="19895"/>
                    <a:pt x="7935" y="19895"/>
                  </a:cubicBezTo>
                  <a:cubicBezTo>
                    <a:pt x="8376" y="20008"/>
                    <a:pt x="8376" y="20008"/>
                    <a:pt x="8376" y="20008"/>
                  </a:cubicBezTo>
                  <a:cubicBezTo>
                    <a:pt x="8816" y="20008"/>
                    <a:pt x="8816" y="20008"/>
                    <a:pt x="8816" y="20008"/>
                  </a:cubicBezTo>
                  <a:cubicBezTo>
                    <a:pt x="8816" y="20008"/>
                    <a:pt x="8816" y="20008"/>
                    <a:pt x="8816" y="20008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698" y="20122"/>
                    <a:pt x="9698" y="20122"/>
                    <a:pt x="9698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9257" y="20122"/>
                    <a:pt x="9257" y="20122"/>
                    <a:pt x="9257" y="20122"/>
                  </a:cubicBezTo>
                  <a:cubicBezTo>
                    <a:pt x="8816" y="20122"/>
                    <a:pt x="8816" y="20122"/>
                    <a:pt x="8816" y="20122"/>
                  </a:cubicBezTo>
                  <a:close/>
                  <a:moveTo>
                    <a:pt x="7494" y="20122"/>
                  </a:moveTo>
                  <a:cubicBezTo>
                    <a:pt x="7494" y="20122"/>
                    <a:pt x="7494" y="20236"/>
                    <a:pt x="7494" y="20236"/>
                  </a:cubicBezTo>
                  <a:cubicBezTo>
                    <a:pt x="7053" y="20236"/>
                    <a:pt x="7053" y="20236"/>
                    <a:pt x="7053" y="20236"/>
                  </a:cubicBezTo>
                  <a:cubicBezTo>
                    <a:pt x="7494" y="20122"/>
                    <a:pt x="7494" y="20122"/>
                    <a:pt x="7494" y="20122"/>
                  </a:cubicBezTo>
                  <a:close/>
                  <a:moveTo>
                    <a:pt x="10139" y="20577"/>
                  </a:moveTo>
                  <a:cubicBezTo>
                    <a:pt x="10139" y="20577"/>
                    <a:pt x="10139" y="20577"/>
                    <a:pt x="10139" y="20577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ubicBezTo>
                    <a:pt x="10139" y="20577"/>
                    <a:pt x="10139" y="20577"/>
                    <a:pt x="10139" y="20577"/>
                  </a:cubicBezTo>
                  <a:close/>
                  <a:moveTo>
                    <a:pt x="11020" y="20577"/>
                  </a:moveTo>
                  <a:cubicBezTo>
                    <a:pt x="11020" y="20691"/>
                    <a:pt x="11020" y="20691"/>
                    <a:pt x="11020" y="20691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580" y="20577"/>
                    <a:pt x="10580" y="20577"/>
                    <a:pt x="10580" y="20577"/>
                  </a:cubicBezTo>
                  <a:cubicBezTo>
                    <a:pt x="10139" y="20463"/>
                    <a:pt x="10139" y="20463"/>
                    <a:pt x="10139" y="20463"/>
                  </a:cubicBezTo>
                  <a:cubicBezTo>
                    <a:pt x="9698" y="20463"/>
                    <a:pt x="9698" y="20463"/>
                    <a:pt x="9698" y="20463"/>
                  </a:cubicBezTo>
                  <a:cubicBezTo>
                    <a:pt x="9698" y="20463"/>
                    <a:pt x="9698" y="20463"/>
                    <a:pt x="9698" y="20463"/>
                  </a:cubicBezTo>
                  <a:cubicBezTo>
                    <a:pt x="9257" y="20349"/>
                    <a:pt x="9257" y="20349"/>
                    <a:pt x="9257" y="20349"/>
                  </a:cubicBezTo>
                  <a:cubicBezTo>
                    <a:pt x="8816" y="20349"/>
                    <a:pt x="8816" y="20349"/>
                    <a:pt x="8816" y="20349"/>
                  </a:cubicBezTo>
                  <a:cubicBezTo>
                    <a:pt x="8816" y="20349"/>
                    <a:pt x="8816" y="20349"/>
                    <a:pt x="8816" y="20349"/>
                  </a:cubicBezTo>
                  <a:cubicBezTo>
                    <a:pt x="8376" y="20236"/>
                    <a:pt x="8376" y="20236"/>
                    <a:pt x="8376" y="20236"/>
                  </a:cubicBezTo>
                  <a:cubicBezTo>
                    <a:pt x="8376" y="20236"/>
                    <a:pt x="8376" y="20236"/>
                    <a:pt x="8376" y="20236"/>
                  </a:cubicBezTo>
                  <a:cubicBezTo>
                    <a:pt x="8376" y="20122"/>
                    <a:pt x="8376" y="20122"/>
                    <a:pt x="8376" y="20122"/>
                  </a:cubicBezTo>
                  <a:cubicBezTo>
                    <a:pt x="8816" y="20122"/>
                    <a:pt x="8816" y="20122"/>
                    <a:pt x="8816" y="20122"/>
                  </a:cubicBezTo>
                  <a:cubicBezTo>
                    <a:pt x="8816" y="20236"/>
                    <a:pt x="8816" y="20236"/>
                    <a:pt x="8816" y="20236"/>
                  </a:cubicBezTo>
                  <a:cubicBezTo>
                    <a:pt x="9257" y="20236"/>
                    <a:pt x="9257" y="20236"/>
                    <a:pt x="9257" y="20236"/>
                  </a:cubicBezTo>
                  <a:cubicBezTo>
                    <a:pt x="9698" y="20236"/>
                    <a:pt x="9698" y="20236"/>
                    <a:pt x="9698" y="20236"/>
                  </a:cubicBezTo>
                  <a:cubicBezTo>
                    <a:pt x="9698" y="20236"/>
                    <a:pt x="9698" y="20236"/>
                    <a:pt x="9698" y="20236"/>
                  </a:cubicBezTo>
                  <a:cubicBezTo>
                    <a:pt x="10580" y="20236"/>
                    <a:pt x="10580" y="20236"/>
                    <a:pt x="10580" y="20236"/>
                  </a:cubicBezTo>
                  <a:cubicBezTo>
                    <a:pt x="10580" y="20349"/>
                    <a:pt x="10580" y="20349"/>
                    <a:pt x="10580" y="20349"/>
                  </a:cubicBezTo>
                  <a:cubicBezTo>
                    <a:pt x="10580" y="20349"/>
                    <a:pt x="10580" y="20349"/>
                    <a:pt x="10580" y="20349"/>
                  </a:cubicBezTo>
                  <a:cubicBezTo>
                    <a:pt x="11020" y="20349"/>
                    <a:pt x="11020" y="20349"/>
                    <a:pt x="11020" y="20349"/>
                  </a:cubicBezTo>
                  <a:cubicBezTo>
                    <a:pt x="11461" y="20349"/>
                    <a:pt x="11461" y="20349"/>
                    <a:pt x="11461" y="20349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020" y="20463"/>
                    <a:pt x="11020" y="20463"/>
                    <a:pt x="11020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461" y="20463"/>
                    <a:pt x="11461" y="20463"/>
                    <a:pt x="11461" y="20463"/>
                  </a:cubicBezTo>
                  <a:cubicBezTo>
                    <a:pt x="11020" y="20577"/>
                    <a:pt x="11020" y="20577"/>
                    <a:pt x="11020" y="20577"/>
                  </a:cubicBezTo>
                  <a:cubicBezTo>
                    <a:pt x="11020" y="20577"/>
                    <a:pt x="11020" y="20577"/>
                    <a:pt x="11020" y="20577"/>
                  </a:cubicBezTo>
                  <a:close/>
                  <a:moveTo>
                    <a:pt x="11461" y="20577"/>
                  </a:moveTo>
                  <a:cubicBezTo>
                    <a:pt x="11461" y="20691"/>
                    <a:pt x="11461" y="20691"/>
                    <a:pt x="11461" y="20691"/>
                  </a:cubicBezTo>
                  <a:cubicBezTo>
                    <a:pt x="11461" y="20691"/>
                    <a:pt x="11461" y="20691"/>
                    <a:pt x="11461" y="20691"/>
                  </a:cubicBezTo>
                  <a:cubicBezTo>
                    <a:pt x="11461" y="20691"/>
                    <a:pt x="11461" y="20691"/>
                    <a:pt x="11461" y="20691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461" y="20577"/>
                    <a:pt x="11461" y="20577"/>
                    <a:pt x="11461" y="20577"/>
                  </a:cubicBezTo>
                  <a:close/>
                  <a:moveTo>
                    <a:pt x="13665" y="20463"/>
                  </a:moveTo>
                  <a:cubicBezTo>
                    <a:pt x="13665" y="20577"/>
                    <a:pt x="13665" y="20577"/>
                    <a:pt x="13665" y="20577"/>
                  </a:cubicBezTo>
                  <a:cubicBezTo>
                    <a:pt x="13665" y="20691"/>
                    <a:pt x="13665" y="20691"/>
                    <a:pt x="13665" y="20691"/>
                  </a:cubicBezTo>
                  <a:cubicBezTo>
                    <a:pt x="13665" y="20691"/>
                    <a:pt x="13665" y="20691"/>
                    <a:pt x="13665" y="20691"/>
                  </a:cubicBezTo>
                  <a:cubicBezTo>
                    <a:pt x="13224" y="20691"/>
                    <a:pt x="13224" y="20691"/>
                    <a:pt x="13224" y="20691"/>
                  </a:cubicBezTo>
                  <a:cubicBezTo>
                    <a:pt x="13224" y="20577"/>
                    <a:pt x="13224" y="20577"/>
                    <a:pt x="13224" y="20577"/>
                  </a:cubicBezTo>
                  <a:cubicBezTo>
                    <a:pt x="12784" y="20691"/>
                    <a:pt x="12784" y="20691"/>
                    <a:pt x="12784" y="20691"/>
                  </a:cubicBezTo>
                  <a:cubicBezTo>
                    <a:pt x="12784" y="20577"/>
                    <a:pt x="12784" y="20577"/>
                    <a:pt x="12784" y="20577"/>
                  </a:cubicBezTo>
                  <a:cubicBezTo>
                    <a:pt x="12343" y="20577"/>
                    <a:pt x="12343" y="20577"/>
                    <a:pt x="12343" y="20577"/>
                  </a:cubicBezTo>
                  <a:cubicBezTo>
                    <a:pt x="12343" y="20577"/>
                    <a:pt x="12343" y="20577"/>
                    <a:pt x="12343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577"/>
                    <a:pt x="11902" y="20577"/>
                    <a:pt x="11902" y="20577"/>
                  </a:cubicBezTo>
                  <a:cubicBezTo>
                    <a:pt x="11902" y="20463"/>
                    <a:pt x="11902" y="20463"/>
                    <a:pt x="11902" y="20463"/>
                  </a:cubicBezTo>
                  <a:cubicBezTo>
                    <a:pt x="12343" y="20463"/>
                    <a:pt x="12343" y="20463"/>
                    <a:pt x="12343" y="20463"/>
                  </a:cubicBezTo>
                  <a:cubicBezTo>
                    <a:pt x="12343" y="20463"/>
                    <a:pt x="12343" y="20463"/>
                    <a:pt x="12343" y="20463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224" y="20577"/>
                    <a:pt x="13224" y="20577"/>
                    <a:pt x="13224" y="20577"/>
                  </a:cubicBezTo>
                  <a:cubicBezTo>
                    <a:pt x="13224" y="20463"/>
                    <a:pt x="13224" y="20463"/>
                    <a:pt x="13224" y="20463"/>
                  </a:cubicBezTo>
                  <a:cubicBezTo>
                    <a:pt x="13665" y="20463"/>
                    <a:pt x="13665" y="20463"/>
                    <a:pt x="13665" y="20463"/>
                  </a:cubicBezTo>
                  <a:cubicBezTo>
                    <a:pt x="13665" y="20463"/>
                    <a:pt x="13665" y="20463"/>
                    <a:pt x="13665" y="20463"/>
                  </a:cubicBezTo>
                  <a:close/>
                  <a:moveTo>
                    <a:pt x="14988" y="20463"/>
                  </a:moveTo>
                  <a:cubicBezTo>
                    <a:pt x="14547" y="20463"/>
                    <a:pt x="14547" y="20463"/>
                    <a:pt x="14547" y="20463"/>
                  </a:cubicBezTo>
                  <a:cubicBezTo>
                    <a:pt x="14547" y="20349"/>
                    <a:pt x="14547" y="20349"/>
                    <a:pt x="14547" y="20349"/>
                  </a:cubicBezTo>
                  <a:cubicBezTo>
                    <a:pt x="14547" y="20349"/>
                    <a:pt x="14547" y="20349"/>
                    <a:pt x="14547" y="20349"/>
                  </a:cubicBezTo>
                  <a:cubicBezTo>
                    <a:pt x="14547" y="20236"/>
                    <a:pt x="14547" y="20236"/>
                    <a:pt x="14547" y="20236"/>
                  </a:cubicBezTo>
                  <a:cubicBezTo>
                    <a:pt x="14106" y="20236"/>
                    <a:pt x="14106" y="20236"/>
                    <a:pt x="14106" y="20236"/>
                  </a:cubicBezTo>
                  <a:cubicBezTo>
                    <a:pt x="14106" y="20122"/>
                    <a:pt x="14106" y="20122"/>
                    <a:pt x="14106" y="20122"/>
                  </a:cubicBezTo>
                  <a:cubicBezTo>
                    <a:pt x="14106" y="20008"/>
                    <a:pt x="14106" y="20008"/>
                    <a:pt x="14106" y="20008"/>
                  </a:cubicBezTo>
                  <a:cubicBezTo>
                    <a:pt x="14106" y="20122"/>
                    <a:pt x="14106" y="20122"/>
                    <a:pt x="14106" y="20122"/>
                  </a:cubicBezTo>
                  <a:cubicBezTo>
                    <a:pt x="13665" y="20236"/>
                    <a:pt x="13665" y="20236"/>
                    <a:pt x="13665" y="20236"/>
                  </a:cubicBezTo>
                  <a:cubicBezTo>
                    <a:pt x="14106" y="20349"/>
                    <a:pt x="14106" y="20349"/>
                    <a:pt x="14106" y="20349"/>
                  </a:cubicBezTo>
                  <a:cubicBezTo>
                    <a:pt x="13665" y="20349"/>
                    <a:pt x="13665" y="20349"/>
                    <a:pt x="13665" y="20349"/>
                  </a:cubicBezTo>
                  <a:cubicBezTo>
                    <a:pt x="13665" y="20463"/>
                    <a:pt x="13665" y="20463"/>
                    <a:pt x="13665" y="20463"/>
                  </a:cubicBezTo>
                  <a:cubicBezTo>
                    <a:pt x="14106" y="20463"/>
                    <a:pt x="14106" y="20463"/>
                    <a:pt x="14106" y="20463"/>
                  </a:cubicBezTo>
                  <a:cubicBezTo>
                    <a:pt x="14547" y="20463"/>
                    <a:pt x="14547" y="20463"/>
                    <a:pt x="14547" y="20463"/>
                  </a:cubicBezTo>
                  <a:cubicBezTo>
                    <a:pt x="14547" y="20577"/>
                    <a:pt x="14547" y="20577"/>
                    <a:pt x="14547" y="20577"/>
                  </a:cubicBezTo>
                  <a:cubicBezTo>
                    <a:pt x="14988" y="20463"/>
                    <a:pt x="14988" y="20463"/>
                    <a:pt x="14988" y="20463"/>
                  </a:cubicBezTo>
                  <a:close/>
                  <a:moveTo>
                    <a:pt x="13224" y="21145"/>
                  </a:moveTo>
                  <a:cubicBezTo>
                    <a:pt x="13665" y="21145"/>
                    <a:pt x="13665" y="21145"/>
                    <a:pt x="13665" y="21145"/>
                  </a:cubicBezTo>
                  <a:cubicBezTo>
                    <a:pt x="13665" y="21145"/>
                    <a:pt x="13665" y="21145"/>
                    <a:pt x="13665" y="21145"/>
                  </a:cubicBezTo>
                  <a:cubicBezTo>
                    <a:pt x="13665" y="21259"/>
                    <a:pt x="13665" y="21259"/>
                    <a:pt x="13665" y="21259"/>
                  </a:cubicBezTo>
                  <a:cubicBezTo>
                    <a:pt x="13224" y="21145"/>
                    <a:pt x="13224" y="21145"/>
                    <a:pt x="13224" y="21145"/>
                  </a:cubicBezTo>
                  <a:close/>
                  <a:moveTo>
                    <a:pt x="13665" y="21032"/>
                  </a:moveTo>
                  <a:cubicBezTo>
                    <a:pt x="13224" y="21032"/>
                    <a:pt x="13224" y="21032"/>
                    <a:pt x="13224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ubicBezTo>
                    <a:pt x="13665" y="21032"/>
                    <a:pt x="13665" y="21032"/>
                    <a:pt x="13665" y="21032"/>
                  </a:cubicBezTo>
                  <a:close/>
                  <a:moveTo>
                    <a:pt x="21159" y="21600"/>
                  </a:moveTo>
                  <a:cubicBezTo>
                    <a:pt x="21159" y="21486"/>
                    <a:pt x="21159" y="21486"/>
                    <a:pt x="21159" y="21486"/>
                  </a:cubicBezTo>
                  <a:cubicBezTo>
                    <a:pt x="21159" y="21486"/>
                    <a:pt x="21159" y="21486"/>
                    <a:pt x="21159" y="21486"/>
                  </a:cubicBezTo>
                  <a:cubicBezTo>
                    <a:pt x="21159" y="21373"/>
                    <a:pt x="21159" y="21373"/>
                    <a:pt x="21159" y="21373"/>
                  </a:cubicBezTo>
                  <a:cubicBezTo>
                    <a:pt x="21159" y="21373"/>
                    <a:pt x="21159" y="21373"/>
                    <a:pt x="21159" y="21373"/>
                  </a:cubicBezTo>
                  <a:cubicBezTo>
                    <a:pt x="21600" y="21486"/>
                    <a:pt x="21600" y="21486"/>
                    <a:pt x="21600" y="21486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159" y="21600"/>
                    <a:pt x="21159" y="21600"/>
                    <a:pt x="21159" y="21600"/>
                  </a:cubicBezTo>
                  <a:close/>
                  <a:moveTo>
                    <a:pt x="16310" y="21145"/>
                  </a:moveTo>
                  <a:cubicBezTo>
                    <a:pt x="16751" y="21032"/>
                    <a:pt x="16751" y="21032"/>
                    <a:pt x="16751" y="21032"/>
                  </a:cubicBezTo>
                  <a:cubicBezTo>
                    <a:pt x="16751" y="21032"/>
                    <a:pt x="16751" y="21032"/>
                    <a:pt x="16751" y="21032"/>
                  </a:cubicBezTo>
                  <a:cubicBezTo>
                    <a:pt x="17192" y="21032"/>
                    <a:pt x="17192" y="21032"/>
                    <a:pt x="17192" y="21032"/>
                  </a:cubicBezTo>
                  <a:cubicBezTo>
                    <a:pt x="17633" y="21032"/>
                    <a:pt x="17633" y="21032"/>
                    <a:pt x="17633" y="21032"/>
                  </a:cubicBezTo>
                  <a:cubicBezTo>
                    <a:pt x="18514" y="21032"/>
                    <a:pt x="18514" y="21032"/>
                    <a:pt x="18514" y="21032"/>
                  </a:cubicBezTo>
                  <a:cubicBezTo>
                    <a:pt x="18955" y="20918"/>
                    <a:pt x="18955" y="20918"/>
                    <a:pt x="18955" y="20918"/>
                  </a:cubicBezTo>
                  <a:cubicBezTo>
                    <a:pt x="19837" y="21032"/>
                    <a:pt x="19837" y="21032"/>
                    <a:pt x="19837" y="21032"/>
                  </a:cubicBezTo>
                  <a:cubicBezTo>
                    <a:pt x="20278" y="21032"/>
                    <a:pt x="20278" y="21032"/>
                    <a:pt x="20278" y="21032"/>
                  </a:cubicBezTo>
                  <a:cubicBezTo>
                    <a:pt x="20718" y="20918"/>
                    <a:pt x="20718" y="20918"/>
                    <a:pt x="20718" y="20918"/>
                  </a:cubicBezTo>
                  <a:cubicBezTo>
                    <a:pt x="21159" y="21032"/>
                    <a:pt x="21159" y="21032"/>
                    <a:pt x="21159" y="21032"/>
                  </a:cubicBezTo>
                  <a:cubicBezTo>
                    <a:pt x="21159" y="21032"/>
                    <a:pt x="21159" y="21032"/>
                    <a:pt x="21159" y="21032"/>
                  </a:cubicBezTo>
                  <a:cubicBezTo>
                    <a:pt x="21159" y="21145"/>
                    <a:pt x="21159" y="21145"/>
                    <a:pt x="21159" y="21145"/>
                  </a:cubicBezTo>
                  <a:cubicBezTo>
                    <a:pt x="21159" y="21145"/>
                    <a:pt x="21159" y="21145"/>
                    <a:pt x="21159" y="21145"/>
                  </a:cubicBezTo>
                  <a:cubicBezTo>
                    <a:pt x="20718" y="21259"/>
                    <a:pt x="20718" y="21259"/>
                    <a:pt x="20718" y="21259"/>
                  </a:cubicBezTo>
                  <a:cubicBezTo>
                    <a:pt x="20718" y="21145"/>
                    <a:pt x="20718" y="21145"/>
                    <a:pt x="20718" y="21145"/>
                  </a:cubicBezTo>
                  <a:cubicBezTo>
                    <a:pt x="20278" y="21145"/>
                    <a:pt x="20278" y="21145"/>
                    <a:pt x="20278" y="21145"/>
                  </a:cubicBezTo>
                  <a:cubicBezTo>
                    <a:pt x="19837" y="21145"/>
                    <a:pt x="19837" y="21145"/>
                    <a:pt x="19837" y="21145"/>
                  </a:cubicBezTo>
                  <a:cubicBezTo>
                    <a:pt x="19396" y="21145"/>
                    <a:pt x="19396" y="21145"/>
                    <a:pt x="19396" y="21145"/>
                  </a:cubicBezTo>
                  <a:cubicBezTo>
                    <a:pt x="19396" y="21145"/>
                    <a:pt x="19396" y="21145"/>
                    <a:pt x="19396" y="21145"/>
                  </a:cubicBezTo>
                  <a:cubicBezTo>
                    <a:pt x="19396" y="21032"/>
                    <a:pt x="19396" y="21032"/>
                    <a:pt x="19396" y="21032"/>
                  </a:cubicBezTo>
                  <a:cubicBezTo>
                    <a:pt x="18955" y="21032"/>
                    <a:pt x="18955" y="21032"/>
                    <a:pt x="18955" y="21032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073" y="21145"/>
                    <a:pt x="18073" y="21145"/>
                    <a:pt x="18073" y="21145"/>
                  </a:cubicBezTo>
                  <a:cubicBezTo>
                    <a:pt x="18514" y="21259"/>
                    <a:pt x="18514" y="21259"/>
                    <a:pt x="18514" y="21259"/>
                  </a:cubicBezTo>
                  <a:cubicBezTo>
                    <a:pt x="18514" y="21145"/>
                    <a:pt x="18514" y="21145"/>
                    <a:pt x="18514" y="21145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8955" y="21259"/>
                    <a:pt x="18955" y="21259"/>
                    <a:pt x="18955" y="21259"/>
                  </a:cubicBezTo>
                  <a:cubicBezTo>
                    <a:pt x="19396" y="21373"/>
                    <a:pt x="19396" y="21373"/>
                    <a:pt x="19396" y="21373"/>
                  </a:cubicBezTo>
                  <a:cubicBezTo>
                    <a:pt x="19837" y="21373"/>
                    <a:pt x="19837" y="21373"/>
                    <a:pt x="19837" y="21373"/>
                  </a:cubicBezTo>
                  <a:cubicBezTo>
                    <a:pt x="19837" y="21486"/>
                    <a:pt x="19837" y="21486"/>
                    <a:pt x="19837" y="21486"/>
                  </a:cubicBezTo>
                  <a:cubicBezTo>
                    <a:pt x="19396" y="21486"/>
                    <a:pt x="19396" y="21486"/>
                    <a:pt x="19396" y="21486"/>
                  </a:cubicBezTo>
                  <a:cubicBezTo>
                    <a:pt x="18955" y="21373"/>
                    <a:pt x="18955" y="21373"/>
                    <a:pt x="18955" y="21373"/>
                  </a:cubicBezTo>
                  <a:cubicBezTo>
                    <a:pt x="18955" y="21373"/>
                    <a:pt x="18955" y="21373"/>
                    <a:pt x="18955" y="21373"/>
                  </a:cubicBezTo>
                  <a:cubicBezTo>
                    <a:pt x="18514" y="21373"/>
                    <a:pt x="18514" y="21373"/>
                    <a:pt x="18514" y="21373"/>
                  </a:cubicBezTo>
                  <a:cubicBezTo>
                    <a:pt x="18073" y="21373"/>
                    <a:pt x="18073" y="21373"/>
                    <a:pt x="18073" y="21373"/>
                  </a:cubicBezTo>
                  <a:cubicBezTo>
                    <a:pt x="18073" y="21259"/>
                    <a:pt x="18073" y="21259"/>
                    <a:pt x="18073" y="21259"/>
                  </a:cubicBezTo>
                  <a:cubicBezTo>
                    <a:pt x="17633" y="21259"/>
                    <a:pt x="17633" y="21259"/>
                    <a:pt x="17633" y="21259"/>
                  </a:cubicBezTo>
                  <a:cubicBezTo>
                    <a:pt x="17633" y="21373"/>
                    <a:pt x="17633" y="21373"/>
                    <a:pt x="17633" y="21373"/>
                  </a:cubicBezTo>
                  <a:cubicBezTo>
                    <a:pt x="18073" y="21373"/>
                    <a:pt x="18073" y="21373"/>
                    <a:pt x="18073" y="21373"/>
                  </a:cubicBezTo>
                  <a:cubicBezTo>
                    <a:pt x="18073" y="21486"/>
                    <a:pt x="18073" y="21486"/>
                    <a:pt x="18073" y="21486"/>
                  </a:cubicBezTo>
                  <a:cubicBezTo>
                    <a:pt x="17633" y="21486"/>
                    <a:pt x="17633" y="21486"/>
                    <a:pt x="17633" y="21486"/>
                  </a:cubicBezTo>
                  <a:cubicBezTo>
                    <a:pt x="17192" y="21373"/>
                    <a:pt x="17192" y="21373"/>
                    <a:pt x="17192" y="21373"/>
                  </a:cubicBezTo>
                  <a:cubicBezTo>
                    <a:pt x="17192" y="21373"/>
                    <a:pt x="17192" y="21373"/>
                    <a:pt x="17192" y="21373"/>
                  </a:cubicBezTo>
                  <a:cubicBezTo>
                    <a:pt x="16751" y="21373"/>
                    <a:pt x="16751" y="21373"/>
                    <a:pt x="16751" y="21373"/>
                  </a:cubicBezTo>
                  <a:cubicBezTo>
                    <a:pt x="16751" y="21373"/>
                    <a:pt x="16751" y="21373"/>
                    <a:pt x="16751" y="21373"/>
                  </a:cubicBezTo>
                  <a:cubicBezTo>
                    <a:pt x="16751" y="21259"/>
                    <a:pt x="16751" y="21259"/>
                    <a:pt x="16751" y="21259"/>
                  </a:cubicBezTo>
                  <a:cubicBezTo>
                    <a:pt x="16310" y="21373"/>
                    <a:pt x="16310" y="21373"/>
                    <a:pt x="16310" y="21373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6310" y="21259"/>
                    <a:pt x="16310" y="21259"/>
                    <a:pt x="16310" y="21259"/>
                  </a:cubicBezTo>
                  <a:cubicBezTo>
                    <a:pt x="17192" y="21145"/>
                    <a:pt x="17192" y="21145"/>
                    <a:pt x="17192" y="21145"/>
                  </a:cubicBezTo>
                  <a:cubicBezTo>
                    <a:pt x="16751" y="21145"/>
                    <a:pt x="16751" y="21145"/>
                    <a:pt x="16751" y="21145"/>
                  </a:cubicBezTo>
                  <a:cubicBezTo>
                    <a:pt x="16751" y="21145"/>
                    <a:pt x="16751" y="21145"/>
                    <a:pt x="16751" y="21145"/>
                  </a:cubicBezTo>
                  <a:lnTo>
                    <a:pt x="16310" y="21145"/>
                  </a:lnTo>
                  <a:close/>
                  <a:moveTo>
                    <a:pt x="16310" y="2114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73" name="Rectangle 187"/>
            <p:cNvSpPr>
              <a:spLocks/>
            </p:cNvSpPr>
            <p:nvPr/>
          </p:nvSpPr>
          <p:spPr bwMode="auto">
            <a:xfrm>
              <a:off x="4310" y="4042"/>
              <a:ext cx="8" cy="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74" name="AutoShape 188"/>
            <p:cNvSpPr>
              <a:spLocks/>
            </p:cNvSpPr>
            <p:nvPr/>
          </p:nvSpPr>
          <p:spPr bwMode="auto">
            <a:xfrm>
              <a:off x="4330" y="4052"/>
              <a:ext cx="28" cy="27"/>
            </a:xfrm>
            <a:custGeom>
              <a:avLst/>
              <a:gdLst>
                <a:gd name="T0" fmla="*/ 28 w 21600"/>
                <a:gd name="T1" fmla="*/ 27 h 21600"/>
                <a:gd name="T2" fmla="*/ 18 w 21600"/>
                <a:gd name="T3" fmla="*/ 27 h 21600"/>
                <a:gd name="T4" fmla="*/ 28 w 21600"/>
                <a:gd name="T5" fmla="*/ 27 h 21600"/>
                <a:gd name="T6" fmla="*/ 18 w 21600"/>
                <a:gd name="T7" fmla="*/ 0 h 21600"/>
                <a:gd name="T8" fmla="*/ 10 w 21600"/>
                <a:gd name="T9" fmla="*/ 10 h 21600"/>
                <a:gd name="T10" fmla="*/ 18 w 21600"/>
                <a:gd name="T11" fmla="*/ 10 h 21600"/>
                <a:gd name="T12" fmla="*/ 28 w 21600"/>
                <a:gd name="T13" fmla="*/ 20 h 21600"/>
                <a:gd name="T14" fmla="*/ 18 w 21600"/>
                <a:gd name="T15" fmla="*/ 0 h 21600"/>
                <a:gd name="T16" fmla="*/ 0 w 21600"/>
                <a:gd name="T17" fmla="*/ 10 h 21600"/>
                <a:gd name="T18" fmla="*/ 10 w 21600"/>
                <a:gd name="T19" fmla="*/ 20 h 21600"/>
                <a:gd name="T20" fmla="*/ 10 w 21600"/>
                <a:gd name="T21" fmla="*/ 27 h 21600"/>
                <a:gd name="T22" fmla="*/ 0 w 21600"/>
                <a:gd name="T23" fmla="*/ 10 h 21600"/>
                <a:gd name="T24" fmla="*/ 0 w 21600"/>
                <a:gd name="T25" fmla="*/ 10 h 21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13745" y="21600"/>
                  </a:lnTo>
                  <a:lnTo>
                    <a:pt x="21600" y="21600"/>
                  </a:lnTo>
                  <a:close/>
                  <a:moveTo>
                    <a:pt x="13745" y="0"/>
                  </a:moveTo>
                  <a:lnTo>
                    <a:pt x="7855" y="7855"/>
                  </a:lnTo>
                  <a:lnTo>
                    <a:pt x="13745" y="7855"/>
                  </a:lnTo>
                  <a:lnTo>
                    <a:pt x="21600" y="15709"/>
                  </a:lnTo>
                  <a:lnTo>
                    <a:pt x="13745" y="0"/>
                  </a:lnTo>
                  <a:close/>
                  <a:moveTo>
                    <a:pt x="0" y="7855"/>
                  </a:moveTo>
                  <a:lnTo>
                    <a:pt x="7855" y="15709"/>
                  </a:lnTo>
                  <a:lnTo>
                    <a:pt x="7855" y="21600"/>
                  </a:lnTo>
                  <a:lnTo>
                    <a:pt x="0" y="7855"/>
                  </a:lnTo>
                  <a:close/>
                  <a:moveTo>
                    <a:pt x="0" y="7855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75" name="AutoShape 189"/>
            <p:cNvSpPr>
              <a:spLocks/>
            </p:cNvSpPr>
            <p:nvPr/>
          </p:nvSpPr>
          <p:spPr bwMode="auto">
            <a:xfrm>
              <a:off x="4340" y="4089"/>
              <a:ext cx="8" cy="17"/>
            </a:xfrm>
            <a:custGeom>
              <a:avLst/>
              <a:gdLst>
                <a:gd name="T0" fmla="*/ 0 w 21600"/>
                <a:gd name="T1" fmla="*/ 0 h 21600"/>
                <a:gd name="T2" fmla="*/ 8 w 21600"/>
                <a:gd name="T3" fmla="*/ 9 h 21600"/>
                <a:gd name="T4" fmla="*/ 8 w 21600"/>
                <a:gd name="T5" fmla="*/ 17 h 21600"/>
                <a:gd name="T6" fmla="*/ 0 w 21600"/>
                <a:gd name="T7" fmla="*/ 17 h 21600"/>
                <a:gd name="T8" fmla="*/ 0 w 21600"/>
                <a:gd name="T9" fmla="*/ 9 h 21600"/>
                <a:gd name="T10" fmla="*/ 0 w 21600"/>
                <a:gd name="T11" fmla="*/ 0 h 21600"/>
                <a:gd name="T12" fmla="*/ 0 w 21600"/>
                <a:gd name="T13" fmla="*/ 0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21600" y="10800"/>
                    <a:pt x="21600" y="10800"/>
                    <a:pt x="21600" y="108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10800"/>
                    <a:pt x="0" y="10800"/>
                    <a:pt x="0" y="10800"/>
                  </a:cubicBezTo>
                  <a:cubicBezTo>
                    <a:pt x="0" y="10800"/>
                    <a:pt x="2160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76" name="AutoShape 190"/>
            <p:cNvSpPr>
              <a:spLocks/>
            </p:cNvSpPr>
            <p:nvPr/>
          </p:nvSpPr>
          <p:spPr bwMode="auto">
            <a:xfrm>
              <a:off x="4340" y="4116"/>
              <a:ext cx="28" cy="54"/>
            </a:xfrm>
            <a:custGeom>
              <a:avLst/>
              <a:gdLst>
                <a:gd name="T0" fmla="*/ 18 w 21600"/>
                <a:gd name="T1" fmla="*/ 37 h 21600"/>
                <a:gd name="T2" fmla="*/ 8 w 21600"/>
                <a:gd name="T3" fmla="*/ 47 h 21600"/>
                <a:gd name="T4" fmla="*/ 8 w 21600"/>
                <a:gd name="T5" fmla="*/ 54 h 21600"/>
                <a:gd name="T6" fmla="*/ 18 w 21600"/>
                <a:gd name="T7" fmla="*/ 54 h 21600"/>
                <a:gd name="T8" fmla="*/ 28 w 21600"/>
                <a:gd name="T9" fmla="*/ 47 h 21600"/>
                <a:gd name="T10" fmla="*/ 18 w 21600"/>
                <a:gd name="T11" fmla="*/ 37 h 21600"/>
                <a:gd name="T12" fmla="*/ 0 w 21600"/>
                <a:gd name="T13" fmla="*/ 0 h 21600"/>
                <a:gd name="T14" fmla="*/ 18 w 21600"/>
                <a:gd name="T15" fmla="*/ 10 h 21600"/>
                <a:gd name="T16" fmla="*/ 28 w 21600"/>
                <a:gd name="T17" fmla="*/ 20 h 21600"/>
                <a:gd name="T18" fmla="*/ 28 w 21600"/>
                <a:gd name="T19" fmla="*/ 27 h 21600"/>
                <a:gd name="T20" fmla="*/ 18 w 21600"/>
                <a:gd name="T21" fmla="*/ 20 h 21600"/>
                <a:gd name="T22" fmla="*/ 8 w 21600"/>
                <a:gd name="T23" fmla="*/ 20 h 21600"/>
                <a:gd name="T24" fmla="*/ 0 w 21600"/>
                <a:gd name="T25" fmla="*/ 10 h 21600"/>
                <a:gd name="T26" fmla="*/ 0 w 21600"/>
                <a:gd name="T27" fmla="*/ 0 h 21600"/>
                <a:gd name="T28" fmla="*/ 0 w 21600"/>
                <a:gd name="T29" fmla="*/ 0 h 2160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21600" h="21600">
                  <a:moveTo>
                    <a:pt x="13745" y="14727"/>
                  </a:moveTo>
                  <a:lnTo>
                    <a:pt x="5891" y="18655"/>
                  </a:lnTo>
                  <a:lnTo>
                    <a:pt x="5891" y="21600"/>
                  </a:lnTo>
                  <a:lnTo>
                    <a:pt x="13745" y="21600"/>
                  </a:lnTo>
                  <a:lnTo>
                    <a:pt x="21600" y="18655"/>
                  </a:lnTo>
                  <a:lnTo>
                    <a:pt x="13745" y="14727"/>
                  </a:lnTo>
                  <a:close/>
                  <a:moveTo>
                    <a:pt x="0" y="0"/>
                  </a:moveTo>
                  <a:lnTo>
                    <a:pt x="13745" y="3927"/>
                  </a:lnTo>
                  <a:lnTo>
                    <a:pt x="21600" y="7855"/>
                  </a:lnTo>
                  <a:lnTo>
                    <a:pt x="21600" y="10800"/>
                  </a:lnTo>
                  <a:lnTo>
                    <a:pt x="13745" y="7855"/>
                  </a:lnTo>
                  <a:lnTo>
                    <a:pt x="5891" y="7855"/>
                  </a:lnTo>
                  <a:lnTo>
                    <a:pt x="0" y="3927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77" name="AutoShape 191"/>
            <p:cNvSpPr>
              <a:spLocks/>
            </p:cNvSpPr>
            <p:nvPr/>
          </p:nvSpPr>
          <p:spPr bwMode="auto">
            <a:xfrm>
              <a:off x="4414" y="4180"/>
              <a:ext cx="10" cy="10"/>
            </a:xfrm>
            <a:custGeom>
              <a:avLst/>
              <a:gdLst>
                <a:gd name="T0" fmla="*/ 10 w 21600"/>
                <a:gd name="T1" fmla="*/ 0 h 21600"/>
                <a:gd name="T2" fmla="*/ 0 w 21600"/>
                <a:gd name="T3" fmla="*/ 0 h 21600"/>
                <a:gd name="T4" fmla="*/ 0 w 21600"/>
                <a:gd name="T5" fmla="*/ 10 h 21600"/>
                <a:gd name="T6" fmla="*/ 10 w 21600"/>
                <a:gd name="T7" fmla="*/ 10 h 21600"/>
                <a:gd name="T8" fmla="*/ 10 w 21600"/>
                <a:gd name="T9" fmla="*/ 0 h 21600"/>
                <a:gd name="T10" fmla="*/ 1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  <a:moveTo>
                    <a:pt x="21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78" name="AutoShape 192"/>
            <p:cNvSpPr>
              <a:spLocks/>
            </p:cNvSpPr>
            <p:nvPr/>
          </p:nvSpPr>
          <p:spPr bwMode="auto">
            <a:xfrm>
              <a:off x="4320" y="4170"/>
              <a:ext cx="28" cy="57"/>
            </a:xfrm>
            <a:custGeom>
              <a:avLst/>
              <a:gdLst>
                <a:gd name="T0" fmla="*/ 19 w 21600"/>
                <a:gd name="T1" fmla="*/ 57 h 21600"/>
                <a:gd name="T2" fmla="*/ 19 w 21600"/>
                <a:gd name="T3" fmla="*/ 48 h 21600"/>
                <a:gd name="T4" fmla="*/ 9 w 21600"/>
                <a:gd name="T5" fmla="*/ 48 h 21600"/>
                <a:gd name="T6" fmla="*/ 0 w 21600"/>
                <a:gd name="T7" fmla="*/ 57 h 21600"/>
                <a:gd name="T8" fmla="*/ 9 w 21600"/>
                <a:gd name="T9" fmla="*/ 57 h 21600"/>
                <a:gd name="T10" fmla="*/ 19 w 21600"/>
                <a:gd name="T11" fmla="*/ 57 h 21600"/>
                <a:gd name="T12" fmla="*/ 19 w 21600"/>
                <a:gd name="T13" fmla="*/ 38 h 21600"/>
                <a:gd name="T14" fmla="*/ 28 w 21600"/>
                <a:gd name="T15" fmla="*/ 48 h 21600"/>
                <a:gd name="T16" fmla="*/ 19 w 21600"/>
                <a:gd name="T17" fmla="*/ 48 h 21600"/>
                <a:gd name="T18" fmla="*/ 19 w 21600"/>
                <a:gd name="T19" fmla="*/ 38 h 21600"/>
                <a:gd name="T20" fmla="*/ 28 w 21600"/>
                <a:gd name="T21" fmla="*/ 0 h 21600"/>
                <a:gd name="T22" fmla="*/ 28 w 21600"/>
                <a:gd name="T23" fmla="*/ 10 h 21600"/>
                <a:gd name="T24" fmla="*/ 28 w 21600"/>
                <a:gd name="T25" fmla="*/ 19 h 21600"/>
                <a:gd name="T26" fmla="*/ 28 w 21600"/>
                <a:gd name="T27" fmla="*/ 0 h 21600"/>
                <a:gd name="T28" fmla="*/ 28 w 21600"/>
                <a:gd name="T29" fmla="*/ 0 h 2160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21600" h="21600">
                  <a:moveTo>
                    <a:pt x="14400" y="21600"/>
                  </a:moveTo>
                  <a:cubicBezTo>
                    <a:pt x="14400" y="18000"/>
                    <a:pt x="14400" y="18000"/>
                    <a:pt x="14400" y="18000"/>
                  </a:cubicBezTo>
                  <a:cubicBezTo>
                    <a:pt x="7200" y="18000"/>
                    <a:pt x="7200" y="18000"/>
                    <a:pt x="7200" y="180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7200" y="21600"/>
                    <a:pt x="7200" y="21600"/>
                    <a:pt x="7200" y="21600"/>
                  </a:cubicBezTo>
                  <a:cubicBezTo>
                    <a:pt x="14400" y="21600"/>
                    <a:pt x="14400" y="21600"/>
                    <a:pt x="14400" y="21600"/>
                  </a:cubicBezTo>
                  <a:close/>
                  <a:moveTo>
                    <a:pt x="14400" y="14400"/>
                  </a:moveTo>
                  <a:cubicBezTo>
                    <a:pt x="21600" y="18000"/>
                    <a:pt x="21600" y="18000"/>
                    <a:pt x="21600" y="18000"/>
                  </a:cubicBezTo>
                  <a:cubicBezTo>
                    <a:pt x="14400" y="18000"/>
                    <a:pt x="14400" y="18000"/>
                    <a:pt x="14400" y="18000"/>
                  </a:cubicBezTo>
                  <a:cubicBezTo>
                    <a:pt x="14400" y="18000"/>
                    <a:pt x="14400" y="14400"/>
                    <a:pt x="14400" y="14400"/>
                  </a:cubicBezTo>
                  <a:close/>
                  <a:moveTo>
                    <a:pt x="21600" y="0"/>
                  </a:moveTo>
                  <a:cubicBezTo>
                    <a:pt x="21600" y="3600"/>
                    <a:pt x="21600" y="3600"/>
                    <a:pt x="21600" y="3600"/>
                  </a:cubicBezTo>
                  <a:cubicBezTo>
                    <a:pt x="21600" y="7200"/>
                    <a:pt x="21600" y="7200"/>
                    <a:pt x="21600" y="7200"/>
                  </a:cubicBezTo>
                  <a:lnTo>
                    <a:pt x="21600" y="0"/>
                  </a:lnTo>
                  <a:close/>
                  <a:moveTo>
                    <a:pt x="21600" y="0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79" name="AutoShape 193"/>
            <p:cNvSpPr>
              <a:spLocks/>
            </p:cNvSpPr>
            <p:nvPr/>
          </p:nvSpPr>
          <p:spPr bwMode="auto">
            <a:xfrm>
              <a:off x="4313" y="4262"/>
              <a:ext cx="55" cy="47"/>
            </a:xfrm>
            <a:custGeom>
              <a:avLst/>
              <a:gdLst>
                <a:gd name="T0" fmla="*/ 45 w 21600"/>
                <a:gd name="T1" fmla="*/ 0 h 21600"/>
                <a:gd name="T2" fmla="*/ 55 w 21600"/>
                <a:gd name="T3" fmla="*/ 0 h 21600"/>
                <a:gd name="T4" fmla="*/ 45 w 21600"/>
                <a:gd name="T5" fmla="*/ 0 h 21600"/>
                <a:gd name="T6" fmla="*/ 45 w 21600"/>
                <a:gd name="T7" fmla="*/ 10 h 21600"/>
                <a:gd name="T8" fmla="*/ 18 w 21600"/>
                <a:gd name="T9" fmla="*/ 10 h 21600"/>
                <a:gd name="T10" fmla="*/ 7 w 21600"/>
                <a:gd name="T11" fmla="*/ 20 h 21600"/>
                <a:gd name="T12" fmla="*/ 18 w 21600"/>
                <a:gd name="T13" fmla="*/ 20 h 21600"/>
                <a:gd name="T14" fmla="*/ 18 w 21600"/>
                <a:gd name="T15" fmla="*/ 30 h 21600"/>
                <a:gd name="T16" fmla="*/ 7 w 21600"/>
                <a:gd name="T17" fmla="*/ 37 h 21600"/>
                <a:gd name="T18" fmla="*/ 0 w 21600"/>
                <a:gd name="T19" fmla="*/ 37 h 21600"/>
                <a:gd name="T20" fmla="*/ 18 w 21600"/>
                <a:gd name="T21" fmla="*/ 47 h 21600"/>
                <a:gd name="T22" fmla="*/ 35 w 21600"/>
                <a:gd name="T23" fmla="*/ 37 h 21600"/>
                <a:gd name="T24" fmla="*/ 45 w 21600"/>
                <a:gd name="T25" fmla="*/ 37 h 21600"/>
                <a:gd name="T26" fmla="*/ 45 w 21600"/>
                <a:gd name="T27" fmla="*/ 30 h 21600"/>
                <a:gd name="T28" fmla="*/ 35 w 21600"/>
                <a:gd name="T29" fmla="*/ 20 h 21600"/>
                <a:gd name="T30" fmla="*/ 45 w 21600"/>
                <a:gd name="T31" fmla="*/ 10 h 21600"/>
                <a:gd name="T32" fmla="*/ 45 w 21600"/>
                <a:gd name="T33" fmla="*/ 10 h 2160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21600" h="21600">
                  <a:moveTo>
                    <a:pt x="17673" y="0"/>
                  </a:moveTo>
                  <a:lnTo>
                    <a:pt x="21600" y="0"/>
                  </a:lnTo>
                  <a:lnTo>
                    <a:pt x="17673" y="0"/>
                  </a:lnTo>
                  <a:close/>
                  <a:moveTo>
                    <a:pt x="17673" y="4547"/>
                  </a:moveTo>
                  <a:lnTo>
                    <a:pt x="6873" y="4547"/>
                  </a:lnTo>
                  <a:lnTo>
                    <a:pt x="2945" y="9095"/>
                  </a:lnTo>
                  <a:lnTo>
                    <a:pt x="6873" y="9095"/>
                  </a:lnTo>
                  <a:lnTo>
                    <a:pt x="6873" y="13642"/>
                  </a:lnTo>
                  <a:lnTo>
                    <a:pt x="2945" y="17053"/>
                  </a:lnTo>
                  <a:lnTo>
                    <a:pt x="0" y="17053"/>
                  </a:lnTo>
                  <a:lnTo>
                    <a:pt x="6873" y="21600"/>
                  </a:lnTo>
                  <a:lnTo>
                    <a:pt x="13745" y="17053"/>
                  </a:lnTo>
                  <a:lnTo>
                    <a:pt x="17673" y="17053"/>
                  </a:lnTo>
                  <a:lnTo>
                    <a:pt x="17673" y="13642"/>
                  </a:lnTo>
                  <a:lnTo>
                    <a:pt x="13745" y="9095"/>
                  </a:lnTo>
                  <a:lnTo>
                    <a:pt x="17673" y="4547"/>
                  </a:lnTo>
                  <a:close/>
                  <a:moveTo>
                    <a:pt x="17673" y="4547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  <p:sp>
          <p:nvSpPr>
            <p:cNvPr id="480" name="Rectangle 19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81" name="Rectangle 19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82" name="Rectangle 19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83" name="Rectangle 19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84" name="Rectangle 19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85" name="Rectangle 19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86" name="Rectangle 20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87" name="Rectangle 20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88" name="Rectangle 20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89" name="Rectangle 20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90" name="Rectangle 20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91" name="Rectangle 20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92" name="Rectangle 20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93" name="Rectangle 20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94" name="Rectangle 20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95" name="Rectangle 20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96" name="Rectangle 21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97" name="Rectangle 21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98" name="Rectangle 21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499" name="Rectangle 21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00" name="Rectangle 21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01" name="Rectangle 21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02" name="Rectangle 21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03" name="Rectangle 21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04" name="Rectangle 21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05" name="Rectangle 21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06" name="Rectangle 22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07" name="Rectangle 22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08" name="Rectangle 22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09" name="Rectangle 22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10" name="Rectangle 22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11" name="Rectangle 22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12" name="Rectangle 22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13" name="Rectangle 22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14" name="Rectangle 22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15" name="Rectangle 22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16" name="Rectangle 23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17" name="Rectangle 23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18" name="Rectangle 23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19" name="Rectangle 23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20" name="Rectangle 23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21" name="Rectangle 23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22" name="Rectangle 23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23" name="Rectangle 23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24" name="Rectangle 23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25" name="Rectangle 23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26" name="Rectangle 24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27" name="Rectangle 24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28" name="Rectangle 24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29" name="Rectangle 24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30" name="Rectangle 24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31" name="Rectangle 24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32" name="Rectangle 24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33" name="Rectangle 24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34" name="Rectangle 248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35" name="Rectangle 249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36" name="Rectangle 250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37" name="Rectangle 251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38" name="Rectangle 252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39" name="Rectangle 253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40" name="Rectangle 254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41" name="Rectangle 255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42" name="Rectangle 256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43" name="Rectangle 257"/>
            <p:cNvSpPr>
              <a:spLocks/>
            </p:cNvSpPr>
            <p:nvPr/>
          </p:nvSpPr>
          <p:spPr bwMode="auto">
            <a:xfrm>
              <a:off x="10472" y="1554"/>
              <a:ext cx="8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/>
              <a:endParaRPr lang="es-ES"/>
            </a:p>
          </p:txBody>
        </p:sp>
        <p:sp>
          <p:nvSpPr>
            <p:cNvPr id="544" name="AutoShape 258"/>
            <p:cNvSpPr>
              <a:spLocks/>
            </p:cNvSpPr>
            <p:nvPr/>
          </p:nvSpPr>
          <p:spPr bwMode="auto">
            <a:xfrm>
              <a:off x="1915" y="2484"/>
              <a:ext cx="2360" cy="1229"/>
            </a:xfrm>
            <a:custGeom>
              <a:avLst/>
              <a:gdLst>
                <a:gd name="T0" fmla="*/ 1373 w 21600"/>
                <a:gd name="T1" fmla="*/ 119 h 21600"/>
                <a:gd name="T2" fmla="*/ 1664 w 21600"/>
                <a:gd name="T3" fmla="*/ 238 h 21600"/>
                <a:gd name="T4" fmla="*/ 1975 w 21600"/>
                <a:gd name="T5" fmla="*/ 376 h 21600"/>
                <a:gd name="T6" fmla="*/ 2219 w 21600"/>
                <a:gd name="T7" fmla="*/ 303 h 21600"/>
                <a:gd name="T8" fmla="*/ 2332 w 21600"/>
                <a:gd name="T9" fmla="*/ 248 h 21600"/>
                <a:gd name="T10" fmla="*/ 2351 w 21600"/>
                <a:gd name="T11" fmla="*/ 367 h 21600"/>
                <a:gd name="T12" fmla="*/ 2275 w 21600"/>
                <a:gd name="T13" fmla="*/ 385 h 21600"/>
                <a:gd name="T14" fmla="*/ 2210 w 21600"/>
                <a:gd name="T15" fmla="*/ 413 h 21600"/>
                <a:gd name="T16" fmla="*/ 2200 w 21600"/>
                <a:gd name="T17" fmla="*/ 486 h 21600"/>
                <a:gd name="T18" fmla="*/ 2144 w 21600"/>
                <a:gd name="T19" fmla="*/ 523 h 21600"/>
                <a:gd name="T20" fmla="*/ 2031 w 21600"/>
                <a:gd name="T21" fmla="*/ 559 h 21600"/>
                <a:gd name="T22" fmla="*/ 1984 w 21600"/>
                <a:gd name="T23" fmla="*/ 633 h 21600"/>
                <a:gd name="T24" fmla="*/ 1975 w 21600"/>
                <a:gd name="T25" fmla="*/ 642 h 21600"/>
                <a:gd name="T26" fmla="*/ 1937 w 21600"/>
                <a:gd name="T27" fmla="*/ 688 h 21600"/>
                <a:gd name="T28" fmla="*/ 1927 w 21600"/>
                <a:gd name="T29" fmla="*/ 615 h 21600"/>
                <a:gd name="T30" fmla="*/ 1909 w 21600"/>
                <a:gd name="T31" fmla="*/ 670 h 21600"/>
                <a:gd name="T32" fmla="*/ 1909 w 21600"/>
                <a:gd name="T33" fmla="*/ 697 h 21600"/>
                <a:gd name="T34" fmla="*/ 1890 w 21600"/>
                <a:gd name="T35" fmla="*/ 715 h 21600"/>
                <a:gd name="T36" fmla="*/ 1899 w 21600"/>
                <a:gd name="T37" fmla="*/ 761 h 21600"/>
                <a:gd name="T38" fmla="*/ 1918 w 21600"/>
                <a:gd name="T39" fmla="*/ 789 h 21600"/>
                <a:gd name="T40" fmla="*/ 1890 w 21600"/>
                <a:gd name="T41" fmla="*/ 807 h 21600"/>
                <a:gd name="T42" fmla="*/ 1815 w 21600"/>
                <a:gd name="T43" fmla="*/ 862 h 21600"/>
                <a:gd name="T44" fmla="*/ 1721 w 21600"/>
                <a:gd name="T45" fmla="*/ 917 h 21600"/>
                <a:gd name="T46" fmla="*/ 1664 w 21600"/>
                <a:gd name="T47" fmla="*/ 1009 h 21600"/>
                <a:gd name="T48" fmla="*/ 1692 w 21600"/>
                <a:gd name="T49" fmla="*/ 1174 h 21600"/>
                <a:gd name="T50" fmla="*/ 1627 w 21600"/>
                <a:gd name="T51" fmla="*/ 1201 h 21600"/>
                <a:gd name="T52" fmla="*/ 1589 w 21600"/>
                <a:gd name="T53" fmla="*/ 1146 h 21600"/>
                <a:gd name="T54" fmla="*/ 1580 w 21600"/>
                <a:gd name="T55" fmla="*/ 1064 h 21600"/>
                <a:gd name="T56" fmla="*/ 1514 w 21600"/>
                <a:gd name="T57" fmla="*/ 1036 h 21600"/>
                <a:gd name="T58" fmla="*/ 1476 w 21600"/>
                <a:gd name="T59" fmla="*/ 1009 h 21600"/>
                <a:gd name="T60" fmla="*/ 1401 w 21600"/>
                <a:gd name="T61" fmla="*/ 1009 h 21600"/>
                <a:gd name="T62" fmla="*/ 1307 w 21600"/>
                <a:gd name="T63" fmla="*/ 1027 h 21600"/>
                <a:gd name="T64" fmla="*/ 1316 w 21600"/>
                <a:gd name="T65" fmla="*/ 1055 h 21600"/>
                <a:gd name="T66" fmla="*/ 1241 w 21600"/>
                <a:gd name="T67" fmla="*/ 1055 h 21600"/>
                <a:gd name="T68" fmla="*/ 1175 w 21600"/>
                <a:gd name="T69" fmla="*/ 1036 h 21600"/>
                <a:gd name="T70" fmla="*/ 1091 w 21600"/>
                <a:gd name="T71" fmla="*/ 1036 h 21600"/>
                <a:gd name="T72" fmla="*/ 1015 w 21600"/>
                <a:gd name="T73" fmla="*/ 1082 h 21600"/>
                <a:gd name="T74" fmla="*/ 978 w 21600"/>
                <a:gd name="T75" fmla="*/ 1183 h 21600"/>
                <a:gd name="T76" fmla="*/ 903 w 21600"/>
                <a:gd name="T77" fmla="*/ 1128 h 21600"/>
                <a:gd name="T78" fmla="*/ 856 w 21600"/>
                <a:gd name="T79" fmla="*/ 1036 h 21600"/>
                <a:gd name="T80" fmla="*/ 780 w 21600"/>
                <a:gd name="T81" fmla="*/ 1036 h 21600"/>
                <a:gd name="T82" fmla="*/ 715 w 21600"/>
                <a:gd name="T83" fmla="*/ 1036 h 21600"/>
                <a:gd name="T84" fmla="*/ 686 w 21600"/>
                <a:gd name="T85" fmla="*/ 991 h 21600"/>
                <a:gd name="T86" fmla="*/ 630 w 21600"/>
                <a:gd name="T87" fmla="*/ 926 h 21600"/>
                <a:gd name="T88" fmla="*/ 169 w 21600"/>
                <a:gd name="T89" fmla="*/ 816 h 21600"/>
                <a:gd name="T90" fmla="*/ 85 w 21600"/>
                <a:gd name="T91" fmla="*/ 752 h 21600"/>
                <a:gd name="T92" fmla="*/ 56 w 21600"/>
                <a:gd name="T93" fmla="*/ 660 h 21600"/>
                <a:gd name="T94" fmla="*/ 56 w 21600"/>
                <a:gd name="T95" fmla="*/ 605 h 21600"/>
                <a:gd name="T96" fmla="*/ 38 w 21600"/>
                <a:gd name="T97" fmla="*/ 605 h 21600"/>
                <a:gd name="T98" fmla="*/ 9 w 21600"/>
                <a:gd name="T99" fmla="*/ 477 h 21600"/>
                <a:gd name="T100" fmla="*/ 28 w 21600"/>
                <a:gd name="T101" fmla="*/ 358 h 21600"/>
                <a:gd name="T102" fmla="*/ 103 w 21600"/>
                <a:gd name="T103" fmla="*/ 174 h 21600"/>
                <a:gd name="T104" fmla="*/ 113 w 21600"/>
                <a:gd name="T105" fmla="*/ 147 h 21600"/>
                <a:gd name="T106" fmla="*/ 122 w 21600"/>
                <a:gd name="T107" fmla="*/ 64 h 21600"/>
                <a:gd name="T108" fmla="*/ 179 w 21600"/>
                <a:gd name="T109" fmla="*/ 73 h 21600"/>
                <a:gd name="T110" fmla="*/ 179 w 21600"/>
                <a:gd name="T111" fmla="*/ 110 h 21600"/>
                <a:gd name="T112" fmla="*/ 216 w 21600"/>
                <a:gd name="T113" fmla="*/ 28 h 21600"/>
                <a:gd name="T114" fmla="*/ 2050 w 21600"/>
                <a:gd name="T115" fmla="*/ 550 h 21600"/>
                <a:gd name="T116" fmla="*/ 2097 w 21600"/>
                <a:gd name="T117" fmla="*/ 541 h 21600"/>
                <a:gd name="T118" fmla="*/ 207 w 21600"/>
                <a:gd name="T119" fmla="*/ 37 h 21600"/>
                <a:gd name="T120" fmla="*/ 987 w 21600"/>
                <a:gd name="T121" fmla="*/ 1128 h 216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600" h="21600">
                  <a:moveTo>
                    <a:pt x="1893" y="0"/>
                  </a:moveTo>
                  <a:cubicBezTo>
                    <a:pt x="11790" y="1612"/>
                    <a:pt x="11790" y="1612"/>
                    <a:pt x="11790" y="1612"/>
                  </a:cubicBezTo>
                  <a:cubicBezTo>
                    <a:pt x="11876" y="1612"/>
                    <a:pt x="11876" y="1612"/>
                    <a:pt x="11876" y="1612"/>
                  </a:cubicBezTo>
                  <a:cubicBezTo>
                    <a:pt x="11962" y="1612"/>
                    <a:pt x="11962" y="1612"/>
                    <a:pt x="11962" y="1612"/>
                  </a:cubicBezTo>
                  <a:cubicBezTo>
                    <a:pt x="12048" y="1773"/>
                    <a:pt x="12048" y="1773"/>
                    <a:pt x="12048" y="1773"/>
                  </a:cubicBezTo>
                  <a:cubicBezTo>
                    <a:pt x="12048" y="1773"/>
                    <a:pt x="12048" y="1773"/>
                    <a:pt x="12048" y="1773"/>
                  </a:cubicBezTo>
                  <a:cubicBezTo>
                    <a:pt x="12134" y="1934"/>
                    <a:pt x="12134" y="1934"/>
                    <a:pt x="12134" y="1934"/>
                  </a:cubicBezTo>
                  <a:cubicBezTo>
                    <a:pt x="12134" y="1934"/>
                    <a:pt x="12134" y="1934"/>
                    <a:pt x="12134" y="1934"/>
                  </a:cubicBezTo>
                  <a:cubicBezTo>
                    <a:pt x="12220" y="1934"/>
                    <a:pt x="12220" y="1934"/>
                    <a:pt x="12220" y="1934"/>
                  </a:cubicBezTo>
                  <a:cubicBezTo>
                    <a:pt x="12220" y="2096"/>
                    <a:pt x="12220" y="2096"/>
                    <a:pt x="12220" y="2096"/>
                  </a:cubicBezTo>
                  <a:cubicBezTo>
                    <a:pt x="12306" y="2096"/>
                    <a:pt x="12306" y="2096"/>
                    <a:pt x="12306" y="2096"/>
                  </a:cubicBezTo>
                  <a:cubicBezTo>
                    <a:pt x="12306" y="2096"/>
                    <a:pt x="12306" y="2096"/>
                    <a:pt x="12306" y="2096"/>
                  </a:cubicBezTo>
                  <a:cubicBezTo>
                    <a:pt x="12392" y="2096"/>
                    <a:pt x="12392" y="2096"/>
                    <a:pt x="12392" y="2096"/>
                  </a:cubicBezTo>
                  <a:cubicBezTo>
                    <a:pt x="12478" y="2096"/>
                    <a:pt x="12478" y="2096"/>
                    <a:pt x="12478" y="2096"/>
                  </a:cubicBezTo>
                  <a:cubicBezTo>
                    <a:pt x="12478" y="2096"/>
                    <a:pt x="12478" y="2096"/>
                    <a:pt x="12478" y="2096"/>
                  </a:cubicBezTo>
                  <a:cubicBezTo>
                    <a:pt x="12564" y="2096"/>
                    <a:pt x="12564" y="2096"/>
                    <a:pt x="12564" y="2096"/>
                  </a:cubicBezTo>
                  <a:cubicBezTo>
                    <a:pt x="12650" y="2257"/>
                    <a:pt x="12650" y="2257"/>
                    <a:pt x="12650" y="2257"/>
                  </a:cubicBezTo>
                  <a:cubicBezTo>
                    <a:pt x="12736" y="2257"/>
                    <a:pt x="12736" y="2257"/>
                    <a:pt x="12736" y="2257"/>
                  </a:cubicBezTo>
                  <a:cubicBezTo>
                    <a:pt x="12736" y="2418"/>
                    <a:pt x="12736" y="2418"/>
                    <a:pt x="12736" y="2418"/>
                  </a:cubicBezTo>
                  <a:cubicBezTo>
                    <a:pt x="12908" y="2418"/>
                    <a:pt x="12908" y="2418"/>
                    <a:pt x="12908" y="2418"/>
                  </a:cubicBezTo>
                  <a:cubicBezTo>
                    <a:pt x="12994" y="2418"/>
                    <a:pt x="12994" y="2418"/>
                    <a:pt x="12994" y="2418"/>
                  </a:cubicBezTo>
                  <a:cubicBezTo>
                    <a:pt x="12994" y="2579"/>
                    <a:pt x="12994" y="2579"/>
                    <a:pt x="12994" y="2579"/>
                  </a:cubicBezTo>
                  <a:cubicBezTo>
                    <a:pt x="13080" y="2579"/>
                    <a:pt x="13080" y="2579"/>
                    <a:pt x="13080" y="2579"/>
                  </a:cubicBezTo>
                  <a:cubicBezTo>
                    <a:pt x="13167" y="2579"/>
                    <a:pt x="13167" y="2579"/>
                    <a:pt x="13167" y="2579"/>
                  </a:cubicBezTo>
                  <a:cubicBezTo>
                    <a:pt x="13253" y="2579"/>
                    <a:pt x="13253" y="2579"/>
                    <a:pt x="13253" y="2579"/>
                  </a:cubicBezTo>
                  <a:cubicBezTo>
                    <a:pt x="13253" y="2579"/>
                    <a:pt x="13253" y="2579"/>
                    <a:pt x="13253" y="2579"/>
                  </a:cubicBezTo>
                  <a:cubicBezTo>
                    <a:pt x="13339" y="2740"/>
                    <a:pt x="13339" y="2740"/>
                    <a:pt x="13339" y="2740"/>
                  </a:cubicBezTo>
                  <a:cubicBezTo>
                    <a:pt x="13511" y="2740"/>
                    <a:pt x="13511" y="2740"/>
                    <a:pt x="13511" y="2740"/>
                  </a:cubicBezTo>
                  <a:cubicBezTo>
                    <a:pt x="13511" y="2740"/>
                    <a:pt x="13511" y="2740"/>
                    <a:pt x="13511" y="2740"/>
                  </a:cubicBezTo>
                  <a:cubicBezTo>
                    <a:pt x="13597" y="2901"/>
                    <a:pt x="13597" y="2901"/>
                    <a:pt x="13597" y="2901"/>
                  </a:cubicBezTo>
                  <a:cubicBezTo>
                    <a:pt x="13683" y="2901"/>
                    <a:pt x="13683" y="2901"/>
                    <a:pt x="13683" y="2901"/>
                  </a:cubicBezTo>
                  <a:cubicBezTo>
                    <a:pt x="15232" y="4191"/>
                    <a:pt x="15232" y="4191"/>
                    <a:pt x="15232" y="4191"/>
                  </a:cubicBezTo>
                  <a:cubicBezTo>
                    <a:pt x="15318" y="4352"/>
                    <a:pt x="15318" y="4352"/>
                    <a:pt x="15318" y="4352"/>
                  </a:cubicBezTo>
                  <a:cubicBezTo>
                    <a:pt x="15576" y="4675"/>
                    <a:pt x="15576" y="4675"/>
                    <a:pt x="15576" y="4675"/>
                  </a:cubicBezTo>
                  <a:cubicBezTo>
                    <a:pt x="15834" y="6609"/>
                    <a:pt x="15834" y="6609"/>
                    <a:pt x="15834" y="6609"/>
                  </a:cubicBezTo>
                  <a:cubicBezTo>
                    <a:pt x="15748" y="7576"/>
                    <a:pt x="15748" y="7576"/>
                    <a:pt x="15748" y="7576"/>
                  </a:cubicBezTo>
                  <a:cubicBezTo>
                    <a:pt x="15748" y="7576"/>
                    <a:pt x="15748" y="7576"/>
                    <a:pt x="15748" y="7576"/>
                  </a:cubicBezTo>
                  <a:cubicBezTo>
                    <a:pt x="15662" y="7737"/>
                    <a:pt x="15662" y="7737"/>
                    <a:pt x="15662" y="7737"/>
                  </a:cubicBezTo>
                  <a:cubicBezTo>
                    <a:pt x="15662" y="7899"/>
                    <a:pt x="15662" y="7899"/>
                    <a:pt x="15662" y="7899"/>
                  </a:cubicBezTo>
                  <a:cubicBezTo>
                    <a:pt x="15490" y="8060"/>
                    <a:pt x="15490" y="8060"/>
                    <a:pt x="15490" y="8060"/>
                  </a:cubicBezTo>
                  <a:cubicBezTo>
                    <a:pt x="15404" y="8221"/>
                    <a:pt x="15404" y="8221"/>
                    <a:pt x="15404" y="8221"/>
                  </a:cubicBezTo>
                  <a:cubicBezTo>
                    <a:pt x="15490" y="8382"/>
                    <a:pt x="15490" y="8382"/>
                    <a:pt x="15490" y="8382"/>
                  </a:cubicBezTo>
                  <a:cubicBezTo>
                    <a:pt x="16781" y="7737"/>
                    <a:pt x="16781" y="7737"/>
                    <a:pt x="16781" y="7737"/>
                  </a:cubicBezTo>
                  <a:cubicBezTo>
                    <a:pt x="16953" y="7737"/>
                    <a:pt x="16953" y="7737"/>
                    <a:pt x="16953" y="7737"/>
                  </a:cubicBezTo>
                  <a:cubicBezTo>
                    <a:pt x="16953" y="7415"/>
                    <a:pt x="16953" y="7415"/>
                    <a:pt x="16953" y="7415"/>
                  </a:cubicBezTo>
                  <a:cubicBezTo>
                    <a:pt x="17727" y="7093"/>
                    <a:pt x="17727" y="7093"/>
                    <a:pt x="17727" y="7093"/>
                  </a:cubicBezTo>
                  <a:cubicBezTo>
                    <a:pt x="17986" y="6609"/>
                    <a:pt x="17986" y="6609"/>
                    <a:pt x="17986" y="6609"/>
                  </a:cubicBezTo>
                  <a:cubicBezTo>
                    <a:pt x="18072" y="6609"/>
                    <a:pt x="18072" y="6609"/>
                    <a:pt x="18072" y="6609"/>
                  </a:cubicBezTo>
                  <a:cubicBezTo>
                    <a:pt x="18158" y="6448"/>
                    <a:pt x="18158" y="6448"/>
                    <a:pt x="18158" y="6448"/>
                  </a:cubicBezTo>
                  <a:cubicBezTo>
                    <a:pt x="18330" y="6287"/>
                    <a:pt x="18330" y="6287"/>
                    <a:pt x="18330" y="6287"/>
                  </a:cubicBezTo>
                  <a:cubicBezTo>
                    <a:pt x="18416" y="6125"/>
                    <a:pt x="18416" y="6125"/>
                    <a:pt x="18416" y="6125"/>
                  </a:cubicBezTo>
                  <a:cubicBezTo>
                    <a:pt x="18502" y="6125"/>
                    <a:pt x="18502" y="6125"/>
                    <a:pt x="18502" y="6125"/>
                  </a:cubicBezTo>
                  <a:cubicBezTo>
                    <a:pt x="18588" y="5964"/>
                    <a:pt x="18588" y="5964"/>
                    <a:pt x="18588" y="5964"/>
                  </a:cubicBezTo>
                  <a:cubicBezTo>
                    <a:pt x="18760" y="5964"/>
                    <a:pt x="18760" y="5964"/>
                    <a:pt x="18760" y="5964"/>
                  </a:cubicBezTo>
                  <a:cubicBezTo>
                    <a:pt x="19879" y="5964"/>
                    <a:pt x="19879" y="5964"/>
                    <a:pt x="19879" y="5964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19965" y="5803"/>
                    <a:pt x="19965" y="5803"/>
                    <a:pt x="19965" y="5803"/>
                  </a:cubicBezTo>
                  <a:cubicBezTo>
                    <a:pt x="20051" y="5803"/>
                    <a:pt x="20051" y="5803"/>
                    <a:pt x="20051" y="5803"/>
                  </a:cubicBezTo>
                  <a:cubicBezTo>
                    <a:pt x="20137" y="5803"/>
                    <a:pt x="20137" y="5803"/>
                    <a:pt x="20137" y="5803"/>
                  </a:cubicBezTo>
                  <a:cubicBezTo>
                    <a:pt x="20137" y="5803"/>
                    <a:pt x="20137" y="5803"/>
                    <a:pt x="20137" y="5803"/>
                  </a:cubicBezTo>
                  <a:cubicBezTo>
                    <a:pt x="20137" y="5642"/>
                    <a:pt x="20137" y="5642"/>
                    <a:pt x="20137" y="5642"/>
                  </a:cubicBezTo>
                  <a:cubicBezTo>
                    <a:pt x="20309" y="5481"/>
                    <a:pt x="20309" y="5481"/>
                    <a:pt x="20309" y="5481"/>
                  </a:cubicBezTo>
                  <a:cubicBezTo>
                    <a:pt x="20309" y="5319"/>
                    <a:pt x="20309" y="5319"/>
                    <a:pt x="20309" y="5319"/>
                  </a:cubicBezTo>
                  <a:cubicBezTo>
                    <a:pt x="20481" y="5158"/>
                    <a:pt x="20481" y="5158"/>
                    <a:pt x="20481" y="5158"/>
                  </a:cubicBezTo>
                  <a:cubicBezTo>
                    <a:pt x="20481" y="4997"/>
                    <a:pt x="20481" y="4997"/>
                    <a:pt x="20481" y="4997"/>
                  </a:cubicBezTo>
                  <a:cubicBezTo>
                    <a:pt x="20481" y="4836"/>
                    <a:pt x="20481" y="4836"/>
                    <a:pt x="20481" y="4836"/>
                  </a:cubicBezTo>
                  <a:cubicBezTo>
                    <a:pt x="20567" y="4836"/>
                    <a:pt x="20567" y="4836"/>
                    <a:pt x="20567" y="4836"/>
                  </a:cubicBezTo>
                  <a:cubicBezTo>
                    <a:pt x="20567" y="4675"/>
                    <a:pt x="20567" y="4675"/>
                    <a:pt x="20567" y="4675"/>
                  </a:cubicBezTo>
                  <a:cubicBezTo>
                    <a:pt x="20653" y="4513"/>
                    <a:pt x="20653" y="4513"/>
                    <a:pt x="20653" y="4513"/>
                  </a:cubicBezTo>
                  <a:cubicBezTo>
                    <a:pt x="20739" y="4352"/>
                    <a:pt x="20739" y="4352"/>
                    <a:pt x="20739" y="4352"/>
                  </a:cubicBezTo>
                  <a:cubicBezTo>
                    <a:pt x="20825" y="4191"/>
                    <a:pt x="20825" y="4191"/>
                    <a:pt x="20825" y="4191"/>
                  </a:cubicBezTo>
                  <a:cubicBezTo>
                    <a:pt x="20912" y="4030"/>
                    <a:pt x="20912" y="4030"/>
                    <a:pt x="20912" y="4030"/>
                  </a:cubicBezTo>
                  <a:cubicBezTo>
                    <a:pt x="20912" y="4030"/>
                    <a:pt x="20912" y="4030"/>
                    <a:pt x="20912" y="4030"/>
                  </a:cubicBezTo>
                  <a:cubicBezTo>
                    <a:pt x="20912" y="4191"/>
                    <a:pt x="20912" y="4191"/>
                    <a:pt x="20912" y="4191"/>
                  </a:cubicBezTo>
                  <a:cubicBezTo>
                    <a:pt x="20998" y="4191"/>
                    <a:pt x="20998" y="4191"/>
                    <a:pt x="20998" y="4191"/>
                  </a:cubicBezTo>
                  <a:cubicBezTo>
                    <a:pt x="21084" y="4191"/>
                    <a:pt x="21084" y="4191"/>
                    <a:pt x="21084" y="4191"/>
                  </a:cubicBezTo>
                  <a:cubicBezTo>
                    <a:pt x="21170" y="4191"/>
                    <a:pt x="21170" y="4191"/>
                    <a:pt x="21170" y="4191"/>
                  </a:cubicBezTo>
                  <a:cubicBezTo>
                    <a:pt x="21256" y="4191"/>
                    <a:pt x="21256" y="4191"/>
                    <a:pt x="21256" y="4191"/>
                  </a:cubicBezTo>
                  <a:cubicBezTo>
                    <a:pt x="21342" y="4352"/>
                    <a:pt x="21342" y="4352"/>
                    <a:pt x="21342" y="4352"/>
                  </a:cubicBezTo>
                  <a:cubicBezTo>
                    <a:pt x="21342" y="4675"/>
                    <a:pt x="21342" y="4675"/>
                    <a:pt x="21342" y="4675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256" y="5481"/>
                    <a:pt x="21256" y="5481"/>
                    <a:pt x="21256" y="5481"/>
                  </a:cubicBezTo>
                  <a:cubicBezTo>
                    <a:pt x="21342" y="5642"/>
                    <a:pt x="21342" y="5642"/>
                    <a:pt x="21342" y="5642"/>
                  </a:cubicBezTo>
                  <a:cubicBezTo>
                    <a:pt x="21342" y="5642"/>
                    <a:pt x="21342" y="5642"/>
                    <a:pt x="21342" y="5642"/>
                  </a:cubicBezTo>
                  <a:cubicBezTo>
                    <a:pt x="21342" y="5803"/>
                    <a:pt x="21342" y="5803"/>
                    <a:pt x="21342" y="5803"/>
                  </a:cubicBezTo>
                  <a:cubicBezTo>
                    <a:pt x="21342" y="5803"/>
                    <a:pt x="21342" y="5803"/>
                    <a:pt x="21342" y="5803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342" y="5964"/>
                    <a:pt x="21342" y="5964"/>
                    <a:pt x="21342" y="5964"/>
                  </a:cubicBezTo>
                  <a:cubicBezTo>
                    <a:pt x="21514" y="6125"/>
                    <a:pt x="21514" y="6125"/>
                    <a:pt x="21514" y="6125"/>
                  </a:cubicBezTo>
                  <a:cubicBezTo>
                    <a:pt x="21514" y="6287"/>
                    <a:pt x="21514" y="6287"/>
                    <a:pt x="21514" y="6287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514" y="6287"/>
                    <a:pt x="21514" y="6287"/>
                    <a:pt x="21514" y="6287"/>
                  </a:cubicBezTo>
                  <a:cubicBezTo>
                    <a:pt x="21600" y="6448"/>
                    <a:pt x="21600" y="6448"/>
                    <a:pt x="21600" y="6448"/>
                  </a:cubicBezTo>
                  <a:cubicBezTo>
                    <a:pt x="21600" y="6448"/>
                    <a:pt x="21600" y="6448"/>
                    <a:pt x="21600" y="6448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514" y="6448"/>
                    <a:pt x="21514" y="6448"/>
                    <a:pt x="21514" y="6448"/>
                  </a:cubicBezTo>
                  <a:cubicBezTo>
                    <a:pt x="21428" y="6609"/>
                    <a:pt x="21428" y="6609"/>
                    <a:pt x="21428" y="6609"/>
                  </a:cubicBezTo>
                  <a:cubicBezTo>
                    <a:pt x="21342" y="6448"/>
                    <a:pt x="21342" y="6448"/>
                    <a:pt x="21342" y="6448"/>
                  </a:cubicBezTo>
                  <a:cubicBezTo>
                    <a:pt x="21256" y="6609"/>
                    <a:pt x="21256" y="6609"/>
                    <a:pt x="21256" y="6609"/>
                  </a:cubicBezTo>
                  <a:cubicBezTo>
                    <a:pt x="21256" y="6609"/>
                    <a:pt x="21256" y="6609"/>
                    <a:pt x="21256" y="6609"/>
                  </a:cubicBezTo>
                  <a:cubicBezTo>
                    <a:pt x="21170" y="6609"/>
                    <a:pt x="21170" y="6609"/>
                    <a:pt x="21170" y="6609"/>
                  </a:cubicBezTo>
                  <a:cubicBezTo>
                    <a:pt x="21084" y="6770"/>
                    <a:pt x="21084" y="6770"/>
                    <a:pt x="21084" y="6770"/>
                  </a:cubicBezTo>
                  <a:cubicBezTo>
                    <a:pt x="21084" y="6770"/>
                    <a:pt x="21084" y="6770"/>
                    <a:pt x="21084" y="6770"/>
                  </a:cubicBezTo>
                  <a:cubicBezTo>
                    <a:pt x="20998" y="6609"/>
                    <a:pt x="20998" y="6609"/>
                    <a:pt x="20998" y="6609"/>
                  </a:cubicBezTo>
                  <a:cubicBezTo>
                    <a:pt x="20912" y="6609"/>
                    <a:pt x="20912" y="6609"/>
                    <a:pt x="20912" y="6609"/>
                  </a:cubicBezTo>
                  <a:cubicBezTo>
                    <a:pt x="20912" y="6770"/>
                    <a:pt x="20912" y="6770"/>
                    <a:pt x="20912" y="6770"/>
                  </a:cubicBezTo>
                  <a:cubicBezTo>
                    <a:pt x="20825" y="6770"/>
                    <a:pt x="20825" y="6770"/>
                    <a:pt x="20825" y="6770"/>
                  </a:cubicBezTo>
                  <a:cubicBezTo>
                    <a:pt x="20825" y="6609"/>
                    <a:pt x="20825" y="6609"/>
                    <a:pt x="20825" y="6609"/>
                  </a:cubicBezTo>
                  <a:cubicBezTo>
                    <a:pt x="20825" y="6448"/>
                    <a:pt x="20825" y="6448"/>
                    <a:pt x="20825" y="6448"/>
                  </a:cubicBezTo>
                  <a:cubicBezTo>
                    <a:pt x="20739" y="6770"/>
                    <a:pt x="20739" y="6770"/>
                    <a:pt x="20739" y="6770"/>
                  </a:cubicBezTo>
                  <a:cubicBezTo>
                    <a:pt x="20653" y="6931"/>
                    <a:pt x="20653" y="6931"/>
                    <a:pt x="20653" y="6931"/>
                  </a:cubicBezTo>
                  <a:cubicBezTo>
                    <a:pt x="20567" y="6931"/>
                    <a:pt x="20567" y="6931"/>
                    <a:pt x="20567" y="6931"/>
                  </a:cubicBezTo>
                  <a:cubicBezTo>
                    <a:pt x="20567" y="6931"/>
                    <a:pt x="20567" y="6931"/>
                    <a:pt x="20567" y="6931"/>
                  </a:cubicBezTo>
                  <a:cubicBezTo>
                    <a:pt x="20567" y="7093"/>
                    <a:pt x="20567" y="7093"/>
                    <a:pt x="20567" y="7093"/>
                  </a:cubicBezTo>
                  <a:cubicBezTo>
                    <a:pt x="20481" y="7093"/>
                    <a:pt x="20481" y="7093"/>
                    <a:pt x="20481" y="7093"/>
                  </a:cubicBezTo>
                  <a:cubicBezTo>
                    <a:pt x="20481" y="6931"/>
                    <a:pt x="20481" y="6931"/>
                    <a:pt x="20481" y="6931"/>
                  </a:cubicBezTo>
                  <a:cubicBezTo>
                    <a:pt x="20395" y="7093"/>
                    <a:pt x="20395" y="7093"/>
                    <a:pt x="20395" y="7093"/>
                  </a:cubicBezTo>
                  <a:cubicBezTo>
                    <a:pt x="20395" y="7093"/>
                    <a:pt x="20395" y="7093"/>
                    <a:pt x="20395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309" y="7093"/>
                    <a:pt x="20309" y="7093"/>
                    <a:pt x="20309" y="7093"/>
                  </a:cubicBezTo>
                  <a:cubicBezTo>
                    <a:pt x="20223" y="7093"/>
                    <a:pt x="20223" y="7093"/>
                    <a:pt x="20223" y="7093"/>
                  </a:cubicBezTo>
                  <a:cubicBezTo>
                    <a:pt x="20223" y="7254"/>
                    <a:pt x="20223" y="7254"/>
                    <a:pt x="20223" y="7254"/>
                  </a:cubicBezTo>
                  <a:cubicBezTo>
                    <a:pt x="20051" y="7415"/>
                    <a:pt x="20051" y="7415"/>
                    <a:pt x="20051" y="7415"/>
                  </a:cubicBezTo>
                  <a:cubicBezTo>
                    <a:pt x="20051" y="7737"/>
                    <a:pt x="20051" y="7737"/>
                    <a:pt x="20051" y="7737"/>
                  </a:cubicBezTo>
                  <a:cubicBezTo>
                    <a:pt x="19965" y="7899"/>
                    <a:pt x="19965" y="7899"/>
                    <a:pt x="19965" y="7899"/>
                  </a:cubicBezTo>
                  <a:cubicBezTo>
                    <a:pt x="19965" y="7899"/>
                    <a:pt x="19965" y="7899"/>
                    <a:pt x="19965" y="7899"/>
                  </a:cubicBezTo>
                  <a:cubicBezTo>
                    <a:pt x="19879" y="7899"/>
                    <a:pt x="19879" y="7899"/>
                    <a:pt x="19879" y="7899"/>
                  </a:cubicBezTo>
                  <a:cubicBezTo>
                    <a:pt x="19879" y="8060"/>
                    <a:pt x="19879" y="8060"/>
                    <a:pt x="19879" y="8060"/>
                  </a:cubicBezTo>
                  <a:cubicBezTo>
                    <a:pt x="19965" y="8060"/>
                    <a:pt x="19965" y="8060"/>
                    <a:pt x="19965" y="8060"/>
                  </a:cubicBezTo>
                  <a:cubicBezTo>
                    <a:pt x="19965" y="8221"/>
                    <a:pt x="19965" y="8221"/>
                    <a:pt x="19965" y="8221"/>
                  </a:cubicBezTo>
                  <a:cubicBezTo>
                    <a:pt x="19793" y="8382"/>
                    <a:pt x="19793" y="8382"/>
                    <a:pt x="19793" y="8382"/>
                  </a:cubicBezTo>
                  <a:cubicBezTo>
                    <a:pt x="19793" y="8382"/>
                    <a:pt x="19793" y="8382"/>
                    <a:pt x="19793" y="8382"/>
                  </a:cubicBezTo>
                  <a:cubicBezTo>
                    <a:pt x="19965" y="8543"/>
                    <a:pt x="19965" y="8543"/>
                    <a:pt x="19965" y="8543"/>
                  </a:cubicBezTo>
                  <a:cubicBezTo>
                    <a:pt x="19965" y="8704"/>
                    <a:pt x="19965" y="8704"/>
                    <a:pt x="19965" y="8704"/>
                  </a:cubicBezTo>
                  <a:cubicBezTo>
                    <a:pt x="19965" y="8866"/>
                    <a:pt x="19965" y="8866"/>
                    <a:pt x="19965" y="8866"/>
                  </a:cubicBezTo>
                  <a:cubicBezTo>
                    <a:pt x="20051" y="8866"/>
                    <a:pt x="20051" y="8866"/>
                    <a:pt x="20051" y="8866"/>
                  </a:cubicBezTo>
                  <a:cubicBezTo>
                    <a:pt x="20137" y="8704"/>
                    <a:pt x="20137" y="8704"/>
                    <a:pt x="20137" y="8704"/>
                  </a:cubicBezTo>
                  <a:cubicBezTo>
                    <a:pt x="20137" y="8543"/>
                    <a:pt x="20137" y="8543"/>
                    <a:pt x="20137" y="8543"/>
                  </a:cubicBezTo>
                  <a:cubicBezTo>
                    <a:pt x="20137" y="8543"/>
                    <a:pt x="20137" y="8543"/>
                    <a:pt x="20137" y="8543"/>
                  </a:cubicBezTo>
                  <a:cubicBezTo>
                    <a:pt x="20223" y="8704"/>
                    <a:pt x="20223" y="8704"/>
                    <a:pt x="20223" y="8704"/>
                  </a:cubicBezTo>
                  <a:cubicBezTo>
                    <a:pt x="20137" y="8866"/>
                    <a:pt x="20137" y="8866"/>
                    <a:pt x="20137" y="8866"/>
                  </a:cubicBezTo>
                  <a:cubicBezTo>
                    <a:pt x="19965" y="9027"/>
                    <a:pt x="19965" y="9027"/>
                    <a:pt x="19965" y="9027"/>
                  </a:cubicBezTo>
                  <a:cubicBezTo>
                    <a:pt x="19879" y="9027"/>
                    <a:pt x="19879" y="9027"/>
                    <a:pt x="19879" y="9027"/>
                  </a:cubicBezTo>
                  <a:cubicBezTo>
                    <a:pt x="19879" y="8866"/>
                    <a:pt x="19879" y="8866"/>
                    <a:pt x="19879" y="8866"/>
                  </a:cubicBezTo>
                  <a:cubicBezTo>
                    <a:pt x="19879" y="8866"/>
                    <a:pt x="19879" y="8866"/>
                    <a:pt x="19879" y="8866"/>
                  </a:cubicBezTo>
                  <a:cubicBezTo>
                    <a:pt x="19793" y="9027"/>
                    <a:pt x="19793" y="9027"/>
                    <a:pt x="19793" y="9027"/>
                  </a:cubicBezTo>
                  <a:cubicBezTo>
                    <a:pt x="19707" y="9188"/>
                    <a:pt x="19707" y="9188"/>
                    <a:pt x="19707" y="9188"/>
                  </a:cubicBezTo>
                  <a:cubicBezTo>
                    <a:pt x="19707" y="9188"/>
                    <a:pt x="19707" y="9188"/>
                    <a:pt x="19707" y="9188"/>
                  </a:cubicBezTo>
                  <a:cubicBezTo>
                    <a:pt x="19707" y="9027"/>
                    <a:pt x="19707" y="9027"/>
                    <a:pt x="19707" y="9027"/>
                  </a:cubicBezTo>
                  <a:cubicBezTo>
                    <a:pt x="19707" y="8866"/>
                    <a:pt x="19707" y="8866"/>
                    <a:pt x="19707" y="8866"/>
                  </a:cubicBezTo>
                  <a:cubicBezTo>
                    <a:pt x="19621" y="8704"/>
                    <a:pt x="19621" y="8704"/>
                    <a:pt x="19621" y="8704"/>
                  </a:cubicBezTo>
                  <a:cubicBezTo>
                    <a:pt x="19621" y="8866"/>
                    <a:pt x="19621" y="8866"/>
                    <a:pt x="19621" y="8866"/>
                  </a:cubicBezTo>
                  <a:cubicBezTo>
                    <a:pt x="19621" y="9027"/>
                    <a:pt x="19621" y="9027"/>
                    <a:pt x="19621" y="9027"/>
                  </a:cubicBezTo>
                  <a:cubicBezTo>
                    <a:pt x="19621" y="9188"/>
                    <a:pt x="19621" y="9188"/>
                    <a:pt x="19621" y="9188"/>
                  </a:cubicBezTo>
                  <a:cubicBezTo>
                    <a:pt x="19621" y="9188"/>
                    <a:pt x="19621" y="9188"/>
                    <a:pt x="19621" y="9188"/>
                  </a:cubicBezTo>
                  <a:cubicBezTo>
                    <a:pt x="19449" y="9188"/>
                    <a:pt x="19449" y="9188"/>
                    <a:pt x="19449" y="9188"/>
                  </a:cubicBezTo>
                  <a:cubicBezTo>
                    <a:pt x="19363" y="9188"/>
                    <a:pt x="19363" y="9188"/>
                    <a:pt x="19363" y="9188"/>
                  </a:cubicBezTo>
                  <a:cubicBezTo>
                    <a:pt x="19276" y="9188"/>
                    <a:pt x="19276" y="9188"/>
                    <a:pt x="19276" y="9188"/>
                  </a:cubicBezTo>
                  <a:cubicBezTo>
                    <a:pt x="19104" y="9188"/>
                    <a:pt x="19104" y="9188"/>
                    <a:pt x="19104" y="9188"/>
                  </a:cubicBezTo>
                  <a:cubicBezTo>
                    <a:pt x="19104" y="9188"/>
                    <a:pt x="19104" y="9188"/>
                    <a:pt x="19104" y="9188"/>
                  </a:cubicBezTo>
                  <a:cubicBezTo>
                    <a:pt x="19018" y="9188"/>
                    <a:pt x="19018" y="9188"/>
                    <a:pt x="19018" y="9188"/>
                  </a:cubicBezTo>
                  <a:cubicBezTo>
                    <a:pt x="18932" y="9349"/>
                    <a:pt x="18932" y="9349"/>
                    <a:pt x="18932" y="9349"/>
                  </a:cubicBezTo>
                  <a:cubicBezTo>
                    <a:pt x="18846" y="9349"/>
                    <a:pt x="18846" y="9349"/>
                    <a:pt x="18846" y="9349"/>
                  </a:cubicBezTo>
                  <a:cubicBezTo>
                    <a:pt x="18760" y="9510"/>
                    <a:pt x="18760" y="9510"/>
                    <a:pt x="18760" y="9510"/>
                  </a:cubicBezTo>
                  <a:cubicBezTo>
                    <a:pt x="18674" y="9510"/>
                    <a:pt x="18674" y="9510"/>
                    <a:pt x="18674" y="9510"/>
                  </a:cubicBezTo>
                  <a:cubicBezTo>
                    <a:pt x="18588" y="9510"/>
                    <a:pt x="18588" y="9510"/>
                    <a:pt x="18588" y="9510"/>
                  </a:cubicBezTo>
                  <a:cubicBezTo>
                    <a:pt x="18588" y="9672"/>
                    <a:pt x="18588" y="9672"/>
                    <a:pt x="18588" y="9672"/>
                  </a:cubicBezTo>
                  <a:cubicBezTo>
                    <a:pt x="18502" y="9833"/>
                    <a:pt x="18502" y="9833"/>
                    <a:pt x="18502" y="9833"/>
                  </a:cubicBezTo>
                  <a:cubicBezTo>
                    <a:pt x="18502" y="9833"/>
                    <a:pt x="18502" y="9833"/>
                    <a:pt x="18502" y="9833"/>
                  </a:cubicBezTo>
                  <a:cubicBezTo>
                    <a:pt x="18588" y="9833"/>
                    <a:pt x="18588" y="9833"/>
                    <a:pt x="18588" y="9833"/>
                  </a:cubicBezTo>
                  <a:cubicBezTo>
                    <a:pt x="18588" y="9994"/>
                    <a:pt x="18588" y="9994"/>
                    <a:pt x="18588" y="9994"/>
                  </a:cubicBezTo>
                  <a:cubicBezTo>
                    <a:pt x="18502" y="10155"/>
                    <a:pt x="18502" y="10155"/>
                    <a:pt x="18502" y="10155"/>
                  </a:cubicBezTo>
                  <a:cubicBezTo>
                    <a:pt x="18502" y="10155"/>
                    <a:pt x="18502" y="10155"/>
                    <a:pt x="18502" y="10155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502" y="10316"/>
                    <a:pt x="18502" y="10316"/>
                    <a:pt x="18502" y="10316"/>
                  </a:cubicBezTo>
                  <a:cubicBezTo>
                    <a:pt x="18416" y="10478"/>
                    <a:pt x="18416" y="10478"/>
                    <a:pt x="18416" y="10478"/>
                  </a:cubicBezTo>
                  <a:cubicBezTo>
                    <a:pt x="18416" y="10478"/>
                    <a:pt x="18416" y="10478"/>
                    <a:pt x="18416" y="10478"/>
                  </a:cubicBezTo>
                  <a:cubicBezTo>
                    <a:pt x="18416" y="10639"/>
                    <a:pt x="18416" y="10639"/>
                    <a:pt x="18416" y="10639"/>
                  </a:cubicBezTo>
                  <a:cubicBezTo>
                    <a:pt x="18330" y="10800"/>
                    <a:pt x="18330" y="10800"/>
                    <a:pt x="18330" y="10800"/>
                  </a:cubicBezTo>
                  <a:cubicBezTo>
                    <a:pt x="18330" y="10800"/>
                    <a:pt x="18330" y="10800"/>
                    <a:pt x="18330" y="10800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244" y="10961"/>
                    <a:pt x="18244" y="10961"/>
                    <a:pt x="18244" y="10961"/>
                  </a:cubicBezTo>
                  <a:cubicBezTo>
                    <a:pt x="18158" y="11122"/>
                    <a:pt x="18158" y="11122"/>
                    <a:pt x="18158" y="11122"/>
                  </a:cubicBezTo>
                  <a:cubicBezTo>
                    <a:pt x="18158" y="11122"/>
                    <a:pt x="18158" y="11122"/>
                    <a:pt x="18158" y="11122"/>
                  </a:cubicBezTo>
                  <a:cubicBezTo>
                    <a:pt x="18072" y="11122"/>
                    <a:pt x="18072" y="11122"/>
                    <a:pt x="18072" y="11122"/>
                  </a:cubicBezTo>
                  <a:cubicBezTo>
                    <a:pt x="18158" y="10961"/>
                    <a:pt x="18158" y="10961"/>
                    <a:pt x="18158" y="10961"/>
                  </a:cubicBezTo>
                  <a:cubicBezTo>
                    <a:pt x="18158" y="10961"/>
                    <a:pt x="18158" y="10961"/>
                    <a:pt x="18158" y="10961"/>
                  </a:cubicBezTo>
                  <a:cubicBezTo>
                    <a:pt x="18072" y="10961"/>
                    <a:pt x="18072" y="10961"/>
                    <a:pt x="18072" y="10961"/>
                  </a:cubicBezTo>
                  <a:cubicBezTo>
                    <a:pt x="17986" y="10800"/>
                    <a:pt x="17986" y="10800"/>
                    <a:pt x="17986" y="10800"/>
                  </a:cubicBezTo>
                  <a:cubicBezTo>
                    <a:pt x="17900" y="10639"/>
                    <a:pt x="17900" y="10639"/>
                    <a:pt x="17900" y="10639"/>
                  </a:cubicBezTo>
                  <a:cubicBezTo>
                    <a:pt x="17986" y="10639"/>
                    <a:pt x="17986" y="10639"/>
                    <a:pt x="17986" y="10639"/>
                  </a:cubicBezTo>
                  <a:cubicBezTo>
                    <a:pt x="18072" y="10316"/>
                    <a:pt x="18072" y="10316"/>
                    <a:pt x="18072" y="10316"/>
                  </a:cubicBezTo>
                  <a:cubicBezTo>
                    <a:pt x="17986" y="10478"/>
                    <a:pt x="17986" y="10478"/>
                    <a:pt x="17986" y="10478"/>
                  </a:cubicBezTo>
                  <a:cubicBezTo>
                    <a:pt x="17900" y="10478"/>
                    <a:pt x="17900" y="10478"/>
                    <a:pt x="17900" y="10478"/>
                  </a:cubicBezTo>
                  <a:cubicBezTo>
                    <a:pt x="17900" y="10639"/>
                    <a:pt x="17900" y="10639"/>
                    <a:pt x="17900" y="10639"/>
                  </a:cubicBezTo>
                  <a:cubicBezTo>
                    <a:pt x="17900" y="10800"/>
                    <a:pt x="17900" y="10800"/>
                    <a:pt x="17900" y="10800"/>
                  </a:cubicBezTo>
                  <a:cubicBezTo>
                    <a:pt x="17986" y="10800"/>
                    <a:pt x="17986" y="10800"/>
                    <a:pt x="17986" y="10800"/>
                  </a:cubicBezTo>
                  <a:cubicBezTo>
                    <a:pt x="17986" y="10961"/>
                    <a:pt x="17986" y="10961"/>
                    <a:pt x="17986" y="10961"/>
                  </a:cubicBezTo>
                  <a:cubicBezTo>
                    <a:pt x="17986" y="11122"/>
                    <a:pt x="17986" y="11122"/>
                    <a:pt x="17986" y="11122"/>
                  </a:cubicBezTo>
                  <a:cubicBezTo>
                    <a:pt x="18072" y="11284"/>
                    <a:pt x="18072" y="11284"/>
                    <a:pt x="18072" y="11284"/>
                  </a:cubicBezTo>
                  <a:cubicBezTo>
                    <a:pt x="18072" y="11445"/>
                    <a:pt x="18072" y="11445"/>
                    <a:pt x="18072" y="11445"/>
                  </a:cubicBezTo>
                  <a:cubicBezTo>
                    <a:pt x="17986" y="11767"/>
                    <a:pt x="17986" y="11767"/>
                    <a:pt x="17986" y="11767"/>
                  </a:cubicBezTo>
                  <a:cubicBezTo>
                    <a:pt x="17900" y="11767"/>
                    <a:pt x="17900" y="11767"/>
                    <a:pt x="17900" y="11767"/>
                  </a:cubicBezTo>
                  <a:cubicBezTo>
                    <a:pt x="17814" y="12090"/>
                    <a:pt x="17814" y="12090"/>
                    <a:pt x="17814" y="12090"/>
                  </a:cubicBezTo>
                  <a:cubicBezTo>
                    <a:pt x="17814" y="12251"/>
                    <a:pt x="17814" y="12251"/>
                    <a:pt x="17814" y="12251"/>
                  </a:cubicBezTo>
                  <a:cubicBezTo>
                    <a:pt x="17814" y="12251"/>
                    <a:pt x="17814" y="12251"/>
                    <a:pt x="17814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641" y="12412"/>
                    <a:pt x="17641" y="12412"/>
                    <a:pt x="17641" y="12412"/>
                  </a:cubicBezTo>
                  <a:cubicBezTo>
                    <a:pt x="17641" y="12573"/>
                    <a:pt x="17641" y="12573"/>
                    <a:pt x="17641" y="12573"/>
                  </a:cubicBezTo>
                  <a:cubicBezTo>
                    <a:pt x="17641" y="12573"/>
                    <a:pt x="17641" y="12573"/>
                    <a:pt x="17641" y="12573"/>
                  </a:cubicBezTo>
                  <a:cubicBezTo>
                    <a:pt x="17641" y="12412"/>
                    <a:pt x="17641" y="12412"/>
                    <a:pt x="17641" y="12412"/>
                  </a:cubicBezTo>
                  <a:cubicBezTo>
                    <a:pt x="17641" y="12251"/>
                    <a:pt x="17641" y="12251"/>
                    <a:pt x="17641" y="12251"/>
                  </a:cubicBezTo>
                  <a:cubicBezTo>
                    <a:pt x="17727" y="12251"/>
                    <a:pt x="17727" y="12251"/>
                    <a:pt x="17727" y="12251"/>
                  </a:cubicBezTo>
                  <a:cubicBezTo>
                    <a:pt x="17727" y="12090"/>
                    <a:pt x="17727" y="12090"/>
                    <a:pt x="17727" y="12090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814" y="11928"/>
                    <a:pt x="17814" y="11928"/>
                    <a:pt x="17814" y="11928"/>
                  </a:cubicBezTo>
                  <a:cubicBezTo>
                    <a:pt x="17727" y="11928"/>
                    <a:pt x="17727" y="11928"/>
                    <a:pt x="17727" y="11928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727" y="11767"/>
                    <a:pt x="17727" y="11767"/>
                    <a:pt x="17727" y="11767"/>
                  </a:cubicBezTo>
                  <a:cubicBezTo>
                    <a:pt x="17727" y="11767"/>
                    <a:pt x="17727" y="11767"/>
                    <a:pt x="17727" y="11767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641" y="11606"/>
                    <a:pt x="17641" y="11606"/>
                    <a:pt x="17641" y="11606"/>
                  </a:cubicBezTo>
                  <a:cubicBezTo>
                    <a:pt x="17641" y="11767"/>
                    <a:pt x="17641" y="11767"/>
                    <a:pt x="17641" y="11767"/>
                  </a:cubicBezTo>
                  <a:cubicBezTo>
                    <a:pt x="17555" y="11606"/>
                    <a:pt x="17555" y="11606"/>
                    <a:pt x="17555" y="11606"/>
                  </a:cubicBezTo>
                  <a:cubicBezTo>
                    <a:pt x="17555" y="11445"/>
                    <a:pt x="17555" y="11445"/>
                    <a:pt x="17555" y="11445"/>
                  </a:cubicBezTo>
                  <a:cubicBezTo>
                    <a:pt x="17641" y="11284"/>
                    <a:pt x="17641" y="11284"/>
                    <a:pt x="17641" y="11284"/>
                  </a:cubicBezTo>
                  <a:cubicBezTo>
                    <a:pt x="17641" y="11122"/>
                    <a:pt x="17641" y="11122"/>
                    <a:pt x="17641" y="11122"/>
                  </a:cubicBezTo>
                  <a:cubicBezTo>
                    <a:pt x="17555" y="10961"/>
                    <a:pt x="17555" y="10961"/>
                    <a:pt x="17555" y="10961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639"/>
                    <a:pt x="17641" y="10639"/>
                    <a:pt x="17641" y="10639"/>
                  </a:cubicBezTo>
                  <a:cubicBezTo>
                    <a:pt x="17641" y="10800"/>
                    <a:pt x="17641" y="10800"/>
                    <a:pt x="17641" y="10800"/>
                  </a:cubicBezTo>
                  <a:cubicBezTo>
                    <a:pt x="17555" y="10800"/>
                    <a:pt x="17555" y="10800"/>
                    <a:pt x="17555" y="10800"/>
                  </a:cubicBezTo>
                  <a:cubicBezTo>
                    <a:pt x="17469" y="10961"/>
                    <a:pt x="17469" y="10961"/>
                    <a:pt x="17469" y="10961"/>
                  </a:cubicBezTo>
                  <a:cubicBezTo>
                    <a:pt x="17469" y="10961"/>
                    <a:pt x="17469" y="10961"/>
                    <a:pt x="17469" y="10961"/>
                  </a:cubicBezTo>
                  <a:cubicBezTo>
                    <a:pt x="17555" y="10961"/>
                    <a:pt x="17555" y="10961"/>
                    <a:pt x="17555" y="10961"/>
                  </a:cubicBezTo>
                  <a:cubicBezTo>
                    <a:pt x="17469" y="11122"/>
                    <a:pt x="17469" y="11122"/>
                    <a:pt x="17469" y="11122"/>
                  </a:cubicBezTo>
                  <a:cubicBezTo>
                    <a:pt x="17469" y="11284"/>
                    <a:pt x="17469" y="11284"/>
                    <a:pt x="17469" y="11284"/>
                  </a:cubicBezTo>
                  <a:cubicBezTo>
                    <a:pt x="17469" y="11284"/>
                    <a:pt x="17469" y="11284"/>
                    <a:pt x="17469" y="11284"/>
                  </a:cubicBezTo>
                  <a:cubicBezTo>
                    <a:pt x="17469" y="11445"/>
                    <a:pt x="17469" y="11445"/>
                    <a:pt x="17469" y="11445"/>
                  </a:cubicBezTo>
                  <a:cubicBezTo>
                    <a:pt x="17469" y="11606"/>
                    <a:pt x="17469" y="11606"/>
                    <a:pt x="17469" y="11606"/>
                  </a:cubicBezTo>
                  <a:cubicBezTo>
                    <a:pt x="17469" y="11767"/>
                    <a:pt x="17469" y="11767"/>
                    <a:pt x="17469" y="11767"/>
                  </a:cubicBezTo>
                  <a:cubicBezTo>
                    <a:pt x="17469" y="11767"/>
                    <a:pt x="17469" y="11767"/>
                    <a:pt x="17469" y="11767"/>
                  </a:cubicBezTo>
                  <a:cubicBezTo>
                    <a:pt x="17383" y="11606"/>
                    <a:pt x="17383" y="11606"/>
                    <a:pt x="17383" y="11606"/>
                  </a:cubicBezTo>
                  <a:cubicBezTo>
                    <a:pt x="17297" y="11606"/>
                    <a:pt x="17297" y="11606"/>
                    <a:pt x="17297" y="11606"/>
                  </a:cubicBezTo>
                  <a:cubicBezTo>
                    <a:pt x="17297" y="11445"/>
                    <a:pt x="17297" y="11445"/>
                    <a:pt x="17297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284"/>
                    <a:pt x="17211" y="11284"/>
                    <a:pt x="17211" y="11284"/>
                  </a:cubicBezTo>
                  <a:cubicBezTo>
                    <a:pt x="17211" y="11284"/>
                    <a:pt x="17211" y="11284"/>
                    <a:pt x="17211" y="11284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11" y="11445"/>
                    <a:pt x="17211" y="11445"/>
                    <a:pt x="17211" y="11445"/>
                  </a:cubicBezTo>
                  <a:cubicBezTo>
                    <a:pt x="17297" y="11606"/>
                    <a:pt x="17297" y="11606"/>
                    <a:pt x="17297" y="11606"/>
                  </a:cubicBezTo>
                  <a:cubicBezTo>
                    <a:pt x="17383" y="11767"/>
                    <a:pt x="17383" y="11767"/>
                    <a:pt x="17383" y="11767"/>
                  </a:cubicBezTo>
                  <a:cubicBezTo>
                    <a:pt x="17469" y="11928"/>
                    <a:pt x="17469" y="11928"/>
                    <a:pt x="17469" y="11928"/>
                  </a:cubicBezTo>
                  <a:cubicBezTo>
                    <a:pt x="17469" y="11928"/>
                    <a:pt x="17469" y="11928"/>
                    <a:pt x="17469" y="11928"/>
                  </a:cubicBezTo>
                  <a:cubicBezTo>
                    <a:pt x="17555" y="12090"/>
                    <a:pt x="17555" y="12090"/>
                    <a:pt x="17555" y="12090"/>
                  </a:cubicBezTo>
                  <a:cubicBezTo>
                    <a:pt x="17469" y="12251"/>
                    <a:pt x="17469" y="12251"/>
                    <a:pt x="17469" y="12251"/>
                  </a:cubicBezTo>
                  <a:cubicBezTo>
                    <a:pt x="17469" y="12090"/>
                    <a:pt x="17469" y="12090"/>
                    <a:pt x="17469" y="12090"/>
                  </a:cubicBezTo>
                  <a:cubicBezTo>
                    <a:pt x="17383" y="12090"/>
                    <a:pt x="17383" y="12090"/>
                    <a:pt x="17383" y="12090"/>
                  </a:cubicBezTo>
                  <a:cubicBezTo>
                    <a:pt x="17383" y="12090"/>
                    <a:pt x="17383" y="12090"/>
                    <a:pt x="17383" y="12090"/>
                  </a:cubicBezTo>
                  <a:cubicBezTo>
                    <a:pt x="17383" y="12251"/>
                    <a:pt x="17383" y="12251"/>
                    <a:pt x="17383" y="12251"/>
                  </a:cubicBezTo>
                  <a:cubicBezTo>
                    <a:pt x="17469" y="12251"/>
                    <a:pt x="17469" y="12251"/>
                    <a:pt x="17469" y="12251"/>
                  </a:cubicBezTo>
                  <a:cubicBezTo>
                    <a:pt x="17555" y="12412"/>
                    <a:pt x="17555" y="12412"/>
                    <a:pt x="17555" y="12412"/>
                  </a:cubicBezTo>
                  <a:cubicBezTo>
                    <a:pt x="17469" y="12412"/>
                    <a:pt x="17469" y="12412"/>
                    <a:pt x="17469" y="12412"/>
                  </a:cubicBezTo>
                  <a:cubicBezTo>
                    <a:pt x="17469" y="12412"/>
                    <a:pt x="17469" y="12412"/>
                    <a:pt x="17469" y="12412"/>
                  </a:cubicBezTo>
                  <a:cubicBezTo>
                    <a:pt x="17383" y="12412"/>
                    <a:pt x="17383" y="12412"/>
                    <a:pt x="17383" y="12412"/>
                  </a:cubicBezTo>
                  <a:cubicBezTo>
                    <a:pt x="17469" y="12573"/>
                    <a:pt x="17469" y="12573"/>
                    <a:pt x="17469" y="12573"/>
                  </a:cubicBezTo>
                  <a:cubicBezTo>
                    <a:pt x="17469" y="12734"/>
                    <a:pt x="17469" y="12734"/>
                    <a:pt x="17469" y="12734"/>
                  </a:cubicBezTo>
                  <a:cubicBezTo>
                    <a:pt x="17469" y="12573"/>
                    <a:pt x="17469" y="12573"/>
                    <a:pt x="17469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297" y="12573"/>
                    <a:pt x="17297" y="12573"/>
                    <a:pt x="17297" y="12573"/>
                  </a:cubicBezTo>
                  <a:cubicBezTo>
                    <a:pt x="17211" y="12412"/>
                    <a:pt x="17211" y="12412"/>
                    <a:pt x="17211" y="12412"/>
                  </a:cubicBezTo>
                  <a:cubicBezTo>
                    <a:pt x="17297" y="12573"/>
                    <a:pt x="17297" y="12573"/>
                    <a:pt x="17297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383" y="12573"/>
                    <a:pt x="17383" y="12573"/>
                    <a:pt x="17383" y="12573"/>
                  </a:cubicBezTo>
                  <a:cubicBezTo>
                    <a:pt x="17383" y="12734"/>
                    <a:pt x="17383" y="12734"/>
                    <a:pt x="17383" y="12734"/>
                  </a:cubicBezTo>
                  <a:cubicBezTo>
                    <a:pt x="17469" y="12734"/>
                    <a:pt x="17469" y="12734"/>
                    <a:pt x="17469" y="12734"/>
                  </a:cubicBezTo>
                  <a:cubicBezTo>
                    <a:pt x="17555" y="12734"/>
                    <a:pt x="17555" y="12734"/>
                    <a:pt x="17555" y="12734"/>
                  </a:cubicBezTo>
                  <a:cubicBezTo>
                    <a:pt x="17555" y="12734"/>
                    <a:pt x="17555" y="12734"/>
                    <a:pt x="17555" y="12734"/>
                  </a:cubicBezTo>
                  <a:cubicBezTo>
                    <a:pt x="17641" y="12896"/>
                    <a:pt x="17641" y="12896"/>
                    <a:pt x="17641" y="12896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057"/>
                    <a:pt x="17555" y="13057"/>
                    <a:pt x="17555" y="13057"/>
                  </a:cubicBezTo>
                  <a:cubicBezTo>
                    <a:pt x="17555" y="13218"/>
                    <a:pt x="17555" y="13218"/>
                    <a:pt x="17555" y="13218"/>
                  </a:cubicBezTo>
                  <a:cubicBezTo>
                    <a:pt x="17555" y="13379"/>
                    <a:pt x="17555" y="13379"/>
                    <a:pt x="17555" y="13379"/>
                  </a:cubicBezTo>
                  <a:cubicBezTo>
                    <a:pt x="17469" y="13379"/>
                    <a:pt x="17469" y="13379"/>
                    <a:pt x="17469" y="13379"/>
                  </a:cubicBezTo>
                  <a:cubicBezTo>
                    <a:pt x="17469" y="13379"/>
                    <a:pt x="17469" y="13379"/>
                    <a:pt x="17469" y="13379"/>
                  </a:cubicBezTo>
                  <a:cubicBezTo>
                    <a:pt x="17383" y="13379"/>
                    <a:pt x="17383" y="13379"/>
                    <a:pt x="17383" y="13379"/>
                  </a:cubicBezTo>
                  <a:cubicBezTo>
                    <a:pt x="17383" y="13540"/>
                    <a:pt x="17383" y="13540"/>
                    <a:pt x="17383" y="13540"/>
                  </a:cubicBezTo>
                  <a:cubicBezTo>
                    <a:pt x="17297" y="13379"/>
                    <a:pt x="17297" y="13379"/>
                    <a:pt x="17297" y="13379"/>
                  </a:cubicBezTo>
                  <a:cubicBezTo>
                    <a:pt x="17297" y="13379"/>
                    <a:pt x="17297" y="13379"/>
                    <a:pt x="17297" y="13379"/>
                  </a:cubicBezTo>
                  <a:cubicBezTo>
                    <a:pt x="17211" y="13379"/>
                    <a:pt x="17211" y="13379"/>
                    <a:pt x="17211" y="13379"/>
                  </a:cubicBezTo>
                  <a:cubicBezTo>
                    <a:pt x="17211" y="13540"/>
                    <a:pt x="17211" y="13540"/>
                    <a:pt x="17211" y="13540"/>
                  </a:cubicBezTo>
                  <a:cubicBezTo>
                    <a:pt x="17211" y="13540"/>
                    <a:pt x="17211" y="13540"/>
                    <a:pt x="17211" y="13540"/>
                  </a:cubicBezTo>
                  <a:cubicBezTo>
                    <a:pt x="17297" y="13540"/>
                    <a:pt x="17297" y="13540"/>
                    <a:pt x="17297" y="13540"/>
                  </a:cubicBezTo>
                  <a:cubicBezTo>
                    <a:pt x="17469" y="13540"/>
                    <a:pt x="17469" y="13540"/>
                    <a:pt x="17469" y="13540"/>
                  </a:cubicBezTo>
                  <a:cubicBezTo>
                    <a:pt x="17469" y="13540"/>
                    <a:pt x="17469" y="13540"/>
                    <a:pt x="17469" y="13540"/>
                  </a:cubicBezTo>
                  <a:cubicBezTo>
                    <a:pt x="17469" y="13701"/>
                    <a:pt x="17469" y="13701"/>
                    <a:pt x="17469" y="13701"/>
                  </a:cubicBezTo>
                  <a:cubicBezTo>
                    <a:pt x="17555" y="13701"/>
                    <a:pt x="17555" y="13701"/>
                    <a:pt x="17555" y="13701"/>
                  </a:cubicBezTo>
                  <a:cubicBezTo>
                    <a:pt x="17555" y="13701"/>
                    <a:pt x="17555" y="13701"/>
                    <a:pt x="17555" y="13701"/>
                  </a:cubicBezTo>
                  <a:cubicBezTo>
                    <a:pt x="17555" y="13540"/>
                    <a:pt x="17555" y="13540"/>
                    <a:pt x="17555" y="13540"/>
                  </a:cubicBezTo>
                  <a:cubicBezTo>
                    <a:pt x="17555" y="13540"/>
                    <a:pt x="17555" y="13540"/>
                    <a:pt x="17555" y="13540"/>
                  </a:cubicBezTo>
                  <a:cubicBezTo>
                    <a:pt x="17641" y="13701"/>
                    <a:pt x="17641" y="13701"/>
                    <a:pt x="17641" y="13701"/>
                  </a:cubicBezTo>
                  <a:cubicBezTo>
                    <a:pt x="17555" y="13863"/>
                    <a:pt x="17555" y="13863"/>
                    <a:pt x="17555" y="13863"/>
                  </a:cubicBezTo>
                  <a:cubicBezTo>
                    <a:pt x="17555" y="13863"/>
                    <a:pt x="17555" y="13863"/>
                    <a:pt x="17555" y="13863"/>
                  </a:cubicBezTo>
                  <a:cubicBezTo>
                    <a:pt x="17469" y="13863"/>
                    <a:pt x="17469" y="13863"/>
                    <a:pt x="17469" y="13863"/>
                  </a:cubicBezTo>
                  <a:cubicBezTo>
                    <a:pt x="17469" y="14024"/>
                    <a:pt x="17469" y="14024"/>
                    <a:pt x="17469" y="14024"/>
                  </a:cubicBezTo>
                  <a:cubicBezTo>
                    <a:pt x="17469" y="14024"/>
                    <a:pt x="17469" y="14024"/>
                    <a:pt x="17469" y="14024"/>
                  </a:cubicBezTo>
                  <a:cubicBezTo>
                    <a:pt x="17383" y="14024"/>
                    <a:pt x="17383" y="14024"/>
                    <a:pt x="17383" y="14024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97" y="13863"/>
                    <a:pt x="17297" y="13863"/>
                    <a:pt x="17297" y="13863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125" y="14024"/>
                    <a:pt x="17125" y="14024"/>
                    <a:pt x="17125" y="14024"/>
                  </a:cubicBezTo>
                  <a:cubicBezTo>
                    <a:pt x="17211" y="14024"/>
                    <a:pt x="17211" y="14024"/>
                    <a:pt x="17211" y="14024"/>
                  </a:cubicBezTo>
                  <a:cubicBezTo>
                    <a:pt x="17297" y="14024"/>
                    <a:pt x="17297" y="14024"/>
                    <a:pt x="17297" y="14024"/>
                  </a:cubicBezTo>
                  <a:cubicBezTo>
                    <a:pt x="17297" y="14185"/>
                    <a:pt x="17297" y="14185"/>
                    <a:pt x="17297" y="14185"/>
                  </a:cubicBezTo>
                  <a:cubicBezTo>
                    <a:pt x="17211" y="14185"/>
                    <a:pt x="17211" y="14185"/>
                    <a:pt x="17211" y="14185"/>
                  </a:cubicBezTo>
                  <a:cubicBezTo>
                    <a:pt x="17297" y="14185"/>
                    <a:pt x="17297" y="14185"/>
                    <a:pt x="17297" y="14185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125" y="14346"/>
                    <a:pt x="17125" y="14346"/>
                    <a:pt x="17125" y="14346"/>
                  </a:cubicBezTo>
                  <a:cubicBezTo>
                    <a:pt x="17211" y="14346"/>
                    <a:pt x="17211" y="14346"/>
                    <a:pt x="17211" y="14346"/>
                  </a:cubicBezTo>
                  <a:cubicBezTo>
                    <a:pt x="17297" y="14346"/>
                    <a:pt x="17297" y="14346"/>
                    <a:pt x="17297" y="14346"/>
                  </a:cubicBezTo>
                  <a:cubicBezTo>
                    <a:pt x="17297" y="14346"/>
                    <a:pt x="17297" y="14346"/>
                    <a:pt x="17297" y="14346"/>
                  </a:cubicBezTo>
                  <a:cubicBezTo>
                    <a:pt x="17383" y="14346"/>
                    <a:pt x="17383" y="14346"/>
                    <a:pt x="17383" y="14346"/>
                  </a:cubicBezTo>
                  <a:cubicBezTo>
                    <a:pt x="17297" y="14507"/>
                    <a:pt x="17297" y="14507"/>
                    <a:pt x="17297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211" y="14507"/>
                    <a:pt x="17211" y="14507"/>
                    <a:pt x="17211" y="14507"/>
                  </a:cubicBezTo>
                  <a:cubicBezTo>
                    <a:pt x="17125" y="14507"/>
                    <a:pt x="17125" y="14507"/>
                    <a:pt x="17125" y="14507"/>
                  </a:cubicBezTo>
                  <a:cubicBezTo>
                    <a:pt x="17039" y="14507"/>
                    <a:pt x="17039" y="14507"/>
                    <a:pt x="17039" y="14507"/>
                  </a:cubicBezTo>
                  <a:cubicBezTo>
                    <a:pt x="16867" y="14669"/>
                    <a:pt x="16867" y="14669"/>
                    <a:pt x="16867" y="14669"/>
                  </a:cubicBezTo>
                  <a:cubicBezTo>
                    <a:pt x="16695" y="14991"/>
                    <a:pt x="16695" y="14991"/>
                    <a:pt x="16695" y="14991"/>
                  </a:cubicBezTo>
                  <a:cubicBezTo>
                    <a:pt x="16609" y="15152"/>
                    <a:pt x="16609" y="15152"/>
                    <a:pt x="16609" y="15152"/>
                  </a:cubicBezTo>
                  <a:cubicBezTo>
                    <a:pt x="16609" y="15152"/>
                    <a:pt x="16609" y="15152"/>
                    <a:pt x="16609" y="15152"/>
                  </a:cubicBezTo>
                  <a:cubicBezTo>
                    <a:pt x="16523" y="15152"/>
                    <a:pt x="16523" y="15152"/>
                    <a:pt x="16523" y="15152"/>
                  </a:cubicBezTo>
                  <a:cubicBezTo>
                    <a:pt x="16437" y="15152"/>
                    <a:pt x="16437" y="15152"/>
                    <a:pt x="16437" y="15152"/>
                  </a:cubicBezTo>
                  <a:cubicBezTo>
                    <a:pt x="16351" y="15313"/>
                    <a:pt x="16351" y="15313"/>
                    <a:pt x="16351" y="15313"/>
                  </a:cubicBezTo>
                  <a:cubicBezTo>
                    <a:pt x="16178" y="15636"/>
                    <a:pt x="16178" y="15636"/>
                    <a:pt x="16178" y="15636"/>
                  </a:cubicBezTo>
                  <a:cubicBezTo>
                    <a:pt x="16178" y="15636"/>
                    <a:pt x="16178" y="15636"/>
                    <a:pt x="16178" y="15636"/>
                  </a:cubicBezTo>
                  <a:cubicBezTo>
                    <a:pt x="16178" y="15797"/>
                    <a:pt x="16178" y="15797"/>
                    <a:pt x="16178" y="15797"/>
                  </a:cubicBezTo>
                  <a:cubicBezTo>
                    <a:pt x="16092" y="15797"/>
                    <a:pt x="16092" y="15797"/>
                    <a:pt x="16092" y="15797"/>
                  </a:cubicBezTo>
                  <a:cubicBezTo>
                    <a:pt x="16092" y="15797"/>
                    <a:pt x="16092" y="15797"/>
                    <a:pt x="16092" y="15797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6006" y="15958"/>
                    <a:pt x="16006" y="15958"/>
                    <a:pt x="16006" y="15958"/>
                  </a:cubicBezTo>
                  <a:cubicBezTo>
                    <a:pt x="15920" y="15958"/>
                    <a:pt x="15920" y="15958"/>
                    <a:pt x="15920" y="15958"/>
                  </a:cubicBezTo>
                  <a:cubicBezTo>
                    <a:pt x="15834" y="15958"/>
                    <a:pt x="15834" y="15958"/>
                    <a:pt x="15834" y="15958"/>
                  </a:cubicBezTo>
                  <a:cubicBezTo>
                    <a:pt x="15834" y="16119"/>
                    <a:pt x="15834" y="16119"/>
                    <a:pt x="15834" y="16119"/>
                  </a:cubicBezTo>
                  <a:cubicBezTo>
                    <a:pt x="15748" y="16119"/>
                    <a:pt x="15748" y="16119"/>
                    <a:pt x="15748" y="16119"/>
                  </a:cubicBezTo>
                  <a:cubicBezTo>
                    <a:pt x="15662" y="16119"/>
                    <a:pt x="15662" y="16119"/>
                    <a:pt x="15662" y="16119"/>
                  </a:cubicBezTo>
                  <a:cubicBezTo>
                    <a:pt x="15576" y="16119"/>
                    <a:pt x="15576" y="16119"/>
                    <a:pt x="15576" y="16119"/>
                  </a:cubicBezTo>
                  <a:cubicBezTo>
                    <a:pt x="15576" y="16281"/>
                    <a:pt x="15576" y="16281"/>
                    <a:pt x="15576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281"/>
                    <a:pt x="15490" y="16281"/>
                    <a:pt x="15490" y="16281"/>
                  </a:cubicBezTo>
                  <a:cubicBezTo>
                    <a:pt x="15490" y="16442"/>
                    <a:pt x="15490" y="16442"/>
                    <a:pt x="15490" y="16442"/>
                  </a:cubicBezTo>
                  <a:cubicBezTo>
                    <a:pt x="15490" y="16442"/>
                    <a:pt x="15490" y="16442"/>
                    <a:pt x="15490" y="16442"/>
                  </a:cubicBezTo>
                  <a:cubicBezTo>
                    <a:pt x="15404" y="16603"/>
                    <a:pt x="15404" y="16603"/>
                    <a:pt x="15404" y="16603"/>
                  </a:cubicBezTo>
                  <a:cubicBezTo>
                    <a:pt x="15404" y="16603"/>
                    <a:pt x="15404" y="16603"/>
                    <a:pt x="15404" y="16603"/>
                  </a:cubicBezTo>
                  <a:cubicBezTo>
                    <a:pt x="15318" y="16603"/>
                    <a:pt x="15318" y="16603"/>
                    <a:pt x="15318" y="16603"/>
                  </a:cubicBezTo>
                  <a:cubicBezTo>
                    <a:pt x="15232" y="16764"/>
                    <a:pt x="15232" y="16764"/>
                    <a:pt x="15232" y="16764"/>
                  </a:cubicBezTo>
                  <a:cubicBezTo>
                    <a:pt x="15232" y="16925"/>
                    <a:pt x="15232" y="16925"/>
                    <a:pt x="15232" y="16925"/>
                  </a:cubicBezTo>
                  <a:cubicBezTo>
                    <a:pt x="15232" y="17248"/>
                    <a:pt x="15232" y="17248"/>
                    <a:pt x="15232" y="17248"/>
                  </a:cubicBezTo>
                  <a:cubicBezTo>
                    <a:pt x="15146" y="17570"/>
                    <a:pt x="15146" y="17570"/>
                    <a:pt x="15146" y="17570"/>
                  </a:cubicBezTo>
                  <a:cubicBezTo>
                    <a:pt x="15232" y="17731"/>
                    <a:pt x="15232" y="17731"/>
                    <a:pt x="15232" y="17731"/>
                  </a:cubicBezTo>
                  <a:cubicBezTo>
                    <a:pt x="15146" y="18054"/>
                    <a:pt x="15146" y="18054"/>
                    <a:pt x="15146" y="18054"/>
                  </a:cubicBezTo>
                  <a:cubicBezTo>
                    <a:pt x="15232" y="18215"/>
                    <a:pt x="15232" y="18215"/>
                    <a:pt x="15232" y="18215"/>
                  </a:cubicBezTo>
                  <a:cubicBezTo>
                    <a:pt x="15232" y="18537"/>
                    <a:pt x="15232" y="18537"/>
                    <a:pt x="15232" y="18537"/>
                  </a:cubicBezTo>
                  <a:cubicBezTo>
                    <a:pt x="15232" y="18699"/>
                    <a:pt x="15232" y="18699"/>
                    <a:pt x="15232" y="18699"/>
                  </a:cubicBezTo>
                  <a:cubicBezTo>
                    <a:pt x="15318" y="19021"/>
                    <a:pt x="15318" y="19021"/>
                    <a:pt x="15318" y="19021"/>
                  </a:cubicBezTo>
                  <a:cubicBezTo>
                    <a:pt x="15318" y="19021"/>
                    <a:pt x="15318" y="19021"/>
                    <a:pt x="15318" y="19021"/>
                  </a:cubicBezTo>
                  <a:cubicBezTo>
                    <a:pt x="15404" y="19182"/>
                    <a:pt x="15404" y="19182"/>
                    <a:pt x="15404" y="19182"/>
                  </a:cubicBezTo>
                  <a:cubicBezTo>
                    <a:pt x="15318" y="19343"/>
                    <a:pt x="15318" y="19343"/>
                    <a:pt x="15318" y="19343"/>
                  </a:cubicBezTo>
                  <a:cubicBezTo>
                    <a:pt x="15318" y="19504"/>
                    <a:pt x="15318" y="19504"/>
                    <a:pt x="15318" y="19504"/>
                  </a:cubicBezTo>
                  <a:cubicBezTo>
                    <a:pt x="15404" y="19666"/>
                    <a:pt x="15404" y="19666"/>
                    <a:pt x="15404" y="19666"/>
                  </a:cubicBezTo>
                  <a:cubicBezTo>
                    <a:pt x="15404" y="19988"/>
                    <a:pt x="15404" y="19988"/>
                    <a:pt x="15404" y="19988"/>
                  </a:cubicBezTo>
                  <a:cubicBezTo>
                    <a:pt x="15490" y="20149"/>
                    <a:pt x="15490" y="20149"/>
                    <a:pt x="15490" y="20149"/>
                  </a:cubicBezTo>
                  <a:cubicBezTo>
                    <a:pt x="15490" y="20310"/>
                    <a:pt x="15490" y="20310"/>
                    <a:pt x="15490" y="20310"/>
                  </a:cubicBezTo>
                  <a:cubicBezTo>
                    <a:pt x="15490" y="20310"/>
                    <a:pt x="15490" y="20310"/>
                    <a:pt x="15490" y="20310"/>
                  </a:cubicBezTo>
                  <a:cubicBezTo>
                    <a:pt x="15490" y="20472"/>
                    <a:pt x="15490" y="20472"/>
                    <a:pt x="15490" y="20472"/>
                  </a:cubicBezTo>
                  <a:cubicBezTo>
                    <a:pt x="15490" y="20633"/>
                    <a:pt x="15490" y="20633"/>
                    <a:pt x="15490" y="20633"/>
                  </a:cubicBezTo>
                  <a:cubicBezTo>
                    <a:pt x="15490" y="20633"/>
                    <a:pt x="15490" y="20633"/>
                    <a:pt x="15490" y="20633"/>
                  </a:cubicBezTo>
                  <a:cubicBezTo>
                    <a:pt x="15490" y="20794"/>
                    <a:pt x="15490" y="20794"/>
                    <a:pt x="15490" y="20794"/>
                  </a:cubicBezTo>
                  <a:cubicBezTo>
                    <a:pt x="15404" y="21116"/>
                    <a:pt x="15404" y="21116"/>
                    <a:pt x="15404" y="21116"/>
                  </a:cubicBezTo>
                  <a:cubicBezTo>
                    <a:pt x="15318" y="21278"/>
                    <a:pt x="15318" y="21278"/>
                    <a:pt x="15318" y="21278"/>
                  </a:cubicBezTo>
                  <a:cubicBezTo>
                    <a:pt x="15318" y="21278"/>
                    <a:pt x="15318" y="21278"/>
                    <a:pt x="15318" y="21278"/>
                  </a:cubicBezTo>
                  <a:cubicBezTo>
                    <a:pt x="15318" y="21439"/>
                    <a:pt x="15318" y="21439"/>
                    <a:pt x="15318" y="21439"/>
                  </a:cubicBezTo>
                  <a:cubicBezTo>
                    <a:pt x="15232" y="21439"/>
                    <a:pt x="15232" y="21439"/>
                    <a:pt x="15232" y="21439"/>
                  </a:cubicBezTo>
                  <a:cubicBezTo>
                    <a:pt x="15146" y="21600"/>
                    <a:pt x="15146" y="21600"/>
                    <a:pt x="15146" y="21600"/>
                  </a:cubicBezTo>
                  <a:cubicBezTo>
                    <a:pt x="15060" y="21600"/>
                    <a:pt x="15060" y="21600"/>
                    <a:pt x="15060" y="21600"/>
                  </a:cubicBezTo>
                  <a:cubicBezTo>
                    <a:pt x="15060" y="21439"/>
                    <a:pt x="15060" y="21439"/>
                    <a:pt x="15060" y="21439"/>
                  </a:cubicBezTo>
                  <a:cubicBezTo>
                    <a:pt x="14974" y="21439"/>
                    <a:pt x="14974" y="21439"/>
                    <a:pt x="14974" y="21439"/>
                  </a:cubicBezTo>
                  <a:cubicBezTo>
                    <a:pt x="15060" y="21439"/>
                    <a:pt x="15060" y="21439"/>
                    <a:pt x="15060" y="21439"/>
                  </a:cubicBezTo>
                  <a:cubicBezTo>
                    <a:pt x="14888" y="21278"/>
                    <a:pt x="14888" y="21278"/>
                    <a:pt x="14888" y="21278"/>
                  </a:cubicBezTo>
                  <a:cubicBezTo>
                    <a:pt x="14974" y="21116"/>
                    <a:pt x="14974" y="21116"/>
                    <a:pt x="14974" y="21116"/>
                  </a:cubicBezTo>
                  <a:cubicBezTo>
                    <a:pt x="14888" y="21116"/>
                    <a:pt x="14888" y="21116"/>
                    <a:pt x="14888" y="21116"/>
                  </a:cubicBezTo>
                  <a:cubicBezTo>
                    <a:pt x="14888" y="21116"/>
                    <a:pt x="14888" y="21116"/>
                    <a:pt x="14888" y="21116"/>
                  </a:cubicBezTo>
                  <a:cubicBezTo>
                    <a:pt x="14802" y="20955"/>
                    <a:pt x="14802" y="20955"/>
                    <a:pt x="14802" y="20955"/>
                  </a:cubicBezTo>
                  <a:cubicBezTo>
                    <a:pt x="14802" y="20794"/>
                    <a:pt x="14802" y="20794"/>
                    <a:pt x="14802" y="20794"/>
                  </a:cubicBezTo>
                  <a:cubicBezTo>
                    <a:pt x="14802" y="20633"/>
                    <a:pt x="14802" y="20633"/>
                    <a:pt x="14802" y="20633"/>
                  </a:cubicBezTo>
                  <a:cubicBezTo>
                    <a:pt x="14716" y="20633"/>
                    <a:pt x="14716" y="20633"/>
                    <a:pt x="14716" y="20633"/>
                  </a:cubicBezTo>
                  <a:cubicBezTo>
                    <a:pt x="14716" y="20472"/>
                    <a:pt x="14716" y="20472"/>
                    <a:pt x="14716" y="20472"/>
                  </a:cubicBezTo>
                  <a:cubicBezTo>
                    <a:pt x="14716" y="20472"/>
                    <a:pt x="14716" y="20472"/>
                    <a:pt x="14716" y="20472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802" y="20310"/>
                    <a:pt x="14802" y="20310"/>
                    <a:pt x="14802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716" y="20310"/>
                    <a:pt x="14716" y="20310"/>
                    <a:pt x="14716" y="20310"/>
                  </a:cubicBezTo>
                  <a:cubicBezTo>
                    <a:pt x="14629" y="20310"/>
                    <a:pt x="14629" y="20310"/>
                    <a:pt x="14629" y="20310"/>
                  </a:cubicBezTo>
                  <a:cubicBezTo>
                    <a:pt x="14629" y="20310"/>
                    <a:pt x="14629" y="20310"/>
                    <a:pt x="14629" y="20310"/>
                  </a:cubicBezTo>
                  <a:cubicBezTo>
                    <a:pt x="14629" y="20149"/>
                    <a:pt x="14629" y="20149"/>
                    <a:pt x="14629" y="20149"/>
                  </a:cubicBezTo>
                  <a:cubicBezTo>
                    <a:pt x="14543" y="20149"/>
                    <a:pt x="14543" y="20149"/>
                    <a:pt x="14543" y="20149"/>
                  </a:cubicBezTo>
                  <a:cubicBezTo>
                    <a:pt x="14543" y="19988"/>
                    <a:pt x="14543" y="19988"/>
                    <a:pt x="14543" y="19988"/>
                  </a:cubicBezTo>
                  <a:cubicBezTo>
                    <a:pt x="14543" y="19827"/>
                    <a:pt x="14543" y="19827"/>
                    <a:pt x="14543" y="19827"/>
                  </a:cubicBezTo>
                  <a:cubicBezTo>
                    <a:pt x="14629" y="19666"/>
                    <a:pt x="14629" y="19666"/>
                    <a:pt x="14629" y="19666"/>
                  </a:cubicBezTo>
                  <a:cubicBezTo>
                    <a:pt x="14629" y="19504"/>
                    <a:pt x="14629" y="19504"/>
                    <a:pt x="14629" y="19504"/>
                  </a:cubicBezTo>
                  <a:cubicBezTo>
                    <a:pt x="14543" y="19504"/>
                    <a:pt x="14543" y="19504"/>
                    <a:pt x="14543" y="19504"/>
                  </a:cubicBezTo>
                  <a:cubicBezTo>
                    <a:pt x="14543" y="19504"/>
                    <a:pt x="14543" y="19504"/>
                    <a:pt x="14543" y="19504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543" y="19666"/>
                    <a:pt x="14543" y="19666"/>
                    <a:pt x="14543" y="19666"/>
                  </a:cubicBezTo>
                  <a:cubicBezTo>
                    <a:pt x="14457" y="19666"/>
                    <a:pt x="14457" y="19666"/>
                    <a:pt x="14457" y="19666"/>
                  </a:cubicBezTo>
                  <a:cubicBezTo>
                    <a:pt x="14457" y="19504"/>
                    <a:pt x="14457" y="19504"/>
                    <a:pt x="14457" y="19504"/>
                  </a:cubicBezTo>
                  <a:cubicBezTo>
                    <a:pt x="14543" y="19343"/>
                    <a:pt x="14543" y="19343"/>
                    <a:pt x="14543" y="19343"/>
                  </a:cubicBezTo>
                  <a:cubicBezTo>
                    <a:pt x="14543" y="19021"/>
                    <a:pt x="14543" y="19021"/>
                    <a:pt x="14543" y="19021"/>
                  </a:cubicBezTo>
                  <a:cubicBezTo>
                    <a:pt x="14629" y="18860"/>
                    <a:pt x="14629" y="18860"/>
                    <a:pt x="14629" y="18860"/>
                  </a:cubicBezTo>
                  <a:cubicBezTo>
                    <a:pt x="14543" y="18699"/>
                    <a:pt x="14543" y="18699"/>
                    <a:pt x="14543" y="18699"/>
                  </a:cubicBezTo>
                  <a:cubicBezTo>
                    <a:pt x="14457" y="18699"/>
                    <a:pt x="14457" y="18699"/>
                    <a:pt x="14457" y="18699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457" y="18537"/>
                    <a:pt x="14457" y="18537"/>
                    <a:pt x="14457" y="18537"/>
                  </a:cubicBezTo>
                  <a:cubicBezTo>
                    <a:pt x="14371" y="18376"/>
                    <a:pt x="14371" y="18376"/>
                    <a:pt x="14371" y="18376"/>
                  </a:cubicBezTo>
                  <a:cubicBezTo>
                    <a:pt x="14371" y="18376"/>
                    <a:pt x="14371" y="18376"/>
                    <a:pt x="14371" y="18376"/>
                  </a:cubicBezTo>
                  <a:cubicBezTo>
                    <a:pt x="14371" y="18215"/>
                    <a:pt x="14371" y="18215"/>
                    <a:pt x="14371" y="18215"/>
                  </a:cubicBezTo>
                  <a:cubicBezTo>
                    <a:pt x="14285" y="18215"/>
                    <a:pt x="14285" y="18215"/>
                    <a:pt x="14285" y="18215"/>
                  </a:cubicBezTo>
                  <a:cubicBezTo>
                    <a:pt x="14285" y="18054"/>
                    <a:pt x="14285" y="18054"/>
                    <a:pt x="14285" y="18054"/>
                  </a:cubicBezTo>
                  <a:cubicBezTo>
                    <a:pt x="14199" y="17893"/>
                    <a:pt x="14199" y="17893"/>
                    <a:pt x="14199" y="17893"/>
                  </a:cubicBezTo>
                  <a:cubicBezTo>
                    <a:pt x="14113" y="17893"/>
                    <a:pt x="14113" y="17893"/>
                    <a:pt x="14113" y="17893"/>
                  </a:cubicBezTo>
                  <a:cubicBezTo>
                    <a:pt x="14027" y="17893"/>
                    <a:pt x="14027" y="17893"/>
                    <a:pt x="14027" y="17893"/>
                  </a:cubicBezTo>
                  <a:cubicBezTo>
                    <a:pt x="14027" y="18054"/>
                    <a:pt x="14027" y="18054"/>
                    <a:pt x="14027" y="18054"/>
                  </a:cubicBezTo>
                  <a:cubicBezTo>
                    <a:pt x="14027" y="18054"/>
                    <a:pt x="14027" y="18054"/>
                    <a:pt x="14027" y="18054"/>
                  </a:cubicBezTo>
                  <a:cubicBezTo>
                    <a:pt x="13941" y="18054"/>
                    <a:pt x="13941" y="18054"/>
                    <a:pt x="13941" y="18054"/>
                  </a:cubicBezTo>
                  <a:cubicBezTo>
                    <a:pt x="13941" y="18054"/>
                    <a:pt x="13941" y="18054"/>
                    <a:pt x="13941" y="18054"/>
                  </a:cubicBezTo>
                  <a:cubicBezTo>
                    <a:pt x="13855" y="18215"/>
                    <a:pt x="13855" y="18215"/>
                    <a:pt x="13855" y="18215"/>
                  </a:cubicBezTo>
                  <a:cubicBezTo>
                    <a:pt x="13769" y="18215"/>
                    <a:pt x="13769" y="18215"/>
                    <a:pt x="13769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054"/>
                    <a:pt x="13683" y="18054"/>
                    <a:pt x="13683" y="18054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215"/>
                    <a:pt x="13683" y="18215"/>
                    <a:pt x="13683" y="18215"/>
                  </a:cubicBezTo>
                  <a:cubicBezTo>
                    <a:pt x="13683" y="18054"/>
                    <a:pt x="13683" y="18054"/>
                    <a:pt x="13683" y="18054"/>
                  </a:cubicBezTo>
                  <a:cubicBezTo>
                    <a:pt x="13597" y="18054"/>
                    <a:pt x="13597" y="18054"/>
                    <a:pt x="13597" y="18054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597" y="17893"/>
                    <a:pt x="13597" y="17893"/>
                    <a:pt x="13597" y="17893"/>
                  </a:cubicBezTo>
                  <a:cubicBezTo>
                    <a:pt x="13597" y="17893"/>
                    <a:pt x="13597" y="17893"/>
                    <a:pt x="13597" y="17893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731"/>
                    <a:pt x="13511" y="17731"/>
                    <a:pt x="13511" y="17731"/>
                  </a:cubicBezTo>
                  <a:cubicBezTo>
                    <a:pt x="13511" y="17893"/>
                    <a:pt x="13511" y="17893"/>
                    <a:pt x="13511" y="17893"/>
                  </a:cubicBezTo>
                  <a:cubicBezTo>
                    <a:pt x="13425" y="17731"/>
                    <a:pt x="13425" y="17731"/>
                    <a:pt x="13425" y="17731"/>
                  </a:cubicBezTo>
                  <a:cubicBezTo>
                    <a:pt x="13425" y="17731"/>
                    <a:pt x="13425" y="17731"/>
                    <a:pt x="13425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3253" y="17731"/>
                    <a:pt x="13253" y="17731"/>
                    <a:pt x="13253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339" y="17731"/>
                    <a:pt x="13339" y="17731"/>
                    <a:pt x="13339" y="17731"/>
                  </a:cubicBezTo>
                  <a:cubicBezTo>
                    <a:pt x="13339" y="17570"/>
                    <a:pt x="13339" y="17570"/>
                    <a:pt x="13339" y="17570"/>
                  </a:cubicBezTo>
                  <a:cubicBezTo>
                    <a:pt x="13253" y="17570"/>
                    <a:pt x="13253" y="17570"/>
                    <a:pt x="13253" y="17570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3167" y="17731"/>
                    <a:pt x="13167" y="17731"/>
                    <a:pt x="13167" y="17731"/>
                  </a:cubicBezTo>
                  <a:cubicBezTo>
                    <a:pt x="12994" y="17731"/>
                    <a:pt x="12994" y="17731"/>
                    <a:pt x="12994" y="17731"/>
                  </a:cubicBezTo>
                  <a:cubicBezTo>
                    <a:pt x="12994" y="17570"/>
                    <a:pt x="12994" y="17570"/>
                    <a:pt x="12994" y="17570"/>
                  </a:cubicBezTo>
                  <a:cubicBezTo>
                    <a:pt x="12908" y="17731"/>
                    <a:pt x="12908" y="17731"/>
                    <a:pt x="12908" y="17731"/>
                  </a:cubicBezTo>
                  <a:cubicBezTo>
                    <a:pt x="12822" y="17731"/>
                    <a:pt x="12822" y="17731"/>
                    <a:pt x="12822" y="17731"/>
                  </a:cubicBezTo>
                  <a:cubicBezTo>
                    <a:pt x="12736" y="17731"/>
                    <a:pt x="12736" y="17731"/>
                    <a:pt x="12736" y="17731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650" y="17409"/>
                    <a:pt x="12650" y="17409"/>
                    <a:pt x="12650" y="17409"/>
                  </a:cubicBezTo>
                  <a:cubicBezTo>
                    <a:pt x="12650" y="17409"/>
                    <a:pt x="12650" y="17409"/>
                    <a:pt x="12650" y="17409"/>
                  </a:cubicBezTo>
                  <a:cubicBezTo>
                    <a:pt x="12650" y="17570"/>
                    <a:pt x="12650" y="17570"/>
                    <a:pt x="12650" y="17570"/>
                  </a:cubicBezTo>
                  <a:cubicBezTo>
                    <a:pt x="12564" y="17731"/>
                    <a:pt x="12564" y="17731"/>
                    <a:pt x="12564" y="17731"/>
                  </a:cubicBezTo>
                  <a:cubicBezTo>
                    <a:pt x="12478" y="17570"/>
                    <a:pt x="12478" y="17570"/>
                    <a:pt x="12478" y="17570"/>
                  </a:cubicBezTo>
                  <a:cubicBezTo>
                    <a:pt x="12478" y="17731"/>
                    <a:pt x="12478" y="17731"/>
                    <a:pt x="12478" y="17731"/>
                  </a:cubicBezTo>
                  <a:cubicBezTo>
                    <a:pt x="12392" y="17570"/>
                    <a:pt x="12392" y="17570"/>
                    <a:pt x="12392" y="17570"/>
                  </a:cubicBezTo>
                  <a:cubicBezTo>
                    <a:pt x="12134" y="17731"/>
                    <a:pt x="12134" y="17731"/>
                    <a:pt x="12134" y="17731"/>
                  </a:cubicBezTo>
                  <a:cubicBezTo>
                    <a:pt x="12134" y="17731"/>
                    <a:pt x="12134" y="17731"/>
                    <a:pt x="12134" y="17731"/>
                  </a:cubicBezTo>
                  <a:cubicBezTo>
                    <a:pt x="11962" y="17893"/>
                    <a:pt x="11962" y="17893"/>
                    <a:pt x="11962" y="17893"/>
                  </a:cubicBezTo>
                  <a:cubicBezTo>
                    <a:pt x="11876" y="18054"/>
                    <a:pt x="11876" y="18054"/>
                    <a:pt x="11876" y="18054"/>
                  </a:cubicBezTo>
                  <a:cubicBezTo>
                    <a:pt x="11876" y="18054"/>
                    <a:pt x="11876" y="18054"/>
                    <a:pt x="11876" y="18054"/>
                  </a:cubicBezTo>
                  <a:cubicBezTo>
                    <a:pt x="11962" y="18054"/>
                    <a:pt x="11962" y="18054"/>
                    <a:pt x="11962" y="18054"/>
                  </a:cubicBezTo>
                  <a:cubicBezTo>
                    <a:pt x="11962" y="18054"/>
                    <a:pt x="11962" y="18054"/>
                    <a:pt x="11962" y="18054"/>
                  </a:cubicBezTo>
                  <a:cubicBezTo>
                    <a:pt x="12048" y="18054"/>
                    <a:pt x="12048" y="18054"/>
                    <a:pt x="12048" y="18054"/>
                  </a:cubicBezTo>
                  <a:cubicBezTo>
                    <a:pt x="12048" y="18054"/>
                    <a:pt x="12048" y="18054"/>
                    <a:pt x="12048" y="18054"/>
                  </a:cubicBezTo>
                  <a:cubicBezTo>
                    <a:pt x="12134" y="18054"/>
                    <a:pt x="12134" y="18054"/>
                    <a:pt x="12134" y="18054"/>
                  </a:cubicBezTo>
                  <a:cubicBezTo>
                    <a:pt x="12048" y="18215"/>
                    <a:pt x="12048" y="18215"/>
                    <a:pt x="12048" y="18215"/>
                  </a:cubicBezTo>
                  <a:cubicBezTo>
                    <a:pt x="11962" y="18215"/>
                    <a:pt x="11962" y="18215"/>
                    <a:pt x="11962" y="18215"/>
                  </a:cubicBezTo>
                  <a:cubicBezTo>
                    <a:pt x="11962" y="18376"/>
                    <a:pt x="11962" y="18376"/>
                    <a:pt x="11962" y="18376"/>
                  </a:cubicBezTo>
                  <a:cubicBezTo>
                    <a:pt x="11962" y="18376"/>
                    <a:pt x="11962" y="18376"/>
                    <a:pt x="11962" y="18376"/>
                  </a:cubicBezTo>
                  <a:cubicBezTo>
                    <a:pt x="12134" y="18537"/>
                    <a:pt x="12134" y="18537"/>
                    <a:pt x="12134" y="18537"/>
                  </a:cubicBezTo>
                  <a:cubicBezTo>
                    <a:pt x="12220" y="18699"/>
                    <a:pt x="12220" y="18699"/>
                    <a:pt x="12220" y="18699"/>
                  </a:cubicBezTo>
                  <a:cubicBezTo>
                    <a:pt x="12220" y="18699"/>
                    <a:pt x="12220" y="18699"/>
                    <a:pt x="12220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134" y="18699"/>
                    <a:pt x="12134" y="18699"/>
                    <a:pt x="12134" y="18699"/>
                  </a:cubicBezTo>
                  <a:cubicBezTo>
                    <a:pt x="12048" y="18537"/>
                    <a:pt x="12048" y="18537"/>
                    <a:pt x="12048" y="18537"/>
                  </a:cubicBezTo>
                  <a:cubicBezTo>
                    <a:pt x="12048" y="18537"/>
                    <a:pt x="12048" y="18537"/>
                    <a:pt x="12048" y="18537"/>
                  </a:cubicBezTo>
                  <a:cubicBezTo>
                    <a:pt x="11962" y="18537"/>
                    <a:pt x="11962" y="18537"/>
                    <a:pt x="11962" y="18537"/>
                  </a:cubicBezTo>
                  <a:cubicBezTo>
                    <a:pt x="11962" y="18537"/>
                    <a:pt x="11962" y="18537"/>
                    <a:pt x="11962" y="18537"/>
                  </a:cubicBezTo>
                  <a:cubicBezTo>
                    <a:pt x="11876" y="18376"/>
                    <a:pt x="11876" y="18376"/>
                    <a:pt x="11876" y="18376"/>
                  </a:cubicBezTo>
                  <a:cubicBezTo>
                    <a:pt x="11790" y="18376"/>
                    <a:pt x="11790" y="18376"/>
                    <a:pt x="11790" y="18376"/>
                  </a:cubicBezTo>
                  <a:cubicBezTo>
                    <a:pt x="11876" y="18537"/>
                    <a:pt x="11876" y="18537"/>
                    <a:pt x="11876" y="18537"/>
                  </a:cubicBezTo>
                  <a:cubicBezTo>
                    <a:pt x="11876" y="18699"/>
                    <a:pt x="11876" y="18699"/>
                    <a:pt x="11876" y="18699"/>
                  </a:cubicBezTo>
                  <a:cubicBezTo>
                    <a:pt x="11790" y="18699"/>
                    <a:pt x="11790" y="18699"/>
                    <a:pt x="11790" y="18699"/>
                  </a:cubicBezTo>
                  <a:cubicBezTo>
                    <a:pt x="11790" y="18537"/>
                    <a:pt x="11790" y="18537"/>
                    <a:pt x="11790" y="18537"/>
                  </a:cubicBezTo>
                  <a:cubicBezTo>
                    <a:pt x="11704" y="18537"/>
                    <a:pt x="11704" y="18537"/>
                    <a:pt x="11704" y="18537"/>
                  </a:cubicBezTo>
                  <a:cubicBezTo>
                    <a:pt x="11618" y="18537"/>
                    <a:pt x="11618" y="18537"/>
                    <a:pt x="11618" y="18537"/>
                  </a:cubicBezTo>
                  <a:cubicBezTo>
                    <a:pt x="11618" y="18699"/>
                    <a:pt x="11618" y="18699"/>
                    <a:pt x="11618" y="18699"/>
                  </a:cubicBezTo>
                  <a:cubicBezTo>
                    <a:pt x="11531" y="18537"/>
                    <a:pt x="11531" y="18537"/>
                    <a:pt x="11531" y="18537"/>
                  </a:cubicBezTo>
                  <a:cubicBezTo>
                    <a:pt x="11445" y="18537"/>
                    <a:pt x="11445" y="18537"/>
                    <a:pt x="11445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359" y="18537"/>
                    <a:pt x="11359" y="18537"/>
                    <a:pt x="11359" y="18537"/>
                  </a:cubicBezTo>
                  <a:cubicBezTo>
                    <a:pt x="11445" y="18376"/>
                    <a:pt x="11445" y="18376"/>
                    <a:pt x="11445" y="18376"/>
                  </a:cubicBezTo>
                  <a:cubicBezTo>
                    <a:pt x="11359" y="18376"/>
                    <a:pt x="11359" y="18376"/>
                    <a:pt x="11359" y="18376"/>
                  </a:cubicBezTo>
                  <a:cubicBezTo>
                    <a:pt x="11359" y="18376"/>
                    <a:pt x="11359" y="18376"/>
                    <a:pt x="11359" y="18376"/>
                  </a:cubicBezTo>
                  <a:cubicBezTo>
                    <a:pt x="11273" y="18376"/>
                    <a:pt x="11273" y="18376"/>
                    <a:pt x="11273" y="18376"/>
                  </a:cubicBezTo>
                  <a:cubicBezTo>
                    <a:pt x="11273" y="18215"/>
                    <a:pt x="11273" y="18215"/>
                    <a:pt x="11273" y="18215"/>
                  </a:cubicBezTo>
                  <a:cubicBezTo>
                    <a:pt x="11273" y="18215"/>
                    <a:pt x="11273" y="18215"/>
                    <a:pt x="11273" y="18215"/>
                  </a:cubicBezTo>
                  <a:cubicBezTo>
                    <a:pt x="11187" y="18215"/>
                    <a:pt x="11187" y="18215"/>
                    <a:pt x="11187" y="18215"/>
                  </a:cubicBezTo>
                  <a:cubicBezTo>
                    <a:pt x="11187" y="18215"/>
                    <a:pt x="11187" y="18215"/>
                    <a:pt x="11187" y="18215"/>
                  </a:cubicBezTo>
                  <a:cubicBezTo>
                    <a:pt x="11187" y="18054"/>
                    <a:pt x="11187" y="18054"/>
                    <a:pt x="11187" y="18054"/>
                  </a:cubicBezTo>
                  <a:cubicBezTo>
                    <a:pt x="11187" y="18054"/>
                    <a:pt x="11187" y="18054"/>
                    <a:pt x="11187" y="18054"/>
                  </a:cubicBezTo>
                  <a:cubicBezTo>
                    <a:pt x="11101" y="18054"/>
                    <a:pt x="11101" y="18054"/>
                    <a:pt x="11101" y="18054"/>
                  </a:cubicBezTo>
                  <a:cubicBezTo>
                    <a:pt x="11101" y="18215"/>
                    <a:pt x="11101" y="18215"/>
                    <a:pt x="11101" y="18215"/>
                  </a:cubicBezTo>
                  <a:cubicBezTo>
                    <a:pt x="11101" y="18215"/>
                    <a:pt x="11101" y="18215"/>
                    <a:pt x="11101" y="18215"/>
                  </a:cubicBezTo>
                  <a:cubicBezTo>
                    <a:pt x="11015" y="18215"/>
                    <a:pt x="11015" y="18215"/>
                    <a:pt x="11015" y="18215"/>
                  </a:cubicBezTo>
                  <a:cubicBezTo>
                    <a:pt x="10843" y="18215"/>
                    <a:pt x="10843" y="18215"/>
                    <a:pt x="10843" y="18215"/>
                  </a:cubicBezTo>
                  <a:cubicBezTo>
                    <a:pt x="10757" y="18215"/>
                    <a:pt x="10757" y="18215"/>
                    <a:pt x="10757" y="18215"/>
                  </a:cubicBezTo>
                  <a:cubicBezTo>
                    <a:pt x="10585" y="18054"/>
                    <a:pt x="10585" y="18054"/>
                    <a:pt x="10585" y="18054"/>
                  </a:cubicBezTo>
                  <a:cubicBezTo>
                    <a:pt x="10499" y="18054"/>
                    <a:pt x="10499" y="18054"/>
                    <a:pt x="10499" y="18054"/>
                  </a:cubicBezTo>
                  <a:cubicBezTo>
                    <a:pt x="10413" y="18215"/>
                    <a:pt x="10413" y="18215"/>
                    <a:pt x="10413" y="18215"/>
                  </a:cubicBezTo>
                  <a:cubicBezTo>
                    <a:pt x="10327" y="18215"/>
                    <a:pt x="10327" y="18215"/>
                    <a:pt x="10327" y="18215"/>
                  </a:cubicBezTo>
                  <a:cubicBezTo>
                    <a:pt x="10241" y="18215"/>
                    <a:pt x="10241" y="18215"/>
                    <a:pt x="10241" y="18215"/>
                  </a:cubicBezTo>
                  <a:cubicBezTo>
                    <a:pt x="10241" y="18376"/>
                    <a:pt x="10241" y="18376"/>
                    <a:pt x="10241" y="18376"/>
                  </a:cubicBezTo>
                  <a:cubicBezTo>
                    <a:pt x="10155" y="18376"/>
                    <a:pt x="10155" y="18376"/>
                    <a:pt x="10155" y="18376"/>
                  </a:cubicBezTo>
                  <a:cubicBezTo>
                    <a:pt x="10155" y="18215"/>
                    <a:pt x="10155" y="18215"/>
                    <a:pt x="10155" y="18215"/>
                  </a:cubicBezTo>
                  <a:cubicBezTo>
                    <a:pt x="10155" y="18215"/>
                    <a:pt x="10155" y="18215"/>
                    <a:pt x="10155" y="18215"/>
                  </a:cubicBezTo>
                  <a:cubicBezTo>
                    <a:pt x="10155" y="18054"/>
                    <a:pt x="10155" y="18054"/>
                    <a:pt x="10155" y="18054"/>
                  </a:cubicBezTo>
                  <a:cubicBezTo>
                    <a:pt x="10155" y="17893"/>
                    <a:pt x="10155" y="17893"/>
                    <a:pt x="10155" y="17893"/>
                  </a:cubicBezTo>
                  <a:cubicBezTo>
                    <a:pt x="10155" y="18054"/>
                    <a:pt x="10155" y="18054"/>
                    <a:pt x="10155" y="18054"/>
                  </a:cubicBezTo>
                  <a:cubicBezTo>
                    <a:pt x="10069" y="18215"/>
                    <a:pt x="10069" y="18215"/>
                    <a:pt x="10069" y="18215"/>
                  </a:cubicBezTo>
                  <a:cubicBezTo>
                    <a:pt x="9982" y="18215"/>
                    <a:pt x="9982" y="18215"/>
                    <a:pt x="9982" y="18215"/>
                  </a:cubicBezTo>
                  <a:cubicBezTo>
                    <a:pt x="9982" y="18054"/>
                    <a:pt x="9982" y="18054"/>
                    <a:pt x="9982" y="18054"/>
                  </a:cubicBezTo>
                  <a:cubicBezTo>
                    <a:pt x="9982" y="18215"/>
                    <a:pt x="9982" y="18215"/>
                    <a:pt x="9982" y="18215"/>
                  </a:cubicBezTo>
                  <a:cubicBezTo>
                    <a:pt x="9982" y="18376"/>
                    <a:pt x="9982" y="18376"/>
                    <a:pt x="9982" y="18376"/>
                  </a:cubicBezTo>
                  <a:cubicBezTo>
                    <a:pt x="10069" y="18537"/>
                    <a:pt x="10069" y="18537"/>
                    <a:pt x="10069" y="18537"/>
                  </a:cubicBezTo>
                  <a:cubicBezTo>
                    <a:pt x="9982" y="18537"/>
                    <a:pt x="9982" y="18537"/>
                    <a:pt x="9982" y="18537"/>
                  </a:cubicBezTo>
                  <a:cubicBezTo>
                    <a:pt x="9896" y="18537"/>
                    <a:pt x="9896" y="18537"/>
                    <a:pt x="9896" y="18537"/>
                  </a:cubicBezTo>
                  <a:cubicBezTo>
                    <a:pt x="9810" y="18699"/>
                    <a:pt x="9810" y="18699"/>
                    <a:pt x="9810" y="18699"/>
                  </a:cubicBezTo>
                  <a:cubicBezTo>
                    <a:pt x="9638" y="18860"/>
                    <a:pt x="9638" y="18860"/>
                    <a:pt x="9638" y="18860"/>
                  </a:cubicBezTo>
                  <a:cubicBezTo>
                    <a:pt x="9638" y="18860"/>
                    <a:pt x="9638" y="18860"/>
                    <a:pt x="9638" y="18860"/>
                  </a:cubicBezTo>
                  <a:cubicBezTo>
                    <a:pt x="9552" y="19021"/>
                    <a:pt x="9552" y="19021"/>
                    <a:pt x="9552" y="19021"/>
                  </a:cubicBezTo>
                  <a:cubicBezTo>
                    <a:pt x="9466" y="19021"/>
                    <a:pt x="9466" y="19021"/>
                    <a:pt x="9466" y="19021"/>
                  </a:cubicBezTo>
                  <a:cubicBezTo>
                    <a:pt x="9552" y="18860"/>
                    <a:pt x="9552" y="18860"/>
                    <a:pt x="9552" y="18860"/>
                  </a:cubicBezTo>
                  <a:cubicBezTo>
                    <a:pt x="9466" y="18860"/>
                    <a:pt x="9466" y="18860"/>
                    <a:pt x="9466" y="18860"/>
                  </a:cubicBezTo>
                  <a:cubicBezTo>
                    <a:pt x="9466" y="18860"/>
                    <a:pt x="9466" y="18860"/>
                    <a:pt x="9466" y="18860"/>
                  </a:cubicBezTo>
                  <a:cubicBezTo>
                    <a:pt x="9380" y="18860"/>
                    <a:pt x="9380" y="18860"/>
                    <a:pt x="9380" y="18860"/>
                  </a:cubicBezTo>
                  <a:cubicBezTo>
                    <a:pt x="9380" y="18860"/>
                    <a:pt x="9380" y="18860"/>
                    <a:pt x="9380" y="18860"/>
                  </a:cubicBezTo>
                  <a:cubicBezTo>
                    <a:pt x="9380" y="19021"/>
                    <a:pt x="9380" y="19021"/>
                    <a:pt x="9380" y="19021"/>
                  </a:cubicBezTo>
                  <a:cubicBezTo>
                    <a:pt x="9294" y="19021"/>
                    <a:pt x="9294" y="19021"/>
                    <a:pt x="9294" y="19021"/>
                  </a:cubicBezTo>
                  <a:cubicBezTo>
                    <a:pt x="9294" y="19021"/>
                    <a:pt x="9294" y="19021"/>
                    <a:pt x="9294" y="19021"/>
                  </a:cubicBezTo>
                  <a:cubicBezTo>
                    <a:pt x="9294" y="19182"/>
                    <a:pt x="9294" y="19182"/>
                    <a:pt x="9294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122" y="19343"/>
                    <a:pt x="9122" y="19343"/>
                    <a:pt x="9122" y="19343"/>
                  </a:cubicBezTo>
                  <a:cubicBezTo>
                    <a:pt x="9122" y="19343"/>
                    <a:pt x="9122" y="19343"/>
                    <a:pt x="9122" y="19343"/>
                  </a:cubicBezTo>
                  <a:cubicBezTo>
                    <a:pt x="9036" y="19504"/>
                    <a:pt x="9036" y="19504"/>
                    <a:pt x="9036" y="19504"/>
                  </a:cubicBezTo>
                  <a:cubicBezTo>
                    <a:pt x="9036" y="19504"/>
                    <a:pt x="9036" y="19504"/>
                    <a:pt x="9036" y="19504"/>
                  </a:cubicBezTo>
                  <a:cubicBezTo>
                    <a:pt x="9036" y="19827"/>
                    <a:pt x="9036" y="19827"/>
                    <a:pt x="9036" y="19827"/>
                  </a:cubicBezTo>
                  <a:cubicBezTo>
                    <a:pt x="8950" y="19827"/>
                    <a:pt x="8950" y="19827"/>
                    <a:pt x="8950" y="19827"/>
                  </a:cubicBezTo>
                  <a:cubicBezTo>
                    <a:pt x="8950" y="19988"/>
                    <a:pt x="8950" y="19988"/>
                    <a:pt x="8950" y="19988"/>
                  </a:cubicBezTo>
                  <a:cubicBezTo>
                    <a:pt x="8864" y="20149"/>
                    <a:pt x="8864" y="20149"/>
                    <a:pt x="8864" y="20149"/>
                  </a:cubicBezTo>
                  <a:cubicBezTo>
                    <a:pt x="8950" y="20310"/>
                    <a:pt x="8950" y="20310"/>
                    <a:pt x="8950" y="20310"/>
                  </a:cubicBezTo>
                  <a:cubicBezTo>
                    <a:pt x="8950" y="20633"/>
                    <a:pt x="8950" y="20633"/>
                    <a:pt x="8950" y="20633"/>
                  </a:cubicBezTo>
                  <a:cubicBezTo>
                    <a:pt x="8950" y="20633"/>
                    <a:pt x="8950" y="20633"/>
                    <a:pt x="8950" y="20633"/>
                  </a:cubicBezTo>
                  <a:cubicBezTo>
                    <a:pt x="8950" y="20794"/>
                    <a:pt x="8950" y="20794"/>
                    <a:pt x="8950" y="20794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864" y="20955"/>
                    <a:pt x="8864" y="20955"/>
                    <a:pt x="8864" y="20955"/>
                  </a:cubicBezTo>
                  <a:cubicBezTo>
                    <a:pt x="8778" y="20955"/>
                    <a:pt x="8778" y="20955"/>
                    <a:pt x="8778" y="20955"/>
                  </a:cubicBezTo>
                  <a:cubicBezTo>
                    <a:pt x="8692" y="20794"/>
                    <a:pt x="8692" y="20794"/>
                    <a:pt x="8692" y="20794"/>
                  </a:cubicBezTo>
                  <a:cubicBezTo>
                    <a:pt x="8520" y="20794"/>
                    <a:pt x="8520" y="20794"/>
                    <a:pt x="8520" y="20794"/>
                  </a:cubicBezTo>
                  <a:cubicBezTo>
                    <a:pt x="8520" y="20633"/>
                    <a:pt x="8520" y="20633"/>
                    <a:pt x="8520" y="20633"/>
                  </a:cubicBezTo>
                  <a:cubicBezTo>
                    <a:pt x="8433" y="20633"/>
                    <a:pt x="8433" y="20633"/>
                    <a:pt x="8433" y="20633"/>
                  </a:cubicBezTo>
                  <a:cubicBezTo>
                    <a:pt x="8433" y="20633"/>
                    <a:pt x="8433" y="20633"/>
                    <a:pt x="8433" y="20633"/>
                  </a:cubicBezTo>
                  <a:cubicBezTo>
                    <a:pt x="8347" y="20633"/>
                    <a:pt x="8347" y="20633"/>
                    <a:pt x="8347" y="20633"/>
                  </a:cubicBezTo>
                  <a:cubicBezTo>
                    <a:pt x="8347" y="20633"/>
                    <a:pt x="8347" y="20633"/>
                    <a:pt x="8347" y="20633"/>
                  </a:cubicBezTo>
                  <a:cubicBezTo>
                    <a:pt x="8347" y="20472"/>
                    <a:pt x="8347" y="20472"/>
                    <a:pt x="8347" y="20472"/>
                  </a:cubicBezTo>
                  <a:cubicBezTo>
                    <a:pt x="8347" y="20310"/>
                    <a:pt x="8347" y="20310"/>
                    <a:pt x="8347" y="20310"/>
                  </a:cubicBezTo>
                  <a:cubicBezTo>
                    <a:pt x="8261" y="19988"/>
                    <a:pt x="8261" y="19988"/>
                    <a:pt x="8261" y="19988"/>
                  </a:cubicBezTo>
                  <a:cubicBezTo>
                    <a:pt x="8261" y="19988"/>
                    <a:pt x="8261" y="19988"/>
                    <a:pt x="8261" y="19988"/>
                  </a:cubicBezTo>
                  <a:cubicBezTo>
                    <a:pt x="8261" y="19827"/>
                    <a:pt x="8261" y="19827"/>
                    <a:pt x="8261" y="19827"/>
                  </a:cubicBezTo>
                  <a:cubicBezTo>
                    <a:pt x="8261" y="19827"/>
                    <a:pt x="8261" y="19827"/>
                    <a:pt x="8261" y="19827"/>
                  </a:cubicBezTo>
                  <a:cubicBezTo>
                    <a:pt x="8261" y="19666"/>
                    <a:pt x="8261" y="19666"/>
                    <a:pt x="8261" y="19666"/>
                  </a:cubicBezTo>
                  <a:cubicBezTo>
                    <a:pt x="8175" y="19504"/>
                    <a:pt x="8175" y="19504"/>
                    <a:pt x="8175" y="19504"/>
                  </a:cubicBezTo>
                  <a:cubicBezTo>
                    <a:pt x="8175" y="19504"/>
                    <a:pt x="8175" y="19504"/>
                    <a:pt x="8175" y="19504"/>
                  </a:cubicBezTo>
                  <a:cubicBezTo>
                    <a:pt x="8175" y="19343"/>
                    <a:pt x="8175" y="19343"/>
                    <a:pt x="8175" y="19343"/>
                  </a:cubicBezTo>
                  <a:cubicBezTo>
                    <a:pt x="8089" y="19182"/>
                    <a:pt x="8089" y="19182"/>
                    <a:pt x="8089" y="19182"/>
                  </a:cubicBezTo>
                  <a:cubicBezTo>
                    <a:pt x="8089" y="19182"/>
                    <a:pt x="8089" y="19182"/>
                    <a:pt x="8089" y="19182"/>
                  </a:cubicBezTo>
                  <a:cubicBezTo>
                    <a:pt x="8003" y="19182"/>
                    <a:pt x="8003" y="19182"/>
                    <a:pt x="8003" y="19182"/>
                  </a:cubicBezTo>
                  <a:cubicBezTo>
                    <a:pt x="8003" y="18860"/>
                    <a:pt x="8003" y="18860"/>
                    <a:pt x="8003" y="18860"/>
                  </a:cubicBezTo>
                  <a:cubicBezTo>
                    <a:pt x="7917" y="18860"/>
                    <a:pt x="7917" y="18860"/>
                    <a:pt x="7917" y="18860"/>
                  </a:cubicBezTo>
                  <a:cubicBezTo>
                    <a:pt x="7917" y="18699"/>
                    <a:pt x="7917" y="18699"/>
                    <a:pt x="7917" y="18699"/>
                  </a:cubicBezTo>
                  <a:cubicBezTo>
                    <a:pt x="7917" y="18699"/>
                    <a:pt x="7917" y="18699"/>
                    <a:pt x="7917" y="18699"/>
                  </a:cubicBezTo>
                  <a:cubicBezTo>
                    <a:pt x="7917" y="18537"/>
                    <a:pt x="7917" y="18537"/>
                    <a:pt x="7917" y="18537"/>
                  </a:cubicBezTo>
                  <a:cubicBezTo>
                    <a:pt x="7917" y="18537"/>
                    <a:pt x="7917" y="18537"/>
                    <a:pt x="7917" y="18537"/>
                  </a:cubicBezTo>
                  <a:cubicBezTo>
                    <a:pt x="7831" y="18376"/>
                    <a:pt x="7831" y="18376"/>
                    <a:pt x="7831" y="18376"/>
                  </a:cubicBezTo>
                  <a:cubicBezTo>
                    <a:pt x="7831" y="18215"/>
                    <a:pt x="7831" y="18215"/>
                    <a:pt x="7831" y="18215"/>
                  </a:cubicBezTo>
                  <a:cubicBezTo>
                    <a:pt x="7745" y="18054"/>
                    <a:pt x="7745" y="18054"/>
                    <a:pt x="7745" y="18054"/>
                  </a:cubicBezTo>
                  <a:cubicBezTo>
                    <a:pt x="7659" y="18054"/>
                    <a:pt x="7659" y="18054"/>
                    <a:pt x="7659" y="18054"/>
                  </a:cubicBezTo>
                  <a:cubicBezTo>
                    <a:pt x="7659" y="17893"/>
                    <a:pt x="7659" y="17893"/>
                    <a:pt x="7659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573" y="17893"/>
                    <a:pt x="7573" y="17893"/>
                    <a:pt x="7573" y="17893"/>
                  </a:cubicBezTo>
                  <a:cubicBezTo>
                    <a:pt x="7487" y="17893"/>
                    <a:pt x="7487" y="17893"/>
                    <a:pt x="7487" y="17893"/>
                  </a:cubicBezTo>
                  <a:cubicBezTo>
                    <a:pt x="7401" y="17893"/>
                    <a:pt x="7401" y="17893"/>
                    <a:pt x="7401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315" y="17893"/>
                    <a:pt x="7315" y="17893"/>
                    <a:pt x="7315" y="17893"/>
                  </a:cubicBezTo>
                  <a:cubicBezTo>
                    <a:pt x="7229" y="17893"/>
                    <a:pt x="7229" y="17893"/>
                    <a:pt x="7229" y="17893"/>
                  </a:cubicBezTo>
                  <a:cubicBezTo>
                    <a:pt x="7229" y="17893"/>
                    <a:pt x="7229" y="17893"/>
                    <a:pt x="7229" y="17893"/>
                  </a:cubicBezTo>
                  <a:cubicBezTo>
                    <a:pt x="7143" y="18054"/>
                    <a:pt x="7143" y="18054"/>
                    <a:pt x="7143" y="18054"/>
                  </a:cubicBezTo>
                  <a:cubicBezTo>
                    <a:pt x="7143" y="18215"/>
                    <a:pt x="7143" y="18215"/>
                    <a:pt x="7143" y="18215"/>
                  </a:cubicBezTo>
                  <a:cubicBezTo>
                    <a:pt x="7057" y="18215"/>
                    <a:pt x="7057" y="18215"/>
                    <a:pt x="7057" y="18215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7057" y="18376"/>
                    <a:pt x="7057" y="18376"/>
                    <a:pt x="7057" y="18376"/>
                  </a:cubicBezTo>
                  <a:cubicBezTo>
                    <a:pt x="6971" y="18376"/>
                    <a:pt x="6971" y="18376"/>
                    <a:pt x="6971" y="18376"/>
                  </a:cubicBezTo>
                  <a:cubicBezTo>
                    <a:pt x="6971" y="18537"/>
                    <a:pt x="6971" y="18537"/>
                    <a:pt x="6971" y="18537"/>
                  </a:cubicBezTo>
                  <a:cubicBezTo>
                    <a:pt x="6971" y="18537"/>
                    <a:pt x="6971" y="18537"/>
                    <a:pt x="6971" y="18537"/>
                  </a:cubicBezTo>
                  <a:cubicBezTo>
                    <a:pt x="6884" y="18537"/>
                    <a:pt x="6884" y="18537"/>
                    <a:pt x="6884" y="18537"/>
                  </a:cubicBezTo>
                  <a:cubicBezTo>
                    <a:pt x="6884" y="18537"/>
                    <a:pt x="6884" y="18537"/>
                    <a:pt x="6884" y="18537"/>
                  </a:cubicBezTo>
                  <a:cubicBezTo>
                    <a:pt x="6798" y="18376"/>
                    <a:pt x="6798" y="18376"/>
                    <a:pt x="6798" y="18376"/>
                  </a:cubicBezTo>
                  <a:cubicBezTo>
                    <a:pt x="6712" y="18376"/>
                    <a:pt x="6712" y="18376"/>
                    <a:pt x="6712" y="18376"/>
                  </a:cubicBezTo>
                  <a:cubicBezTo>
                    <a:pt x="6712" y="18376"/>
                    <a:pt x="6712" y="18376"/>
                    <a:pt x="6712" y="18376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626" y="18215"/>
                    <a:pt x="6626" y="18215"/>
                    <a:pt x="6626" y="18215"/>
                  </a:cubicBezTo>
                  <a:cubicBezTo>
                    <a:pt x="6540" y="18215"/>
                    <a:pt x="6540" y="18215"/>
                    <a:pt x="6540" y="18215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540" y="18054"/>
                    <a:pt x="6540" y="18054"/>
                    <a:pt x="6540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8054"/>
                    <a:pt x="6454" y="18054"/>
                    <a:pt x="6454" y="18054"/>
                  </a:cubicBezTo>
                  <a:cubicBezTo>
                    <a:pt x="6454" y="17893"/>
                    <a:pt x="6454" y="17893"/>
                    <a:pt x="6454" y="17893"/>
                  </a:cubicBezTo>
                  <a:cubicBezTo>
                    <a:pt x="6368" y="17893"/>
                    <a:pt x="6368" y="17893"/>
                    <a:pt x="6368" y="17893"/>
                  </a:cubicBezTo>
                  <a:cubicBezTo>
                    <a:pt x="6282" y="17731"/>
                    <a:pt x="6282" y="17731"/>
                    <a:pt x="6282" y="17731"/>
                  </a:cubicBezTo>
                  <a:cubicBezTo>
                    <a:pt x="6282" y="17570"/>
                    <a:pt x="6282" y="17570"/>
                    <a:pt x="6282" y="17570"/>
                  </a:cubicBezTo>
                  <a:cubicBezTo>
                    <a:pt x="6368" y="17570"/>
                    <a:pt x="6368" y="17570"/>
                    <a:pt x="6368" y="17570"/>
                  </a:cubicBezTo>
                  <a:cubicBezTo>
                    <a:pt x="6368" y="17570"/>
                    <a:pt x="6368" y="17570"/>
                    <a:pt x="6368" y="17570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368" y="17409"/>
                    <a:pt x="6368" y="17409"/>
                    <a:pt x="6368" y="17409"/>
                  </a:cubicBezTo>
                  <a:cubicBezTo>
                    <a:pt x="6282" y="17409"/>
                    <a:pt x="6282" y="17409"/>
                    <a:pt x="6282" y="17409"/>
                  </a:cubicBezTo>
                  <a:cubicBezTo>
                    <a:pt x="6282" y="17248"/>
                    <a:pt x="6282" y="17248"/>
                    <a:pt x="6282" y="17248"/>
                  </a:cubicBezTo>
                  <a:cubicBezTo>
                    <a:pt x="6282" y="17087"/>
                    <a:pt x="6282" y="17087"/>
                    <a:pt x="6282" y="17087"/>
                  </a:cubicBezTo>
                  <a:cubicBezTo>
                    <a:pt x="6196" y="17087"/>
                    <a:pt x="6196" y="17087"/>
                    <a:pt x="6196" y="17087"/>
                  </a:cubicBezTo>
                  <a:cubicBezTo>
                    <a:pt x="6196" y="17087"/>
                    <a:pt x="6196" y="17087"/>
                    <a:pt x="6196" y="17087"/>
                  </a:cubicBezTo>
                  <a:cubicBezTo>
                    <a:pt x="6110" y="16925"/>
                    <a:pt x="6110" y="16925"/>
                    <a:pt x="6110" y="16925"/>
                  </a:cubicBezTo>
                  <a:cubicBezTo>
                    <a:pt x="6196" y="16925"/>
                    <a:pt x="6196" y="16925"/>
                    <a:pt x="6196" y="16925"/>
                  </a:cubicBezTo>
                  <a:cubicBezTo>
                    <a:pt x="6196" y="16925"/>
                    <a:pt x="6196" y="16925"/>
                    <a:pt x="6196" y="16925"/>
                  </a:cubicBezTo>
                  <a:cubicBezTo>
                    <a:pt x="6110" y="16764"/>
                    <a:pt x="6110" y="16764"/>
                    <a:pt x="6110" y="16764"/>
                  </a:cubicBezTo>
                  <a:cubicBezTo>
                    <a:pt x="6024" y="16764"/>
                    <a:pt x="6024" y="16764"/>
                    <a:pt x="6024" y="16764"/>
                  </a:cubicBezTo>
                  <a:cubicBezTo>
                    <a:pt x="6024" y="16764"/>
                    <a:pt x="6024" y="16764"/>
                    <a:pt x="6024" y="16764"/>
                  </a:cubicBezTo>
                  <a:cubicBezTo>
                    <a:pt x="6024" y="16603"/>
                    <a:pt x="6024" y="16603"/>
                    <a:pt x="6024" y="16603"/>
                  </a:cubicBezTo>
                  <a:cubicBezTo>
                    <a:pt x="6024" y="16603"/>
                    <a:pt x="6024" y="16603"/>
                    <a:pt x="6024" y="16603"/>
                  </a:cubicBezTo>
                  <a:cubicBezTo>
                    <a:pt x="5938" y="16603"/>
                    <a:pt x="5938" y="16603"/>
                    <a:pt x="5938" y="16603"/>
                  </a:cubicBezTo>
                  <a:cubicBezTo>
                    <a:pt x="5938" y="16442"/>
                    <a:pt x="5938" y="16442"/>
                    <a:pt x="5938" y="16442"/>
                  </a:cubicBezTo>
                  <a:cubicBezTo>
                    <a:pt x="5852" y="16281"/>
                    <a:pt x="5852" y="16281"/>
                    <a:pt x="5852" y="16281"/>
                  </a:cubicBezTo>
                  <a:cubicBezTo>
                    <a:pt x="5766" y="16281"/>
                    <a:pt x="5766" y="16281"/>
                    <a:pt x="5766" y="16281"/>
                  </a:cubicBezTo>
                  <a:cubicBezTo>
                    <a:pt x="5163" y="16281"/>
                    <a:pt x="5163" y="16281"/>
                    <a:pt x="5163" y="16281"/>
                  </a:cubicBezTo>
                  <a:cubicBezTo>
                    <a:pt x="5163" y="16442"/>
                    <a:pt x="5163" y="16442"/>
                    <a:pt x="5163" y="16442"/>
                  </a:cubicBezTo>
                  <a:cubicBezTo>
                    <a:pt x="4131" y="16442"/>
                    <a:pt x="4131" y="16442"/>
                    <a:pt x="4131" y="16442"/>
                  </a:cubicBezTo>
                  <a:cubicBezTo>
                    <a:pt x="2754" y="15475"/>
                    <a:pt x="2754" y="15475"/>
                    <a:pt x="2754" y="15475"/>
                  </a:cubicBezTo>
                  <a:cubicBezTo>
                    <a:pt x="2840" y="15313"/>
                    <a:pt x="2840" y="15313"/>
                    <a:pt x="2840" y="15313"/>
                  </a:cubicBezTo>
                  <a:cubicBezTo>
                    <a:pt x="2754" y="15313"/>
                    <a:pt x="2754" y="15313"/>
                    <a:pt x="2754" y="15313"/>
                  </a:cubicBezTo>
                  <a:cubicBezTo>
                    <a:pt x="1893" y="15313"/>
                    <a:pt x="1893" y="15313"/>
                    <a:pt x="1893" y="15313"/>
                  </a:cubicBezTo>
                  <a:cubicBezTo>
                    <a:pt x="1893" y="15152"/>
                    <a:pt x="1893" y="15152"/>
                    <a:pt x="1893" y="15152"/>
                  </a:cubicBezTo>
                  <a:cubicBezTo>
                    <a:pt x="1893" y="14991"/>
                    <a:pt x="1893" y="14991"/>
                    <a:pt x="1893" y="14991"/>
                  </a:cubicBezTo>
                  <a:cubicBezTo>
                    <a:pt x="1893" y="14830"/>
                    <a:pt x="1893" y="14830"/>
                    <a:pt x="1893" y="14830"/>
                  </a:cubicBezTo>
                  <a:cubicBezTo>
                    <a:pt x="1721" y="14507"/>
                    <a:pt x="1721" y="14507"/>
                    <a:pt x="1721" y="14507"/>
                  </a:cubicBezTo>
                  <a:cubicBezTo>
                    <a:pt x="1635" y="14346"/>
                    <a:pt x="1635" y="14346"/>
                    <a:pt x="1635" y="14346"/>
                  </a:cubicBezTo>
                  <a:cubicBezTo>
                    <a:pt x="1635" y="14346"/>
                    <a:pt x="1635" y="14346"/>
                    <a:pt x="1635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346"/>
                    <a:pt x="1549" y="14346"/>
                    <a:pt x="1549" y="14346"/>
                  </a:cubicBezTo>
                  <a:cubicBezTo>
                    <a:pt x="1549" y="14185"/>
                    <a:pt x="1549" y="14185"/>
                    <a:pt x="1549" y="14185"/>
                  </a:cubicBezTo>
                  <a:cubicBezTo>
                    <a:pt x="1463" y="14185"/>
                    <a:pt x="1463" y="14185"/>
                    <a:pt x="1463" y="14185"/>
                  </a:cubicBezTo>
                  <a:cubicBezTo>
                    <a:pt x="1377" y="14185"/>
                    <a:pt x="1377" y="14185"/>
                    <a:pt x="1377" y="14185"/>
                  </a:cubicBezTo>
                  <a:cubicBezTo>
                    <a:pt x="1291" y="14024"/>
                    <a:pt x="1291" y="14024"/>
                    <a:pt x="1291" y="14024"/>
                  </a:cubicBezTo>
                  <a:cubicBezTo>
                    <a:pt x="1291" y="13863"/>
                    <a:pt x="1291" y="13863"/>
                    <a:pt x="1291" y="13863"/>
                  </a:cubicBezTo>
                  <a:cubicBezTo>
                    <a:pt x="1205" y="13863"/>
                    <a:pt x="1205" y="13863"/>
                    <a:pt x="1205" y="13863"/>
                  </a:cubicBezTo>
                  <a:cubicBezTo>
                    <a:pt x="1119" y="13863"/>
                    <a:pt x="1119" y="13863"/>
                    <a:pt x="1119" y="13863"/>
                  </a:cubicBezTo>
                  <a:cubicBezTo>
                    <a:pt x="1033" y="13863"/>
                    <a:pt x="1033" y="13863"/>
                    <a:pt x="1033" y="13863"/>
                  </a:cubicBezTo>
                  <a:cubicBezTo>
                    <a:pt x="1033" y="13701"/>
                    <a:pt x="1033" y="13701"/>
                    <a:pt x="1033" y="13701"/>
                  </a:cubicBezTo>
                  <a:cubicBezTo>
                    <a:pt x="947" y="13701"/>
                    <a:pt x="947" y="13701"/>
                    <a:pt x="947" y="13701"/>
                  </a:cubicBezTo>
                  <a:cubicBezTo>
                    <a:pt x="775" y="13701"/>
                    <a:pt x="775" y="13701"/>
                    <a:pt x="775" y="13701"/>
                  </a:cubicBezTo>
                  <a:cubicBezTo>
                    <a:pt x="775" y="13701"/>
                    <a:pt x="775" y="13701"/>
                    <a:pt x="775" y="13701"/>
                  </a:cubicBezTo>
                  <a:cubicBezTo>
                    <a:pt x="775" y="13540"/>
                    <a:pt x="775" y="13540"/>
                    <a:pt x="775" y="13540"/>
                  </a:cubicBezTo>
                  <a:cubicBezTo>
                    <a:pt x="775" y="13540"/>
                    <a:pt x="775" y="13540"/>
                    <a:pt x="775" y="13540"/>
                  </a:cubicBezTo>
                  <a:cubicBezTo>
                    <a:pt x="775" y="13379"/>
                    <a:pt x="775" y="13379"/>
                    <a:pt x="775" y="13379"/>
                  </a:cubicBezTo>
                  <a:cubicBezTo>
                    <a:pt x="775" y="13218"/>
                    <a:pt x="775" y="13218"/>
                    <a:pt x="775" y="13218"/>
                  </a:cubicBezTo>
                  <a:cubicBezTo>
                    <a:pt x="775" y="13057"/>
                    <a:pt x="775" y="13057"/>
                    <a:pt x="775" y="13057"/>
                  </a:cubicBezTo>
                  <a:cubicBezTo>
                    <a:pt x="688" y="13057"/>
                    <a:pt x="688" y="13057"/>
                    <a:pt x="688" y="13057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88" y="12896"/>
                    <a:pt x="688" y="12896"/>
                    <a:pt x="688" y="12896"/>
                  </a:cubicBezTo>
                  <a:cubicBezTo>
                    <a:pt x="602" y="12734"/>
                    <a:pt x="602" y="12734"/>
                    <a:pt x="602" y="12734"/>
                  </a:cubicBezTo>
                  <a:cubicBezTo>
                    <a:pt x="516" y="12412"/>
                    <a:pt x="516" y="12412"/>
                    <a:pt x="516" y="12412"/>
                  </a:cubicBezTo>
                  <a:cubicBezTo>
                    <a:pt x="516" y="12251"/>
                    <a:pt x="516" y="12251"/>
                    <a:pt x="516" y="12251"/>
                  </a:cubicBezTo>
                  <a:cubicBezTo>
                    <a:pt x="516" y="12090"/>
                    <a:pt x="516" y="12090"/>
                    <a:pt x="516" y="12090"/>
                  </a:cubicBezTo>
                  <a:cubicBezTo>
                    <a:pt x="430" y="12090"/>
                    <a:pt x="430" y="12090"/>
                    <a:pt x="430" y="12090"/>
                  </a:cubicBezTo>
                  <a:cubicBezTo>
                    <a:pt x="430" y="11928"/>
                    <a:pt x="430" y="11928"/>
                    <a:pt x="430" y="11928"/>
                  </a:cubicBezTo>
                  <a:cubicBezTo>
                    <a:pt x="430" y="11767"/>
                    <a:pt x="430" y="11767"/>
                    <a:pt x="430" y="11767"/>
                  </a:cubicBezTo>
                  <a:cubicBezTo>
                    <a:pt x="430" y="11767"/>
                    <a:pt x="430" y="11767"/>
                    <a:pt x="430" y="11767"/>
                  </a:cubicBezTo>
                  <a:cubicBezTo>
                    <a:pt x="516" y="11767"/>
                    <a:pt x="516" y="11767"/>
                    <a:pt x="516" y="11767"/>
                  </a:cubicBezTo>
                  <a:cubicBezTo>
                    <a:pt x="516" y="11767"/>
                    <a:pt x="516" y="11767"/>
                    <a:pt x="516" y="11767"/>
                  </a:cubicBezTo>
                  <a:cubicBezTo>
                    <a:pt x="516" y="11606"/>
                    <a:pt x="516" y="11606"/>
                    <a:pt x="516" y="11606"/>
                  </a:cubicBezTo>
                  <a:cubicBezTo>
                    <a:pt x="516" y="11445"/>
                    <a:pt x="516" y="11445"/>
                    <a:pt x="516" y="11445"/>
                  </a:cubicBezTo>
                  <a:cubicBezTo>
                    <a:pt x="430" y="11445"/>
                    <a:pt x="430" y="11445"/>
                    <a:pt x="430" y="11445"/>
                  </a:cubicBezTo>
                  <a:cubicBezTo>
                    <a:pt x="430" y="11284"/>
                    <a:pt x="430" y="11284"/>
                    <a:pt x="430" y="11284"/>
                  </a:cubicBezTo>
                  <a:cubicBezTo>
                    <a:pt x="344" y="11284"/>
                    <a:pt x="344" y="11284"/>
                    <a:pt x="344" y="11284"/>
                  </a:cubicBezTo>
                  <a:cubicBezTo>
                    <a:pt x="344" y="11122"/>
                    <a:pt x="344" y="11122"/>
                    <a:pt x="344" y="11122"/>
                  </a:cubicBezTo>
                  <a:cubicBezTo>
                    <a:pt x="430" y="11122"/>
                    <a:pt x="430" y="11122"/>
                    <a:pt x="430" y="11122"/>
                  </a:cubicBezTo>
                  <a:cubicBezTo>
                    <a:pt x="344" y="10961"/>
                    <a:pt x="344" y="10961"/>
                    <a:pt x="344" y="10961"/>
                  </a:cubicBezTo>
                  <a:cubicBezTo>
                    <a:pt x="430" y="10961"/>
                    <a:pt x="430" y="10961"/>
                    <a:pt x="430" y="10961"/>
                  </a:cubicBezTo>
                  <a:cubicBezTo>
                    <a:pt x="430" y="10961"/>
                    <a:pt x="430" y="10961"/>
                    <a:pt x="430" y="10961"/>
                  </a:cubicBezTo>
                  <a:cubicBezTo>
                    <a:pt x="430" y="10800"/>
                    <a:pt x="430" y="10800"/>
                    <a:pt x="430" y="10800"/>
                  </a:cubicBezTo>
                  <a:cubicBezTo>
                    <a:pt x="516" y="10800"/>
                    <a:pt x="516" y="10800"/>
                    <a:pt x="516" y="10800"/>
                  </a:cubicBezTo>
                  <a:cubicBezTo>
                    <a:pt x="516" y="10961"/>
                    <a:pt x="516" y="10961"/>
                    <a:pt x="516" y="10961"/>
                  </a:cubicBezTo>
                  <a:cubicBezTo>
                    <a:pt x="602" y="10961"/>
                    <a:pt x="602" y="10961"/>
                    <a:pt x="602" y="10961"/>
                  </a:cubicBezTo>
                  <a:cubicBezTo>
                    <a:pt x="516" y="10961"/>
                    <a:pt x="516" y="10961"/>
                    <a:pt x="516" y="10961"/>
                  </a:cubicBezTo>
                  <a:cubicBezTo>
                    <a:pt x="516" y="10800"/>
                    <a:pt x="516" y="10800"/>
                    <a:pt x="516" y="10800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516" y="10639"/>
                    <a:pt x="516" y="10639"/>
                    <a:pt x="516" y="10639"/>
                  </a:cubicBezTo>
                  <a:cubicBezTo>
                    <a:pt x="602" y="10639"/>
                    <a:pt x="602" y="10639"/>
                    <a:pt x="602" y="10639"/>
                  </a:cubicBezTo>
                  <a:cubicBezTo>
                    <a:pt x="688" y="10639"/>
                    <a:pt x="688" y="10639"/>
                    <a:pt x="688" y="10639"/>
                  </a:cubicBezTo>
                  <a:cubicBezTo>
                    <a:pt x="602" y="10478"/>
                    <a:pt x="602" y="10478"/>
                    <a:pt x="602" y="10478"/>
                  </a:cubicBezTo>
                  <a:cubicBezTo>
                    <a:pt x="602" y="10478"/>
                    <a:pt x="602" y="10478"/>
                    <a:pt x="602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516" y="10478"/>
                    <a:pt x="516" y="10478"/>
                    <a:pt x="516" y="10478"/>
                  </a:cubicBezTo>
                  <a:cubicBezTo>
                    <a:pt x="430" y="10478"/>
                    <a:pt x="430" y="10478"/>
                    <a:pt x="430" y="10478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430" y="10639"/>
                    <a:pt x="430" y="10639"/>
                    <a:pt x="430" y="10639"/>
                  </a:cubicBezTo>
                  <a:cubicBezTo>
                    <a:pt x="344" y="10639"/>
                    <a:pt x="344" y="10639"/>
                    <a:pt x="344" y="10639"/>
                  </a:cubicBezTo>
                  <a:cubicBezTo>
                    <a:pt x="344" y="10639"/>
                    <a:pt x="344" y="10639"/>
                    <a:pt x="344" y="10639"/>
                  </a:cubicBezTo>
                  <a:cubicBezTo>
                    <a:pt x="258" y="10478"/>
                    <a:pt x="258" y="10478"/>
                    <a:pt x="258" y="10478"/>
                  </a:cubicBezTo>
                  <a:cubicBezTo>
                    <a:pt x="258" y="10316"/>
                    <a:pt x="258" y="10316"/>
                    <a:pt x="258" y="10316"/>
                  </a:cubicBezTo>
                  <a:cubicBezTo>
                    <a:pt x="258" y="10316"/>
                    <a:pt x="258" y="10316"/>
                    <a:pt x="258" y="10316"/>
                  </a:cubicBezTo>
                  <a:cubicBezTo>
                    <a:pt x="258" y="10155"/>
                    <a:pt x="258" y="10155"/>
                    <a:pt x="258" y="10155"/>
                  </a:cubicBezTo>
                  <a:cubicBezTo>
                    <a:pt x="86" y="9833"/>
                    <a:pt x="86" y="9833"/>
                    <a:pt x="86" y="9833"/>
                  </a:cubicBezTo>
                  <a:cubicBezTo>
                    <a:pt x="86" y="9672"/>
                    <a:pt x="86" y="9672"/>
                    <a:pt x="86" y="9672"/>
                  </a:cubicBezTo>
                  <a:cubicBezTo>
                    <a:pt x="86" y="9672"/>
                    <a:pt x="86" y="9672"/>
                    <a:pt x="86" y="9672"/>
                  </a:cubicBezTo>
                  <a:cubicBezTo>
                    <a:pt x="172" y="9510"/>
                    <a:pt x="172" y="9510"/>
                    <a:pt x="172" y="9510"/>
                  </a:cubicBezTo>
                  <a:cubicBezTo>
                    <a:pt x="86" y="9349"/>
                    <a:pt x="86" y="9349"/>
                    <a:pt x="86" y="9349"/>
                  </a:cubicBezTo>
                  <a:cubicBezTo>
                    <a:pt x="86" y="9349"/>
                    <a:pt x="86" y="9349"/>
                    <a:pt x="86" y="9349"/>
                  </a:cubicBezTo>
                  <a:cubicBezTo>
                    <a:pt x="86" y="9188"/>
                    <a:pt x="86" y="9188"/>
                    <a:pt x="86" y="9188"/>
                  </a:cubicBezTo>
                  <a:cubicBezTo>
                    <a:pt x="172" y="9027"/>
                    <a:pt x="172" y="9027"/>
                    <a:pt x="172" y="9027"/>
                  </a:cubicBezTo>
                  <a:cubicBezTo>
                    <a:pt x="172" y="9027"/>
                    <a:pt x="172" y="9027"/>
                    <a:pt x="172" y="9027"/>
                  </a:cubicBezTo>
                  <a:cubicBezTo>
                    <a:pt x="172" y="8704"/>
                    <a:pt x="172" y="8704"/>
                    <a:pt x="172" y="8704"/>
                  </a:cubicBezTo>
                  <a:cubicBezTo>
                    <a:pt x="86" y="8382"/>
                    <a:pt x="86" y="8382"/>
                    <a:pt x="86" y="8382"/>
                  </a:cubicBezTo>
                  <a:cubicBezTo>
                    <a:pt x="0" y="8221"/>
                    <a:pt x="0" y="8221"/>
                    <a:pt x="0" y="8221"/>
                  </a:cubicBezTo>
                  <a:cubicBezTo>
                    <a:pt x="0" y="8221"/>
                    <a:pt x="0" y="8221"/>
                    <a:pt x="0" y="8221"/>
                  </a:cubicBezTo>
                  <a:cubicBezTo>
                    <a:pt x="86" y="8060"/>
                    <a:pt x="86" y="8060"/>
                    <a:pt x="86" y="8060"/>
                  </a:cubicBezTo>
                  <a:cubicBezTo>
                    <a:pt x="172" y="7899"/>
                    <a:pt x="172" y="7899"/>
                    <a:pt x="172" y="7899"/>
                  </a:cubicBezTo>
                  <a:cubicBezTo>
                    <a:pt x="172" y="7737"/>
                    <a:pt x="172" y="7737"/>
                    <a:pt x="172" y="7737"/>
                  </a:cubicBezTo>
                  <a:cubicBezTo>
                    <a:pt x="172" y="7737"/>
                    <a:pt x="172" y="7737"/>
                    <a:pt x="172" y="7737"/>
                  </a:cubicBezTo>
                  <a:cubicBezTo>
                    <a:pt x="172" y="7576"/>
                    <a:pt x="172" y="7576"/>
                    <a:pt x="172" y="7576"/>
                  </a:cubicBezTo>
                  <a:cubicBezTo>
                    <a:pt x="258" y="7576"/>
                    <a:pt x="258" y="7576"/>
                    <a:pt x="258" y="7576"/>
                  </a:cubicBezTo>
                  <a:cubicBezTo>
                    <a:pt x="258" y="7415"/>
                    <a:pt x="258" y="7415"/>
                    <a:pt x="258" y="7415"/>
                  </a:cubicBezTo>
                  <a:cubicBezTo>
                    <a:pt x="258" y="7093"/>
                    <a:pt x="258" y="7093"/>
                    <a:pt x="258" y="7093"/>
                  </a:cubicBezTo>
                  <a:cubicBezTo>
                    <a:pt x="258" y="6931"/>
                    <a:pt x="258" y="6931"/>
                    <a:pt x="258" y="6931"/>
                  </a:cubicBezTo>
                  <a:cubicBezTo>
                    <a:pt x="258" y="6931"/>
                    <a:pt x="258" y="6931"/>
                    <a:pt x="258" y="6931"/>
                  </a:cubicBezTo>
                  <a:cubicBezTo>
                    <a:pt x="258" y="6770"/>
                    <a:pt x="258" y="6770"/>
                    <a:pt x="258" y="6770"/>
                  </a:cubicBezTo>
                  <a:cubicBezTo>
                    <a:pt x="258" y="6609"/>
                    <a:pt x="258" y="6609"/>
                    <a:pt x="258" y="6609"/>
                  </a:cubicBezTo>
                  <a:cubicBezTo>
                    <a:pt x="258" y="6448"/>
                    <a:pt x="258" y="6448"/>
                    <a:pt x="258" y="6448"/>
                  </a:cubicBezTo>
                  <a:cubicBezTo>
                    <a:pt x="258" y="6287"/>
                    <a:pt x="258" y="6287"/>
                    <a:pt x="258" y="6287"/>
                  </a:cubicBezTo>
                  <a:cubicBezTo>
                    <a:pt x="258" y="5964"/>
                    <a:pt x="258" y="5964"/>
                    <a:pt x="258" y="5964"/>
                  </a:cubicBezTo>
                  <a:cubicBezTo>
                    <a:pt x="258" y="5803"/>
                    <a:pt x="258" y="5803"/>
                    <a:pt x="258" y="5803"/>
                  </a:cubicBezTo>
                  <a:cubicBezTo>
                    <a:pt x="430" y="5642"/>
                    <a:pt x="430" y="5642"/>
                    <a:pt x="430" y="5642"/>
                  </a:cubicBezTo>
                  <a:cubicBezTo>
                    <a:pt x="430" y="5481"/>
                    <a:pt x="430" y="5481"/>
                    <a:pt x="430" y="5481"/>
                  </a:cubicBezTo>
                  <a:cubicBezTo>
                    <a:pt x="430" y="5481"/>
                    <a:pt x="430" y="5481"/>
                    <a:pt x="430" y="5481"/>
                  </a:cubicBezTo>
                  <a:cubicBezTo>
                    <a:pt x="516" y="5158"/>
                    <a:pt x="516" y="5158"/>
                    <a:pt x="516" y="5158"/>
                  </a:cubicBezTo>
                  <a:cubicBezTo>
                    <a:pt x="602" y="5158"/>
                    <a:pt x="602" y="5158"/>
                    <a:pt x="602" y="5158"/>
                  </a:cubicBezTo>
                  <a:cubicBezTo>
                    <a:pt x="602" y="4997"/>
                    <a:pt x="602" y="4997"/>
                    <a:pt x="602" y="4997"/>
                  </a:cubicBezTo>
                  <a:cubicBezTo>
                    <a:pt x="602" y="4513"/>
                    <a:pt x="602" y="4513"/>
                    <a:pt x="602" y="4513"/>
                  </a:cubicBezTo>
                  <a:cubicBezTo>
                    <a:pt x="775" y="4352"/>
                    <a:pt x="775" y="4352"/>
                    <a:pt x="775" y="4352"/>
                  </a:cubicBezTo>
                  <a:cubicBezTo>
                    <a:pt x="775" y="4030"/>
                    <a:pt x="775" y="4030"/>
                    <a:pt x="775" y="4030"/>
                  </a:cubicBezTo>
                  <a:cubicBezTo>
                    <a:pt x="861" y="3546"/>
                    <a:pt x="861" y="3546"/>
                    <a:pt x="861" y="3546"/>
                  </a:cubicBezTo>
                  <a:cubicBezTo>
                    <a:pt x="861" y="3385"/>
                    <a:pt x="861" y="3385"/>
                    <a:pt x="861" y="3385"/>
                  </a:cubicBezTo>
                  <a:cubicBezTo>
                    <a:pt x="947" y="3224"/>
                    <a:pt x="947" y="3224"/>
                    <a:pt x="947" y="3224"/>
                  </a:cubicBezTo>
                  <a:cubicBezTo>
                    <a:pt x="947" y="3224"/>
                    <a:pt x="947" y="3224"/>
                    <a:pt x="947" y="3224"/>
                  </a:cubicBezTo>
                  <a:cubicBezTo>
                    <a:pt x="947" y="3063"/>
                    <a:pt x="947" y="3063"/>
                    <a:pt x="947" y="3063"/>
                  </a:cubicBezTo>
                  <a:cubicBezTo>
                    <a:pt x="1033" y="2901"/>
                    <a:pt x="1033" y="2901"/>
                    <a:pt x="1033" y="2901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119" y="2901"/>
                    <a:pt x="1119" y="2901"/>
                    <a:pt x="1119" y="2901"/>
                  </a:cubicBezTo>
                  <a:cubicBezTo>
                    <a:pt x="1205" y="2901"/>
                    <a:pt x="1205" y="2901"/>
                    <a:pt x="1205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463" y="3063"/>
                    <a:pt x="1463" y="3063"/>
                    <a:pt x="1463" y="3063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377" y="2901"/>
                    <a:pt x="1377" y="2901"/>
                    <a:pt x="1377" y="2901"/>
                  </a:cubicBezTo>
                  <a:cubicBezTo>
                    <a:pt x="1291" y="2901"/>
                    <a:pt x="1291" y="2901"/>
                    <a:pt x="1291" y="2901"/>
                  </a:cubicBezTo>
                  <a:cubicBezTo>
                    <a:pt x="1205" y="2740"/>
                    <a:pt x="1205" y="2740"/>
                    <a:pt x="1205" y="2740"/>
                  </a:cubicBezTo>
                  <a:cubicBezTo>
                    <a:pt x="1119" y="2740"/>
                    <a:pt x="1119" y="2740"/>
                    <a:pt x="1119" y="2740"/>
                  </a:cubicBezTo>
                  <a:cubicBezTo>
                    <a:pt x="1033" y="2740"/>
                    <a:pt x="1033" y="2740"/>
                    <a:pt x="1033" y="2740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033" y="2579"/>
                    <a:pt x="1033" y="2579"/>
                    <a:pt x="1033" y="2579"/>
                  </a:cubicBezTo>
                  <a:cubicBezTo>
                    <a:pt x="1119" y="2579"/>
                    <a:pt x="1119" y="2579"/>
                    <a:pt x="1119" y="2579"/>
                  </a:cubicBezTo>
                  <a:cubicBezTo>
                    <a:pt x="1119" y="2418"/>
                    <a:pt x="1119" y="2418"/>
                    <a:pt x="1119" y="2418"/>
                  </a:cubicBezTo>
                  <a:cubicBezTo>
                    <a:pt x="1119" y="2257"/>
                    <a:pt x="1119" y="2257"/>
                    <a:pt x="1119" y="2257"/>
                  </a:cubicBezTo>
                  <a:cubicBezTo>
                    <a:pt x="1119" y="2257"/>
                    <a:pt x="1119" y="2257"/>
                    <a:pt x="1119" y="2257"/>
                  </a:cubicBezTo>
                  <a:cubicBezTo>
                    <a:pt x="1033" y="2257"/>
                    <a:pt x="1033" y="2257"/>
                    <a:pt x="1033" y="2257"/>
                  </a:cubicBezTo>
                  <a:cubicBezTo>
                    <a:pt x="1033" y="2096"/>
                    <a:pt x="1033" y="2096"/>
                    <a:pt x="1033" y="2096"/>
                  </a:cubicBezTo>
                  <a:cubicBezTo>
                    <a:pt x="1119" y="2096"/>
                    <a:pt x="1119" y="2096"/>
                    <a:pt x="1119" y="2096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934"/>
                    <a:pt x="1119" y="1934"/>
                    <a:pt x="1119" y="1934"/>
                  </a:cubicBezTo>
                  <a:cubicBezTo>
                    <a:pt x="1119" y="1773"/>
                    <a:pt x="1119" y="1773"/>
                    <a:pt x="1119" y="1773"/>
                  </a:cubicBezTo>
                  <a:cubicBezTo>
                    <a:pt x="1033" y="1451"/>
                    <a:pt x="1033" y="1451"/>
                    <a:pt x="1033" y="1451"/>
                  </a:cubicBezTo>
                  <a:cubicBezTo>
                    <a:pt x="1119" y="1128"/>
                    <a:pt x="1119" y="1128"/>
                    <a:pt x="1119" y="1128"/>
                  </a:cubicBezTo>
                  <a:cubicBezTo>
                    <a:pt x="1033" y="967"/>
                    <a:pt x="1033" y="967"/>
                    <a:pt x="1033" y="967"/>
                  </a:cubicBezTo>
                  <a:cubicBezTo>
                    <a:pt x="1033" y="806"/>
                    <a:pt x="1033" y="806"/>
                    <a:pt x="1033" y="806"/>
                  </a:cubicBezTo>
                  <a:cubicBezTo>
                    <a:pt x="1119" y="645"/>
                    <a:pt x="1119" y="645"/>
                    <a:pt x="1119" y="645"/>
                  </a:cubicBezTo>
                  <a:cubicBezTo>
                    <a:pt x="1119" y="484"/>
                    <a:pt x="1119" y="484"/>
                    <a:pt x="1119" y="484"/>
                  </a:cubicBezTo>
                  <a:cubicBezTo>
                    <a:pt x="1205" y="484"/>
                    <a:pt x="1205" y="484"/>
                    <a:pt x="1205" y="484"/>
                  </a:cubicBezTo>
                  <a:cubicBezTo>
                    <a:pt x="1377" y="806"/>
                    <a:pt x="1377" y="806"/>
                    <a:pt x="1377" y="806"/>
                  </a:cubicBezTo>
                  <a:cubicBezTo>
                    <a:pt x="1463" y="806"/>
                    <a:pt x="1463" y="806"/>
                    <a:pt x="1463" y="806"/>
                  </a:cubicBezTo>
                  <a:cubicBezTo>
                    <a:pt x="1635" y="806"/>
                    <a:pt x="1635" y="806"/>
                    <a:pt x="1635" y="806"/>
                  </a:cubicBezTo>
                  <a:cubicBezTo>
                    <a:pt x="1635" y="967"/>
                    <a:pt x="1635" y="967"/>
                    <a:pt x="1635" y="967"/>
                  </a:cubicBezTo>
                  <a:cubicBezTo>
                    <a:pt x="1721" y="967"/>
                    <a:pt x="1721" y="967"/>
                    <a:pt x="1721" y="967"/>
                  </a:cubicBezTo>
                  <a:cubicBezTo>
                    <a:pt x="1721" y="967"/>
                    <a:pt x="1721" y="967"/>
                    <a:pt x="1721" y="967"/>
                  </a:cubicBezTo>
                  <a:cubicBezTo>
                    <a:pt x="1807" y="967"/>
                    <a:pt x="1807" y="967"/>
                    <a:pt x="1807" y="967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721" y="1128"/>
                    <a:pt x="1721" y="1128"/>
                    <a:pt x="1721" y="1128"/>
                  </a:cubicBezTo>
                  <a:cubicBezTo>
                    <a:pt x="1635" y="1290"/>
                    <a:pt x="1635" y="1290"/>
                    <a:pt x="1635" y="1290"/>
                  </a:cubicBezTo>
                  <a:cubicBezTo>
                    <a:pt x="1635" y="1451"/>
                    <a:pt x="1635" y="1451"/>
                    <a:pt x="1635" y="1451"/>
                  </a:cubicBezTo>
                  <a:cubicBezTo>
                    <a:pt x="1721" y="1451"/>
                    <a:pt x="1721" y="1451"/>
                    <a:pt x="1721" y="1451"/>
                  </a:cubicBezTo>
                  <a:cubicBezTo>
                    <a:pt x="1721" y="1290"/>
                    <a:pt x="1721" y="1290"/>
                    <a:pt x="1721" y="1290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128"/>
                    <a:pt x="1807" y="1128"/>
                    <a:pt x="1807" y="1128"/>
                  </a:cubicBezTo>
                  <a:cubicBezTo>
                    <a:pt x="1807" y="1290"/>
                    <a:pt x="1807" y="1290"/>
                    <a:pt x="1807" y="1290"/>
                  </a:cubicBezTo>
                  <a:cubicBezTo>
                    <a:pt x="1807" y="1290"/>
                    <a:pt x="1807" y="1290"/>
                    <a:pt x="1807" y="1290"/>
                  </a:cubicBezTo>
                  <a:cubicBezTo>
                    <a:pt x="1721" y="1451"/>
                    <a:pt x="1721" y="1451"/>
                    <a:pt x="1721" y="1451"/>
                  </a:cubicBezTo>
                  <a:cubicBezTo>
                    <a:pt x="1721" y="1612"/>
                    <a:pt x="1721" y="1612"/>
                    <a:pt x="1721" y="1612"/>
                  </a:cubicBezTo>
                  <a:cubicBezTo>
                    <a:pt x="1721" y="1773"/>
                    <a:pt x="1721" y="1773"/>
                    <a:pt x="1721" y="1773"/>
                  </a:cubicBezTo>
                  <a:cubicBezTo>
                    <a:pt x="1721" y="1612"/>
                    <a:pt x="1721" y="1612"/>
                    <a:pt x="1721" y="1612"/>
                  </a:cubicBezTo>
                  <a:cubicBezTo>
                    <a:pt x="1635" y="1773"/>
                    <a:pt x="1635" y="1773"/>
                    <a:pt x="1635" y="1773"/>
                  </a:cubicBezTo>
                  <a:cubicBezTo>
                    <a:pt x="1635" y="1612"/>
                    <a:pt x="1635" y="1612"/>
                    <a:pt x="1635" y="1612"/>
                  </a:cubicBezTo>
                  <a:cubicBezTo>
                    <a:pt x="1549" y="1773"/>
                    <a:pt x="1549" y="1773"/>
                    <a:pt x="1549" y="1773"/>
                  </a:cubicBezTo>
                  <a:cubicBezTo>
                    <a:pt x="1635" y="1773"/>
                    <a:pt x="1635" y="1773"/>
                    <a:pt x="1635" y="1773"/>
                  </a:cubicBezTo>
                  <a:cubicBezTo>
                    <a:pt x="1635" y="1934"/>
                    <a:pt x="1635" y="1934"/>
                    <a:pt x="1635" y="1934"/>
                  </a:cubicBezTo>
                  <a:cubicBezTo>
                    <a:pt x="1721" y="1773"/>
                    <a:pt x="1721" y="1773"/>
                    <a:pt x="1721" y="1773"/>
                  </a:cubicBezTo>
                  <a:cubicBezTo>
                    <a:pt x="1807" y="1612"/>
                    <a:pt x="1807" y="1612"/>
                    <a:pt x="1807" y="1612"/>
                  </a:cubicBezTo>
                  <a:cubicBezTo>
                    <a:pt x="1807" y="1612"/>
                    <a:pt x="1807" y="1612"/>
                    <a:pt x="1807" y="1612"/>
                  </a:cubicBezTo>
                  <a:cubicBezTo>
                    <a:pt x="1807" y="1451"/>
                    <a:pt x="1807" y="1451"/>
                    <a:pt x="1807" y="1451"/>
                  </a:cubicBezTo>
                  <a:cubicBezTo>
                    <a:pt x="1893" y="1451"/>
                    <a:pt x="1893" y="1451"/>
                    <a:pt x="1893" y="1451"/>
                  </a:cubicBezTo>
                  <a:cubicBezTo>
                    <a:pt x="1893" y="1290"/>
                    <a:pt x="1893" y="1290"/>
                    <a:pt x="1893" y="1290"/>
                  </a:cubicBezTo>
                  <a:cubicBezTo>
                    <a:pt x="1979" y="1128"/>
                    <a:pt x="1979" y="1128"/>
                    <a:pt x="1979" y="1128"/>
                  </a:cubicBezTo>
                  <a:cubicBezTo>
                    <a:pt x="1979" y="967"/>
                    <a:pt x="1979" y="967"/>
                    <a:pt x="1979" y="967"/>
                  </a:cubicBezTo>
                  <a:cubicBezTo>
                    <a:pt x="1979" y="967"/>
                    <a:pt x="1979" y="967"/>
                    <a:pt x="1979" y="967"/>
                  </a:cubicBezTo>
                  <a:cubicBezTo>
                    <a:pt x="1979" y="806"/>
                    <a:pt x="1979" y="806"/>
                    <a:pt x="1979" y="806"/>
                  </a:cubicBezTo>
                  <a:cubicBezTo>
                    <a:pt x="1979" y="806"/>
                    <a:pt x="1979" y="806"/>
                    <a:pt x="1979" y="806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645"/>
                    <a:pt x="1979" y="645"/>
                    <a:pt x="1979" y="645"/>
                  </a:cubicBezTo>
                  <a:cubicBezTo>
                    <a:pt x="1979" y="484"/>
                    <a:pt x="1979" y="484"/>
                    <a:pt x="1979" y="484"/>
                  </a:cubicBezTo>
                  <a:cubicBezTo>
                    <a:pt x="1979" y="484"/>
                    <a:pt x="1979" y="484"/>
                    <a:pt x="1979" y="484"/>
                  </a:cubicBezTo>
                  <a:cubicBezTo>
                    <a:pt x="1979" y="322"/>
                    <a:pt x="1979" y="322"/>
                    <a:pt x="1979" y="322"/>
                  </a:cubicBezTo>
                  <a:cubicBezTo>
                    <a:pt x="1893" y="161"/>
                    <a:pt x="1893" y="161"/>
                    <a:pt x="1893" y="161"/>
                  </a:cubicBezTo>
                  <a:cubicBezTo>
                    <a:pt x="1893" y="0"/>
                    <a:pt x="1893" y="0"/>
                    <a:pt x="1893" y="0"/>
                  </a:cubicBezTo>
                  <a:close/>
                  <a:moveTo>
                    <a:pt x="19879" y="9188"/>
                  </a:move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965" y="9188"/>
                    <a:pt x="19965" y="9188"/>
                    <a:pt x="19965" y="9188"/>
                  </a:cubicBezTo>
                  <a:cubicBezTo>
                    <a:pt x="19965" y="9188"/>
                    <a:pt x="19965" y="9188"/>
                    <a:pt x="19965" y="9188"/>
                  </a:cubicBezTo>
                  <a:cubicBezTo>
                    <a:pt x="19965" y="9027"/>
                    <a:pt x="19965" y="9027"/>
                    <a:pt x="19965" y="9027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ubicBezTo>
                    <a:pt x="19879" y="9188"/>
                    <a:pt x="19879" y="9188"/>
                    <a:pt x="19879" y="9188"/>
                  </a:cubicBezTo>
                  <a:close/>
                  <a:moveTo>
                    <a:pt x="18674" y="9672"/>
                  </a:moveTo>
                  <a:cubicBezTo>
                    <a:pt x="18674" y="9833"/>
                    <a:pt x="18674" y="9833"/>
                    <a:pt x="18674" y="9833"/>
                  </a:cubicBezTo>
                  <a:cubicBezTo>
                    <a:pt x="18674" y="9672"/>
                    <a:pt x="18674" y="9672"/>
                    <a:pt x="18674" y="9672"/>
                  </a:cubicBezTo>
                  <a:cubicBezTo>
                    <a:pt x="18760" y="9672"/>
                    <a:pt x="18760" y="9672"/>
                    <a:pt x="18760" y="9672"/>
                  </a:cubicBezTo>
                  <a:cubicBezTo>
                    <a:pt x="18846" y="9672"/>
                    <a:pt x="18846" y="9672"/>
                    <a:pt x="18846" y="9672"/>
                  </a:cubicBezTo>
                  <a:cubicBezTo>
                    <a:pt x="18932" y="9672"/>
                    <a:pt x="18932" y="9672"/>
                    <a:pt x="18932" y="9672"/>
                  </a:cubicBezTo>
                  <a:cubicBezTo>
                    <a:pt x="19018" y="9672"/>
                    <a:pt x="19018" y="9672"/>
                    <a:pt x="19018" y="9672"/>
                  </a:cubicBezTo>
                  <a:cubicBezTo>
                    <a:pt x="19104" y="9510"/>
                    <a:pt x="19104" y="9510"/>
                    <a:pt x="19104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276" y="9510"/>
                    <a:pt x="19276" y="9510"/>
                    <a:pt x="19276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363" y="9510"/>
                    <a:pt x="19363" y="9510"/>
                    <a:pt x="19363" y="9510"/>
                  </a:cubicBezTo>
                  <a:cubicBezTo>
                    <a:pt x="19276" y="9510"/>
                    <a:pt x="19276" y="9510"/>
                    <a:pt x="19276" y="9510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276" y="9349"/>
                    <a:pt x="19276" y="9349"/>
                    <a:pt x="19276" y="9349"/>
                  </a:cubicBezTo>
                  <a:cubicBezTo>
                    <a:pt x="19190" y="9510"/>
                    <a:pt x="19190" y="9510"/>
                    <a:pt x="19190" y="9510"/>
                  </a:cubicBezTo>
                  <a:cubicBezTo>
                    <a:pt x="19018" y="9510"/>
                    <a:pt x="19018" y="9510"/>
                    <a:pt x="19018" y="9510"/>
                  </a:cubicBezTo>
                  <a:cubicBezTo>
                    <a:pt x="18932" y="9510"/>
                    <a:pt x="18932" y="9510"/>
                    <a:pt x="18932" y="9510"/>
                  </a:cubicBezTo>
                  <a:cubicBezTo>
                    <a:pt x="18846" y="9510"/>
                    <a:pt x="18846" y="9510"/>
                    <a:pt x="18846" y="9510"/>
                  </a:cubicBezTo>
                  <a:cubicBezTo>
                    <a:pt x="18760" y="9510"/>
                    <a:pt x="18760" y="9510"/>
                    <a:pt x="18760" y="9510"/>
                  </a:cubicBezTo>
                  <a:cubicBezTo>
                    <a:pt x="18674" y="9510"/>
                    <a:pt x="18674" y="9510"/>
                    <a:pt x="18674" y="9510"/>
                  </a:cubicBezTo>
                  <a:cubicBezTo>
                    <a:pt x="18588" y="9672"/>
                    <a:pt x="18588" y="9672"/>
                    <a:pt x="18588" y="9672"/>
                  </a:cubicBezTo>
                  <a:cubicBezTo>
                    <a:pt x="18674" y="9672"/>
                    <a:pt x="18674" y="9672"/>
                    <a:pt x="18674" y="9672"/>
                  </a:cubicBezTo>
                  <a:cubicBezTo>
                    <a:pt x="18674" y="9672"/>
                    <a:pt x="18674" y="9672"/>
                    <a:pt x="18674" y="9672"/>
                  </a:cubicBezTo>
                  <a:close/>
                  <a:moveTo>
                    <a:pt x="1893" y="645"/>
                  </a:moveTo>
                  <a:cubicBezTo>
                    <a:pt x="1807" y="806"/>
                    <a:pt x="1807" y="806"/>
                    <a:pt x="1807" y="806"/>
                  </a:cubicBezTo>
                  <a:cubicBezTo>
                    <a:pt x="1807" y="967"/>
                    <a:pt x="1807" y="967"/>
                    <a:pt x="1807" y="967"/>
                  </a:cubicBezTo>
                  <a:cubicBezTo>
                    <a:pt x="1893" y="1128"/>
                    <a:pt x="1893" y="1128"/>
                    <a:pt x="1893" y="1128"/>
                  </a:cubicBezTo>
                  <a:cubicBezTo>
                    <a:pt x="1893" y="1128"/>
                    <a:pt x="1893" y="1128"/>
                    <a:pt x="1893" y="1128"/>
                  </a:cubicBezTo>
                  <a:cubicBezTo>
                    <a:pt x="1893" y="806"/>
                    <a:pt x="1893" y="806"/>
                    <a:pt x="1893" y="806"/>
                  </a:cubicBezTo>
                  <a:cubicBezTo>
                    <a:pt x="1893" y="806"/>
                    <a:pt x="1893" y="806"/>
                    <a:pt x="1893" y="806"/>
                  </a:cubicBezTo>
                  <a:cubicBezTo>
                    <a:pt x="1893" y="645"/>
                    <a:pt x="1893" y="645"/>
                    <a:pt x="1893" y="645"/>
                  </a:cubicBezTo>
                  <a:cubicBezTo>
                    <a:pt x="1893" y="645"/>
                    <a:pt x="1893" y="645"/>
                    <a:pt x="1893" y="645"/>
                  </a:cubicBezTo>
                  <a:close/>
                  <a:moveTo>
                    <a:pt x="9122" y="19504"/>
                  </a:moveTo>
                  <a:cubicBezTo>
                    <a:pt x="9208" y="19504"/>
                    <a:pt x="9208" y="19504"/>
                    <a:pt x="9208" y="19504"/>
                  </a:cubicBezTo>
                  <a:cubicBezTo>
                    <a:pt x="9294" y="19343"/>
                    <a:pt x="9294" y="19343"/>
                    <a:pt x="9294" y="19343"/>
                  </a:cubicBezTo>
                  <a:cubicBezTo>
                    <a:pt x="9294" y="19182"/>
                    <a:pt x="9294" y="19182"/>
                    <a:pt x="9294" y="19182"/>
                  </a:cubicBezTo>
                  <a:cubicBezTo>
                    <a:pt x="9208" y="19182"/>
                    <a:pt x="9208" y="19182"/>
                    <a:pt x="9208" y="19182"/>
                  </a:cubicBezTo>
                  <a:cubicBezTo>
                    <a:pt x="9122" y="19504"/>
                    <a:pt x="9122" y="19504"/>
                    <a:pt x="9122" y="19504"/>
                  </a:cubicBezTo>
                  <a:close/>
                  <a:moveTo>
                    <a:pt x="9036" y="19827"/>
                  </a:moveTo>
                  <a:cubicBezTo>
                    <a:pt x="9122" y="19827"/>
                    <a:pt x="9122" y="19827"/>
                    <a:pt x="9122" y="19827"/>
                  </a:cubicBezTo>
                  <a:cubicBezTo>
                    <a:pt x="9122" y="19666"/>
                    <a:pt x="9122" y="19666"/>
                    <a:pt x="9122" y="19666"/>
                  </a:cubicBezTo>
                  <a:cubicBezTo>
                    <a:pt x="9122" y="19504"/>
                    <a:pt x="9122" y="19504"/>
                    <a:pt x="9122" y="19504"/>
                  </a:cubicBezTo>
                  <a:cubicBezTo>
                    <a:pt x="9036" y="19827"/>
                    <a:pt x="9036" y="19827"/>
                    <a:pt x="9036" y="19827"/>
                  </a:cubicBezTo>
                  <a:close/>
                  <a:moveTo>
                    <a:pt x="9036" y="20633"/>
                  </a:moveTo>
                  <a:cubicBezTo>
                    <a:pt x="8950" y="20472"/>
                    <a:pt x="8950" y="20472"/>
                    <a:pt x="8950" y="20472"/>
                  </a:cubicBezTo>
                  <a:cubicBezTo>
                    <a:pt x="9036" y="20149"/>
                    <a:pt x="9036" y="20149"/>
                    <a:pt x="9036" y="20149"/>
                  </a:cubicBezTo>
                  <a:cubicBezTo>
                    <a:pt x="9036" y="19827"/>
                    <a:pt x="9036" y="19827"/>
                    <a:pt x="9036" y="19827"/>
                  </a:cubicBezTo>
                  <a:cubicBezTo>
                    <a:pt x="8950" y="20149"/>
                    <a:pt x="8950" y="20149"/>
                    <a:pt x="8950" y="20149"/>
                  </a:cubicBezTo>
                  <a:cubicBezTo>
                    <a:pt x="8950" y="20472"/>
                    <a:pt x="8950" y="20472"/>
                    <a:pt x="8950" y="20472"/>
                  </a:cubicBezTo>
                  <a:cubicBezTo>
                    <a:pt x="8950" y="20472"/>
                    <a:pt x="9036" y="20633"/>
                    <a:pt x="9036" y="20633"/>
                  </a:cubicBezTo>
                  <a:close/>
                  <a:moveTo>
                    <a:pt x="9036" y="20633"/>
                  </a:move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s-ES"/>
            </a:p>
          </p:txBody>
        </p:sp>
      </p:grpSp>
      <p:sp>
        <p:nvSpPr>
          <p:cNvPr id="545" name="Oval 260"/>
          <p:cNvSpPr>
            <a:spLocks/>
          </p:cNvSpPr>
          <p:nvPr/>
        </p:nvSpPr>
        <p:spPr bwMode="auto">
          <a:xfrm>
            <a:off x="6005539" y="3272238"/>
            <a:ext cx="142972" cy="142972"/>
          </a:xfrm>
          <a:prstGeom prst="ellipse">
            <a:avLst/>
          </a:prstGeom>
          <a:solidFill>
            <a:srgbClr val="EC2B51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46" name="Oval 262"/>
          <p:cNvSpPr>
            <a:spLocks/>
          </p:cNvSpPr>
          <p:nvPr/>
        </p:nvSpPr>
        <p:spPr bwMode="auto">
          <a:xfrm>
            <a:off x="9441967" y="5084915"/>
            <a:ext cx="142972" cy="142972"/>
          </a:xfrm>
          <a:prstGeom prst="ellipse">
            <a:avLst/>
          </a:prstGeom>
          <a:solidFill>
            <a:srgbClr val="EC2B51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47" name="Oval 546"/>
          <p:cNvSpPr>
            <a:spLocks/>
          </p:cNvSpPr>
          <p:nvPr/>
        </p:nvSpPr>
        <p:spPr bwMode="auto">
          <a:xfrm>
            <a:off x="8584137" y="3272238"/>
            <a:ext cx="142972" cy="142972"/>
          </a:xfrm>
          <a:prstGeom prst="ellipse">
            <a:avLst/>
          </a:prstGeom>
          <a:solidFill>
            <a:srgbClr val="EBB91C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48" name="Oval 547"/>
          <p:cNvSpPr>
            <a:spLocks/>
          </p:cNvSpPr>
          <p:nvPr/>
        </p:nvSpPr>
        <p:spPr bwMode="auto">
          <a:xfrm>
            <a:off x="9181554" y="5141083"/>
            <a:ext cx="142972" cy="142972"/>
          </a:xfrm>
          <a:prstGeom prst="ellipse">
            <a:avLst/>
          </a:prstGeom>
          <a:solidFill>
            <a:srgbClr val="EBB91C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49" name="Oval 272"/>
          <p:cNvSpPr>
            <a:spLocks/>
          </p:cNvSpPr>
          <p:nvPr/>
        </p:nvSpPr>
        <p:spPr bwMode="auto">
          <a:xfrm>
            <a:off x="6475303" y="2976082"/>
            <a:ext cx="142972" cy="142972"/>
          </a:xfrm>
          <a:prstGeom prst="ellipse">
            <a:avLst/>
          </a:prstGeom>
          <a:solidFill>
            <a:srgbClr val="175593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50" name="Oval 274"/>
          <p:cNvSpPr>
            <a:spLocks/>
          </p:cNvSpPr>
          <p:nvPr/>
        </p:nvSpPr>
        <p:spPr bwMode="auto">
          <a:xfrm>
            <a:off x="6240421" y="3787957"/>
            <a:ext cx="142972" cy="142972"/>
          </a:xfrm>
          <a:prstGeom prst="ellipse">
            <a:avLst/>
          </a:prstGeom>
          <a:solidFill>
            <a:srgbClr val="175593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51" name="Oval 275"/>
          <p:cNvSpPr>
            <a:spLocks/>
          </p:cNvSpPr>
          <p:nvPr/>
        </p:nvSpPr>
        <p:spPr bwMode="auto">
          <a:xfrm>
            <a:off x="9350057" y="5284055"/>
            <a:ext cx="142972" cy="142972"/>
          </a:xfrm>
          <a:prstGeom prst="ellipse">
            <a:avLst/>
          </a:prstGeom>
          <a:solidFill>
            <a:srgbClr val="175593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52" name="Oval 276"/>
          <p:cNvSpPr>
            <a:spLocks/>
          </p:cNvSpPr>
          <p:nvPr/>
        </p:nvSpPr>
        <p:spPr bwMode="auto">
          <a:xfrm>
            <a:off x="3202272" y="3890080"/>
            <a:ext cx="142972" cy="142972"/>
          </a:xfrm>
          <a:prstGeom prst="ellipse">
            <a:avLst/>
          </a:prstGeom>
          <a:solidFill>
            <a:srgbClr val="175593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53" name="Freeform 281"/>
          <p:cNvSpPr>
            <a:spLocks/>
          </p:cNvSpPr>
          <p:nvPr/>
        </p:nvSpPr>
        <p:spPr bwMode="auto">
          <a:xfrm>
            <a:off x="3709055" y="3410103"/>
            <a:ext cx="1006546" cy="1383124"/>
          </a:xfrm>
          <a:custGeom>
            <a:avLst/>
            <a:gdLst>
              <a:gd name="T0" fmla="*/ 0 w 21600"/>
              <a:gd name="T1" fmla="*/ 0 h 21600"/>
              <a:gd name="T2" fmla="*/ 290159591 w 21600"/>
              <a:gd name="T3" fmla="*/ 547887845 h 21600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0" y="0"/>
                  <a:pt x="21469" y="900"/>
                  <a:pt x="21600" y="21600"/>
                </a:cubicBezTo>
              </a:path>
            </a:pathLst>
          </a:custGeom>
          <a:noFill/>
          <a:ln w="38100" cap="flat">
            <a:solidFill>
              <a:srgbClr val="EC774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54" name="Freeform 283"/>
          <p:cNvSpPr>
            <a:spLocks/>
          </p:cNvSpPr>
          <p:nvPr/>
        </p:nvSpPr>
        <p:spPr bwMode="auto">
          <a:xfrm>
            <a:off x="4714325" y="4100708"/>
            <a:ext cx="2344354" cy="682945"/>
          </a:xfrm>
          <a:custGeom>
            <a:avLst/>
            <a:gdLst>
              <a:gd name="T0" fmla="*/ 0 w 21600"/>
              <a:gd name="T1" fmla="*/ 421484459 h 12160"/>
              <a:gd name="T2" fmla="*/ 1574039577 w 21600"/>
              <a:gd name="T3" fmla="*/ 280521353 h 12160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21600" h="12160">
                <a:moveTo>
                  <a:pt x="0" y="12160"/>
                </a:moveTo>
                <a:cubicBezTo>
                  <a:pt x="0" y="12160"/>
                  <a:pt x="6327" y="-9440"/>
                  <a:pt x="21600" y="4936"/>
                </a:cubicBezTo>
              </a:path>
            </a:pathLst>
          </a:custGeom>
          <a:noFill/>
          <a:ln w="38100" cap="flat">
            <a:solidFill>
              <a:srgbClr val="EC7747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55" name="Freeform 285"/>
          <p:cNvSpPr>
            <a:spLocks/>
          </p:cNvSpPr>
          <p:nvPr/>
        </p:nvSpPr>
        <p:spPr bwMode="auto">
          <a:xfrm>
            <a:off x="6068727" y="3205858"/>
            <a:ext cx="3454300" cy="1947352"/>
          </a:xfrm>
          <a:custGeom>
            <a:avLst/>
            <a:gdLst>
              <a:gd name="T0" fmla="*/ 0 w 21600"/>
              <a:gd name="T1" fmla="*/ 691499232 h 15581"/>
              <a:gd name="T2" fmla="*/ 2147483647 w 21600"/>
              <a:gd name="T3" fmla="*/ 2087252782 h 15581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21600" h="15581">
                <a:moveTo>
                  <a:pt x="0" y="1137"/>
                </a:moveTo>
                <a:cubicBezTo>
                  <a:pt x="0" y="1137"/>
                  <a:pt x="13136" y="-6019"/>
                  <a:pt x="21600" y="15581"/>
                </a:cubicBezTo>
              </a:path>
            </a:pathLst>
          </a:custGeom>
          <a:noFill/>
          <a:ln w="38100" cap="flat">
            <a:solidFill>
              <a:srgbClr val="EC2B5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56" name="Freeform 287"/>
          <p:cNvSpPr>
            <a:spLocks/>
          </p:cNvSpPr>
          <p:nvPr/>
        </p:nvSpPr>
        <p:spPr bwMode="auto">
          <a:xfrm>
            <a:off x="4563694" y="3539672"/>
            <a:ext cx="1326957" cy="1422696"/>
          </a:xfrm>
          <a:custGeom>
            <a:avLst/>
            <a:gdLst>
              <a:gd name="T0" fmla="*/ 1905686 w 19423"/>
              <a:gd name="T1" fmla="*/ 579687227 h 21600"/>
              <a:gd name="T2" fmla="*/ 560815835 w 19423"/>
              <a:gd name="T3" fmla="*/ 0 h 21600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9423" h="21600">
                <a:moveTo>
                  <a:pt x="66" y="21600"/>
                </a:moveTo>
                <a:cubicBezTo>
                  <a:pt x="66" y="21600"/>
                  <a:pt x="-2177" y="4480"/>
                  <a:pt x="19423" y="0"/>
                </a:cubicBezTo>
              </a:path>
            </a:pathLst>
          </a:custGeom>
          <a:noFill/>
          <a:ln w="38100" cap="flat">
            <a:solidFill>
              <a:srgbClr val="EBB91C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57" name="Freeform 290"/>
          <p:cNvSpPr>
            <a:spLocks/>
          </p:cNvSpPr>
          <p:nvPr/>
        </p:nvSpPr>
        <p:spPr bwMode="auto">
          <a:xfrm>
            <a:off x="8513927" y="3343724"/>
            <a:ext cx="750602" cy="1868845"/>
          </a:xfrm>
          <a:custGeom>
            <a:avLst/>
            <a:gdLst>
              <a:gd name="T0" fmla="*/ 233600242 w 14920"/>
              <a:gd name="T1" fmla="*/ 1000266817 h 21600"/>
              <a:gd name="T2" fmla="*/ 32863696 w 14920"/>
              <a:gd name="T3" fmla="*/ 0 h 21600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4920" h="21600">
                <a:moveTo>
                  <a:pt x="14920" y="21600"/>
                </a:moveTo>
                <a:cubicBezTo>
                  <a:pt x="14920" y="21600"/>
                  <a:pt x="-6680" y="16955"/>
                  <a:pt x="2099" y="0"/>
                </a:cubicBezTo>
              </a:path>
            </a:pathLst>
          </a:custGeom>
          <a:noFill/>
          <a:ln w="38100" cap="flat">
            <a:solidFill>
              <a:srgbClr val="EBB91C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58" name="Freeform 291"/>
          <p:cNvSpPr>
            <a:spLocks/>
          </p:cNvSpPr>
          <p:nvPr/>
        </p:nvSpPr>
        <p:spPr bwMode="auto">
          <a:xfrm>
            <a:off x="3292905" y="2790347"/>
            <a:ext cx="3257713" cy="1148880"/>
          </a:xfrm>
          <a:custGeom>
            <a:avLst/>
            <a:gdLst>
              <a:gd name="T0" fmla="*/ 0 w 21600"/>
              <a:gd name="T1" fmla="*/ 934635893 h 13737"/>
              <a:gd name="T2" fmla="*/ 2147483647 w 21600"/>
              <a:gd name="T3" fmla="*/ 474673871 h 13737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21600" h="13737">
                <a:moveTo>
                  <a:pt x="0" y="13737"/>
                </a:moveTo>
                <a:cubicBezTo>
                  <a:pt x="0" y="13737"/>
                  <a:pt x="5351" y="-7863"/>
                  <a:pt x="21600" y="3107"/>
                </a:cubicBezTo>
              </a:path>
            </a:pathLst>
          </a:custGeom>
          <a:noFill/>
          <a:ln w="38100" cap="flat">
            <a:solidFill>
              <a:srgbClr val="175593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59" name="Freeform 293"/>
          <p:cNvSpPr>
            <a:spLocks/>
          </p:cNvSpPr>
          <p:nvPr/>
        </p:nvSpPr>
        <p:spPr bwMode="auto">
          <a:xfrm>
            <a:off x="6290206" y="3844125"/>
            <a:ext cx="3135166" cy="1642261"/>
          </a:xfrm>
          <a:custGeom>
            <a:avLst/>
            <a:gdLst>
              <a:gd name="T0" fmla="*/ 2147483647 w 21600"/>
              <a:gd name="T1" fmla="*/ 1001727174 h 15067"/>
              <a:gd name="T2" fmla="*/ 0 w 21600"/>
              <a:gd name="T3" fmla="*/ 0 h 15067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21600" h="15067">
                <a:moveTo>
                  <a:pt x="21600" y="13630"/>
                </a:moveTo>
                <a:cubicBezTo>
                  <a:pt x="21600" y="13630"/>
                  <a:pt x="8942" y="21600"/>
                  <a:pt x="0" y="0"/>
                </a:cubicBezTo>
              </a:path>
            </a:pathLst>
          </a:custGeom>
          <a:noFill/>
          <a:ln w="38100" cap="flat">
            <a:solidFill>
              <a:srgbClr val="175593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560" name="Oval 261"/>
          <p:cNvSpPr>
            <a:spLocks/>
          </p:cNvSpPr>
          <p:nvPr/>
        </p:nvSpPr>
        <p:spPr bwMode="auto">
          <a:xfrm>
            <a:off x="4629196" y="4718550"/>
            <a:ext cx="142972" cy="142972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61" name="Oval 276"/>
          <p:cNvSpPr>
            <a:spLocks/>
          </p:cNvSpPr>
          <p:nvPr/>
        </p:nvSpPr>
        <p:spPr bwMode="auto">
          <a:xfrm>
            <a:off x="3649691" y="3370291"/>
            <a:ext cx="142972" cy="142972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62" name="Oval 276"/>
          <p:cNvSpPr>
            <a:spLocks/>
          </p:cNvSpPr>
          <p:nvPr/>
        </p:nvSpPr>
        <p:spPr bwMode="auto">
          <a:xfrm>
            <a:off x="4511758" y="4917051"/>
            <a:ext cx="142972" cy="142972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63" name="Oval 276"/>
          <p:cNvSpPr>
            <a:spLocks/>
          </p:cNvSpPr>
          <p:nvPr/>
        </p:nvSpPr>
        <p:spPr bwMode="auto">
          <a:xfrm>
            <a:off x="6931026" y="4284528"/>
            <a:ext cx="142972" cy="142972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64" name="Oval 276"/>
          <p:cNvSpPr>
            <a:spLocks/>
          </p:cNvSpPr>
          <p:nvPr/>
        </p:nvSpPr>
        <p:spPr bwMode="auto">
          <a:xfrm>
            <a:off x="5801888" y="3489757"/>
            <a:ext cx="142972" cy="142972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565" name="Oval 276"/>
          <p:cNvSpPr>
            <a:spLocks/>
          </p:cNvSpPr>
          <p:nvPr/>
        </p:nvSpPr>
        <p:spPr bwMode="auto">
          <a:xfrm>
            <a:off x="6179742" y="3424058"/>
            <a:ext cx="142972" cy="142972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284" name="Oval 276"/>
          <p:cNvSpPr>
            <a:spLocks/>
          </p:cNvSpPr>
          <p:nvPr/>
        </p:nvSpPr>
        <p:spPr bwMode="auto">
          <a:xfrm>
            <a:off x="8526639" y="2700277"/>
            <a:ext cx="142972" cy="142972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s-ES"/>
          </a:p>
        </p:txBody>
      </p:sp>
      <p:sp>
        <p:nvSpPr>
          <p:cNvPr id="285" name="Freeform 287"/>
          <p:cNvSpPr>
            <a:spLocks/>
          </p:cNvSpPr>
          <p:nvPr/>
        </p:nvSpPr>
        <p:spPr bwMode="auto">
          <a:xfrm>
            <a:off x="6259036" y="2767327"/>
            <a:ext cx="2319301" cy="736099"/>
          </a:xfrm>
          <a:custGeom>
            <a:avLst/>
            <a:gdLst>
              <a:gd name="T0" fmla="*/ 1905686 w 19423"/>
              <a:gd name="T1" fmla="*/ 579687227 h 21600"/>
              <a:gd name="T2" fmla="*/ 560815835 w 19423"/>
              <a:gd name="T3" fmla="*/ 0 h 21600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9423" h="21600">
                <a:moveTo>
                  <a:pt x="66" y="21600"/>
                </a:moveTo>
                <a:cubicBezTo>
                  <a:pt x="66" y="21600"/>
                  <a:pt x="-2177" y="4480"/>
                  <a:pt x="19423" y="0"/>
                </a:cubicBezTo>
              </a:path>
            </a:pathLst>
          </a:custGeom>
          <a:noFill/>
          <a:ln w="38100" cap="flat">
            <a:solidFill>
              <a:srgbClr val="EBB91C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s-ES"/>
          </a:p>
        </p:txBody>
      </p:sp>
      <p:sp>
        <p:nvSpPr>
          <p:cNvPr id="286" name="TextBox 285"/>
          <p:cNvSpPr txBox="1"/>
          <p:nvPr/>
        </p:nvSpPr>
        <p:spPr>
          <a:xfrm>
            <a:off x="179754" y="820480"/>
            <a:ext cx="119512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71700" lvl="4" indent="-342900" algn="just">
              <a:buClr>
                <a:srgbClr val="07EB2D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Arame" panose="02009000020000060003"/>
              </a:rPr>
              <a:t>Respiratory illness</a:t>
            </a:r>
          </a:p>
          <a:p>
            <a:pPr marL="2171700" lvl="4" indent="-342900" algn="just">
              <a:buClr>
                <a:srgbClr val="07EB2D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Arame" panose="02009000020000060003"/>
              </a:rPr>
              <a:t>Coronavirus can be spread from person to person.</a:t>
            </a:r>
          </a:p>
          <a:p>
            <a:pPr marL="2171700" lvl="4" indent="-342900" algn="just">
              <a:buClr>
                <a:srgbClr val="07EB2D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Arame" panose="02009000020000060003"/>
              </a:rPr>
              <a:t>Coronavirus that emerged in china in December 2019.</a:t>
            </a:r>
          </a:p>
          <a:p>
            <a:pPr marL="2171700" lvl="4" indent="-342900" algn="just">
              <a:buClr>
                <a:srgbClr val="07EB2D"/>
              </a:buCl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Arame" panose="02009000020000060003"/>
              </a:rPr>
              <a:t>Common symptoms</a:t>
            </a:r>
          </a:p>
          <a:p>
            <a:pPr lvl="4" algn="just">
              <a:buClr>
                <a:srgbClr val="07EB2D"/>
              </a:buClr>
            </a:pPr>
            <a:r>
              <a:rPr lang="en-IN" sz="2000" dirty="0">
                <a:solidFill>
                  <a:schemeClr val="bg1"/>
                </a:solidFill>
                <a:latin typeface="Arame" panose="02009000020000060003"/>
              </a:rPr>
              <a:t>	Cough, Fever, shortness of breath, Body aches and Runny Nose</a:t>
            </a:r>
          </a:p>
          <a:p>
            <a:pPr lvl="4" algn="just">
              <a:buClr>
                <a:srgbClr val="07EB2D"/>
              </a:buClr>
            </a:pPr>
            <a:r>
              <a:rPr lang="en-IN" sz="2000" dirty="0">
                <a:solidFill>
                  <a:schemeClr val="bg1"/>
                </a:solidFill>
                <a:latin typeface="Arame" panose="02009000020000060003"/>
              </a:rPr>
              <a:t>	</a:t>
            </a:r>
            <a:endParaRPr lang="en-US" sz="2000" dirty="0">
              <a:solidFill>
                <a:schemeClr val="bg1"/>
              </a:solidFill>
              <a:latin typeface="Arame" panose="02009000020000060003"/>
            </a:endParaRPr>
          </a:p>
        </p:txBody>
      </p:sp>
      <p:sp>
        <p:nvSpPr>
          <p:cNvPr id="287" name="TextBox 286"/>
          <p:cNvSpPr txBox="1"/>
          <p:nvPr/>
        </p:nvSpPr>
        <p:spPr>
          <a:xfrm>
            <a:off x="902754" y="225266"/>
            <a:ext cx="893998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>
                <a:ln w="3175">
                  <a:noFill/>
                </a:ln>
                <a:solidFill>
                  <a:srgbClr val="E36D36"/>
                </a:solidFill>
                <a:latin typeface="Arame" panose="02009000020000060003"/>
              </a:rPr>
              <a:t>What is </a:t>
            </a:r>
            <a:r>
              <a:rPr lang="en-IN" sz="2800" b="1" dirty="0">
                <a:solidFill>
                  <a:srgbClr val="00B0F0"/>
                </a:solidFill>
                <a:latin typeface="Arame" panose="02009000020000060003"/>
              </a:rPr>
              <a:t>Coronavirus[covid-19] </a:t>
            </a:r>
            <a:r>
              <a:rPr lang="en-US" sz="2800" b="1" dirty="0">
                <a:solidFill>
                  <a:srgbClr val="00B0F0"/>
                </a:solidFill>
                <a:latin typeface="Arame" panose="02009000020000060003"/>
              </a:rPr>
              <a:t> </a:t>
            </a:r>
            <a:r>
              <a:rPr lang="en-US" sz="2800" b="1" dirty="0">
                <a:ln w="3175">
                  <a:noFill/>
                </a:ln>
                <a:solidFill>
                  <a:srgbClr val="E36D36"/>
                </a:solidFill>
                <a:latin typeface="Arame" panose="02009000020000060003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30908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75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250"/>
                            </p:stCondLst>
                            <p:childTnLst>
                              <p:par>
                                <p:cTn id="6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750"/>
                            </p:stCondLst>
                            <p:childTnLst>
                              <p:par>
                                <p:cTn id="7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25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75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250"/>
                            </p:stCondLst>
                            <p:childTnLst>
                              <p:par>
                                <p:cTn id="8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75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250"/>
                            </p:stCondLst>
                            <p:childTnLst>
                              <p:par>
                                <p:cTn id="9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5" grpId="0" animBg="1"/>
      <p:bldP spid="546" grpId="0" animBg="1"/>
      <p:bldP spid="547" grpId="0" animBg="1"/>
      <p:bldP spid="548" grpId="0" animBg="1"/>
      <p:bldP spid="549" grpId="0" animBg="1"/>
      <p:bldP spid="550" grpId="0" animBg="1"/>
      <p:bldP spid="551" grpId="0" animBg="1"/>
      <p:bldP spid="552" grpId="0" animBg="1"/>
      <p:bldP spid="553" grpId="0" animBg="1"/>
      <p:bldP spid="554" grpId="0" animBg="1"/>
      <p:bldP spid="555" grpId="0" animBg="1"/>
      <p:bldP spid="556" grpId="0" animBg="1"/>
      <p:bldP spid="557" grpId="0" animBg="1"/>
      <p:bldP spid="558" grpId="0" animBg="1"/>
      <p:bldP spid="559" grpId="0" animBg="1"/>
      <p:bldP spid="560" grpId="0" animBg="1"/>
      <p:bldP spid="561" grpId="0" animBg="1"/>
      <p:bldP spid="562" grpId="0" animBg="1"/>
      <p:bldP spid="563" grpId="0" animBg="1"/>
      <p:bldP spid="564" grpId="0" animBg="1"/>
      <p:bldP spid="565" grpId="0" animBg="1"/>
      <p:bldP spid="284" grpId="0" animBg="1"/>
      <p:bldP spid="285" grpId="0" animBg="1"/>
      <p:bldP spid="286" grpId="0"/>
      <p:bldP spid="28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2394" y="2893600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686854" y="2819149"/>
            <a:ext cx="6993695" cy="1571842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sz="4800" i="0" dirty="0">
                <a:effectLst/>
                <a:latin typeface="Arame" panose="02009000020000060003"/>
              </a:rPr>
              <a:t>Global Cases</a:t>
            </a:r>
            <a:endParaRPr lang="en-US" altLang="ko-KR" sz="4800" dirty="0">
              <a:effectLst/>
              <a:latin typeface="Arame" panose="02009000020000060003"/>
            </a:endParaRPr>
          </a:p>
          <a:p>
            <a:pPr latinLnBrk="0"/>
            <a:endParaRPr lang="en-US" altLang="ko-KR" sz="4800" spc="600" dirty="0">
              <a:effectLst/>
              <a:latin typeface="Plateia" panose="02000509000000000000" pitchFamily="50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850977" y="3837559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5254173" y="2893600"/>
            <a:ext cx="774482" cy="771623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dirty="0">
                <a:effectLst/>
                <a:latin typeface="Calibri" panose="020F0502020204030204" pitchFamily="3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1402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641414" y="561029"/>
            <a:ext cx="6263204" cy="586957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32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T</a:t>
            </a:r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otal Number of Confirmed Cases</a:t>
            </a:r>
            <a:r>
              <a:rPr lang="en-IN" sz="32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            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28236" y="516907"/>
            <a:ext cx="4122352" cy="525401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 </a:t>
            </a:r>
          </a:p>
        </p:txBody>
      </p:sp>
      <p:sp>
        <p:nvSpPr>
          <p:cNvPr id="7" name="Rectangle 6"/>
          <p:cNvSpPr/>
          <p:nvPr/>
        </p:nvSpPr>
        <p:spPr>
          <a:xfrm>
            <a:off x="5235665" y="1517950"/>
            <a:ext cx="6956335" cy="975461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ame" panose="02009000020000060003"/>
              </a:rPr>
              <a:t>5329606426</a:t>
            </a:r>
          </a:p>
        </p:txBody>
      </p:sp>
      <p:sp>
        <p:nvSpPr>
          <p:cNvPr id="8" name="Rectangle 7"/>
          <p:cNvSpPr/>
          <p:nvPr/>
        </p:nvSpPr>
        <p:spPr>
          <a:xfrm>
            <a:off x="6219831" y="2695799"/>
            <a:ext cx="4988002" cy="1789086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ko-KR" sz="3200" b="1" dirty="0">
                <a:latin typeface="Arame" panose="02009000020000060003"/>
              </a:rPr>
              <a:t>TOP 3 Region</a:t>
            </a:r>
          </a:p>
          <a:p>
            <a:pPr algn="ctr"/>
            <a:r>
              <a:rPr lang="en-IN" altLang="ko-KR" sz="2800" b="1" dirty="0">
                <a:latin typeface="Arame" panose="02009000020000060003"/>
              </a:rPr>
              <a:t>US: </a:t>
            </a:r>
            <a:r>
              <a:rPr lang="en-US" sz="2800" b="1" dirty="0">
                <a:latin typeface="Arame" panose="02009000020000060003"/>
              </a:rPr>
              <a:t>1194185608</a:t>
            </a:r>
          </a:p>
          <a:p>
            <a:pPr algn="ctr"/>
            <a:r>
              <a:rPr lang="en-US" sz="2800" b="1" dirty="0">
                <a:latin typeface="Arame" panose="02009000020000060003"/>
              </a:rPr>
              <a:t>INDIA: 776274747 </a:t>
            </a:r>
          </a:p>
          <a:p>
            <a:pPr algn="ctr"/>
            <a:r>
              <a:rPr lang="en-US" sz="2800" b="1" dirty="0">
                <a:latin typeface="Arame" panose="02009000020000060003"/>
              </a:rPr>
              <a:t>BRAZIL: 672625828 </a:t>
            </a:r>
            <a:endParaRPr lang="ko-KR" altLang="en-US" sz="2800" b="1" dirty="0">
              <a:latin typeface="Arame" panose="02009000020000060003"/>
            </a:endParaRPr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EB873695-1788-43EA-BFD1-6C65C8B12E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6585761"/>
              </p:ext>
            </p:extLst>
          </p:nvPr>
        </p:nvGraphicFramePr>
        <p:xfrm>
          <a:off x="6219832" y="4671536"/>
          <a:ext cx="4988002" cy="17890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16153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641414" y="561029"/>
            <a:ext cx="6263204" cy="586957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32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T</a:t>
            </a:r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otal Number of Recovered Cases</a:t>
            </a:r>
            <a:r>
              <a:rPr lang="en-IN" sz="32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            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28236" y="516907"/>
            <a:ext cx="4122352" cy="525401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 </a:t>
            </a:r>
          </a:p>
        </p:txBody>
      </p:sp>
      <p:sp>
        <p:nvSpPr>
          <p:cNvPr id="7" name="Rectangle 6"/>
          <p:cNvSpPr/>
          <p:nvPr/>
        </p:nvSpPr>
        <p:spPr>
          <a:xfrm>
            <a:off x="5235665" y="1549530"/>
            <a:ext cx="6956335" cy="834177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ame" panose="02009000020000060003"/>
              </a:rPr>
              <a:t>3373587830</a:t>
            </a:r>
          </a:p>
          <a:p>
            <a:pPr algn="ctr"/>
            <a:r>
              <a:rPr lang="en-US" sz="2000" b="1" dirty="0"/>
              <a:t> </a:t>
            </a:r>
            <a:endParaRPr lang="en-US" sz="2000" b="1" kern="0" dirty="0">
              <a:solidFill>
                <a:schemeClr val="bg1"/>
              </a:solidFill>
              <a:latin typeface="Arame" panose="02009000020000060003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19831" y="2695799"/>
            <a:ext cx="4988002" cy="1668791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ko-KR" sz="3200" b="1" dirty="0">
                <a:latin typeface="Arame" panose="02009000020000060003"/>
              </a:rPr>
              <a:t>TOP 3 Region</a:t>
            </a:r>
          </a:p>
          <a:p>
            <a:pPr algn="ctr"/>
            <a:r>
              <a:rPr lang="en-IN" altLang="ko-KR" sz="2800" b="1" dirty="0">
                <a:latin typeface="Arame" panose="02009000020000060003"/>
              </a:rPr>
              <a:t>US: </a:t>
            </a:r>
            <a:r>
              <a:rPr lang="en-US" altLang="ko-KR" sz="2800" b="1" dirty="0">
                <a:latin typeface="Arame" panose="02009000020000060003"/>
              </a:rPr>
              <a:t>422291826</a:t>
            </a:r>
            <a:endParaRPr lang="en-US" sz="2800" b="1" dirty="0">
              <a:latin typeface="Arame" panose="02009000020000060003"/>
            </a:endParaRPr>
          </a:p>
          <a:p>
            <a:pPr algn="ctr"/>
            <a:r>
              <a:rPr lang="en-US" sz="2800" b="1" dirty="0">
                <a:latin typeface="Arame" panose="02009000020000060003"/>
              </a:rPr>
              <a:t>INDIA: 657934227 </a:t>
            </a:r>
          </a:p>
          <a:p>
            <a:pPr algn="ctr"/>
            <a:r>
              <a:rPr lang="en-US" sz="2800" b="1" dirty="0">
                <a:latin typeface="Arame" panose="02009000020000060003"/>
              </a:rPr>
              <a:t>BRAZIL: 560168520 </a:t>
            </a:r>
            <a:endParaRPr lang="ko-KR" altLang="en-US" sz="2800" b="1" dirty="0">
              <a:latin typeface="Arame" panose="02009000020000060003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E32D4E49-BAD9-4A2A-83E1-5E47AE416E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4330164"/>
              </p:ext>
            </p:extLst>
          </p:nvPr>
        </p:nvGraphicFramePr>
        <p:xfrm>
          <a:off x="6219832" y="4820739"/>
          <a:ext cx="4988001" cy="16687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7020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641414" y="561029"/>
            <a:ext cx="6263204" cy="586957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32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T</a:t>
            </a:r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otal Number of Death Cases</a:t>
            </a:r>
            <a:r>
              <a:rPr lang="en-IN" sz="3200" dirty="0">
                <a:solidFill>
                  <a:schemeClr val="bg1"/>
                </a:solidFill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            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28236" y="516907"/>
            <a:ext cx="4122352" cy="95628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 </a:t>
            </a:r>
          </a:p>
          <a:p>
            <a:pPr algn="l" latinLnBrk="0"/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235665" y="1517950"/>
            <a:ext cx="6956335" cy="975461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rame" panose="02009000020000060003"/>
              </a:rPr>
              <a:t>172065014</a:t>
            </a:r>
            <a:endParaRPr lang="en-US" sz="2000" b="1" kern="0" dirty="0">
              <a:solidFill>
                <a:schemeClr val="bg1"/>
              </a:solidFill>
              <a:latin typeface="Arame" panose="02009000020000060003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19831" y="2695799"/>
            <a:ext cx="4988002" cy="1899647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ko-KR" sz="3200" b="1" dirty="0">
                <a:latin typeface="Arame" panose="02009000020000060003"/>
              </a:rPr>
              <a:t>TOP 3 Region</a:t>
            </a:r>
          </a:p>
          <a:p>
            <a:pPr algn="ctr"/>
            <a:r>
              <a:rPr lang="en-IN" altLang="ko-KR" sz="2800" b="1" dirty="0">
                <a:latin typeface="Arame" panose="02009000020000060003"/>
              </a:rPr>
              <a:t>US: </a:t>
            </a:r>
            <a:r>
              <a:rPr lang="en-US" altLang="ko-KR" sz="2800" b="1" dirty="0">
                <a:latin typeface="Arame" panose="02009000020000060003"/>
              </a:rPr>
              <a:t>37179442</a:t>
            </a:r>
            <a:endParaRPr lang="en-US" sz="2800" b="1" dirty="0">
              <a:latin typeface="Arame" panose="02009000020000060003"/>
            </a:endParaRPr>
          </a:p>
          <a:p>
            <a:pPr algn="ctr"/>
            <a:r>
              <a:rPr lang="en-US" sz="2800" b="1" dirty="0">
                <a:latin typeface="Arame" panose="02009000020000060003"/>
              </a:rPr>
              <a:t>INDIA: 12702847 </a:t>
            </a:r>
          </a:p>
          <a:p>
            <a:pPr algn="ctr"/>
            <a:r>
              <a:rPr lang="en-US" sz="2800" b="1" dirty="0">
                <a:latin typeface="Arame" panose="02009000020000060003"/>
              </a:rPr>
              <a:t>BRAZIL: 21369310 </a:t>
            </a:r>
            <a:endParaRPr lang="ko-KR" altLang="en-US" sz="2800" b="1" dirty="0">
              <a:latin typeface="Arame" panose="02009000020000060003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82CF907B-9D21-4698-9F31-72472B2AE1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5527375"/>
              </p:ext>
            </p:extLst>
          </p:nvPr>
        </p:nvGraphicFramePr>
        <p:xfrm>
          <a:off x="6219831" y="4897087"/>
          <a:ext cx="4988002" cy="16443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015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9537EF8-462D-451D-B177-70415A630B36}"/>
              </a:ext>
            </a:extLst>
          </p:cNvPr>
          <p:cNvSpPr/>
          <p:nvPr/>
        </p:nvSpPr>
        <p:spPr>
          <a:xfrm>
            <a:off x="5410200" y="3352167"/>
            <a:ext cx="6675120" cy="3154078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Arame" panose="02009000020000060003"/>
              </a:rPr>
              <a:t> </a:t>
            </a:r>
            <a:endParaRPr lang="ko-KR" altLang="en-US" sz="2800" b="1" dirty="0">
              <a:latin typeface="Arame" panose="02009000020000060003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5153" y="474863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928796" y="351755"/>
            <a:ext cx="6263204" cy="1079399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>
              <a:defRPr/>
            </a:pPr>
            <a:r>
              <a:rPr lang="en-IN" sz="3200" dirty="0">
                <a:latin typeface="Arame" panose="02009000020000060003"/>
                <a:ea typeface="Cambria" panose="02040503050406030204" pitchFamily="18" charset="0"/>
                <a:cs typeface="Calibri Light" panose="020F0302020204030204" pitchFamily="34" charset="0"/>
              </a:rPr>
              <a:t>Confirmed Cases Time Series of Top Five Regions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998461" y="1431154"/>
            <a:ext cx="7193539" cy="28924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428236" y="516907"/>
            <a:ext cx="4122352" cy="956288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800" dirty="0">
                <a:effectLst/>
                <a:latin typeface="Calibri" panose="020F0502020204030204" pitchFamily="34" charset="0"/>
              </a:rPr>
              <a:t>Objective </a:t>
            </a:r>
          </a:p>
          <a:p>
            <a:pPr algn="l" latinLnBrk="0"/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6B58505E-5955-4FF4-911B-6509C9D90E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7461821"/>
              </p:ext>
            </p:extLst>
          </p:nvPr>
        </p:nvGraphicFramePr>
        <p:xfrm>
          <a:off x="7396869" y="3590593"/>
          <a:ext cx="3254769" cy="21745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6345CEC-D792-489C-91A3-396C6105E3FB}"/>
              </a:ext>
            </a:extLst>
          </p:cNvPr>
          <p:cNvSpPr/>
          <p:nvPr/>
        </p:nvSpPr>
        <p:spPr>
          <a:xfrm>
            <a:off x="7338541" y="3654092"/>
            <a:ext cx="3333750" cy="2327259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t"/>
          <a:lstStyle>
            <a:lvl1pPr marL="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2937D29-09EC-495A-A359-68E5F06EF4D1}"/>
              </a:ext>
            </a:extLst>
          </p:cNvPr>
          <p:cNvSpPr/>
          <p:nvPr/>
        </p:nvSpPr>
        <p:spPr>
          <a:xfrm>
            <a:off x="6400730" y="1494653"/>
            <a:ext cx="4388999" cy="1807329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24000"/>
                </a:srgbClr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latin typeface="Arame" panose="02009000020000060003"/>
              </a:rPr>
              <a:t> </a:t>
            </a:r>
          </a:p>
          <a:p>
            <a:pPr algn="just"/>
            <a:r>
              <a:rPr lang="en-US" altLang="ko-KR" sz="2000" b="1" dirty="0">
                <a:latin typeface="Arame" panose="02009000020000060003"/>
              </a:rPr>
              <a:t>Top Five Regions Throughout the World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1.US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2.Brazil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3.Russia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4.India </a:t>
            </a:r>
          </a:p>
          <a:p>
            <a:pPr algn="ctr"/>
            <a:r>
              <a:rPr lang="en-IN" altLang="ko-KR" sz="2000" b="1" dirty="0">
                <a:latin typeface="Arame" panose="02009000020000060003"/>
              </a:rPr>
              <a:t>5.Spain</a:t>
            </a:r>
            <a:endParaRPr lang="ko-KR" altLang="en-US" sz="2000" b="1" dirty="0">
              <a:latin typeface="Arame" panose="02009000020000060003"/>
            </a:endParaRPr>
          </a:p>
          <a:p>
            <a:pPr algn="ctr"/>
            <a:endParaRPr lang="ko-KR" altLang="en-US" sz="2800" b="1" dirty="0">
              <a:latin typeface="Arame" panose="02009000020000060003"/>
            </a:endParaRPr>
          </a:p>
        </p:txBody>
      </p:sp>
    </p:spTree>
    <p:extLst>
      <p:ext uri="{BB962C8B-B14F-4D97-AF65-F5344CB8AC3E}">
        <p14:creationId xmlns:p14="http://schemas.microsoft.com/office/powerpoint/2010/main" val="1561857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000"/>
    </mc:Choice>
    <mc:Fallback xmlns="">
      <p:transition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</p:bld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5323</TotalTime>
  <Words>692</Words>
  <Application>Microsoft Office PowerPoint</Application>
  <PresentationFormat>Widescreen</PresentationFormat>
  <Paragraphs>192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맑은 고딕</vt:lpstr>
      <vt:lpstr>Arame</vt:lpstr>
      <vt:lpstr>Arial</vt:lpstr>
      <vt:lpstr>Avenir Next W01</vt:lpstr>
      <vt:lpstr>Calibri</vt:lpstr>
      <vt:lpstr>Inter</vt:lpstr>
      <vt:lpstr>Plateia</vt:lpstr>
      <vt:lpstr>Wingdings</vt:lpstr>
      <vt:lpstr>第一PPT，www.1ppt.com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S2507</dc:title>
  <dc:creator>S2507</dc:creator>
  <cp:keywords>BCA</cp:keywords>
  <cp:lastModifiedBy>sooraj bhoote</cp:lastModifiedBy>
  <cp:revision>404</cp:revision>
  <cp:lastPrinted>2019-10-05T02:39:49Z</cp:lastPrinted>
  <dcterms:created xsi:type="dcterms:W3CDTF">2015-12-02T02:04:02Z</dcterms:created>
  <dcterms:modified xsi:type="dcterms:W3CDTF">2020-12-17T03:45:19Z</dcterms:modified>
</cp:coreProperties>
</file>